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notesSlides/notesSlide1.xml" ContentType="application/vnd.openxmlformats-officedocument.presentationml.notesSlide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83" r:id="rId1"/>
    <p:sldMasterId id="2147483713" r:id="rId2"/>
  </p:sldMasterIdLst>
  <p:notesMasterIdLst>
    <p:notesMasterId r:id="rId53"/>
  </p:notesMasterIdLst>
  <p:sldIdLst>
    <p:sldId id="742" r:id="rId3"/>
    <p:sldId id="621" r:id="rId4"/>
    <p:sldId id="620" r:id="rId5"/>
    <p:sldId id="568" r:id="rId6"/>
    <p:sldId id="741" r:id="rId7"/>
    <p:sldId id="592" r:id="rId8"/>
    <p:sldId id="661" r:id="rId9"/>
    <p:sldId id="629" r:id="rId10"/>
    <p:sldId id="734" r:id="rId11"/>
    <p:sldId id="735" r:id="rId12"/>
    <p:sldId id="739" r:id="rId13"/>
    <p:sldId id="609" r:id="rId14"/>
    <p:sldId id="497" r:id="rId15"/>
    <p:sldId id="737" r:id="rId16"/>
    <p:sldId id="738" r:id="rId17"/>
    <p:sldId id="644" r:id="rId18"/>
    <p:sldId id="642" r:id="rId19"/>
    <p:sldId id="608" r:id="rId20"/>
    <p:sldId id="651" r:id="rId21"/>
    <p:sldId id="655" r:id="rId22"/>
    <p:sldId id="652" r:id="rId23"/>
    <p:sldId id="736" r:id="rId24"/>
    <p:sldId id="547" r:id="rId25"/>
    <p:sldId id="614" r:id="rId26"/>
    <p:sldId id="548" r:id="rId27"/>
    <p:sldId id="549" r:id="rId28"/>
    <p:sldId id="606" r:id="rId29"/>
    <p:sldId id="550" r:id="rId30"/>
    <p:sldId id="546" r:id="rId31"/>
    <p:sldId id="395" r:id="rId32"/>
    <p:sldId id="570" r:id="rId33"/>
    <p:sldId id="613" r:id="rId34"/>
    <p:sldId id="554" r:id="rId35"/>
    <p:sldId id="590" r:id="rId36"/>
    <p:sldId id="555" r:id="rId37"/>
    <p:sldId id="556" r:id="rId38"/>
    <p:sldId id="286" r:id="rId39"/>
    <p:sldId id="414" r:id="rId40"/>
    <p:sldId id="415" r:id="rId41"/>
    <p:sldId id="428" r:id="rId42"/>
    <p:sldId id="416" r:id="rId43"/>
    <p:sldId id="417" r:id="rId44"/>
    <p:sldId id="594" r:id="rId45"/>
    <p:sldId id="425" r:id="rId46"/>
    <p:sldId id="421" r:id="rId47"/>
    <p:sldId id="422" r:id="rId48"/>
    <p:sldId id="423" r:id="rId49"/>
    <p:sldId id="424" r:id="rId50"/>
    <p:sldId id="411" r:id="rId51"/>
    <p:sldId id="639" r:id="rId52"/>
  </p:sldIdLst>
  <p:sldSz cx="9144000" cy="6858000" type="screen4x3"/>
  <p:notesSz cx="6858000" cy="9144000"/>
  <p:defaultTextStyle>
    <a:defPPr>
      <a:defRPr lang="ja-JP"/>
    </a:defPPr>
    <a:lvl1pPr algn="l" rtl="0" fontAlgn="base">
      <a:spcBef>
        <a:spcPct val="0"/>
      </a:spcBef>
      <a:spcAft>
        <a:spcPct val="0"/>
      </a:spcAft>
      <a:defRPr kumimoji="1" sz="2400" kern="1200">
        <a:solidFill>
          <a:schemeClr val="tx1"/>
        </a:solidFill>
        <a:latin typeface="Times" charset="0"/>
        <a:ea typeface="Osaka" charset="0"/>
        <a:cs typeface="Osaka" charset="0"/>
      </a:defRPr>
    </a:lvl1pPr>
    <a:lvl2pPr marL="457200" algn="l" rtl="0" fontAlgn="base">
      <a:spcBef>
        <a:spcPct val="0"/>
      </a:spcBef>
      <a:spcAft>
        <a:spcPct val="0"/>
      </a:spcAft>
      <a:defRPr kumimoji="1" sz="2400" kern="1200">
        <a:solidFill>
          <a:schemeClr val="tx1"/>
        </a:solidFill>
        <a:latin typeface="Times" charset="0"/>
        <a:ea typeface="Osaka" charset="0"/>
        <a:cs typeface="Osaka" charset="0"/>
      </a:defRPr>
    </a:lvl2pPr>
    <a:lvl3pPr marL="914400" algn="l" rtl="0" fontAlgn="base">
      <a:spcBef>
        <a:spcPct val="0"/>
      </a:spcBef>
      <a:spcAft>
        <a:spcPct val="0"/>
      </a:spcAft>
      <a:defRPr kumimoji="1" sz="2400" kern="1200">
        <a:solidFill>
          <a:schemeClr val="tx1"/>
        </a:solidFill>
        <a:latin typeface="Times" charset="0"/>
        <a:ea typeface="Osaka" charset="0"/>
        <a:cs typeface="Osaka" charset="0"/>
      </a:defRPr>
    </a:lvl3pPr>
    <a:lvl4pPr marL="1371600" algn="l" rtl="0" fontAlgn="base">
      <a:spcBef>
        <a:spcPct val="0"/>
      </a:spcBef>
      <a:spcAft>
        <a:spcPct val="0"/>
      </a:spcAft>
      <a:defRPr kumimoji="1" sz="2400" kern="1200">
        <a:solidFill>
          <a:schemeClr val="tx1"/>
        </a:solidFill>
        <a:latin typeface="Times" charset="0"/>
        <a:ea typeface="Osaka" charset="0"/>
        <a:cs typeface="Osaka" charset="0"/>
      </a:defRPr>
    </a:lvl4pPr>
    <a:lvl5pPr marL="1828800" algn="l" rtl="0" fontAlgn="base">
      <a:spcBef>
        <a:spcPct val="0"/>
      </a:spcBef>
      <a:spcAft>
        <a:spcPct val="0"/>
      </a:spcAft>
      <a:defRPr kumimoji="1" sz="2400" kern="1200">
        <a:solidFill>
          <a:schemeClr val="tx1"/>
        </a:solidFill>
        <a:latin typeface="Times" charset="0"/>
        <a:ea typeface="Osaka" charset="0"/>
        <a:cs typeface="Osaka" charset="0"/>
      </a:defRPr>
    </a:lvl5pPr>
    <a:lvl6pPr marL="2286000" algn="l" defTabSz="457200" rtl="0" eaLnBrk="1" latinLnBrk="0" hangingPunct="1">
      <a:defRPr kumimoji="1" sz="2400" kern="1200">
        <a:solidFill>
          <a:schemeClr val="tx1"/>
        </a:solidFill>
        <a:latin typeface="Times" charset="0"/>
        <a:ea typeface="Osaka" charset="0"/>
        <a:cs typeface="Osaka" charset="0"/>
      </a:defRPr>
    </a:lvl6pPr>
    <a:lvl7pPr marL="2743200" algn="l" defTabSz="457200" rtl="0" eaLnBrk="1" latinLnBrk="0" hangingPunct="1">
      <a:defRPr kumimoji="1" sz="2400" kern="1200">
        <a:solidFill>
          <a:schemeClr val="tx1"/>
        </a:solidFill>
        <a:latin typeface="Times" charset="0"/>
        <a:ea typeface="Osaka" charset="0"/>
        <a:cs typeface="Osaka" charset="0"/>
      </a:defRPr>
    </a:lvl7pPr>
    <a:lvl8pPr marL="3200400" algn="l" defTabSz="457200" rtl="0" eaLnBrk="1" latinLnBrk="0" hangingPunct="1">
      <a:defRPr kumimoji="1" sz="2400" kern="1200">
        <a:solidFill>
          <a:schemeClr val="tx1"/>
        </a:solidFill>
        <a:latin typeface="Times" charset="0"/>
        <a:ea typeface="Osaka" charset="0"/>
        <a:cs typeface="Osaka" charset="0"/>
      </a:defRPr>
    </a:lvl8pPr>
    <a:lvl9pPr marL="3657600" algn="l" defTabSz="457200" rtl="0" eaLnBrk="1" latinLnBrk="0" hangingPunct="1">
      <a:defRPr kumimoji="1" sz="2400" kern="1200">
        <a:solidFill>
          <a:schemeClr val="tx1"/>
        </a:solidFill>
        <a:latin typeface="Times" charset="0"/>
        <a:ea typeface="Osaka" charset="0"/>
        <a:cs typeface="Osaka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clrMru>
    <a:srgbClr val="FF2195"/>
    <a:srgbClr val="FF3474"/>
    <a:srgbClr val="FF6F1B"/>
    <a:srgbClr val="FF68C6"/>
    <a:srgbClr val="D698EC"/>
    <a:srgbClr val="FFE9E6"/>
    <a:srgbClr val="5AFF3B"/>
    <a:srgbClr val="FF4912"/>
    <a:srgbClr val="FF214C"/>
    <a:srgbClr val="79A3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8850" autoAdjust="0"/>
    <p:restoredTop sz="89349" autoAdjust="0"/>
  </p:normalViewPr>
  <p:slideViewPr>
    <p:cSldViewPr>
      <p:cViewPr varScale="1">
        <p:scale>
          <a:sx n="76" d="100"/>
          <a:sy n="76" d="100"/>
        </p:scale>
        <p:origin x="1464" y="19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slide" Target="slides/slide40.xml"/><Relationship Id="rId47" Type="http://schemas.openxmlformats.org/officeDocument/2006/relationships/slide" Target="slides/slide45.xml"/><Relationship Id="rId50" Type="http://schemas.openxmlformats.org/officeDocument/2006/relationships/slide" Target="slides/slide48.xml"/><Relationship Id="rId55" Type="http://schemas.openxmlformats.org/officeDocument/2006/relationships/viewProps" Target="viewProps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slide" Target="slides/slide27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53" Type="http://schemas.openxmlformats.org/officeDocument/2006/relationships/notesMaster" Target="notesMasters/notesMaster1.xml"/><Relationship Id="rId5" Type="http://schemas.openxmlformats.org/officeDocument/2006/relationships/slide" Target="slides/slide3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slide" Target="slides/slide46.xml"/><Relationship Id="rId56" Type="http://schemas.openxmlformats.org/officeDocument/2006/relationships/theme" Target="theme/theme1.xml"/><Relationship Id="rId8" Type="http://schemas.openxmlformats.org/officeDocument/2006/relationships/slide" Target="slides/slide6.xml"/><Relationship Id="rId51" Type="http://schemas.openxmlformats.org/officeDocument/2006/relationships/slide" Target="slides/slide49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slide" Target="slides/slide44.xml"/><Relationship Id="rId20" Type="http://schemas.openxmlformats.org/officeDocument/2006/relationships/slide" Target="slides/slide18.xml"/><Relationship Id="rId41" Type="http://schemas.openxmlformats.org/officeDocument/2006/relationships/slide" Target="slides/slide39.xml"/><Relationship Id="rId54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slide" Target="slides/slide47.xml"/><Relationship Id="rId57" Type="http://schemas.openxmlformats.org/officeDocument/2006/relationships/tableStyles" Target="tableStyles.xml"/><Relationship Id="rId10" Type="http://schemas.openxmlformats.org/officeDocument/2006/relationships/slide" Target="slides/slide8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slide" Target="slides/slide50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ヘッダー プレースホル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latin typeface="Times" pitchFamily="-109" charset="0"/>
                <a:ea typeface="Osaka" pitchFamily="-109" charset="-128"/>
                <a:cs typeface="Osaka" pitchFamily="-109" charset="-128"/>
              </a:defRPr>
            </a:lvl1pPr>
          </a:lstStyle>
          <a:p>
            <a:pPr>
              <a:defRPr/>
            </a:pPr>
            <a:endParaRPr lang="ja-JP" altLang="en-US"/>
          </a:p>
        </p:txBody>
      </p:sp>
      <p:sp>
        <p:nvSpPr>
          <p:cNvPr id="3" name="日付プレースホルダ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fld id="{5C6ADC94-BD40-614A-BACA-D74F66AE903C}" type="datetime1">
              <a:rPr lang="ja-JP" altLang="en-US"/>
              <a:pPr>
                <a:defRPr/>
              </a:pPr>
              <a:t>2024/11/5</a:t>
            </a:fld>
            <a:endParaRPr lang="ja-JP" altLang="en-US"/>
          </a:p>
        </p:txBody>
      </p:sp>
      <p:sp>
        <p:nvSpPr>
          <p:cNvPr id="4" name="スライド イメージ プレースホルダ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ja-JP" altLang="en-US" noProof="0"/>
          </a:p>
        </p:txBody>
      </p:sp>
      <p:sp>
        <p:nvSpPr>
          <p:cNvPr id="5" name="ノート プレースホルダ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/>
          </a:bodyPr>
          <a:lstStyle/>
          <a:p>
            <a:pPr lvl="0"/>
            <a:r>
              <a:rPr lang="ja-JP" altLang="en-US" noProof="0"/>
              <a:t>マスタ テキストの書式設定</a:t>
            </a:r>
          </a:p>
          <a:p>
            <a:pPr lvl="1"/>
            <a:r>
              <a:rPr lang="ja-JP" altLang="en-US" noProof="0"/>
              <a:t>第 </a:t>
            </a:r>
            <a:r>
              <a:rPr lang="en-US" altLang="ja-JP" noProof="0"/>
              <a:t>2 </a:t>
            </a:r>
            <a:r>
              <a:rPr lang="ja-JP" altLang="en-US" noProof="0"/>
              <a:t>レベル</a:t>
            </a:r>
          </a:p>
          <a:p>
            <a:pPr lvl="2"/>
            <a:r>
              <a:rPr lang="ja-JP" altLang="en-US" noProof="0"/>
              <a:t>第 </a:t>
            </a:r>
            <a:r>
              <a:rPr lang="en-US" altLang="ja-JP" noProof="0"/>
              <a:t>3 </a:t>
            </a:r>
            <a:r>
              <a:rPr lang="ja-JP" altLang="en-US" noProof="0"/>
              <a:t>レベル</a:t>
            </a:r>
          </a:p>
          <a:p>
            <a:pPr lvl="3"/>
            <a:r>
              <a:rPr lang="ja-JP" altLang="en-US" noProof="0"/>
              <a:t>第 </a:t>
            </a:r>
            <a:r>
              <a:rPr lang="en-US" altLang="ja-JP" noProof="0"/>
              <a:t>4 </a:t>
            </a:r>
            <a:r>
              <a:rPr lang="ja-JP" altLang="en-US" noProof="0"/>
              <a:t>レベル</a:t>
            </a:r>
          </a:p>
          <a:p>
            <a:pPr lvl="4"/>
            <a:r>
              <a:rPr lang="ja-JP" altLang="en-US" noProof="0"/>
              <a:t>第 </a:t>
            </a:r>
            <a:r>
              <a:rPr lang="en-US" altLang="ja-JP" noProof="0"/>
              <a:t>5 </a:t>
            </a:r>
            <a:r>
              <a:rPr lang="ja-JP" altLang="en-US" noProof="0"/>
              <a:t>レベル</a:t>
            </a:r>
          </a:p>
        </p:txBody>
      </p:sp>
      <p:sp>
        <p:nvSpPr>
          <p:cNvPr id="6" name="フッター プレースホルダ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latin typeface="Times" pitchFamily="-109" charset="0"/>
                <a:ea typeface="Osaka" pitchFamily="-109" charset="-128"/>
                <a:cs typeface="Osaka" pitchFamily="-109" charset="-128"/>
              </a:defRPr>
            </a:lvl1pPr>
          </a:lstStyle>
          <a:p>
            <a:pPr>
              <a:defRPr/>
            </a:pPr>
            <a:endParaRPr lang="ja-JP" altLang="en-US"/>
          </a:p>
        </p:txBody>
      </p:sp>
      <p:sp>
        <p:nvSpPr>
          <p:cNvPr id="7" name="スライド番号プレースホルダ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fld id="{1DEA9CBF-FE24-CD48-AC1E-ACD432760C34}" type="slidenum">
              <a:rPr lang="ja-JP" altLang="en-US"/>
              <a:pPr>
                <a:defRPr/>
              </a:pPr>
              <a:t>‹#›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2552375913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defTabSz="457200" rtl="0" fontAlgn="base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+mn-lt"/>
        <a:ea typeface="+mn-ea"/>
        <a:cs typeface="ＭＳ Ｐゴシック" pitchFamily="-109" charset="-128"/>
      </a:defRPr>
    </a:lvl1pPr>
    <a:lvl2pPr marL="457200" algn="l" defTabSz="457200" rtl="0" fontAlgn="base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fontAlgn="base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fontAlgn="base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fontAlgn="base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1DEA9CBF-FE24-CD48-AC1E-ACD432760C34}" type="slidenum">
              <a:rPr lang="ja-JP" altLang="en-US" smtClean="0"/>
              <a:pPr>
                <a:defRPr/>
              </a:pPr>
              <a:t>31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273696110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gif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 descr="Large confetti"/>
          <p:cNvSpPr>
            <a:spLocks noChangeArrowheads="1"/>
          </p:cNvSpPr>
          <p:nvPr/>
        </p:nvSpPr>
        <p:spPr bwMode="ltGray">
          <a:xfrm>
            <a:off x="484188" y="1549400"/>
            <a:ext cx="8158162" cy="1689100"/>
          </a:xfrm>
          <a:prstGeom prst="rect">
            <a:avLst/>
          </a:prstGeom>
          <a:pattFill prst="lgConfetti">
            <a:fgClr>
              <a:schemeClr val="accent2">
                <a:alpha val="50195"/>
              </a:schemeClr>
            </a:fgClr>
            <a:bgClr>
              <a:schemeClr val="folHlink"/>
            </a:bgClr>
          </a:patt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/>
            <a:endParaRPr lang="en-US">
              <a:latin typeface="Times New Roman" charset="0"/>
            </a:endParaRPr>
          </a:p>
        </p:txBody>
      </p:sp>
      <p:sp>
        <p:nvSpPr>
          <p:cNvPr id="5" name="AutoShape 3"/>
          <p:cNvSpPr>
            <a:spLocks noChangeArrowheads="1"/>
          </p:cNvSpPr>
          <p:nvPr/>
        </p:nvSpPr>
        <p:spPr bwMode="ltGray">
          <a:xfrm>
            <a:off x="228600" y="3206750"/>
            <a:ext cx="8686800" cy="77788"/>
          </a:xfrm>
          <a:prstGeom prst="roundRect">
            <a:avLst>
              <a:gd name="adj" fmla="val 50000"/>
            </a:avLst>
          </a:prstGeom>
          <a:solidFill>
            <a:schemeClr val="bg2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/>
            <a:endParaRPr lang="en-US">
              <a:latin typeface="Times New Roman" charset="0"/>
            </a:endParaRPr>
          </a:p>
        </p:txBody>
      </p:sp>
      <p:sp>
        <p:nvSpPr>
          <p:cNvPr id="6" name="AutoShape 4"/>
          <p:cNvSpPr>
            <a:spLocks noChangeArrowheads="1"/>
          </p:cNvSpPr>
          <p:nvPr/>
        </p:nvSpPr>
        <p:spPr bwMode="ltGray">
          <a:xfrm>
            <a:off x="228600" y="1482725"/>
            <a:ext cx="8686800" cy="77788"/>
          </a:xfrm>
          <a:prstGeom prst="roundRect">
            <a:avLst>
              <a:gd name="adj" fmla="val 50000"/>
            </a:avLst>
          </a:prstGeom>
          <a:solidFill>
            <a:schemeClr val="bg2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/>
            <a:endParaRPr lang="en-US">
              <a:latin typeface="Times New Roman" charset="0"/>
            </a:endParaRPr>
          </a:p>
        </p:txBody>
      </p:sp>
      <p:sp>
        <p:nvSpPr>
          <p:cNvPr id="7" name="AutoShape 5"/>
          <p:cNvSpPr>
            <a:spLocks noChangeArrowheads="1"/>
          </p:cNvSpPr>
          <p:nvPr/>
        </p:nvSpPr>
        <p:spPr bwMode="ltGray">
          <a:xfrm>
            <a:off x="8623300" y="1246188"/>
            <a:ext cx="77788" cy="2235200"/>
          </a:xfrm>
          <a:prstGeom prst="roundRect">
            <a:avLst>
              <a:gd name="adj" fmla="val 50000"/>
            </a:avLst>
          </a:prstGeom>
          <a:solidFill>
            <a:schemeClr val="bg2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/>
            <a:endParaRPr lang="en-US">
              <a:latin typeface="Times New Roman" charset="0"/>
            </a:endParaRPr>
          </a:p>
        </p:txBody>
      </p:sp>
      <p:sp>
        <p:nvSpPr>
          <p:cNvPr id="8" name="AutoShape 6"/>
          <p:cNvSpPr>
            <a:spLocks noChangeArrowheads="1"/>
          </p:cNvSpPr>
          <p:nvPr/>
        </p:nvSpPr>
        <p:spPr bwMode="ltGray">
          <a:xfrm>
            <a:off x="434975" y="1252538"/>
            <a:ext cx="77788" cy="2235200"/>
          </a:xfrm>
          <a:prstGeom prst="roundRect">
            <a:avLst>
              <a:gd name="adj" fmla="val 50000"/>
            </a:avLst>
          </a:prstGeom>
          <a:solidFill>
            <a:schemeClr val="bg2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/>
            <a:endParaRPr lang="en-US">
              <a:latin typeface="Times New Roman" charset="0"/>
            </a:endParaRPr>
          </a:p>
        </p:txBody>
      </p:sp>
      <p:sp>
        <p:nvSpPr>
          <p:cNvPr id="9" name="AutoShape 7"/>
          <p:cNvSpPr>
            <a:spLocks noChangeArrowheads="1"/>
          </p:cNvSpPr>
          <p:nvPr/>
        </p:nvSpPr>
        <p:spPr bwMode="ltGray">
          <a:xfrm>
            <a:off x="2830513" y="5783263"/>
            <a:ext cx="3481387" cy="77787"/>
          </a:xfrm>
          <a:prstGeom prst="roundRect">
            <a:avLst>
              <a:gd name="adj" fmla="val 50000"/>
            </a:avLst>
          </a:prstGeom>
          <a:solidFill>
            <a:schemeClr val="bg2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/>
            <a:endParaRPr lang="en-US">
              <a:latin typeface="Times New Roman" charset="0"/>
            </a:endParaRPr>
          </a:p>
        </p:txBody>
      </p:sp>
      <p:sp>
        <p:nvSpPr>
          <p:cNvPr id="10" name="Rectangle 8" descr="Large confetti"/>
          <p:cNvSpPr>
            <a:spLocks noChangeArrowheads="1"/>
          </p:cNvSpPr>
          <p:nvPr/>
        </p:nvSpPr>
        <p:spPr bwMode="ltGray">
          <a:xfrm>
            <a:off x="4095750" y="5734050"/>
            <a:ext cx="949325" cy="176213"/>
          </a:xfrm>
          <a:prstGeom prst="rect">
            <a:avLst/>
          </a:prstGeom>
          <a:pattFill prst="lgConfetti">
            <a:fgClr>
              <a:schemeClr val="accent2"/>
            </a:fgClr>
            <a:bgClr>
              <a:schemeClr val="folHlink"/>
            </a:bgClr>
          </a:patt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/>
            <a:endParaRPr lang="en-US">
              <a:latin typeface="Times New Roman" charset="0"/>
            </a:endParaRPr>
          </a:p>
        </p:txBody>
      </p:sp>
      <p:sp>
        <p:nvSpPr>
          <p:cNvPr id="210953" name="Rectangle 9" descr="Large confetti"/>
          <p:cNvSpPr>
            <a:spLocks noGrp="1" noChangeArrowheads="1"/>
          </p:cNvSpPr>
          <p:nvPr>
            <p:ph type="ctrTitle"/>
          </p:nvPr>
        </p:nvSpPr>
        <p:spPr>
          <a:xfrm>
            <a:off x="685800" y="1752600"/>
            <a:ext cx="7772400" cy="1143000"/>
          </a:xfrm>
          <a:pattFill prst="lgConfetti">
            <a:fgClr>
              <a:schemeClr val="accent2"/>
            </a:fgClr>
            <a:bgClr>
              <a:schemeClr val="folHlink"/>
            </a:bgClr>
          </a:pattFill>
        </p:spPr>
        <p:txBody>
          <a:bodyPr anchor="ctr"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ja-JP" altLang="en-US"/>
              <a:t>マスタ</a:t>
            </a:r>
            <a:r>
              <a:rPr lang="en-US" altLang="ja-JP"/>
              <a:t> </a:t>
            </a:r>
            <a:r>
              <a:rPr lang="ja-JP" altLang="en-US"/>
              <a:t>タイトルの書式設定</a:t>
            </a:r>
            <a:endParaRPr lang="en-US"/>
          </a:p>
        </p:txBody>
      </p:sp>
      <p:sp>
        <p:nvSpPr>
          <p:cNvPr id="210954" name="Rectangle 10"/>
          <p:cNvSpPr>
            <a:spLocks noGrp="1" noChangeArrowheads="1"/>
          </p:cNvSpPr>
          <p:nvPr>
            <p:ph type="subTitle" idx="1"/>
          </p:nvPr>
        </p:nvSpPr>
        <p:spPr>
          <a:xfrm>
            <a:off x="1371600" y="3746500"/>
            <a:ext cx="6400800" cy="1752600"/>
          </a:xfrm>
        </p:spPr>
        <p:txBody>
          <a:bodyPr/>
          <a:lstStyle>
            <a:lvl1pPr marL="0" indent="0" algn="ctr">
              <a:buFontTx/>
              <a:buNone/>
              <a:defRPr/>
            </a:lvl1pPr>
          </a:lstStyle>
          <a:p>
            <a:r>
              <a:rPr lang="ja-JP" altLang="en-US"/>
              <a:t>マスタ</a:t>
            </a:r>
            <a:r>
              <a:rPr lang="en-US" altLang="ja-JP"/>
              <a:t> </a:t>
            </a:r>
            <a:r>
              <a:rPr lang="ja-JP" altLang="en-US"/>
              <a:t>サブタイトルの書式設定</a:t>
            </a:r>
            <a:endParaRPr lang="en-US"/>
          </a:p>
        </p:txBody>
      </p:sp>
      <p:sp>
        <p:nvSpPr>
          <p:cNvPr id="11" name="Rectangle 11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2" name="Rectangle 12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3" name="Rectangle 13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6248400"/>
            <a:ext cx="1905000" cy="457200"/>
          </a:xfrm>
          <a:noFill/>
        </p:spPr>
        <p:txBody>
          <a:bodyPr anchor="b" anchorCtr="0"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pPr>
              <a:defRPr/>
            </a:pPr>
            <a:fld id="{A4658F83-83BA-6C4E-81D6-B3B6AAEC297B}" type="slidenum">
              <a:rPr lang="en-US" altLang="ja-JP"/>
              <a:pPr>
                <a:defRPr/>
              </a:pPr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23250910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 タイトルの書式設定</a:t>
            </a:r>
          </a:p>
        </p:txBody>
      </p:sp>
      <p:sp>
        <p:nvSpPr>
          <p:cNvPr id="3" name="縦書きテキスト プレースホル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ja-JP" altLang="en-US"/>
              <a:t>マスタ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9" descr="Large confetti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1F99247-6EE5-2F4C-BABE-42606FB668C6}" type="slidenum">
              <a:rPr lang="en-US" altLang="ja-JP"/>
              <a:pPr>
                <a:defRPr/>
              </a:pPr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384022060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縦書きタイトル/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縦書きタイトル 1"/>
          <p:cNvSpPr>
            <a:spLocks noGrp="1"/>
          </p:cNvSpPr>
          <p:nvPr>
            <p:ph type="title" orient="vert"/>
          </p:nvPr>
        </p:nvSpPr>
        <p:spPr>
          <a:xfrm>
            <a:off x="6821488" y="284163"/>
            <a:ext cx="2044700" cy="5811837"/>
          </a:xfrm>
        </p:spPr>
        <p:txBody>
          <a:bodyPr vert="eaVert"/>
          <a:lstStyle/>
          <a:p>
            <a:r>
              <a:rPr lang="ja-JP" altLang="en-US"/>
              <a:t>マスタ タイトルの書式設定</a:t>
            </a:r>
          </a:p>
        </p:txBody>
      </p:sp>
      <p:sp>
        <p:nvSpPr>
          <p:cNvPr id="3" name="縦書きテキスト プレースホルダ 2"/>
          <p:cNvSpPr>
            <a:spLocks noGrp="1"/>
          </p:cNvSpPr>
          <p:nvPr>
            <p:ph type="body" orient="vert" idx="1"/>
          </p:nvPr>
        </p:nvSpPr>
        <p:spPr>
          <a:xfrm>
            <a:off x="685800" y="284163"/>
            <a:ext cx="5983288" cy="5811837"/>
          </a:xfrm>
        </p:spPr>
        <p:txBody>
          <a:bodyPr vert="eaVert"/>
          <a:lstStyle/>
          <a:p>
            <a:pPr lvl="0"/>
            <a:r>
              <a:rPr lang="ja-JP" altLang="en-US"/>
              <a:t>マスタ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9" descr="Large confetti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9CB1C37-8223-FB45-8670-8D93C8FD3258}" type="slidenum">
              <a:rPr lang="en-US" altLang="ja-JP"/>
              <a:pPr>
                <a:defRPr/>
              </a:pPr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221366509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2"/>
          <p:cNvGrpSpPr>
            <a:grpSpLocks/>
          </p:cNvGrpSpPr>
          <p:nvPr/>
        </p:nvGrpSpPr>
        <p:grpSpPr bwMode="auto">
          <a:xfrm>
            <a:off x="0" y="107950"/>
            <a:ext cx="9101138" cy="6750050"/>
            <a:chOff x="0" y="68"/>
            <a:chExt cx="5733" cy="4252"/>
          </a:xfrm>
        </p:grpSpPr>
        <p:grpSp>
          <p:nvGrpSpPr>
            <p:cNvPr id="5" name="Group 3"/>
            <p:cNvGrpSpPr>
              <a:grpSpLocks/>
            </p:cNvGrpSpPr>
            <p:nvPr/>
          </p:nvGrpSpPr>
          <p:grpSpPr bwMode="auto">
            <a:xfrm>
              <a:off x="0" y="68"/>
              <a:ext cx="6556" cy="4088"/>
              <a:chOff x="0" y="68"/>
              <a:chExt cx="6556" cy="4088"/>
            </a:xfrm>
          </p:grpSpPr>
          <p:grpSp>
            <p:nvGrpSpPr>
              <p:cNvPr id="37" name="Group 4"/>
              <p:cNvGrpSpPr>
                <a:grpSpLocks/>
              </p:cNvGrpSpPr>
              <p:nvPr userDrawn="1"/>
            </p:nvGrpSpPr>
            <p:grpSpPr bwMode="auto">
              <a:xfrm>
                <a:off x="0" y="144"/>
                <a:ext cx="6556" cy="4012"/>
                <a:chOff x="0" y="144"/>
                <a:chExt cx="6556" cy="4012"/>
              </a:xfrm>
            </p:grpSpPr>
            <p:sp>
              <p:nvSpPr>
                <p:cNvPr id="50" name="Line 5"/>
                <p:cNvSpPr>
                  <a:spLocks noChangeShapeType="1"/>
                </p:cNvSpPr>
                <p:nvPr/>
              </p:nvSpPr>
              <p:spPr bwMode="hidden">
                <a:xfrm rot="-5400000">
                  <a:off x="195" y="395"/>
                  <a:ext cx="0" cy="390"/>
                </a:xfrm>
                <a:prstGeom prst="line">
                  <a:avLst/>
                </a:prstGeom>
                <a:noFill/>
                <a:ln w="28575">
                  <a:pattFill prst="pct25">
                    <a:fgClr>
                      <a:schemeClr val="bg2"/>
                    </a:fgClr>
                    <a:bgClr>
                      <a:schemeClr val="bg1"/>
                    </a:bgClr>
                  </a:patt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ja-JP" altLang="en-US"/>
                </a:p>
              </p:txBody>
            </p:sp>
            <p:sp>
              <p:nvSpPr>
                <p:cNvPr id="51" name="Line 6"/>
                <p:cNvSpPr>
                  <a:spLocks noChangeShapeType="1"/>
                </p:cNvSpPr>
                <p:nvPr/>
              </p:nvSpPr>
              <p:spPr bwMode="hidden">
                <a:xfrm rot="-5400000">
                  <a:off x="195" y="896"/>
                  <a:ext cx="0" cy="390"/>
                </a:xfrm>
                <a:prstGeom prst="line">
                  <a:avLst/>
                </a:prstGeom>
                <a:noFill/>
                <a:ln w="28575">
                  <a:pattFill prst="pct25">
                    <a:fgClr>
                      <a:schemeClr val="bg2"/>
                    </a:fgClr>
                    <a:bgClr>
                      <a:schemeClr val="bg1"/>
                    </a:bgClr>
                  </a:patt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ja-JP" altLang="en-US"/>
                </a:p>
              </p:txBody>
            </p:sp>
            <p:sp>
              <p:nvSpPr>
                <p:cNvPr id="52" name="Line 7"/>
                <p:cNvSpPr>
                  <a:spLocks noChangeShapeType="1"/>
                </p:cNvSpPr>
                <p:nvPr/>
              </p:nvSpPr>
              <p:spPr bwMode="hidden">
                <a:xfrm rot="-5400000">
                  <a:off x="195" y="1417"/>
                  <a:ext cx="0" cy="390"/>
                </a:xfrm>
                <a:prstGeom prst="line">
                  <a:avLst/>
                </a:prstGeom>
                <a:noFill/>
                <a:ln w="28575">
                  <a:pattFill prst="pct25">
                    <a:fgClr>
                      <a:schemeClr val="bg2"/>
                    </a:fgClr>
                    <a:bgClr>
                      <a:schemeClr val="bg1"/>
                    </a:bgClr>
                  </a:patt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ja-JP" altLang="en-US"/>
                </a:p>
              </p:txBody>
            </p:sp>
            <p:sp>
              <p:nvSpPr>
                <p:cNvPr id="53" name="Line 8"/>
                <p:cNvSpPr>
                  <a:spLocks noChangeShapeType="1"/>
                </p:cNvSpPr>
                <p:nvPr/>
              </p:nvSpPr>
              <p:spPr bwMode="hidden">
                <a:xfrm rot="-5400000">
                  <a:off x="195" y="1918"/>
                  <a:ext cx="0" cy="390"/>
                </a:xfrm>
                <a:prstGeom prst="line">
                  <a:avLst/>
                </a:prstGeom>
                <a:noFill/>
                <a:ln w="28575">
                  <a:pattFill prst="pct25">
                    <a:fgClr>
                      <a:schemeClr val="bg2"/>
                    </a:fgClr>
                    <a:bgClr>
                      <a:schemeClr val="bg1"/>
                    </a:bgClr>
                  </a:patt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ja-JP" altLang="en-US"/>
                </a:p>
              </p:txBody>
            </p:sp>
            <p:sp>
              <p:nvSpPr>
                <p:cNvPr id="54" name="Line 9"/>
                <p:cNvSpPr>
                  <a:spLocks noChangeShapeType="1"/>
                </p:cNvSpPr>
                <p:nvPr/>
              </p:nvSpPr>
              <p:spPr bwMode="hidden">
                <a:xfrm rot="-5400000">
                  <a:off x="195" y="2438"/>
                  <a:ext cx="0" cy="390"/>
                </a:xfrm>
                <a:prstGeom prst="line">
                  <a:avLst/>
                </a:prstGeom>
                <a:noFill/>
                <a:ln w="28575">
                  <a:pattFill prst="pct25">
                    <a:fgClr>
                      <a:schemeClr val="bg2"/>
                    </a:fgClr>
                    <a:bgClr>
                      <a:schemeClr val="bg1"/>
                    </a:bgClr>
                  </a:patt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ja-JP" altLang="en-US"/>
                </a:p>
              </p:txBody>
            </p:sp>
            <p:sp>
              <p:nvSpPr>
                <p:cNvPr id="55" name="Line 10"/>
                <p:cNvSpPr>
                  <a:spLocks noChangeShapeType="1"/>
                </p:cNvSpPr>
                <p:nvPr/>
              </p:nvSpPr>
              <p:spPr bwMode="hidden">
                <a:xfrm rot="-5400000">
                  <a:off x="195" y="2939"/>
                  <a:ext cx="0" cy="390"/>
                </a:xfrm>
                <a:prstGeom prst="line">
                  <a:avLst/>
                </a:prstGeom>
                <a:noFill/>
                <a:ln w="28575">
                  <a:pattFill prst="pct25">
                    <a:fgClr>
                      <a:schemeClr val="bg2"/>
                    </a:fgClr>
                    <a:bgClr>
                      <a:schemeClr val="bg1"/>
                    </a:bgClr>
                  </a:patt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ja-JP" altLang="en-US"/>
                </a:p>
              </p:txBody>
            </p:sp>
            <p:sp>
              <p:nvSpPr>
                <p:cNvPr id="56" name="Line 11"/>
                <p:cNvSpPr>
                  <a:spLocks noChangeShapeType="1"/>
                </p:cNvSpPr>
                <p:nvPr/>
              </p:nvSpPr>
              <p:spPr bwMode="hidden">
                <a:xfrm rot="-5400000">
                  <a:off x="195" y="3460"/>
                  <a:ext cx="0" cy="390"/>
                </a:xfrm>
                <a:prstGeom prst="line">
                  <a:avLst/>
                </a:prstGeom>
                <a:noFill/>
                <a:ln w="28575">
                  <a:pattFill prst="pct25">
                    <a:fgClr>
                      <a:schemeClr val="bg2"/>
                    </a:fgClr>
                    <a:bgClr>
                      <a:schemeClr val="bg1"/>
                    </a:bgClr>
                  </a:patt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ja-JP" altLang="en-US"/>
                </a:p>
              </p:txBody>
            </p:sp>
            <p:sp>
              <p:nvSpPr>
                <p:cNvPr id="57" name="Line 12"/>
                <p:cNvSpPr>
                  <a:spLocks noChangeShapeType="1"/>
                </p:cNvSpPr>
                <p:nvPr/>
              </p:nvSpPr>
              <p:spPr bwMode="hidden">
                <a:xfrm rot="-5400000">
                  <a:off x="195" y="3961"/>
                  <a:ext cx="0" cy="390"/>
                </a:xfrm>
                <a:prstGeom prst="line">
                  <a:avLst/>
                </a:prstGeom>
                <a:noFill/>
                <a:ln w="28575">
                  <a:pattFill prst="pct25">
                    <a:fgClr>
                      <a:schemeClr val="bg2"/>
                    </a:fgClr>
                    <a:bgClr>
                      <a:schemeClr val="bg1"/>
                    </a:bgClr>
                  </a:patt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ja-JP" altLang="en-US"/>
                </a:p>
              </p:txBody>
            </p:sp>
            <p:grpSp>
              <p:nvGrpSpPr>
                <p:cNvPr id="58" name="Group 13"/>
                <p:cNvGrpSpPr>
                  <a:grpSpLocks/>
                </p:cNvGrpSpPr>
                <p:nvPr userDrawn="1"/>
              </p:nvGrpSpPr>
              <p:grpSpPr bwMode="auto">
                <a:xfrm>
                  <a:off x="483" y="144"/>
                  <a:ext cx="1801" cy="4012"/>
                  <a:chOff x="483" y="144"/>
                  <a:chExt cx="1801" cy="4012"/>
                </a:xfrm>
              </p:grpSpPr>
              <p:grpSp>
                <p:nvGrpSpPr>
                  <p:cNvPr id="207" name="Group 14"/>
                  <p:cNvGrpSpPr>
                    <a:grpSpLocks/>
                  </p:cNvGrpSpPr>
                  <p:nvPr userDrawn="1"/>
                </p:nvGrpSpPr>
                <p:grpSpPr bwMode="auto">
                  <a:xfrm>
                    <a:off x="483" y="144"/>
                    <a:ext cx="975" cy="947"/>
                    <a:chOff x="483" y="144"/>
                    <a:chExt cx="975" cy="947"/>
                  </a:xfrm>
                </p:grpSpPr>
                <p:sp>
                  <p:nvSpPr>
                    <p:cNvPr id="235" name="Line 15"/>
                    <p:cNvSpPr>
                      <a:spLocks noChangeShapeType="1"/>
                    </p:cNvSpPr>
                    <p:nvPr/>
                  </p:nvSpPr>
                  <p:spPr bwMode="hidden">
                    <a:xfrm>
                      <a:off x="483" y="144"/>
                      <a:ext cx="0" cy="390"/>
                    </a:xfrm>
                    <a:prstGeom prst="line">
                      <a:avLst/>
                    </a:prstGeom>
                    <a:noFill/>
                    <a:ln w="28575">
                      <a:pattFill prst="pct25">
                        <a:fgClr>
                          <a:schemeClr val="bg2"/>
                        </a:fgClr>
                        <a:bgClr>
                          <a:schemeClr val="bg1"/>
                        </a:bgClr>
                      </a:patt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 xmlns="">
                          <a:noFill/>
                        </a14:hiddenFill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ja-JP" altLang="en-US"/>
                    </a:p>
                  </p:txBody>
                </p:sp>
                <p:sp>
                  <p:nvSpPr>
                    <p:cNvPr id="236" name="Line 16"/>
                    <p:cNvSpPr>
                      <a:spLocks noChangeShapeType="1"/>
                    </p:cNvSpPr>
                    <p:nvPr/>
                  </p:nvSpPr>
                  <p:spPr bwMode="hidden">
                    <a:xfrm>
                      <a:off x="984" y="144"/>
                      <a:ext cx="0" cy="390"/>
                    </a:xfrm>
                    <a:prstGeom prst="line">
                      <a:avLst/>
                    </a:prstGeom>
                    <a:noFill/>
                    <a:ln w="28575">
                      <a:pattFill prst="pct25">
                        <a:fgClr>
                          <a:schemeClr val="bg2"/>
                        </a:fgClr>
                        <a:bgClr>
                          <a:schemeClr val="bg1"/>
                        </a:bgClr>
                      </a:patt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 xmlns="">
                          <a:noFill/>
                        </a14:hiddenFill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ja-JP" altLang="en-US"/>
                    </a:p>
                  </p:txBody>
                </p:sp>
                <p:sp>
                  <p:nvSpPr>
                    <p:cNvPr id="237" name="Line 17"/>
                    <p:cNvSpPr>
                      <a:spLocks noChangeShapeType="1"/>
                    </p:cNvSpPr>
                    <p:nvPr/>
                  </p:nvSpPr>
                  <p:spPr bwMode="hidden">
                    <a:xfrm>
                      <a:off x="984" y="645"/>
                      <a:ext cx="0" cy="390"/>
                    </a:xfrm>
                    <a:prstGeom prst="line">
                      <a:avLst/>
                    </a:prstGeom>
                    <a:noFill/>
                    <a:ln w="28575">
                      <a:pattFill prst="pct25">
                        <a:fgClr>
                          <a:schemeClr val="bg2"/>
                        </a:fgClr>
                        <a:bgClr>
                          <a:schemeClr val="bg1"/>
                        </a:bgClr>
                      </a:patt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 xmlns="">
                          <a:noFill/>
                        </a14:hiddenFill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ja-JP" altLang="en-US"/>
                    </a:p>
                  </p:txBody>
                </p:sp>
                <p:sp>
                  <p:nvSpPr>
                    <p:cNvPr id="238" name="Line 18"/>
                    <p:cNvSpPr>
                      <a:spLocks noChangeShapeType="1"/>
                    </p:cNvSpPr>
                    <p:nvPr/>
                  </p:nvSpPr>
                  <p:spPr bwMode="hidden">
                    <a:xfrm>
                      <a:off x="483" y="645"/>
                      <a:ext cx="0" cy="390"/>
                    </a:xfrm>
                    <a:prstGeom prst="line">
                      <a:avLst/>
                    </a:prstGeom>
                    <a:noFill/>
                    <a:ln w="28575">
                      <a:pattFill prst="pct25">
                        <a:fgClr>
                          <a:schemeClr val="bg2"/>
                        </a:fgClr>
                        <a:bgClr>
                          <a:schemeClr val="bg1"/>
                        </a:bgClr>
                      </a:patt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 xmlns="">
                          <a:noFill/>
                        </a14:hiddenFill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ja-JP" altLang="en-US"/>
                    </a:p>
                  </p:txBody>
                </p:sp>
                <p:sp>
                  <p:nvSpPr>
                    <p:cNvPr id="239" name="Line 19"/>
                    <p:cNvSpPr>
                      <a:spLocks noChangeShapeType="1"/>
                    </p:cNvSpPr>
                    <p:nvPr/>
                  </p:nvSpPr>
                  <p:spPr bwMode="hidden">
                    <a:xfrm rot="-5400000">
                      <a:off x="734" y="395"/>
                      <a:ext cx="0" cy="390"/>
                    </a:xfrm>
                    <a:prstGeom prst="line">
                      <a:avLst/>
                    </a:prstGeom>
                    <a:noFill/>
                    <a:ln w="28575">
                      <a:pattFill prst="pct25">
                        <a:fgClr>
                          <a:schemeClr val="bg2"/>
                        </a:fgClr>
                        <a:bgClr>
                          <a:schemeClr val="bg1"/>
                        </a:bgClr>
                      </a:patt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 xmlns="">
                          <a:noFill/>
                        </a14:hiddenFill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ja-JP" altLang="en-US"/>
                    </a:p>
                  </p:txBody>
                </p:sp>
                <p:sp>
                  <p:nvSpPr>
                    <p:cNvPr id="240" name="Line 20"/>
                    <p:cNvSpPr>
                      <a:spLocks noChangeShapeType="1"/>
                    </p:cNvSpPr>
                    <p:nvPr/>
                  </p:nvSpPr>
                  <p:spPr bwMode="hidden">
                    <a:xfrm rot="-5400000">
                      <a:off x="1263" y="395"/>
                      <a:ext cx="0" cy="390"/>
                    </a:xfrm>
                    <a:prstGeom prst="line">
                      <a:avLst/>
                    </a:prstGeom>
                    <a:noFill/>
                    <a:ln w="28575">
                      <a:pattFill prst="pct25">
                        <a:fgClr>
                          <a:schemeClr val="bg2"/>
                        </a:fgClr>
                        <a:bgClr>
                          <a:schemeClr val="bg1"/>
                        </a:bgClr>
                      </a:patt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 xmlns="">
                          <a:noFill/>
                        </a14:hiddenFill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ja-JP" altLang="en-US"/>
                    </a:p>
                  </p:txBody>
                </p:sp>
                <p:sp>
                  <p:nvSpPr>
                    <p:cNvPr id="241" name="Line 21"/>
                    <p:cNvSpPr>
                      <a:spLocks noChangeShapeType="1"/>
                    </p:cNvSpPr>
                    <p:nvPr/>
                  </p:nvSpPr>
                  <p:spPr bwMode="hidden">
                    <a:xfrm rot="-5400000">
                      <a:off x="1263" y="896"/>
                      <a:ext cx="0" cy="390"/>
                    </a:xfrm>
                    <a:prstGeom prst="line">
                      <a:avLst/>
                    </a:prstGeom>
                    <a:noFill/>
                    <a:ln w="28575">
                      <a:pattFill prst="pct25">
                        <a:fgClr>
                          <a:schemeClr val="bg2"/>
                        </a:fgClr>
                        <a:bgClr>
                          <a:schemeClr val="bg1"/>
                        </a:bgClr>
                      </a:patt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 xmlns="">
                          <a:noFill/>
                        </a14:hiddenFill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ja-JP" altLang="en-US"/>
                    </a:p>
                  </p:txBody>
                </p:sp>
                <p:sp>
                  <p:nvSpPr>
                    <p:cNvPr id="242" name="Line 22"/>
                    <p:cNvSpPr>
                      <a:spLocks noChangeShapeType="1"/>
                    </p:cNvSpPr>
                    <p:nvPr/>
                  </p:nvSpPr>
                  <p:spPr bwMode="hidden">
                    <a:xfrm rot="-5400000">
                      <a:off x="734" y="896"/>
                      <a:ext cx="0" cy="390"/>
                    </a:xfrm>
                    <a:prstGeom prst="line">
                      <a:avLst/>
                    </a:prstGeom>
                    <a:noFill/>
                    <a:ln w="28575">
                      <a:pattFill prst="pct25">
                        <a:fgClr>
                          <a:schemeClr val="bg2"/>
                        </a:fgClr>
                        <a:bgClr>
                          <a:schemeClr val="bg1"/>
                        </a:bgClr>
                      </a:patt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 xmlns="">
                          <a:noFill/>
                        </a14:hiddenFill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ja-JP" altLang="en-US"/>
                    </a:p>
                  </p:txBody>
                </p:sp>
              </p:grpSp>
              <p:grpSp>
                <p:nvGrpSpPr>
                  <p:cNvPr id="208" name="Group 23"/>
                  <p:cNvGrpSpPr>
                    <a:grpSpLocks/>
                  </p:cNvGrpSpPr>
                  <p:nvPr/>
                </p:nvGrpSpPr>
                <p:grpSpPr bwMode="auto">
                  <a:xfrm>
                    <a:off x="604" y="1166"/>
                    <a:ext cx="1680" cy="947"/>
                    <a:chOff x="288" y="528"/>
                    <a:chExt cx="1680" cy="1632"/>
                  </a:xfrm>
                </p:grpSpPr>
                <p:sp>
                  <p:nvSpPr>
                    <p:cNvPr id="227" name="Line 24"/>
                    <p:cNvSpPr>
                      <a:spLocks noChangeShapeType="1"/>
                    </p:cNvSpPr>
                    <p:nvPr/>
                  </p:nvSpPr>
                  <p:spPr bwMode="hidden">
                    <a:xfrm>
                      <a:off x="288" y="528"/>
                      <a:ext cx="0" cy="672"/>
                    </a:xfrm>
                    <a:prstGeom prst="line">
                      <a:avLst/>
                    </a:prstGeom>
                    <a:noFill/>
                    <a:ln w="28575">
                      <a:pattFill prst="pct25">
                        <a:fgClr>
                          <a:schemeClr val="bg2"/>
                        </a:fgClr>
                        <a:bgClr>
                          <a:schemeClr val="bg1"/>
                        </a:bgClr>
                      </a:patt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 xmlns="">
                          <a:noFill/>
                        </a14:hiddenFill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ja-JP" altLang="en-US"/>
                    </a:p>
                  </p:txBody>
                </p:sp>
                <p:sp>
                  <p:nvSpPr>
                    <p:cNvPr id="228" name="Line 25"/>
                    <p:cNvSpPr>
                      <a:spLocks noChangeShapeType="1"/>
                    </p:cNvSpPr>
                    <p:nvPr/>
                  </p:nvSpPr>
                  <p:spPr bwMode="hidden">
                    <a:xfrm>
                      <a:off x="1152" y="528"/>
                      <a:ext cx="0" cy="672"/>
                    </a:xfrm>
                    <a:prstGeom prst="line">
                      <a:avLst/>
                    </a:prstGeom>
                    <a:noFill/>
                    <a:ln w="28575">
                      <a:pattFill prst="pct25">
                        <a:fgClr>
                          <a:schemeClr val="bg2"/>
                        </a:fgClr>
                        <a:bgClr>
                          <a:schemeClr val="bg1"/>
                        </a:bgClr>
                      </a:patt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 xmlns="">
                          <a:noFill/>
                        </a14:hiddenFill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ja-JP" altLang="en-US"/>
                    </a:p>
                  </p:txBody>
                </p:sp>
                <p:sp>
                  <p:nvSpPr>
                    <p:cNvPr id="229" name="Line 26"/>
                    <p:cNvSpPr>
                      <a:spLocks noChangeShapeType="1"/>
                    </p:cNvSpPr>
                    <p:nvPr/>
                  </p:nvSpPr>
                  <p:spPr bwMode="hidden">
                    <a:xfrm>
                      <a:off x="1152" y="1391"/>
                      <a:ext cx="0" cy="672"/>
                    </a:xfrm>
                    <a:prstGeom prst="line">
                      <a:avLst/>
                    </a:prstGeom>
                    <a:noFill/>
                    <a:ln w="28575">
                      <a:pattFill prst="pct25">
                        <a:fgClr>
                          <a:schemeClr val="bg2"/>
                        </a:fgClr>
                        <a:bgClr>
                          <a:schemeClr val="bg1"/>
                        </a:bgClr>
                      </a:patt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 xmlns="">
                          <a:noFill/>
                        </a14:hiddenFill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ja-JP" altLang="en-US"/>
                    </a:p>
                  </p:txBody>
                </p:sp>
                <p:sp>
                  <p:nvSpPr>
                    <p:cNvPr id="230" name="Line 27"/>
                    <p:cNvSpPr>
                      <a:spLocks noChangeShapeType="1"/>
                    </p:cNvSpPr>
                    <p:nvPr/>
                  </p:nvSpPr>
                  <p:spPr bwMode="hidden">
                    <a:xfrm>
                      <a:off x="288" y="1391"/>
                      <a:ext cx="0" cy="672"/>
                    </a:xfrm>
                    <a:prstGeom prst="line">
                      <a:avLst/>
                    </a:prstGeom>
                    <a:noFill/>
                    <a:ln w="28575">
                      <a:pattFill prst="pct25">
                        <a:fgClr>
                          <a:schemeClr val="bg2"/>
                        </a:fgClr>
                        <a:bgClr>
                          <a:schemeClr val="bg1"/>
                        </a:bgClr>
                      </a:patt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 xmlns="">
                          <a:noFill/>
                        </a14:hiddenFill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ja-JP" altLang="en-US"/>
                    </a:p>
                  </p:txBody>
                </p:sp>
                <p:sp>
                  <p:nvSpPr>
                    <p:cNvPr id="231" name="Line 28"/>
                    <p:cNvSpPr>
                      <a:spLocks noChangeShapeType="1"/>
                    </p:cNvSpPr>
                    <p:nvPr/>
                  </p:nvSpPr>
                  <p:spPr bwMode="hidden">
                    <a:xfrm rot="-5400000">
                      <a:off x="720" y="961"/>
                      <a:ext cx="0" cy="672"/>
                    </a:xfrm>
                    <a:prstGeom prst="line">
                      <a:avLst/>
                    </a:prstGeom>
                    <a:noFill/>
                    <a:ln w="28575">
                      <a:pattFill prst="pct25">
                        <a:fgClr>
                          <a:schemeClr val="bg2"/>
                        </a:fgClr>
                        <a:bgClr>
                          <a:schemeClr val="bg1"/>
                        </a:bgClr>
                      </a:patt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 xmlns="">
                          <a:noFill/>
                        </a14:hiddenFill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ja-JP" altLang="en-US"/>
                    </a:p>
                  </p:txBody>
                </p:sp>
                <p:sp>
                  <p:nvSpPr>
                    <p:cNvPr id="232" name="Line 29"/>
                    <p:cNvSpPr>
                      <a:spLocks noChangeShapeType="1"/>
                    </p:cNvSpPr>
                    <p:nvPr/>
                  </p:nvSpPr>
                  <p:spPr bwMode="hidden">
                    <a:xfrm rot="-5400000">
                      <a:off x="1632" y="961"/>
                      <a:ext cx="0" cy="672"/>
                    </a:xfrm>
                    <a:prstGeom prst="line">
                      <a:avLst/>
                    </a:prstGeom>
                    <a:noFill/>
                    <a:ln w="28575">
                      <a:pattFill prst="pct25">
                        <a:fgClr>
                          <a:schemeClr val="bg2"/>
                        </a:fgClr>
                        <a:bgClr>
                          <a:schemeClr val="bg1"/>
                        </a:bgClr>
                      </a:patt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 xmlns="">
                          <a:noFill/>
                        </a14:hiddenFill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ja-JP" altLang="en-US"/>
                    </a:p>
                  </p:txBody>
                </p:sp>
                <p:sp>
                  <p:nvSpPr>
                    <p:cNvPr id="233" name="Line 30"/>
                    <p:cNvSpPr>
                      <a:spLocks noChangeShapeType="1"/>
                    </p:cNvSpPr>
                    <p:nvPr/>
                  </p:nvSpPr>
                  <p:spPr bwMode="hidden">
                    <a:xfrm rot="-5400000">
                      <a:off x="1632" y="1824"/>
                      <a:ext cx="0" cy="672"/>
                    </a:xfrm>
                    <a:prstGeom prst="line">
                      <a:avLst/>
                    </a:prstGeom>
                    <a:noFill/>
                    <a:ln w="28575">
                      <a:pattFill prst="pct25">
                        <a:fgClr>
                          <a:schemeClr val="bg2"/>
                        </a:fgClr>
                        <a:bgClr>
                          <a:schemeClr val="bg1"/>
                        </a:bgClr>
                      </a:patt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 xmlns="">
                          <a:noFill/>
                        </a14:hiddenFill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ja-JP" altLang="en-US"/>
                    </a:p>
                  </p:txBody>
                </p:sp>
                <p:sp>
                  <p:nvSpPr>
                    <p:cNvPr id="234" name="Line 31"/>
                    <p:cNvSpPr>
                      <a:spLocks noChangeShapeType="1"/>
                    </p:cNvSpPr>
                    <p:nvPr/>
                  </p:nvSpPr>
                  <p:spPr bwMode="hidden">
                    <a:xfrm rot="-5400000">
                      <a:off x="720" y="1824"/>
                      <a:ext cx="0" cy="672"/>
                    </a:xfrm>
                    <a:prstGeom prst="line">
                      <a:avLst/>
                    </a:prstGeom>
                    <a:noFill/>
                    <a:ln w="28575">
                      <a:pattFill prst="pct25">
                        <a:fgClr>
                          <a:schemeClr val="bg2"/>
                        </a:fgClr>
                        <a:bgClr>
                          <a:schemeClr val="bg1"/>
                        </a:bgClr>
                      </a:patt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 xmlns="">
                          <a:noFill/>
                        </a14:hiddenFill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ja-JP" altLang="en-US"/>
                    </a:p>
                  </p:txBody>
                </p:sp>
              </p:grpSp>
              <p:grpSp>
                <p:nvGrpSpPr>
                  <p:cNvPr id="209" name="Group 32"/>
                  <p:cNvGrpSpPr>
                    <a:grpSpLocks/>
                  </p:cNvGrpSpPr>
                  <p:nvPr/>
                </p:nvGrpSpPr>
                <p:grpSpPr bwMode="auto">
                  <a:xfrm>
                    <a:off x="604" y="2187"/>
                    <a:ext cx="1680" cy="947"/>
                    <a:chOff x="288" y="528"/>
                    <a:chExt cx="1680" cy="1632"/>
                  </a:xfrm>
                </p:grpSpPr>
                <p:sp>
                  <p:nvSpPr>
                    <p:cNvPr id="219" name="Line 33"/>
                    <p:cNvSpPr>
                      <a:spLocks noChangeShapeType="1"/>
                    </p:cNvSpPr>
                    <p:nvPr/>
                  </p:nvSpPr>
                  <p:spPr bwMode="hidden">
                    <a:xfrm>
                      <a:off x="288" y="528"/>
                      <a:ext cx="0" cy="672"/>
                    </a:xfrm>
                    <a:prstGeom prst="line">
                      <a:avLst/>
                    </a:prstGeom>
                    <a:noFill/>
                    <a:ln w="28575">
                      <a:pattFill prst="pct25">
                        <a:fgClr>
                          <a:schemeClr val="bg2"/>
                        </a:fgClr>
                        <a:bgClr>
                          <a:schemeClr val="bg1"/>
                        </a:bgClr>
                      </a:patt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 xmlns="">
                          <a:noFill/>
                        </a14:hiddenFill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ja-JP" altLang="en-US"/>
                    </a:p>
                  </p:txBody>
                </p:sp>
                <p:sp>
                  <p:nvSpPr>
                    <p:cNvPr id="220" name="Line 34"/>
                    <p:cNvSpPr>
                      <a:spLocks noChangeShapeType="1"/>
                    </p:cNvSpPr>
                    <p:nvPr/>
                  </p:nvSpPr>
                  <p:spPr bwMode="hidden">
                    <a:xfrm>
                      <a:off x="1152" y="528"/>
                      <a:ext cx="0" cy="672"/>
                    </a:xfrm>
                    <a:prstGeom prst="line">
                      <a:avLst/>
                    </a:prstGeom>
                    <a:noFill/>
                    <a:ln w="28575">
                      <a:pattFill prst="pct25">
                        <a:fgClr>
                          <a:schemeClr val="bg2"/>
                        </a:fgClr>
                        <a:bgClr>
                          <a:schemeClr val="bg1"/>
                        </a:bgClr>
                      </a:patt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 xmlns="">
                          <a:noFill/>
                        </a14:hiddenFill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ja-JP" altLang="en-US"/>
                    </a:p>
                  </p:txBody>
                </p:sp>
                <p:sp>
                  <p:nvSpPr>
                    <p:cNvPr id="221" name="Line 35"/>
                    <p:cNvSpPr>
                      <a:spLocks noChangeShapeType="1"/>
                    </p:cNvSpPr>
                    <p:nvPr/>
                  </p:nvSpPr>
                  <p:spPr bwMode="hidden">
                    <a:xfrm>
                      <a:off x="1152" y="1391"/>
                      <a:ext cx="0" cy="672"/>
                    </a:xfrm>
                    <a:prstGeom prst="line">
                      <a:avLst/>
                    </a:prstGeom>
                    <a:noFill/>
                    <a:ln w="28575">
                      <a:pattFill prst="pct25">
                        <a:fgClr>
                          <a:schemeClr val="bg2"/>
                        </a:fgClr>
                        <a:bgClr>
                          <a:schemeClr val="bg1"/>
                        </a:bgClr>
                      </a:patt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 xmlns="">
                          <a:noFill/>
                        </a14:hiddenFill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ja-JP" altLang="en-US"/>
                    </a:p>
                  </p:txBody>
                </p:sp>
                <p:sp>
                  <p:nvSpPr>
                    <p:cNvPr id="222" name="Line 36"/>
                    <p:cNvSpPr>
                      <a:spLocks noChangeShapeType="1"/>
                    </p:cNvSpPr>
                    <p:nvPr/>
                  </p:nvSpPr>
                  <p:spPr bwMode="hidden">
                    <a:xfrm>
                      <a:off x="288" y="1391"/>
                      <a:ext cx="0" cy="672"/>
                    </a:xfrm>
                    <a:prstGeom prst="line">
                      <a:avLst/>
                    </a:prstGeom>
                    <a:noFill/>
                    <a:ln w="28575">
                      <a:pattFill prst="pct25">
                        <a:fgClr>
                          <a:schemeClr val="bg2"/>
                        </a:fgClr>
                        <a:bgClr>
                          <a:schemeClr val="bg1"/>
                        </a:bgClr>
                      </a:patt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 xmlns="">
                          <a:noFill/>
                        </a14:hiddenFill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ja-JP" altLang="en-US"/>
                    </a:p>
                  </p:txBody>
                </p:sp>
                <p:sp>
                  <p:nvSpPr>
                    <p:cNvPr id="223" name="Line 37"/>
                    <p:cNvSpPr>
                      <a:spLocks noChangeShapeType="1"/>
                    </p:cNvSpPr>
                    <p:nvPr/>
                  </p:nvSpPr>
                  <p:spPr bwMode="hidden">
                    <a:xfrm rot="-5400000">
                      <a:off x="720" y="961"/>
                      <a:ext cx="0" cy="672"/>
                    </a:xfrm>
                    <a:prstGeom prst="line">
                      <a:avLst/>
                    </a:prstGeom>
                    <a:noFill/>
                    <a:ln w="28575">
                      <a:pattFill prst="pct25">
                        <a:fgClr>
                          <a:schemeClr val="bg2"/>
                        </a:fgClr>
                        <a:bgClr>
                          <a:schemeClr val="bg1"/>
                        </a:bgClr>
                      </a:patt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 xmlns="">
                          <a:noFill/>
                        </a14:hiddenFill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ja-JP" altLang="en-US"/>
                    </a:p>
                  </p:txBody>
                </p:sp>
                <p:sp>
                  <p:nvSpPr>
                    <p:cNvPr id="224" name="Line 38"/>
                    <p:cNvSpPr>
                      <a:spLocks noChangeShapeType="1"/>
                    </p:cNvSpPr>
                    <p:nvPr/>
                  </p:nvSpPr>
                  <p:spPr bwMode="hidden">
                    <a:xfrm rot="-5400000">
                      <a:off x="1632" y="961"/>
                      <a:ext cx="0" cy="672"/>
                    </a:xfrm>
                    <a:prstGeom prst="line">
                      <a:avLst/>
                    </a:prstGeom>
                    <a:noFill/>
                    <a:ln w="28575">
                      <a:pattFill prst="pct25">
                        <a:fgClr>
                          <a:schemeClr val="bg2"/>
                        </a:fgClr>
                        <a:bgClr>
                          <a:schemeClr val="bg1"/>
                        </a:bgClr>
                      </a:patt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 xmlns="">
                          <a:noFill/>
                        </a14:hiddenFill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ja-JP" altLang="en-US"/>
                    </a:p>
                  </p:txBody>
                </p:sp>
                <p:sp>
                  <p:nvSpPr>
                    <p:cNvPr id="225" name="Line 39"/>
                    <p:cNvSpPr>
                      <a:spLocks noChangeShapeType="1"/>
                    </p:cNvSpPr>
                    <p:nvPr/>
                  </p:nvSpPr>
                  <p:spPr bwMode="hidden">
                    <a:xfrm rot="-5400000">
                      <a:off x="1632" y="1824"/>
                      <a:ext cx="0" cy="672"/>
                    </a:xfrm>
                    <a:prstGeom prst="line">
                      <a:avLst/>
                    </a:prstGeom>
                    <a:noFill/>
                    <a:ln w="28575">
                      <a:pattFill prst="pct25">
                        <a:fgClr>
                          <a:schemeClr val="bg2"/>
                        </a:fgClr>
                        <a:bgClr>
                          <a:schemeClr val="bg1"/>
                        </a:bgClr>
                      </a:patt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 xmlns="">
                          <a:noFill/>
                        </a14:hiddenFill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ja-JP" altLang="en-US"/>
                    </a:p>
                  </p:txBody>
                </p:sp>
                <p:sp>
                  <p:nvSpPr>
                    <p:cNvPr id="226" name="Line 40"/>
                    <p:cNvSpPr>
                      <a:spLocks noChangeShapeType="1"/>
                    </p:cNvSpPr>
                    <p:nvPr/>
                  </p:nvSpPr>
                  <p:spPr bwMode="hidden">
                    <a:xfrm rot="-5400000">
                      <a:off x="720" y="1824"/>
                      <a:ext cx="0" cy="672"/>
                    </a:xfrm>
                    <a:prstGeom prst="line">
                      <a:avLst/>
                    </a:prstGeom>
                    <a:noFill/>
                    <a:ln w="28575">
                      <a:pattFill prst="pct25">
                        <a:fgClr>
                          <a:schemeClr val="bg2"/>
                        </a:fgClr>
                        <a:bgClr>
                          <a:schemeClr val="bg1"/>
                        </a:bgClr>
                      </a:patt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 xmlns="">
                          <a:noFill/>
                        </a14:hiddenFill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ja-JP" altLang="en-US"/>
                    </a:p>
                  </p:txBody>
                </p:sp>
              </p:grpSp>
              <p:grpSp>
                <p:nvGrpSpPr>
                  <p:cNvPr id="210" name="Group 41"/>
                  <p:cNvGrpSpPr>
                    <a:grpSpLocks/>
                  </p:cNvGrpSpPr>
                  <p:nvPr/>
                </p:nvGrpSpPr>
                <p:grpSpPr bwMode="auto">
                  <a:xfrm>
                    <a:off x="604" y="3209"/>
                    <a:ext cx="1680" cy="947"/>
                    <a:chOff x="288" y="528"/>
                    <a:chExt cx="1680" cy="1632"/>
                  </a:xfrm>
                </p:grpSpPr>
                <p:sp>
                  <p:nvSpPr>
                    <p:cNvPr id="211" name="Line 42"/>
                    <p:cNvSpPr>
                      <a:spLocks noChangeShapeType="1"/>
                    </p:cNvSpPr>
                    <p:nvPr/>
                  </p:nvSpPr>
                  <p:spPr bwMode="hidden">
                    <a:xfrm>
                      <a:off x="288" y="528"/>
                      <a:ext cx="0" cy="672"/>
                    </a:xfrm>
                    <a:prstGeom prst="line">
                      <a:avLst/>
                    </a:prstGeom>
                    <a:noFill/>
                    <a:ln w="28575">
                      <a:pattFill prst="pct25">
                        <a:fgClr>
                          <a:schemeClr val="bg2"/>
                        </a:fgClr>
                        <a:bgClr>
                          <a:schemeClr val="bg1"/>
                        </a:bgClr>
                      </a:patt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 xmlns="">
                          <a:noFill/>
                        </a14:hiddenFill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ja-JP" altLang="en-US"/>
                    </a:p>
                  </p:txBody>
                </p:sp>
                <p:sp>
                  <p:nvSpPr>
                    <p:cNvPr id="212" name="Line 43"/>
                    <p:cNvSpPr>
                      <a:spLocks noChangeShapeType="1"/>
                    </p:cNvSpPr>
                    <p:nvPr/>
                  </p:nvSpPr>
                  <p:spPr bwMode="hidden">
                    <a:xfrm>
                      <a:off x="1152" y="528"/>
                      <a:ext cx="0" cy="672"/>
                    </a:xfrm>
                    <a:prstGeom prst="line">
                      <a:avLst/>
                    </a:prstGeom>
                    <a:noFill/>
                    <a:ln w="28575">
                      <a:pattFill prst="pct25">
                        <a:fgClr>
                          <a:schemeClr val="bg2"/>
                        </a:fgClr>
                        <a:bgClr>
                          <a:schemeClr val="bg1"/>
                        </a:bgClr>
                      </a:patt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 xmlns="">
                          <a:noFill/>
                        </a14:hiddenFill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ja-JP" altLang="en-US"/>
                    </a:p>
                  </p:txBody>
                </p:sp>
                <p:sp>
                  <p:nvSpPr>
                    <p:cNvPr id="213" name="Line 44"/>
                    <p:cNvSpPr>
                      <a:spLocks noChangeShapeType="1"/>
                    </p:cNvSpPr>
                    <p:nvPr/>
                  </p:nvSpPr>
                  <p:spPr bwMode="hidden">
                    <a:xfrm>
                      <a:off x="1152" y="1391"/>
                      <a:ext cx="0" cy="672"/>
                    </a:xfrm>
                    <a:prstGeom prst="line">
                      <a:avLst/>
                    </a:prstGeom>
                    <a:noFill/>
                    <a:ln w="28575">
                      <a:pattFill prst="pct25">
                        <a:fgClr>
                          <a:schemeClr val="bg2"/>
                        </a:fgClr>
                        <a:bgClr>
                          <a:schemeClr val="bg1"/>
                        </a:bgClr>
                      </a:patt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 xmlns="">
                          <a:noFill/>
                        </a14:hiddenFill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ja-JP" altLang="en-US"/>
                    </a:p>
                  </p:txBody>
                </p:sp>
                <p:sp>
                  <p:nvSpPr>
                    <p:cNvPr id="214" name="Line 45"/>
                    <p:cNvSpPr>
                      <a:spLocks noChangeShapeType="1"/>
                    </p:cNvSpPr>
                    <p:nvPr/>
                  </p:nvSpPr>
                  <p:spPr bwMode="hidden">
                    <a:xfrm>
                      <a:off x="288" y="1391"/>
                      <a:ext cx="0" cy="672"/>
                    </a:xfrm>
                    <a:prstGeom prst="line">
                      <a:avLst/>
                    </a:prstGeom>
                    <a:noFill/>
                    <a:ln w="28575">
                      <a:pattFill prst="pct25">
                        <a:fgClr>
                          <a:schemeClr val="bg2"/>
                        </a:fgClr>
                        <a:bgClr>
                          <a:schemeClr val="bg1"/>
                        </a:bgClr>
                      </a:patt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 xmlns="">
                          <a:noFill/>
                        </a14:hiddenFill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ja-JP" altLang="en-US"/>
                    </a:p>
                  </p:txBody>
                </p:sp>
                <p:sp>
                  <p:nvSpPr>
                    <p:cNvPr id="215" name="Line 46"/>
                    <p:cNvSpPr>
                      <a:spLocks noChangeShapeType="1"/>
                    </p:cNvSpPr>
                    <p:nvPr/>
                  </p:nvSpPr>
                  <p:spPr bwMode="hidden">
                    <a:xfrm rot="-5400000">
                      <a:off x="720" y="961"/>
                      <a:ext cx="0" cy="672"/>
                    </a:xfrm>
                    <a:prstGeom prst="line">
                      <a:avLst/>
                    </a:prstGeom>
                    <a:noFill/>
                    <a:ln w="28575">
                      <a:pattFill prst="pct25">
                        <a:fgClr>
                          <a:schemeClr val="bg2"/>
                        </a:fgClr>
                        <a:bgClr>
                          <a:schemeClr val="bg1"/>
                        </a:bgClr>
                      </a:patt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 xmlns="">
                          <a:noFill/>
                        </a14:hiddenFill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ja-JP" altLang="en-US"/>
                    </a:p>
                  </p:txBody>
                </p:sp>
                <p:sp>
                  <p:nvSpPr>
                    <p:cNvPr id="216" name="Line 47"/>
                    <p:cNvSpPr>
                      <a:spLocks noChangeShapeType="1"/>
                    </p:cNvSpPr>
                    <p:nvPr/>
                  </p:nvSpPr>
                  <p:spPr bwMode="hidden">
                    <a:xfrm rot="-5400000">
                      <a:off x="1632" y="961"/>
                      <a:ext cx="0" cy="672"/>
                    </a:xfrm>
                    <a:prstGeom prst="line">
                      <a:avLst/>
                    </a:prstGeom>
                    <a:noFill/>
                    <a:ln w="28575">
                      <a:pattFill prst="pct25">
                        <a:fgClr>
                          <a:schemeClr val="bg2"/>
                        </a:fgClr>
                        <a:bgClr>
                          <a:schemeClr val="bg1"/>
                        </a:bgClr>
                      </a:patt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 xmlns="">
                          <a:noFill/>
                        </a14:hiddenFill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ja-JP" altLang="en-US"/>
                    </a:p>
                  </p:txBody>
                </p:sp>
                <p:sp>
                  <p:nvSpPr>
                    <p:cNvPr id="217" name="Line 48"/>
                    <p:cNvSpPr>
                      <a:spLocks noChangeShapeType="1"/>
                    </p:cNvSpPr>
                    <p:nvPr/>
                  </p:nvSpPr>
                  <p:spPr bwMode="hidden">
                    <a:xfrm rot="-5400000">
                      <a:off x="1632" y="1824"/>
                      <a:ext cx="0" cy="672"/>
                    </a:xfrm>
                    <a:prstGeom prst="line">
                      <a:avLst/>
                    </a:prstGeom>
                    <a:noFill/>
                    <a:ln w="28575">
                      <a:pattFill prst="pct25">
                        <a:fgClr>
                          <a:schemeClr val="bg2"/>
                        </a:fgClr>
                        <a:bgClr>
                          <a:schemeClr val="bg1"/>
                        </a:bgClr>
                      </a:patt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 xmlns="">
                          <a:noFill/>
                        </a14:hiddenFill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ja-JP" altLang="en-US"/>
                    </a:p>
                  </p:txBody>
                </p:sp>
                <p:sp>
                  <p:nvSpPr>
                    <p:cNvPr id="218" name="Line 49"/>
                    <p:cNvSpPr>
                      <a:spLocks noChangeShapeType="1"/>
                    </p:cNvSpPr>
                    <p:nvPr/>
                  </p:nvSpPr>
                  <p:spPr bwMode="hidden">
                    <a:xfrm rot="-5400000">
                      <a:off x="720" y="1824"/>
                      <a:ext cx="0" cy="672"/>
                    </a:xfrm>
                    <a:prstGeom prst="line">
                      <a:avLst/>
                    </a:prstGeom>
                    <a:noFill/>
                    <a:ln w="28575">
                      <a:pattFill prst="pct25">
                        <a:fgClr>
                          <a:schemeClr val="bg2"/>
                        </a:fgClr>
                        <a:bgClr>
                          <a:schemeClr val="bg1"/>
                        </a:bgClr>
                      </a:patt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 xmlns="">
                          <a:noFill/>
                        </a14:hiddenFill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ja-JP" altLang="en-US"/>
                    </a:p>
                  </p:txBody>
                </p:sp>
              </p:grpSp>
            </p:grpSp>
            <p:grpSp>
              <p:nvGrpSpPr>
                <p:cNvPr id="59" name="Group 50"/>
                <p:cNvGrpSpPr>
                  <a:grpSpLocks/>
                </p:cNvGrpSpPr>
                <p:nvPr userDrawn="1"/>
              </p:nvGrpSpPr>
              <p:grpSpPr bwMode="auto">
                <a:xfrm>
                  <a:off x="1551" y="144"/>
                  <a:ext cx="1801" cy="4012"/>
                  <a:chOff x="1551" y="144"/>
                  <a:chExt cx="1801" cy="4012"/>
                </a:xfrm>
              </p:grpSpPr>
              <p:grpSp>
                <p:nvGrpSpPr>
                  <p:cNvPr id="171" name="Group 51"/>
                  <p:cNvGrpSpPr>
                    <a:grpSpLocks/>
                  </p:cNvGrpSpPr>
                  <p:nvPr userDrawn="1"/>
                </p:nvGrpSpPr>
                <p:grpSpPr bwMode="auto">
                  <a:xfrm>
                    <a:off x="1551" y="144"/>
                    <a:ext cx="975" cy="947"/>
                    <a:chOff x="1551" y="144"/>
                    <a:chExt cx="975" cy="947"/>
                  </a:xfrm>
                </p:grpSpPr>
                <p:sp>
                  <p:nvSpPr>
                    <p:cNvPr id="199" name="Line 52"/>
                    <p:cNvSpPr>
                      <a:spLocks noChangeShapeType="1"/>
                    </p:cNvSpPr>
                    <p:nvPr/>
                  </p:nvSpPr>
                  <p:spPr bwMode="hidden">
                    <a:xfrm>
                      <a:off x="1551" y="144"/>
                      <a:ext cx="0" cy="390"/>
                    </a:xfrm>
                    <a:prstGeom prst="line">
                      <a:avLst/>
                    </a:prstGeom>
                    <a:noFill/>
                    <a:ln w="28575">
                      <a:pattFill prst="pct25">
                        <a:fgClr>
                          <a:schemeClr val="bg2"/>
                        </a:fgClr>
                        <a:bgClr>
                          <a:schemeClr val="bg1"/>
                        </a:bgClr>
                      </a:patt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 xmlns="">
                          <a:noFill/>
                        </a14:hiddenFill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ja-JP" altLang="en-US"/>
                    </a:p>
                  </p:txBody>
                </p:sp>
                <p:sp>
                  <p:nvSpPr>
                    <p:cNvPr id="200" name="Line 53"/>
                    <p:cNvSpPr>
                      <a:spLocks noChangeShapeType="1"/>
                    </p:cNvSpPr>
                    <p:nvPr/>
                  </p:nvSpPr>
                  <p:spPr bwMode="hidden">
                    <a:xfrm>
                      <a:off x="2052" y="144"/>
                      <a:ext cx="0" cy="390"/>
                    </a:xfrm>
                    <a:prstGeom prst="line">
                      <a:avLst/>
                    </a:prstGeom>
                    <a:noFill/>
                    <a:ln w="28575">
                      <a:pattFill prst="pct25">
                        <a:fgClr>
                          <a:schemeClr val="bg2"/>
                        </a:fgClr>
                        <a:bgClr>
                          <a:schemeClr val="bg1"/>
                        </a:bgClr>
                      </a:patt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 xmlns="">
                          <a:noFill/>
                        </a14:hiddenFill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ja-JP" altLang="en-US"/>
                    </a:p>
                  </p:txBody>
                </p:sp>
                <p:sp>
                  <p:nvSpPr>
                    <p:cNvPr id="201" name="Line 54"/>
                    <p:cNvSpPr>
                      <a:spLocks noChangeShapeType="1"/>
                    </p:cNvSpPr>
                    <p:nvPr/>
                  </p:nvSpPr>
                  <p:spPr bwMode="hidden">
                    <a:xfrm>
                      <a:off x="2052" y="645"/>
                      <a:ext cx="0" cy="390"/>
                    </a:xfrm>
                    <a:prstGeom prst="line">
                      <a:avLst/>
                    </a:prstGeom>
                    <a:noFill/>
                    <a:ln w="28575">
                      <a:pattFill prst="pct25">
                        <a:fgClr>
                          <a:schemeClr val="bg2"/>
                        </a:fgClr>
                        <a:bgClr>
                          <a:schemeClr val="bg1"/>
                        </a:bgClr>
                      </a:patt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 xmlns="">
                          <a:noFill/>
                        </a14:hiddenFill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ja-JP" altLang="en-US"/>
                    </a:p>
                  </p:txBody>
                </p:sp>
                <p:sp>
                  <p:nvSpPr>
                    <p:cNvPr id="202" name="Line 55"/>
                    <p:cNvSpPr>
                      <a:spLocks noChangeShapeType="1"/>
                    </p:cNvSpPr>
                    <p:nvPr/>
                  </p:nvSpPr>
                  <p:spPr bwMode="hidden">
                    <a:xfrm>
                      <a:off x="1551" y="645"/>
                      <a:ext cx="0" cy="390"/>
                    </a:xfrm>
                    <a:prstGeom prst="line">
                      <a:avLst/>
                    </a:prstGeom>
                    <a:noFill/>
                    <a:ln w="28575">
                      <a:pattFill prst="pct25">
                        <a:fgClr>
                          <a:schemeClr val="bg2"/>
                        </a:fgClr>
                        <a:bgClr>
                          <a:schemeClr val="bg1"/>
                        </a:bgClr>
                      </a:patt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 xmlns="">
                          <a:noFill/>
                        </a14:hiddenFill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ja-JP" altLang="en-US"/>
                    </a:p>
                  </p:txBody>
                </p:sp>
                <p:sp>
                  <p:nvSpPr>
                    <p:cNvPr id="203" name="Line 56"/>
                    <p:cNvSpPr>
                      <a:spLocks noChangeShapeType="1"/>
                    </p:cNvSpPr>
                    <p:nvPr/>
                  </p:nvSpPr>
                  <p:spPr bwMode="hidden">
                    <a:xfrm rot="-5400000">
                      <a:off x="1802" y="395"/>
                      <a:ext cx="0" cy="390"/>
                    </a:xfrm>
                    <a:prstGeom prst="line">
                      <a:avLst/>
                    </a:prstGeom>
                    <a:noFill/>
                    <a:ln w="28575">
                      <a:pattFill prst="pct25">
                        <a:fgClr>
                          <a:schemeClr val="bg2"/>
                        </a:fgClr>
                        <a:bgClr>
                          <a:schemeClr val="bg1"/>
                        </a:bgClr>
                      </a:patt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 xmlns="">
                          <a:noFill/>
                        </a14:hiddenFill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ja-JP" altLang="en-US"/>
                    </a:p>
                  </p:txBody>
                </p:sp>
                <p:sp>
                  <p:nvSpPr>
                    <p:cNvPr id="204" name="Line 57"/>
                    <p:cNvSpPr>
                      <a:spLocks noChangeShapeType="1"/>
                    </p:cNvSpPr>
                    <p:nvPr/>
                  </p:nvSpPr>
                  <p:spPr bwMode="hidden">
                    <a:xfrm rot="-5400000">
                      <a:off x="2331" y="395"/>
                      <a:ext cx="0" cy="390"/>
                    </a:xfrm>
                    <a:prstGeom prst="line">
                      <a:avLst/>
                    </a:prstGeom>
                    <a:noFill/>
                    <a:ln w="28575">
                      <a:pattFill prst="pct25">
                        <a:fgClr>
                          <a:schemeClr val="bg2"/>
                        </a:fgClr>
                        <a:bgClr>
                          <a:schemeClr val="bg1"/>
                        </a:bgClr>
                      </a:patt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 xmlns="">
                          <a:noFill/>
                        </a14:hiddenFill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ja-JP" altLang="en-US"/>
                    </a:p>
                  </p:txBody>
                </p:sp>
                <p:sp>
                  <p:nvSpPr>
                    <p:cNvPr id="205" name="Line 58"/>
                    <p:cNvSpPr>
                      <a:spLocks noChangeShapeType="1"/>
                    </p:cNvSpPr>
                    <p:nvPr/>
                  </p:nvSpPr>
                  <p:spPr bwMode="hidden">
                    <a:xfrm rot="-5400000">
                      <a:off x="2331" y="896"/>
                      <a:ext cx="0" cy="390"/>
                    </a:xfrm>
                    <a:prstGeom prst="line">
                      <a:avLst/>
                    </a:prstGeom>
                    <a:noFill/>
                    <a:ln w="28575">
                      <a:pattFill prst="pct25">
                        <a:fgClr>
                          <a:schemeClr val="bg2"/>
                        </a:fgClr>
                        <a:bgClr>
                          <a:schemeClr val="bg1"/>
                        </a:bgClr>
                      </a:patt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 xmlns="">
                          <a:noFill/>
                        </a14:hiddenFill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ja-JP" altLang="en-US"/>
                    </a:p>
                  </p:txBody>
                </p:sp>
                <p:sp>
                  <p:nvSpPr>
                    <p:cNvPr id="206" name="Line 59"/>
                    <p:cNvSpPr>
                      <a:spLocks noChangeShapeType="1"/>
                    </p:cNvSpPr>
                    <p:nvPr/>
                  </p:nvSpPr>
                  <p:spPr bwMode="hidden">
                    <a:xfrm rot="-5400000">
                      <a:off x="1802" y="896"/>
                      <a:ext cx="0" cy="390"/>
                    </a:xfrm>
                    <a:prstGeom prst="line">
                      <a:avLst/>
                    </a:prstGeom>
                    <a:noFill/>
                    <a:ln w="28575">
                      <a:pattFill prst="pct25">
                        <a:fgClr>
                          <a:schemeClr val="bg2"/>
                        </a:fgClr>
                        <a:bgClr>
                          <a:schemeClr val="bg1"/>
                        </a:bgClr>
                      </a:patt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 xmlns="">
                          <a:noFill/>
                        </a14:hiddenFill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ja-JP" altLang="en-US"/>
                    </a:p>
                  </p:txBody>
                </p:sp>
              </p:grpSp>
              <p:grpSp>
                <p:nvGrpSpPr>
                  <p:cNvPr id="172" name="Group 60"/>
                  <p:cNvGrpSpPr>
                    <a:grpSpLocks/>
                  </p:cNvGrpSpPr>
                  <p:nvPr/>
                </p:nvGrpSpPr>
                <p:grpSpPr bwMode="auto">
                  <a:xfrm>
                    <a:off x="1672" y="1166"/>
                    <a:ext cx="1680" cy="947"/>
                    <a:chOff x="288" y="528"/>
                    <a:chExt cx="1680" cy="1632"/>
                  </a:xfrm>
                </p:grpSpPr>
                <p:sp>
                  <p:nvSpPr>
                    <p:cNvPr id="191" name="Line 61"/>
                    <p:cNvSpPr>
                      <a:spLocks noChangeShapeType="1"/>
                    </p:cNvSpPr>
                    <p:nvPr/>
                  </p:nvSpPr>
                  <p:spPr bwMode="hidden">
                    <a:xfrm>
                      <a:off x="288" y="528"/>
                      <a:ext cx="0" cy="672"/>
                    </a:xfrm>
                    <a:prstGeom prst="line">
                      <a:avLst/>
                    </a:prstGeom>
                    <a:noFill/>
                    <a:ln w="28575">
                      <a:pattFill prst="pct25">
                        <a:fgClr>
                          <a:schemeClr val="bg2"/>
                        </a:fgClr>
                        <a:bgClr>
                          <a:schemeClr val="bg1"/>
                        </a:bgClr>
                      </a:patt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 xmlns="">
                          <a:noFill/>
                        </a14:hiddenFill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ja-JP" altLang="en-US"/>
                    </a:p>
                  </p:txBody>
                </p:sp>
                <p:sp>
                  <p:nvSpPr>
                    <p:cNvPr id="192" name="Line 62"/>
                    <p:cNvSpPr>
                      <a:spLocks noChangeShapeType="1"/>
                    </p:cNvSpPr>
                    <p:nvPr/>
                  </p:nvSpPr>
                  <p:spPr bwMode="hidden">
                    <a:xfrm>
                      <a:off x="1152" y="528"/>
                      <a:ext cx="0" cy="672"/>
                    </a:xfrm>
                    <a:prstGeom prst="line">
                      <a:avLst/>
                    </a:prstGeom>
                    <a:noFill/>
                    <a:ln w="28575">
                      <a:pattFill prst="pct25">
                        <a:fgClr>
                          <a:schemeClr val="bg2"/>
                        </a:fgClr>
                        <a:bgClr>
                          <a:schemeClr val="bg1"/>
                        </a:bgClr>
                      </a:patt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 xmlns="">
                          <a:noFill/>
                        </a14:hiddenFill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ja-JP" altLang="en-US"/>
                    </a:p>
                  </p:txBody>
                </p:sp>
                <p:sp>
                  <p:nvSpPr>
                    <p:cNvPr id="193" name="Line 63"/>
                    <p:cNvSpPr>
                      <a:spLocks noChangeShapeType="1"/>
                    </p:cNvSpPr>
                    <p:nvPr/>
                  </p:nvSpPr>
                  <p:spPr bwMode="hidden">
                    <a:xfrm>
                      <a:off x="1152" y="1391"/>
                      <a:ext cx="0" cy="672"/>
                    </a:xfrm>
                    <a:prstGeom prst="line">
                      <a:avLst/>
                    </a:prstGeom>
                    <a:noFill/>
                    <a:ln w="28575">
                      <a:pattFill prst="pct25">
                        <a:fgClr>
                          <a:schemeClr val="bg2"/>
                        </a:fgClr>
                        <a:bgClr>
                          <a:schemeClr val="bg1"/>
                        </a:bgClr>
                      </a:patt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 xmlns="">
                          <a:noFill/>
                        </a14:hiddenFill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ja-JP" altLang="en-US"/>
                    </a:p>
                  </p:txBody>
                </p:sp>
                <p:sp>
                  <p:nvSpPr>
                    <p:cNvPr id="194" name="Line 64"/>
                    <p:cNvSpPr>
                      <a:spLocks noChangeShapeType="1"/>
                    </p:cNvSpPr>
                    <p:nvPr/>
                  </p:nvSpPr>
                  <p:spPr bwMode="hidden">
                    <a:xfrm>
                      <a:off x="288" y="1391"/>
                      <a:ext cx="0" cy="672"/>
                    </a:xfrm>
                    <a:prstGeom prst="line">
                      <a:avLst/>
                    </a:prstGeom>
                    <a:noFill/>
                    <a:ln w="28575">
                      <a:pattFill prst="pct25">
                        <a:fgClr>
                          <a:schemeClr val="bg2"/>
                        </a:fgClr>
                        <a:bgClr>
                          <a:schemeClr val="bg1"/>
                        </a:bgClr>
                      </a:patt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 xmlns="">
                          <a:noFill/>
                        </a14:hiddenFill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ja-JP" altLang="en-US"/>
                    </a:p>
                  </p:txBody>
                </p:sp>
                <p:sp>
                  <p:nvSpPr>
                    <p:cNvPr id="195" name="Line 65"/>
                    <p:cNvSpPr>
                      <a:spLocks noChangeShapeType="1"/>
                    </p:cNvSpPr>
                    <p:nvPr/>
                  </p:nvSpPr>
                  <p:spPr bwMode="hidden">
                    <a:xfrm rot="-5400000">
                      <a:off x="720" y="961"/>
                      <a:ext cx="0" cy="672"/>
                    </a:xfrm>
                    <a:prstGeom prst="line">
                      <a:avLst/>
                    </a:prstGeom>
                    <a:noFill/>
                    <a:ln w="28575">
                      <a:pattFill prst="pct25">
                        <a:fgClr>
                          <a:schemeClr val="bg2"/>
                        </a:fgClr>
                        <a:bgClr>
                          <a:schemeClr val="bg1"/>
                        </a:bgClr>
                      </a:patt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 xmlns="">
                          <a:noFill/>
                        </a14:hiddenFill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ja-JP" altLang="en-US"/>
                    </a:p>
                  </p:txBody>
                </p:sp>
                <p:sp>
                  <p:nvSpPr>
                    <p:cNvPr id="196" name="Line 66"/>
                    <p:cNvSpPr>
                      <a:spLocks noChangeShapeType="1"/>
                    </p:cNvSpPr>
                    <p:nvPr/>
                  </p:nvSpPr>
                  <p:spPr bwMode="hidden">
                    <a:xfrm rot="-5400000">
                      <a:off x="1632" y="961"/>
                      <a:ext cx="0" cy="672"/>
                    </a:xfrm>
                    <a:prstGeom prst="line">
                      <a:avLst/>
                    </a:prstGeom>
                    <a:noFill/>
                    <a:ln w="28575">
                      <a:pattFill prst="pct25">
                        <a:fgClr>
                          <a:schemeClr val="bg2"/>
                        </a:fgClr>
                        <a:bgClr>
                          <a:schemeClr val="bg1"/>
                        </a:bgClr>
                      </a:patt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 xmlns="">
                          <a:noFill/>
                        </a14:hiddenFill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ja-JP" altLang="en-US"/>
                    </a:p>
                  </p:txBody>
                </p:sp>
                <p:sp>
                  <p:nvSpPr>
                    <p:cNvPr id="197" name="Line 67"/>
                    <p:cNvSpPr>
                      <a:spLocks noChangeShapeType="1"/>
                    </p:cNvSpPr>
                    <p:nvPr/>
                  </p:nvSpPr>
                  <p:spPr bwMode="hidden">
                    <a:xfrm rot="-5400000">
                      <a:off x="1632" y="1824"/>
                      <a:ext cx="0" cy="672"/>
                    </a:xfrm>
                    <a:prstGeom prst="line">
                      <a:avLst/>
                    </a:prstGeom>
                    <a:noFill/>
                    <a:ln w="28575">
                      <a:pattFill prst="pct25">
                        <a:fgClr>
                          <a:schemeClr val="bg2"/>
                        </a:fgClr>
                        <a:bgClr>
                          <a:schemeClr val="bg1"/>
                        </a:bgClr>
                      </a:patt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 xmlns="">
                          <a:noFill/>
                        </a14:hiddenFill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ja-JP" altLang="en-US"/>
                    </a:p>
                  </p:txBody>
                </p:sp>
                <p:sp>
                  <p:nvSpPr>
                    <p:cNvPr id="198" name="Line 68"/>
                    <p:cNvSpPr>
                      <a:spLocks noChangeShapeType="1"/>
                    </p:cNvSpPr>
                    <p:nvPr/>
                  </p:nvSpPr>
                  <p:spPr bwMode="hidden">
                    <a:xfrm rot="-5400000">
                      <a:off x="720" y="1824"/>
                      <a:ext cx="0" cy="672"/>
                    </a:xfrm>
                    <a:prstGeom prst="line">
                      <a:avLst/>
                    </a:prstGeom>
                    <a:noFill/>
                    <a:ln w="28575">
                      <a:pattFill prst="pct25">
                        <a:fgClr>
                          <a:schemeClr val="bg2"/>
                        </a:fgClr>
                        <a:bgClr>
                          <a:schemeClr val="bg1"/>
                        </a:bgClr>
                      </a:patt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 xmlns="">
                          <a:noFill/>
                        </a14:hiddenFill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ja-JP" altLang="en-US"/>
                    </a:p>
                  </p:txBody>
                </p:sp>
              </p:grpSp>
              <p:grpSp>
                <p:nvGrpSpPr>
                  <p:cNvPr id="173" name="Group 69"/>
                  <p:cNvGrpSpPr>
                    <a:grpSpLocks/>
                  </p:cNvGrpSpPr>
                  <p:nvPr/>
                </p:nvGrpSpPr>
                <p:grpSpPr bwMode="auto">
                  <a:xfrm>
                    <a:off x="1672" y="2187"/>
                    <a:ext cx="1680" cy="947"/>
                    <a:chOff x="288" y="528"/>
                    <a:chExt cx="1680" cy="1632"/>
                  </a:xfrm>
                </p:grpSpPr>
                <p:sp>
                  <p:nvSpPr>
                    <p:cNvPr id="183" name="Line 70"/>
                    <p:cNvSpPr>
                      <a:spLocks noChangeShapeType="1"/>
                    </p:cNvSpPr>
                    <p:nvPr/>
                  </p:nvSpPr>
                  <p:spPr bwMode="hidden">
                    <a:xfrm>
                      <a:off x="288" y="528"/>
                      <a:ext cx="0" cy="672"/>
                    </a:xfrm>
                    <a:prstGeom prst="line">
                      <a:avLst/>
                    </a:prstGeom>
                    <a:noFill/>
                    <a:ln w="28575">
                      <a:pattFill prst="pct25">
                        <a:fgClr>
                          <a:schemeClr val="bg2"/>
                        </a:fgClr>
                        <a:bgClr>
                          <a:schemeClr val="bg1"/>
                        </a:bgClr>
                      </a:patt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 xmlns="">
                          <a:noFill/>
                        </a14:hiddenFill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ja-JP" altLang="en-US"/>
                    </a:p>
                  </p:txBody>
                </p:sp>
                <p:sp>
                  <p:nvSpPr>
                    <p:cNvPr id="184" name="Line 71"/>
                    <p:cNvSpPr>
                      <a:spLocks noChangeShapeType="1"/>
                    </p:cNvSpPr>
                    <p:nvPr/>
                  </p:nvSpPr>
                  <p:spPr bwMode="hidden">
                    <a:xfrm>
                      <a:off x="1152" y="528"/>
                      <a:ext cx="0" cy="672"/>
                    </a:xfrm>
                    <a:prstGeom prst="line">
                      <a:avLst/>
                    </a:prstGeom>
                    <a:noFill/>
                    <a:ln w="28575">
                      <a:pattFill prst="pct25">
                        <a:fgClr>
                          <a:schemeClr val="bg2"/>
                        </a:fgClr>
                        <a:bgClr>
                          <a:schemeClr val="bg1"/>
                        </a:bgClr>
                      </a:patt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 xmlns="">
                          <a:noFill/>
                        </a14:hiddenFill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ja-JP" altLang="en-US"/>
                    </a:p>
                  </p:txBody>
                </p:sp>
                <p:sp>
                  <p:nvSpPr>
                    <p:cNvPr id="185" name="Line 72"/>
                    <p:cNvSpPr>
                      <a:spLocks noChangeShapeType="1"/>
                    </p:cNvSpPr>
                    <p:nvPr/>
                  </p:nvSpPr>
                  <p:spPr bwMode="hidden">
                    <a:xfrm>
                      <a:off x="1152" y="1391"/>
                      <a:ext cx="0" cy="672"/>
                    </a:xfrm>
                    <a:prstGeom prst="line">
                      <a:avLst/>
                    </a:prstGeom>
                    <a:noFill/>
                    <a:ln w="28575">
                      <a:pattFill prst="pct25">
                        <a:fgClr>
                          <a:schemeClr val="bg2"/>
                        </a:fgClr>
                        <a:bgClr>
                          <a:schemeClr val="bg1"/>
                        </a:bgClr>
                      </a:patt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 xmlns="">
                          <a:noFill/>
                        </a14:hiddenFill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ja-JP" altLang="en-US"/>
                    </a:p>
                  </p:txBody>
                </p:sp>
                <p:sp>
                  <p:nvSpPr>
                    <p:cNvPr id="186" name="Line 73"/>
                    <p:cNvSpPr>
                      <a:spLocks noChangeShapeType="1"/>
                    </p:cNvSpPr>
                    <p:nvPr/>
                  </p:nvSpPr>
                  <p:spPr bwMode="hidden">
                    <a:xfrm>
                      <a:off x="288" y="1391"/>
                      <a:ext cx="0" cy="672"/>
                    </a:xfrm>
                    <a:prstGeom prst="line">
                      <a:avLst/>
                    </a:prstGeom>
                    <a:noFill/>
                    <a:ln w="28575">
                      <a:pattFill prst="pct25">
                        <a:fgClr>
                          <a:schemeClr val="bg2"/>
                        </a:fgClr>
                        <a:bgClr>
                          <a:schemeClr val="bg1"/>
                        </a:bgClr>
                      </a:patt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 xmlns="">
                          <a:noFill/>
                        </a14:hiddenFill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ja-JP" altLang="en-US"/>
                    </a:p>
                  </p:txBody>
                </p:sp>
                <p:sp>
                  <p:nvSpPr>
                    <p:cNvPr id="187" name="Line 74"/>
                    <p:cNvSpPr>
                      <a:spLocks noChangeShapeType="1"/>
                    </p:cNvSpPr>
                    <p:nvPr/>
                  </p:nvSpPr>
                  <p:spPr bwMode="hidden">
                    <a:xfrm rot="-5400000">
                      <a:off x="720" y="961"/>
                      <a:ext cx="0" cy="672"/>
                    </a:xfrm>
                    <a:prstGeom prst="line">
                      <a:avLst/>
                    </a:prstGeom>
                    <a:noFill/>
                    <a:ln w="28575">
                      <a:pattFill prst="pct25">
                        <a:fgClr>
                          <a:schemeClr val="bg2"/>
                        </a:fgClr>
                        <a:bgClr>
                          <a:schemeClr val="bg1"/>
                        </a:bgClr>
                      </a:patt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 xmlns="">
                          <a:noFill/>
                        </a14:hiddenFill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ja-JP" altLang="en-US"/>
                    </a:p>
                  </p:txBody>
                </p:sp>
                <p:sp>
                  <p:nvSpPr>
                    <p:cNvPr id="188" name="Line 75"/>
                    <p:cNvSpPr>
                      <a:spLocks noChangeShapeType="1"/>
                    </p:cNvSpPr>
                    <p:nvPr/>
                  </p:nvSpPr>
                  <p:spPr bwMode="hidden">
                    <a:xfrm rot="-5400000">
                      <a:off x="1632" y="961"/>
                      <a:ext cx="0" cy="672"/>
                    </a:xfrm>
                    <a:prstGeom prst="line">
                      <a:avLst/>
                    </a:prstGeom>
                    <a:noFill/>
                    <a:ln w="28575">
                      <a:pattFill prst="pct25">
                        <a:fgClr>
                          <a:schemeClr val="bg2"/>
                        </a:fgClr>
                        <a:bgClr>
                          <a:schemeClr val="bg1"/>
                        </a:bgClr>
                      </a:patt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 xmlns="">
                          <a:noFill/>
                        </a14:hiddenFill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ja-JP" altLang="en-US"/>
                    </a:p>
                  </p:txBody>
                </p:sp>
                <p:sp>
                  <p:nvSpPr>
                    <p:cNvPr id="189" name="Line 76"/>
                    <p:cNvSpPr>
                      <a:spLocks noChangeShapeType="1"/>
                    </p:cNvSpPr>
                    <p:nvPr/>
                  </p:nvSpPr>
                  <p:spPr bwMode="hidden">
                    <a:xfrm rot="-5400000">
                      <a:off x="1632" y="1824"/>
                      <a:ext cx="0" cy="672"/>
                    </a:xfrm>
                    <a:prstGeom prst="line">
                      <a:avLst/>
                    </a:prstGeom>
                    <a:noFill/>
                    <a:ln w="28575">
                      <a:pattFill prst="pct25">
                        <a:fgClr>
                          <a:schemeClr val="bg2"/>
                        </a:fgClr>
                        <a:bgClr>
                          <a:schemeClr val="bg1"/>
                        </a:bgClr>
                      </a:patt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 xmlns="">
                          <a:noFill/>
                        </a14:hiddenFill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ja-JP" altLang="en-US"/>
                    </a:p>
                  </p:txBody>
                </p:sp>
                <p:sp>
                  <p:nvSpPr>
                    <p:cNvPr id="190" name="Line 77"/>
                    <p:cNvSpPr>
                      <a:spLocks noChangeShapeType="1"/>
                    </p:cNvSpPr>
                    <p:nvPr/>
                  </p:nvSpPr>
                  <p:spPr bwMode="hidden">
                    <a:xfrm rot="-5400000">
                      <a:off x="720" y="1824"/>
                      <a:ext cx="0" cy="672"/>
                    </a:xfrm>
                    <a:prstGeom prst="line">
                      <a:avLst/>
                    </a:prstGeom>
                    <a:noFill/>
                    <a:ln w="28575">
                      <a:pattFill prst="pct25">
                        <a:fgClr>
                          <a:schemeClr val="bg2"/>
                        </a:fgClr>
                        <a:bgClr>
                          <a:schemeClr val="bg1"/>
                        </a:bgClr>
                      </a:patt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 xmlns="">
                          <a:noFill/>
                        </a14:hiddenFill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ja-JP" altLang="en-US"/>
                    </a:p>
                  </p:txBody>
                </p:sp>
              </p:grpSp>
              <p:grpSp>
                <p:nvGrpSpPr>
                  <p:cNvPr id="174" name="Group 78"/>
                  <p:cNvGrpSpPr>
                    <a:grpSpLocks/>
                  </p:cNvGrpSpPr>
                  <p:nvPr/>
                </p:nvGrpSpPr>
                <p:grpSpPr bwMode="auto">
                  <a:xfrm>
                    <a:off x="1672" y="3209"/>
                    <a:ext cx="1680" cy="947"/>
                    <a:chOff x="288" y="528"/>
                    <a:chExt cx="1680" cy="1632"/>
                  </a:xfrm>
                </p:grpSpPr>
                <p:sp>
                  <p:nvSpPr>
                    <p:cNvPr id="175" name="Line 79"/>
                    <p:cNvSpPr>
                      <a:spLocks noChangeShapeType="1"/>
                    </p:cNvSpPr>
                    <p:nvPr/>
                  </p:nvSpPr>
                  <p:spPr bwMode="hidden">
                    <a:xfrm>
                      <a:off x="288" y="528"/>
                      <a:ext cx="0" cy="672"/>
                    </a:xfrm>
                    <a:prstGeom prst="line">
                      <a:avLst/>
                    </a:prstGeom>
                    <a:noFill/>
                    <a:ln w="28575">
                      <a:pattFill prst="pct25">
                        <a:fgClr>
                          <a:schemeClr val="bg2"/>
                        </a:fgClr>
                        <a:bgClr>
                          <a:schemeClr val="bg1"/>
                        </a:bgClr>
                      </a:patt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 xmlns="">
                          <a:noFill/>
                        </a14:hiddenFill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ja-JP" altLang="en-US"/>
                    </a:p>
                  </p:txBody>
                </p:sp>
                <p:sp>
                  <p:nvSpPr>
                    <p:cNvPr id="176" name="Line 80"/>
                    <p:cNvSpPr>
                      <a:spLocks noChangeShapeType="1"/>
                    </p:cNvSpPr>
                    <p:nvPr/>
                  </p:nvSpPr>
                  <p:spPr bwMode="hidden">
                    <a:xfrm>
                      <a:off x="1152" y="528"/>
                      <a:ext cx="0" cy="672"/>
                    </a:xfrm>
                    <a:prstGeom prst="line">
                      <a:avLst/>
                    </a:prstGeom>
                    <a:noFill/>
                    <a:ln w="28575">
                      <a:pattFill prst="pct25">
                        <a:fgClr>
                          <a:schemeClr val="bg2"/>
                        </a:fgClr>
                        <a:bgClr>
                          <a:schemeClr val="bg1"/>
                        </a:bgClr>
                      </a:patt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 xmlns="">
                          <a:noFill/>
                        </a14:hiddenFill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ja-JP" altLang="en-US"/>
                    </a:p>
                  </p:txBody>
                </p:sp>
                <p:sp>
                  <p:nvSpPr>
                    <p:cNvPr id="177" name="Line 81"/>
                    <p:cNvSpPr>
                      <a:spLocks noChangeShapeType="1"/>
                    </p:cNvSpPr>
                    <p:nvPr/>
                  </p:nvSpPr>
                  <p:spPr bwMode="hidden">
                    <a:xfrm>
                      <a:off x="1152" y="1391"/>
                      <a:ext cx="0" cy="672"/>
                    </a:xfrm>
                    <a:prstGeom prst="line">
                      <a:avLst/>
                    </a:prstGeom>
                    <a:noFill/>
                    <a:ln w="28575">
                      <a:pattFill prst="pct25">
                        <a:fgClr>
                          <a:schemeClr val="bg2"/>
                        </a:fgClr>
                        <a:bgClr>
                          <a:schemeClr val="bg1"/>
                        </a:bgClr>
                      </a:patt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 xmlns="">
                          <a:noFill/>
                        </a14:hiddenFill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ja-JP" altLang="en-US"/>
                    </a:p>
                  </p:txBody>
                </p:sp>
                <p:sp>
                  <p:nvSpPr>
                    <p:cNvPr id="178" name="Line 82"/>
                    <p:cNvSpPr>
                      <a:spLocks noChangeShapeType="1"/>
                    </p:cNvSpPr>
                    <p:nvPr/>
                  </p:nvSpPr>
                  <p:spPr bwMode="hidden">
                    <a:xfrm>
                      <a:off x="288" y="1391"/>
                      <a:ext cx="0" cy="672"/>
                    </a:xfrm>
                    <a:prstGeom prst="line">
                      <a:avLst/>
                    </a:prstGeom>
                    <a:noFill/>
                    <a:ln w="28575">
                      <a:pattFill prst="pct25">
                        <a:fgClr>
                          <a:schemeClr val="bg2"/>
                        </a:fgClr>
                        <a:bgClr>
                          <a:schemeClr val="bg1"/>
                        </a:bgClr>
                      </a:patt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 xmlns="">
                          <a:noFill/>
                        </a14:hiddenFill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ja-JP" altLang="en-US"/>
                    </a:p>
                  </p:txBody>
                </p:sp>
                <p:sp>
                  <p:nvSpPr>
                    <p:cNvPr id="179" name="Line 83"/>
                    <p:cNvSpPr>
                      <a:spLocks noChangeShapeType="1"/>
                    </p:cNvSpPr>
                    <p:nvPr/>
                  </p:nvSpPr>
                  <p:spPr bwMode="hidden">
                    <a:xfrm rot="-5400000">
                      <a:off x="720" y="961"/>
                      <a:ext cx="0" cy="672"/>
                    </a:xfrm>
                    <a:prstGeom prst="line">
                      <a:avLst/>
                    </a:prstGeom>
                    <a:noFill/>
                    <a:ln w="28575">
                      <a:pattFill prst="pct25">
                        <a:fgClr>
                          <a:schemeClr val="bg2"/>
                        </a:fgClr>
                        <a:bgClr>
                          <a:schemeClr val="bg1"/>
                        </a:bgClr>
                      </a:patt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 xmlns="">
                          <a:noFill/>
                        </a14:hiddenFill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ja-JP" altLang="en-US"/>
                    </a:p>
                  </p:txBody>
                </p:sp>
                <p:sp>
                  <p:nvSpPr>
                    <p:cNvPr id="180" name="Line 84"/>
                    <p:cNvSpPr>
                      <a:spLocks noChangeShapeType="1"/>
                    </p:cNvSpPr>
                    <p:nvPr/>
                  </p:nvSpPr>
                  <p:spPr bwMode="hidden">
                    <a:xfrm rot="-5400000">
                      <a:off x="1632" y="961"/>
                      <a:ext cx="0" cy="672"/>
                    </a:xfrm>
                    <a:prstGeom prst="line">
                      <a:avLst/>
                    </a:prstGeom>
                    <a:noFill/>
                    <a:ln w="28575">
                      <a:pattFill prst="pct25">
                        <a:fgClr>
                          <a:schemeClr val="bg2"/>
                        </a:fgClr>
                        <a:bgClr>
                          <a:schemeClr val="bg1"/>
                        </a:bgClr>
                      </a:patt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 xmlns="">
                          <a:noFill/>
                        </a14:hiddenFill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ja-JP" altLang="en-US"/>
                    </a:p>
                  </p:txBody>
                </p:sp>
                <p:sp>
                  <p:nvSpPr>
                    <p:cNvPr id="181" name="Line 85"/>
                    <p:cNvSpPr>
                      <a:spLocks noChangeShapeType="1"/>
                    </p:cNvSpPr>
                    <p:nvPr/>
                  </p:nvSpPr>
                  <p:spPr bwMode="hidden">
                    <a:xfrm rot="-5400000">
                      <a:off x="1632" y="1824"/>
                      <a:ext cx="0" cy="672"/>
                    </a:xfrm>
                    <a:prstGeom prst="line">
                      <a:avLst/>
                    </a:prstGeom>
                    <a:noFill/>
                    <a:ln w="28575">
                      <a:pattFill prst="pct25">
                        <a:fgClr>
                          <a:schemeClr val="bg2"/>
                        </a:fgClr>
                        <a:bgClr>
                          <a:schemeClr val="bg1"/>
                        </a:bgClr>
                      </a:patt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 xmlns="">
                          <a:noFill/>
                        </a14:hiddenFill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ja-JP" altLang="en-US"/>
                    </a:p>
                  </p:txBody>
                </p:sp>
                <p:sp>
                  <p:nvSpPr>
                    <p:cNvPr id="182" name="Line 86"/>
                    <p:cNvSpPr>
                      <a:spLocks noChangeShapeType="1"/>
                    </p:cNvSpPr>
                    <p:nvPr/>
                  </p:nvSpPr>
                  <p:spPr bwMode="hidden">
                    <a:xfrm rot="-5400000">
                      <a:off x="720" y="1824"/>
                      <a:ext cx="0" cy="672"/>
                    </a:xfrm>
                    <a:prstGeom prst="line">
                      <a:avLst/>
                    </a:prstGeom>
                    <a:noFill/>
                    <a:ln w="28575">
                      <a:pattFill prst="pct25">
                        <a:fgClr>
                          <a:schemeClr val="bg2"/>
                        </a:fgClr>
                        <a:bgClr>
                          <a:schemeClr val="bg1"/>
                        </a:bgClr>
                      </a:patt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 xmlns="">
                          <a:noFill/>
                        </a14:hiddenFill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ja-JP" altLang="en-US"/>
                    </a:p>
                  </p:txBody>
                </p:sp>
              </p:grpSp>
            </p:grpSp>
            <p:grpSp>
              <p:nvGrpSpPr>
                <p:cNvPr id="60" name="Group 87"/>
                <p:cNvGrpSpPr>
                  <a:grpSpLocks/>
                </p:cNvGrpSpPr>
                <p:nvPr userDrawn="1"/>
              </p:nvGrpSpPr>
              <p:grpSpPr bwMode="auto">
                <a:xfrm>
                  <a:off x="2619" y="144"/>
                  <a:ext cx="1801" cy="4012"/>
                  <a:chOff x="2619" y="144"/>
                  <a:chExt cx="1801" cy="4012"/>
                </a:xfrm>
              </p:grpSpPr>
              <p:grpSp>
                <p:nvGrpSpPr>
                  <p:cNvPr id="135" name="Group 88"/>
                  <p:cNvGrpSpPr>
                    <a:grpSpLocks/>
                  </p:cNvGrpSpPr>
                  <p:nvPr userDrawn="1"/>
                </p:nvGrpSpPr>
                <p:grpSpPr bwMode="auto">
                  <a:xfrm>
                    <a:off x="2619" y="144"/>
                    <a:ext cx="975" cy="947"/>
                    <a:chOff x="2619" y="144"/>
                    <a:chExt cx="975" cy="947"/>
                  </a:xfrm>
                </p:grpSpPr>
                <p:sp>
                  <p:nvSpPr>
                    <p:cNvPr id="163" name="Line 89"/>
                    <p:cNvSpPr>
                      <a:spLocks noChangeShapeType="1"/>
                    </p:cNvSpPr>
                    <p:nvPr/>
                  </p:nvSpPr>
                  <p:spPr bwMode="hidden">
                    <a:xfrm>
                      <a:off x="2619" y="144"/>
                      <a:ext cx="0" cy="390"/>
                    </a:xfrm>
                    <a:prstGeom prst="line">
                      <a:avLst/>
                    </a:prstGeom>
                    <a:noFill/>
                    <a:ln w="28575">
                      <a:pattFill prst="pct25">
                        <a:fgClr>
                          <a:schemeClr val="bg2"/>
                        </a:fgClr>
                        <a:bgClr>
                          <a:schemeClr val="bg1"/>
                        </a:bgClr>
                      </a:patt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 xmlns="">
                          <a:noFill/>
                        </a14:hiddenFill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ja-JP" altLang="en-US"/>
                    </a:p>
                  </p:txBody>
                </p:sp>
                <p:sp>
                  <p:nvSpPr>
                    <p:cNvPr id="164" name="Line 90"/>
                    <p:cNvSpPr>
                      <a:spLocks noChangeShapeType="1"/>
                    </p:cNvSpPr>
                    <p:nvPr/>
                  </p:nvSpPr>
                  <p:spPr bwMode="hidden">
                    <a:xfrm>
                      <a:off x="3120" y="144"/>
                      <a:ext cx="0" cy="390"/>
                    </a:xfrm>
                    <a:prstGeom prst="line">
                      <a:avLst/>
                    </a:prstGeom>
                    <a:noFill/>
                    <a:ln w="28575">
                      <a:pattFill prst="pct25">
                        <a:fgClr>
                          <a:schemeClr val="bg2"/>
                        </a:fgClr>
                        <a:bgClr>
                          <a:schemeClr val="bg1"/>
                        </a:bgClr>
                      </a:patt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 xmlns="">
                          <a:noFill/>
                        </a14:hiddenFill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ja-JP" altLang="en-US"/>
                    </a:p>
                  </p:txBody>
                </p:sp>
                <p:sp>
                  <p:nvSpPr>
                    <p:cNvPr id="165" name="Line 91"/>
                    <p:cNvSpPr>
                      <a:spLocks noChangeShapeType="1"/>
                    </p:cNvSpPr>
                    <p:nvPr/>
                  </p:nvSpPr>
                  <p:spPr bwMode="hidden">
                    <a:xfrm>
                      <a:off x="3120" y="645"/>
                      <a:ext cx="0" cy="390"/>
                    </a:xfrm>
                    <a:prstGeom prst="line">
                      <a:avLst/>
                    </a:prstGeom>
                    <a:noFill/>
                    <a:ln w="28575">
                      <a:pattFill prst="pct25">
                        <a:fgClr>
                          <a:schemeClr val="bg2"/>
                        </a:fgClr>
                        <a:bgClr>
                          <a:schemeClr val="bg1"/>
                        </a:bgClr>
                      </a:patt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 xmlns="">
                          <a:noFill/>
                        </a14:hiddenFill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ja-JP" altLang="en-US"/>
                    </a:p>
                  </p:txBody>
                </p:sp>
                <p:sp>
                  <p:nvSpPr>
                    <p:cNvPr id="166" name="Line 92"/>
                    <p:cNvSpPr>
                      <a:spLocks noChangeShapeType="1"/>
                    </p:cNvSpPr>
                    <p:nvPr/>
                  </p:nvSpPr>
                  <p:spPr bwMode="hidden">
                    <a:xfrm>
                      <a:off x="2619" y="645"/>
                      <a:ext cx="0" cy="390"/>
                    </a:xfrm>
                    <a:prstGeom prst="line">
                      <a:avLst/>
                    </a:prstGeom>
                    <a:noFill/>
                    <a:ln w="28575">
                      <a:pattFill prst="pct25">
                        <a:fgClr>
                          <a:schemeClr val="bg2"/>
                        </a:fgClr>
                        <a:bgClr>
                          <a:schemeClr val="bg1"/>
                        </a:bgClr>
                      </a:patt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 xmlns="">
                          <a:noFill/>
                        </a14:hiddenFill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ja-JP" altLang="en-US"/>
                    </a:p>
                  </p:txBody>
                </p:sp>
                <p:sp>
                  <p:nvSpPr>
                    <p:cNvPr id="167" name="Line 93"/>
                    <p:cNvSpPr>
                      <a:spLocks noChangeShapeType="1"/>
                    </p:cNvSpPr>
                    <p:nvPr/>
                  </p:nvSpPr>
                  <p:spPr bwMode="hidden">
                    <a:xfrm rot="-5400000">
                      <a:off x="2870" y="395"/>
                      <a:ext cx="0" cy="390"/>
                    </a:xfrm>
                    <a:prstGeom prst="line">
                      <a:avLst/>
                    </a:prstGeom>
                    <a:noFill/>
                    <a:ln w="28575">
                      <a:pattFill prst="pct25">
                        <a:fgClr>
                          <a:schemeClr val="bg2"/>
                        </a:fgClr>
                        <a:bgClr>
                          <a:schemeClr val="bg1"/>
                        </a:bgClr>
                      </a:patt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 xmlns="">
                          <a:noFill/>
                        </a14:hiddenFill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ja-JP" altLang="en-US"/>
                    </a:p>
                  </p:txBody>
                </p:sp>
                <p:sp>
                  <p:nvSpPr>
                    <p:cNvPr id="168" name="Line 94"/>
                    <p:cNvSpPr>
                      <a:spLocks noChangeShapeType="1"/>
                    </p:cNvSpPr>
                    <p:nvPr/>
                  </p:nvSpPr>
                  <p:spPr bwMode="hidden">
                    <a:xfrm rot="-5400000">
                      <a:off x="3399" y="395"/>
                      <a:ext cx="0" cy="390"/>
                    </a:xfrm>
                    <a:prstGeom prst="line">
                      <a:avLst/>
                    </a:prstGeom>
                    <a:noFill/>
                    <a:ln w="28575">
                      <a:pattFill prst="pct25">
                        <a:fgClr>
                          <a:schemeClr val="bg2"/>
                        </a:fgClr>
                        <a:bgClr>
                          <a:schemeClr val="bg1"/>
                        </a:bgClr>
                      </a:patt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 xmlns="">
                          <a:noFill/>
                        </a14:hiddenFill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ja-JP" altLang="en-US"/>
                    </a:p>
                  </p:txBody>
                </p:sp>
                <p:sp>
                  <p:nvSpPr>
                    <p:cNvPr id="169" name="Line 95"/>
                    <p:cNvSpPr>
                      <a:spLocks noChangeShapeType="1"/>
                    </p:cNvSpPr>
                    <p:nvPr/>
                  </p:nvSpPr>
                  <p:spPr bwMode="hidden">
                    <a:xfrm rot="-5400000">
                      <a:off x="3399" y="896"/>
                      <a:ext cx="0" cy="390"/>
                    </a:xfrm>
                    <a:prstGeom prst="line">
                      <a:avLst/>
                    </a:prstGeom>
                    <a:noFill/>
                    <a:ln w="28575">
                      <a:pattFill prst="pct25">
                        <a:fgClr>
                          <a:schemeClr val="bg2"/>
                        </a:fgClr>
                        <a:bgClr>
                          <a:schemeClr val="bg1"/>
                        </a:bgClr>
                      </a:patt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 xmlns="">
                          <a:noFill/>
                        </a14:hiddenFill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ja-JP" altLang="en-US"/>
                    </a:p>
                  </p:txBody>
                </p:sp>
                <p:sp>
                  <p:nvSpPr>
                    <p:cNvPr id="170" name="Line 96"/>
                    <p:cNvSpPr>
                      <a:spLocks noChangeShapeType="1"/>
                    </p:cNvSpPr>
                    <p:nvPr/>
                  </p:nvSpPr>
                  <p:spPr bwMode="hidden">
                    <a:xfrm rot="-5400000">
                      <a:off x="2870" y="896"/>
                      <a:ext cx="0" cy="390"/>
                    </a:xfrm>
                    <a:prstGeom prst="line">
                      <a:avLst/>
                    </a:prstGeom>
                    <a:noFill/>
                    <a:ln w="28575">
                      <a:pattFill prst="pct25">
                        <a:fgClr>
                          <a:schemeClr val="bg2"/>
                        </a:fgClr>
                        <a:bgClr>
                          <a:schemeClr val="bg1"/>
                        </a:bgClr>
                      </a:patt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 xmlns="">
                          <a:noFill/>
                        </a14:hiddenFill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ja-JP" altLang="en-US"/>
                    </a:p>
                  </p:txBody>
                </p:sp>
              </p:grpSp>
              <p:grpSp>
                <p:nvGrpSpPr>
                  <p:cNvPr id="136" name="Group 97"/>
                  <p:cNvGrpSpPr>
                    <a:grpSpLocks/>
                  </p:cNvGrpSpPr>
                  <p:nvPr/>
                </p:nvGrpSpPr>
                <p:grpSpPr bwMode="auto">
                  <a:xfrm>
                    <a:off x="2740" y="1166"/>
                    <a:ext cx="1680" cy="947"/>
                    <a:chOff x="288" y="528"/>
                    <a:chExt cx="1680" cy="1632"/>
                  </a:xfrm>
                </p:grpSpPr>
                <p:sp>
                  <p:nvSpPr>
                    <p:cNvPr id="155" name="Line 98"/>
                    <p:cNvSpPr>
                      <a:spLocks noChangeShapeType="1"/>
                    </p:cNvSpPr>
                    <p:nvPr/>
                  </p:nvSpPr>
                  <p:spPr bwMode="hidden">
                    <a:xfrm>
                      <a:off x="288" y="528"/>
                      <a:ext cx="0" cy="672"/>
                    </a:xfrm>
                    <a:prstGeom prst="line">
                      <a:avLst/>
                    </a:prstGeom>
                    <a:noFill/>
                    <a:ln w="28575">
                      <a:pattFill prst="pct25">
                        <a:fgClr>
                          <a:schemeClr val="bg2"/>
                        </a:fgClr>
                        <a:bgClr>
                          <a:schemeClr val="bg1"/>
                        </a:bgClr>
                      </a:patt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 xmlns="">
                          <a:noFill/>
                        </a14:hiddenFill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ja-JP" altLang="en-US"/>
                    </a:p>
                  </p:txBody>
                </p:sp>
                <p:sp>
                  <p:nvSpPr>
                    <p:cNvPr id="156" name="Line 99"/>
                    <p:cNvSpPr>
                      <a:spLocks noChangeShapeType="1"/>
                    </p:cNvSpPr>
                    <p:nvPr/>
                  </p:nvSpPr>
                  <p:spPr bwMode="hidden">
                    <a:xfrm>
                      <a:off x="1152" y="528"/>
                      <a:ext cx="0" cy="672"/>
                    </a:xfrm>
                    <a:prstGeom prst="line">
                      <a:avLst/>
                    </a:prstGeom>
                    <a:noFill/>
                    <a:ln w="28575">
                      <a:pattFill prst="pct25">
                        <a:fgClr>
                          <a:schemeClr val="bg2"/>
                        </a:fgClr>
                        <a:bgClr>
                          <a:schemeClr val="bg1"/>
                        </a:bgClr>
                      </a:patt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 xmlns="">
                          <a:noFill/>
                        </a14:hiddenFill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ja-JP" altLang="en-US"/>
                    </a:p>
                  </p:txBody>
                </p:sp>
                <p:sp>
                  <p:nvSpPr>
                    <p:cNvPr id="157" name="Line 100"/>
                    <p:cNvSpPr>
                      <a:spLocks noChangeShapeType="1"/>
                    </p:cNvSpPr>
                    <p:nvPr/>
                  </p:nvSpPr>
                  <p:spPr bwMode="hidden">
                    <a:xfrm>
                      <a:off x="1152" y="1391"/>
                      <a:ext cx="0" cy="672"/>
                    </a:xfrm>
                    <a:prstGeom prst="line">
                      <a:avLst/>
                    </a:prstGeom>
                    <a:noFill/>
                    <a:ln w="28575">
                      <a:pattFill prst="pct25">
                        <a:fgClr>
                          <a:schemeClr val="bg2"/>
                        </a:fgClr>
                        <a:bgClr>
                          <a:schemeClr val="bg1"/>
                        </a:bgClr>
                      </a:patt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 xmlns="">
                          <a:noFill/>
                        </a14:hiddenFill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ja-JP" altLang="en-US"/>
                    </a:p>
                  </p:txBody>
                </p:sp>
                <p:sp>
                  <p:nvSpPr>
                    <p:cNvPr id="158" name="Line 101"/>
                    <p:cNvSpPr>
                      <a:spLocks noChangeShapeType="1"/>
                    </p:cNvSpPr>
                    <p:nvPr/>
                  </p:nvSpPr>
                  <p:spPr bwMode="hidden">
                    <a:xfrm>
                      <a:off x="288" y="1391"/>
                      <a:ext cx="0" cy="672"/>
                    </a:xfrm>
                    <a:prstGeom prst="line">
                      <a:avLst/>
                    </a:prstGeom>
                    <a:noFill/>
                    <a:ln w="28575">
                      <a:pattFill prst="pct25">
                        <a:fgClr>
                          <a:schemeClr val="bg2"/>
                        </a:fgClr>
                        <a:bgClr>
                          <a:schemeClr val="bg1"/>
                        </a:bgClr>
                      </a:patt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 xmlns="">
                          <a:noFill/>
                        </a14:hiddenFill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ja-JP" altLang="en-US"/>
                    </a:p>
                  </p:txBody>
                </p:sp>
                <p:sp>
                  <p:nvSpPr>
                    <p:cNvPr id="159" name="Line 102"/>
                    <p:cNvSpPr>
                      <a:spLocks noChangeShapeType="1"/>
                    </p:cNvSpPr>
                    <p:nvPr/>
                  </p:nvSpPr>
                  <p:spPr bwMode="hidden">
                    <a:xfrm rot="-5400000">
                      <a:off x="720" y="961"/>
                      <a:ext cx="0" cy="672"/>
                    </a:xfrm>
                    <a:prstGeom prst="line">
                      <a:avLst/>
                    </a:prstGeom>
                    <a:noFill/>
                    <a:ln w="28575">
                      <a:pattFill prst="pct25">
                        <a:fgClr>
                          <a:schemeClr val="bg2"/>
                        </a:fgClr>
                        <a:bgClr>
                          <a:schemeClr val="bg1"/>
                        </a:bgClr>
                      </a:patt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 xmlns="">
                          <a:noFill/>
                        </a14:hiddenFill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ja-JP" altLang="en-US"/>
                    </a:p>
                  </p:txBody>
                </p:sp>
                <p:sp>
                  <p:nvSpPr>
                    <p:cNvPr id="160" name="Line 103"/>
                    <p:cNvSpPr>
                      <a:spLocks noChangeShapeType="1"/>
                    </p:cNvSpPr>
                    <p:nvPr/>
                  </p:nvSpPr>
                  <p:spPr bwMode="hidden">
                    <a:xfrm rot="-5400000">
                      <a:off x="1632" y="961"/>
                      <a:ext cx="0" cy="672"/>
                    </a:xfrm>
                    <a:prstGeom prst="line">
                      <a:avLst/>
                    </a:prstGeom>
                    <a:noFill/>
                    <a:ln w="28575">
                      <a:pattFill prst="pct25">
                        <a:fgClr>
                          <a:schemeClr val="bg2"/>
                        </a:fgClr>
                        <a:bgClr>
                          <a:schemeClr val="bg1"/>
                        </a:bgClr>
                      </a:patt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 xmlns="">
                          <a:noFill/>
                        </a14:hiddenFill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ja-JP" altLang="en-US"/>
                    </a:p>
                  </p:txBody>
                </p:sp>
                <p:sp>
                  <p:nvSpPr>
                    <p:cNvPr id="161" name="Line 104"/>
                    <p:cNvSpPr>
                      <a:spLocks noChangeShapeType="1"/>
                    </p:cNvSpPr>
                    <p:nvPr/>
                  </p:nvSpPr>
                  <p:spPr bwMode="hidden">
                    <a:xfrm rot="-5400000">
                      <a:off x="1632" y="1824"/>
                      <a:ext cx="0" cy="672"/>
                    </a:xfrm>
                    <a:prstGeom prst="line">
                      <a:avLst/>
                    </a:prstGeom>
                    <a:noFill/>
                    <a:ln w="28575">
                      <a:pattFill prst="pct25">
                        <a:fgClr>
                          <a:schemeClr val="bg2"/>
                        </a:fgClr>
                        <a:bgClr>
                          <a:schemeClr val="bg1"/>
                        </a:bgClr>
                      </a:patt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 xmlns="">
                          <a:noFill/>
                        </a14:hiddenFill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ja-JP" altLang="en-US"/>
                    </a:p>
                  </p:txBody>
                </p:sp>
                <p:sp>
                  <p:nvSpPr>
                    <p:cNvPr id="162" name="Line 105"/>
                    <p:cNvSpPr>
                      <a:spLocks noChangeShapeType="1"/>
                    </p:cNvSpPr>
                    <p:nvPr/>
                  </p:nvSpPr>
                  <p:spPr bwMode="hidden">
                    <a:xfrm rot="-5400000">
                      <a:off x="720" y="1824"/>
                      <a:ext cx="0" cy="672"/>
                    </a:xfrm>
                    <a:prstGeom prst="line">
                      <a:avLst/>
                    </a:prstGeom>
                    <a:noFill/>
                    <a:ln w="28575">
                      <a:pattFill prst="pct25">
                        <a:fgClr>
                          <a:schemeClr val="bg2"/>
                        </a:fgClr>
                        <a:bgClr>
                          <a:schemeClr val="bg1"/>
                        </a:bgClr>
                      </a:patt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 xmlns="">
                          <a:noFill/>
                        </a14:hiddenFill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ja-JP" altLang="en-US"/>
                    </a:p>
                  </p:txBody>
                </p:sp>
              </p:grpSp>
              <p:grpSp>
                <p:nvGrpSpPr>
                  <p:cNvPr id="137" name="Group 106"/>
                  <p:cNvGrpSpPr>
                    <a:grpSpLocks/>
                  </p:cNvGrpSpPr>
                  <p:nvPr/>
                </p:nvGrpSpPr>
                <p:grpSpPr bwMode="auto">
                  <a:xfrm>
                    <a:off x="2740" y="2187"/>
                    <a:ext cx="1680" cy="947"/>
                    <a:chOff x="288" y="528"/>
                    <a:chExt cx="1680" cy="1632"/>
                  </a:xfrm>
                </p:grpSpPr>
                <p:sp>
                  <p:nvSpPr>
                    <p:cNvPr id="147" name="Line 107"/>
                    <p:cNvSpPr>
                      <a:spLocks noChangeShapeType="1"/>
                    </p:cNvSpPr>
                    <p:nvPr/>
                  </p:nvSpPr>
                  <p:spPr bwMode="hidden">
                    <a:xfrm>
                      <a:off x="288" y="528"/>
                      <a:ext cx="0" cy="672"/>
                    </a:xfrm>
                    <a:prstGeom prst="line">
                      <a:avLst/>
                    </a:prstGeom>
                    <a:noFill/>
                    <a:ln w="28575">
                      <a:pattFill prst="pct25">
                        <a:fgClr>
                          <a:schemeClr val="bg2"/>
                        </a:fgClr>
                        <a:bgClr>
                          <a:schemeClr val="bg1"/>
                        </a:bgClr>
                      </a:patt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 xmlns="">
                          <a:noFill/>
                        </a14:hiddenFill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ja-JP" altLang="en-US"/>
                    </a:p>
                  </p:txBody>
                </p:sp>
                <p:sp>
                  <p:nvSpPr>
                    <p:cNvPr id="148" name="Line 108"/>
                    <p:cNvSpPr>
                      <a:spLocks noChangeShapeType="1"/>
                    </p:cNvSpPr>
                    <p:nvPr/>
                  </p:nvSpPr>
                  <p:spPr bwMode="hidden">
                    <a:xfrm>
                      <a:off x="1152" y="528"/>
                      <a:ext cx="0" cy="672"/>
                    </a:xfrm>
                    <a:prstGeom prst="line">
                      <a:avLst/>
                    </a:prstGeom>
                    <a:noFill/>
                    <a:ln w="28575">
                      <a:pattFill prst="pct25">
                        <a:fgClr>
                          <a:schemeClr val="bg2"/>
                        </a:fgClr>
                        <a:bgClr>
                          <a:schemeClr val="bg1"/>
                        </a:bgClr>
                      </a:patt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 xmlns="">
                          <a:noFill/>
                        </a14:hiddenFill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ja-JP" altLang="en-US"/>
                    </a:p>
                  </p:txBody>
                </p:sp>
                <p:sp>
                  <p:nvSpPr>
                    <p:cNvPr id="149" name="Line 109"/>
                    <p:cNvSpPr>
                      <a:spLocks noChangeShapeType="1"/>
                    </p:cNvSpPr>
                    <p:nvPr/>
                  </p:nvSpPr>
                  <p:spPr bwMode="hidden">
                    <a:xfrm>
                      <a:off x="1152" y="1391"/>
                      <a:ext cx="0" cy="672"/>
                    </a:xfrm>
                    <a:prstGeom prst="line">
                      <a:avLst/>
                    </a:prstGeom>
                    <a:noFill/>
                    <a:ln w="28575">
                      <a:pattFill prst="pct25">
                        <a:fgClr>
                          <a:schemeClr val="bg2"/>
                        </a:fgClr>
                        <a:bgClr>
                          <a:schemeClr val="bg1"/>
                        </a:bgClr>
                      </a:patt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 xmlns="">
                          <a:noFill/>
                        </a14:hiddenFill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ja-JP" altLang="en-US"/>
                    </a:p>
                  </p:txBody>
                </p:sp>
                <p:sp>
                  <p:nvSpPr>
                    <p:cNvPr id="150" name="Line 110"/>
                    <p:cNvSpPr>
                      <a:spLocks noChangeShapeType="1"/>
                    </p:cNvSpPr>
                    <p:nvPr/>
                  </p:nvSpPr>
                  <p:spPr bwMode="hidden">
                    <a:xfrm>
                      <a:off x="288" y="1391"/>
                      <a:ext cx="0" cy="672"/>
                    </a:xfrm>
                    <a:prstGeom prst="line">
                      <a:avLst/>
                    </a:prstGeom>
                    <a:noFill/>
                    <a:ln w="28575">
                      <a:pattFill prst="pct25">
                        <a:fgClr>
                          <a:schemeClr val="bg2"/>
                        </a:fgClr>
                        <a:bgClr>
                          <a:schemeClr val="bg1"/>
                        </a:bgClr>
                      </a:patt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 xmlns="">
                          <a:noFill/>
                        </a14:hiddenFill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ja-JP" altLang="en-US"/>
                    </a:p>
                  </p:txBody>
                </p:sp>
                <p:sp>
                  <p:nvSpPr>
                    <p:cNvPr id="151" name="Line 111"/>
                    <p:cNvSpPr>
                      <a:spLocks noChangeShapeType="1"/>
                    </p:cNvSpPr>
                    <p:nvPr/>
                  </p:nvSpPr>
                  <p:spPr bwMode="hidden">
                    <a:xfrm rot="-5400000">
                      <a:off x="720" y="961"/>
                      <a:ext cx="0" cy="672"/>
                    </a:xfrm>
                    <a:prstGeom prst="line">
                      <a:avLst/>
                    </a:prstGeom>
                    <a:noFill/>
                    <a:ln w="28575">
                      <a:pattFill prst="pct25">
                        <a:fgClr>
                          <a:schemeClr val="bg2"/>
                        </a:fgClr>
                        <a:bgClr>
                          <a:schemeClr val="bg1"/>
                        </a:bgClr>
                      </a:patt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 xmlns="">
                          <a:noFill/>
                        </a14:hiddenFill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ja-JP" altLang="en-US"/>
                    </a:p>
                  </p:txBody>
                </p:sp>
                <p:sp>
                  <p:nvSpPr>
                    <p:cNvPr id="152" name="Line 112"/>
                    <p:cNvSpPr>
                      <a:spLocks noChangeShapeType="1"/>
                    </p:cNvSpPr>
                    <p:nvPr/>
                  </p:nvSpPr>
                  <p:spPr bwMode="hidden">
                    <a:xfrm rot="-5400000">
                      <a:off x="1632" y="961"/>
                      <a:ext cx="0" cy="672"/>
                    </a:xfrm>
                    <a:prstGeom prst="line">
                      <a:avLst/>
                    </a:prstGeom>
                    <a:noFill/>
                    <a:ln w="28575">
                      <a:pattFill prst="pct25">
                        <a:fgClr>
                          <a:schemeClr val="bg2"/>
                        </a:fgClr>
                        <a:bgClr>
                          <a:schemeClr val="bg1"/>
                        </a:bgClr>
                      </a:patt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 xmlns="">
                          <a:noFill/>
                        </a14:hiddenFill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ja-JP" altLang="en-US"/>
                    </a:p>
                  </p:txBody>
                </p:sp>
                <p:sp>
                  <p:nvSpPr>
                    <p:cNvPr id="153" name="Line 113"/>
                    <p:cNvSpPr>
                      <a:spLocks noChangeShapeType="1"/>
                    </p:cNvSpPr>
                    <p:nvPr/>
                  </p:nvSpPr>
                  <p:spPr bwMode="hidden">
                    <a:xfrm rot="-5400000">
                      <a:off x="1632" y="1824"/>
                      <a:ext cx="0" cy="672"/>
                    </a:xfrm>
                    <a:prstGeom prst="line">
                      <a:avLst/>
                    </a:prstGeom>
                    <a:noFill/>
                    <a:ln w="28575">
                      <a:pattFill prst="pct25">
                        <a:fgClr>
                          <a:schemeClr val="bg2"/>
                        </a:fgClr>
                        <a:bgClr>
                          <a:schemeClr val="bg1"/>
                        </a:bgClr>
                      </a:patt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 xmlns="">
                          <a:noFill/>
                        </a14:hiddenFill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ja-JP" altLang="en-US"/>
                    </a:p>
                  </p:txBody>
                </p:sp>
                <p:sp>
                  <p:nvSpPr>
                    <p:cNvPr id="154" name="Line 114"/>
                    <p:cNvSpPr>
                      <a:spLocks noChangeShapeType="1"/>
                    </p:cNvSpPr>
                    <p:nvPr/>
                  </p:nvSpPr>
                  <p:spPr bwMode="hidden">
                    <a:xfrm rot="-5400000">
                      <a:off x="720" y="1824"/>
                      <a:ext cx="0" cy="672"/>
                    </a:xfrm>
                    <a:prstGeom prst="line">
                      <a:avLst/>
                    </a:prstGeom>
                    <a:noFill/>
                    <a:ln w="28575">
                      <a:pattFill prst="pct25">
                        <a:fgClr>
                          <a:schemeClr val="bg2"/>
                        </a:fgClr>
                        <a:bgClr>
                          <a:schemeClr val="bg1"/>
                        </a:bgClr>
                      </a:patt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 xmlns="">
                          <a:noFill/>
                        </a14:hiddenFill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ja-JP" altLang="en-US"/>
                    </a:p>
                  </p:txBody>
                </p:sp>
              </p:grpSp>
              <p:grpSp>
                <p:nvGrpSpPr>
                  <p:cNvPr id="138" name="Group 115"/>
                  <p:cNvGrpSpPr>
                    <a:grpSpLocks/>
                  </p:cNvGrpSpPr>
                  <p:nvPr/>
                </p:nvGrpSpPr>
                <p:grpSpPr bwMode="auto">
                  <a:xfrm>
                    <a:off x="2740" y="3209"/>
                    <a:ext cx="1680" cy="947"/>
                    <a:chOff x="288" y="528"/>
                    <a:chExt cx="1680" cy="1632"/>
                  </a:xfrm>
                </p:grpSpPr>
                <p:sp>
                  <p:nvSpPr>
                    <p:cNvPr id="139" name="Line 116"/>
                    <p:cNvSpPr>
                      <a:spLocks noChangeShapeType="1"/>
                    </p:cNvSpPr>
                    <p:nvPr/>
                  </p:nvSpPr>
                  <p:spPr bwMode="hidden">
                    <a:xfrm>
                      <a:off x="288" y="528"/>
                      <a:ext cx="0" cy="672"/>
                    </a:xfrm>
                    <a:prstGeom prst="line">
                      <a:avLst/>
                    </a:prstGeom>
                    <a:noFill/>
                    <a:ln w="28575">
                      <a:pattFill prst="pct25">
                        <a:fgClr>
                          <a:schemeClr val="bg2"/>
                        </a:fgClr>
                        <a:bgClr>
                          <a:schemeClr val="bg1"/>
                        </a:bgClr>
                      </a:patt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 xmlns="">
                          <a:noFill/>
                        </a14:hiddenFill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ja-JP" altLang="en-US"/>
                    </a:p>
                  </p:txBody>
                </p:sp>
                <p:sp>
                  <p:nvSpPr>
                    <p:cNvPr id="140" name="Line 117"/>
                    <p:cNvSpPr>
                      <a:spLocks noChangeShapeType="1"/>
                    </p:cNvSpPr>
                    <p:nvPr/>
                  </p:nvSpPr>
                  <p:spPr bwMode="hidden">
                    <a:xfrm>
                      <a:off x="1152" y="528"/>
                      <a:ext cx="0" cy="672"/>
                    </a:xfrm>
                    <a:prstGeom prst="line">
                      <a:avLst/>
                    </a:prstGeom>
                    <a:noFill/>
                    <a:ln w="28575">
                      <a:pattFill prst="pct25">
                        <a:fgClr>
                          <a:schemeClr val="bg2"/>
                        </a:fgClr>
                        <a:bgClr>
                          <a:schemeClr val="bg1"/>
                        </a:bgClr>
                      </a:patt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 xmlns="">
                          <a:noFill/>
                        </a14:hiddenFill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ja-JP" altLang="en-US"/>
                    </a:p>
                  </p:txBody>
                </p:sp>
                <p:sp>
                  <p:nvSpPr>
                    <p:cNvPr id="141" name="Line 118"/>
                    <p:cNvSpPr>
                      <a:spLocks noChangeShapeType="1"/>
                    </p:cNvSpPr>
                    <p:nvPr/>
                  </p:nvSpPr>
                  <p:spPr bwMode="hidden">
                    <a:xfrm>
                      <a:off x="1152" y="1391"/>
                      <a:ext cx="0" cy="672"/>
                    </a:xfrm>
                    <a:prstGeom prst="line">
                      <a:avLst/>
                    </a:prstGeom>
                    <a:noFill/>
                    <a:ln w="28575">
                      <a:pattFill prst="pct25">
                        <a:fgClr>
                          <a:schemeClr val="bg2"/>
                        </a:fgClr>
                        <a:bgClr>
                          <a:schemeClr val="bg1"/>
                        </a:bgClr>
                      </a:patt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 xmlns="">
                          <a:noFill/>
                        </a14:hiddenFill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ja-JP" altLang="en-US"/>
                    </a:p>
                  </p:txBody>
                </p:sp>
                <p:sp>
                  <p:nvSpPr>
                    <p:cNvPr id="142" name="Line 119"/>
                    <p:cNvSpPr>
                      <a:spLocks noChangeShapeType="1"/>
                    </p:cNvSpPr>
                    <p:nvPr/>
                  </p:nvSpPr>
                  <p:spPr bwMode="hidden">
                    <a:xfrm>
                      <a:off x="288" y="1391"/>
                      <a:ext cx="0" cy="672"/>
                    </a:xfrm>
                    <a:prstGeom prst="line">
                      <a:avLst/>
                    </a:prstGeom>
                    <a:noFill/>
                    <a:ln w="28575">
                      <a:pattFill prst="pct25">
                        <a:fgClr>
                          <a:schemeClr val="bg2"/>
                        </a:fgClr>
                        <a:bgClr>
                          <a:schemeClr val="bg1"/>
                        </a:bgClr>
                      </a:patt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 xmlns="">
                          <a:noFill/>
                        </a14:hiddenFill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ja-JP" altLang="en-US"/>
                    </a:p>
                  </p:txBody>
                </p:sp>
                <p:sp>
                  <p:nvSpPr>
                    <p:cNvPr id="143" name="Line 120"/>
                    <p:cNvSpPr>
                      <a:spLocks noChangeShapeType="1"/>
                    </p:cNvSpPr>
                    <p:nvPr/>
                  </p:nvSpPr>
                  <p:spPr bwMode="hidden">
                    <a:xfrm rot="-5400000">
                      <a:off x="720" y="961"/>
                      <a:ext cx="0" cy="672"/>
                    </a:xfrm>
                    <a:prstGeom prst="line">
                      <a:avLst/>
                    </a:prstGeom>
                    <a:noFill/>
                    <a:ln w="28575">
                      <a:pattFill prst="pct25">
                        <a:fgClr>
                          <a:schemeClr val="bg2"/>
                        </a:fgClr>
                        <a:bgClr>
                          <a:schemeClr val="bg1"/>
                        </a:bgClr>
                      </a:patt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 xmlns="">
                          <a:noFill/>
                        </a14:hiddenFill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ja-JP" altLang="en-US"/>
                    </a:p>
                  </p:txBody>
                </p:sp>
                <p:sp>
                  <p:nvSpPr>
                    <p:cNvPr id="144" name="Line 121"/>
                    <p:cNvSpPr>
                      <a:spLocks noChangeShapeType="1"/>
                    </p:cNvSpPr>
                    <p:nvPr/>
                  </p:nvSpPr>
                  <p:spPr bwMode="hidden">
                    <a:xfrm rot="-5400000">
                      <a:off x="1632" y="961"/>
                      <a:ext cx="0" cy="672"/>
                    </a:xfrm>
                    <a:prstGeom prst="line">
                      <a:avLst/>
                    </a:prstGeom>
                    <a:noFill/>
                    <a:ln w="28575">
                      <a:pattFill prst="pct25">
                        <a:fgClr>
                          <a:schemeClr val="bg2"/>
                        </a:fgClr>
                        <a:bgClr>
                          <a:schemeClr val="bg1"/>
                        </a:bgClr>
                      </a:patt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 xmlns="">
                          <a:noFill/>
                        </a14:hiddenFill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ja-JP" altLang="en-US"/>
                    </a:p>
                  </p:txBody>
                </p:sp>
                <p:sp>
                  <p:nvSpPr>
                    <p:cNvPr id="145" name="Line 122"/>
                    <p:cNvSpPr>
                      <a:spLocks noChangeShapeType="1"/>
                    </p:cNvSpPr>
                    <p:nvPr/>
                  </p:nvSpPr>
                  <p:spPr bwMode="hidden">
                    <a:xfrm rot="-5400000">
                      <a:off x="1632" y="1824"/>
                      <a:ext cx="0" cy="672"/>
                    </a:xfrm>
                    <a:prstGeom prst="line">
                      <a:avLst/>
                    </a:prstGeom>
                    <a:noFill/>
                    <a:ln w="28575">
                      <a:pattFill prst="pct25">
                        <a:fgClr>
                          <a:schemeClr val="bg2"/>
                        </a:fgClr>
                        <a:bgClr>
                          <a:schemeClr val="bg1"/>
                        </a:bgClr>
                      </a:patt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 xmlns="">
                          <a:noFill/>
                        </a14:hiddenFill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ja-JP" altLang="en-US"/>
                    </a:p>
                  </p:txBody>
                </p:sp>
                <p:sp>
                  <p:nvSpPr>
                    <p:cNvPr id="146" name="Line 123"/>
                    <p:cNvSpPr>
                      <a:spLocks noChangeShapeType="1"/>
                    </p:cNvSpPr>
                    <p:nvPr/>
                  </p:nvSpPr>
                  <p:spPr bwMode="hidden">
                    <a:xfrm rot="-5400000">
                      <a:off x="720" y="1824"/>
                      <a:ext cx="0" cy="672"/>
                    </a:xfrm>
                    <a:prstGeom prst="line">
                      <a:avLst/>
                    </a:prstGeom>
                    <a:noFill/>
                    <a:ln w="28575">
                      <a:pattFill prst="pct25">
                        <a:fgClr>
                          <a:schemeClr val="bg2"/>
                        </a:fgClr>
                        <a:bgClr>
                          <a:schemeClr val="bg1"/>
                        </a:bgClr>
                      </a:patt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 xmlns="">
                          <a:noFill/>
                        </a14:hiddenFill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ja-JP" altLang="en-US"/>
                    </a:p>
                  </p:txBody>
                </p:sp>
              </p:grpSp>
            </p:grpSp>
            <p:grpSp>
              <p:nvGrpSpPr>
                <p:cNvPr id="61" name="Group 124"/>
                <p:cNvGrpSpPr>
                  <a:grpSpLocks/>
                </p:cNvGrpSpPr>
                <p:nvPr userDrawn="1"/>
              </p:nvGrpSpPr>
              <p:grpSpPr bwMode="auto">
                <a:xfrm>
                  <a:off x="3687" y="144"/>
                  <a:ext cx="1801" cy="4012"/>
                  <a:chOff x="3687" y="144"/>
                  <a:chExt cx="1801" cy="4012"/>
                </a:xfrm>
              </p:grpSpPr>
              <p:grpSp>
                <p:nvGrpSpPr>
                  <p:cNvPr id="99" name="Group 125"/>
                  <p:cNvGrpSpPr>
                    <a:grpSpLocks/>
                  </p:cNvGrpSpPr>
                  <p:nvPr userDrawn="1"/>
                </p:nvGrpSpPr>
                <p:grpSpPr bwMode="auto">
                  <a:xfrm>
                    <a:off x="3687" y="144"/>
                    <a:ext cx="975" cy="947"/>
                    <a:chOff x="3687" y="144"/>
                    <a:chExt cx="975" cy="947"/>
                  </a:xfrm>
                </p:grpSpPr>
                <p:sp>
                  <p:nvSpPr>
                    <p:cNvPr id="127" name="Line 126"/>
                    <p:cNvSpPr>
                      <a:spLocks noChangeShapeType="1"/>
                    </p:cNvSpPr>
                    <p:nvPr/>
                  </p:nvSpPr>
                  <p:spPr bwMode="hidden">
                    <a:xfrm>
                      <a:off x="3687" y="144"/>
                      <a:ext cx="0" cy="390"/>
                    </a:xfrm>
                    <a:prstGeom prst="line">
                      <a:avLst/>
                    </a:prstGeom>
                    <a:noFill/>
                    <a:ln w="28575">
                      <a:pattFill prst="pct25">
                        <a:fgClr>
                          <a:schemeClr val="bg2"/>
                        </a:fgClr>
                        <a:bgClr>
                          <a:schemeClr val="bg1"/>
                        </a:bgClr>
                      </a:patt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 xmlns="">
                          <a:noFill/>
                        </a14:hiddenFill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ja-JP" altLang="en-US"/>
                    </a:p>
                  </p:txBody>
                </p:sp>
                <p:sp>
                  <p:nvSpPr>
                    <p:cNvPr id="128" name="Line 127"/>
                    <p:cNvSpPr>
                      <a:spLocks noChangeShapeType="1"/>
                    </p:cNvSpPr>
                    <p:nvPr/>
                  </p:nvSpPr>
                  <p:spPr bwMode="hidden">
                    <a:xfrm>
                      <a:off x="4188" y="144"/>
                      <a:ext cx="0" cy="390"/>
                    </a:xfrm>
                    <a:prstGeom prst="line">
                      <a:avLst/>
                    </a:prstGeom>
                    <a:noFill/>
                    <a:ln w="28575">
                      <a:pattFill prst="pct25">
                        <a:fgClr>
                          <a:schemeClr val="bg2"/>
                        </a:fgClr>
                        <a:bgClr>
                          <a:schemeClr val="bg1"/>
                        </a:bgClr>
                      </a:patt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 xmlns="">
                          <a:noFill/>
                        </a14:hiddenFill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ja-JP" altLang="en-US"/>
                    </a:p>
                  </p:txBody>
                </p:sp>
                <p:sp>
                  <p:nvSpPr>
                    <p:cNvPr id="129" name="Line 128"/>
                    <p:cNvSpPr>
                      <a:spLocks noChangeShapeType="1"/>
                    </p:cNvSpPr>
                    <p:nvPr/>
                  </p:nvSpPr>
                  <p:spPr bwMode="hidden">
                    <a:xfrm>
                      <a:off x="4188" y="645"/>
                      <a:ext cx="0" cy="390"/>
                    </a:xfrm>
                    <a:prstGeom prst="line">
                      <a:avLst/>
                    </a:prstGeom>
                    <a:noFill/>
                    <a:ln w="28575">
                      <a:pattFill prst="pct25">
                        <a:fgClr>
                          <a:schemeClr val="bg2"/>
                        </a:fgClr>
                        <a:bgClr>
                          <a:schemeClr val="bg1"/>
                        </a:bgClr>
                      </a:patt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 xmlns="">
                          <a:noFill/>
                        </a14:hiddenFill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ja-JP" altLang="en-US"/>
                    </a:p>
                  </p:txBody>
                </p:sp>
                <p:sp>
                  <p:nvSpPr>
                    <p:cNvPr id="130" name="Line 129"/>
                    <p:cNvSpPr>
                      <a:spLocks noChangeShapeType="1"/>
                    </p:cNvSpPr>
                    <p:nvPr/>
                  </p:nvSpPr>
                  <p:spPr bwMode="hidden">
                    <a:xfrm>
                      <a:off x="3687" y="645"/>
                      <a:ext cx="0" cy="390"/>
                    </a:xfrm>
                    <a:prstGeom prst="line">
                      <a:avLst/>
                    </a:prstGeom>
                    <a:noFill/>
                    <a:ln w="28575">
                      <a:pattFill prst="pct25">
                        <a:fgClr>
                          <a:schemeClr val="bg2"/>
                        </a:fgClr>
                        <a:bgClr>
                          <a:schemeClr val="bg1"/>
                        </a:bgClr>
                      </a:patt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 xmlns="">
                          <a:noFill/>
                        </a14:hiddenFill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ja-JP" altLang="en-US"/>
                    </a:p>
                  </p:txBody>
                </p:sp>
                <p:sp>
                  <p:nvSpPr>
                    <p:cNvPr id="131" name="Line 130"/>
                    <p:cNvSpPr>
                      <a:spLocks noChangeShapeType="1"/>
                    </p:cNvSpPr>
                    <p:nvPr/>
                  </p:nvSpPr>
                  <p:spPr bwMode="hidden">
                    <a:xfrm rot="-5400000">
                      <a:off x="3938" y="395"/>
                      <a:ext cx="0" cy="390"/>
                    </a:xfrm>
                    <a:prstGeom prst="line">
                      <a:avLst/>
                    </a:prstGeom>
                    <a:noFill/>
                    <a:ln w="28575">
                      <a:pattFill prst="pct25">
                        <a:fgClr>
                          <a:schemeClr val="bg2"/>
                        </a:fgClr>
                        <a:bgClr>
                          <a:schemeClr val="bg1"/>
                        </a:bgClr>
                      </a:patt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 xmlns="">
                          <a:noFill/>
                        </a14:hiddenFill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ja-JP" altLang="en-US"/>
                    </a:p>
                  </p:txBody>
                </p:sp>
                <p:sp>
                  <p:nvSpPr>
                    <p:cNvPr id="132" name="Line 131"/>
                    <p:cNvSpPr>
                      <a:spLocks noChangeShapeType="1"/>
                    </p:cNvSpPr>
                    <p:nvPr/>
                  </p:nvSpPr>
                  <p:spPr bwMode="hidden">
                    <a:xfrm rot="-5400000">
                      <a:off x="4467" y="395"/>
                      <a:ext cx="0" cy="390"/>
                    </a:xfrm>
                    <a:prstGeom prst="line">
                      <a:avLst/>
                    </a:prstGeom>
                    <a:noFill/>
                    <a:ln w="28575">
                      <a:pattFill prst="pct25">
                        <a:fgClr>
                          <a:schemeClr val="bg2"/>
                        </a:fgClr>
                        <a:bgClr>
                          <a:schemeClr val="bg1"/>
                        </a:bgClr>
                      </a:patt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 xmlns="">
                          <a:noFill/>
                        </a14:hiddenFill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ja-JP" altLang="en-US"/>
                    </a:p>
                  </p:txBody>
                </p:sp>
                <p:sp>
                  <p:nvSpPr>
                    <p:cNvPr id="133" name="Line 132"/>
                    <p:cNvSpPr>
                      <a:spLocks noChangeShapeType="1"/>
                    </p:cNvSpPr>
                    <p:nvPr/>
                  </p:nvSpPr>
                  <p:spPr bwMode="hidden">
                    <a:xfrm rot="-5400000">
                      <a:off x="4467" y="896"/>
                      <a:ext cx="0" cy="390"/>
                    </a:xfrm>
                    <a:prstGeom prst="line">
                      <a:avLst/>
                    </a:prstGeom>
                    <a:noFill/>
                    <a:ln w="28575">
                      <a:pattFill prst="pct25">
                        <a:fgClr>
                          <a:schemeClr val="bg2"/>
                        </a:fgClr>
                        <a:bgClr>
                          <a:schemeClr val="bg1"/>
                        </a:bgClr>
                      </a:patt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 xmlns="">
                          <a:noFill/>
                        </a14:hiddenFill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ja-JP" altLang="en-US"/>
                    </a:p>
                  </p:txBody>
                </p:sp>
                <p:sp>
                  <p:nvSpPr>
                    <p:cNvPr id="134" name="Line 133"/>
                    <p:cNvSpPr>
                      <a:spLocks noChangeShapeType="1"/>
                    </p:cNvSpPr>
                    <p:nvPr/>
                  </p:nvSpPr>
                  <p:spPr bwMode="hidden">
                    <a:xfrm rot="-5400000">
                      <a:off x="3938" y="896"/>
                      <a:ext cx="0" cy="390"/>
                    </a:xfrm>
                    <a:prstGeom prst="line">
                      <a:avLst/>
                    </a:prstGeom>
                    <a:noFill/>
                    <a:ln w="28575">
                      <a:pattFill prst="pct25">
                        <a:fgClr>
                          <a:schemeClr val="bg2"/>
                        </a:fgClr>
                        <a:bgClr>
                          <a:schemeClr val="bg1"/>
                        </a:bgClr>
                      </a:patt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 xmlns="">
                          <a:noFill/>
                        </a14:hiddenFill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ja-JP" altLang="en-US"/>
                    </a:p>
                  </p:txBody>
                </p:sp>
              </p:grpSp>
              <p:grpSp>
                <p:nvGrpSpPr>
                  <p:cNvPr id="100" name="Group 134"/>
                  <p:cNvGrpSpPr>
                    <a:grpSpLocks/>
                  </p:cNvGrpSpPr>
                  <p:nvPr/>
                </p:nvGrpSpPr>
                <p:grpSpPr bwMode="auto">
                  <a:xfrm>
                    <a:off x="3808" y="1166"/>
                    <a:ext cx="1680" cy="947"/>
                    <a:chOff x="288" y="528"/>
                    <a:chExt cx="1680" cy="1632"/>
                  </a:xfrm>
                </p:grpSpPr>
                <p:sp>
                  <p:nvSpPr>
                    <p:cNvPr id="119" name="Line 135"/>
                    <p:cNvSpPr>
                      <a:spLocks noChangeShapeType="1"/>
                    </p:cNvSpPr>
                    <p:nvPr/>
                  </p:nvSpPr>
                  <p:spPr bwMode="hidden">
                    <a:xfrm>
                      <a:off x="288" y="528"/>
                      <a:ext cx="0" cy="672"/>
                    </a:xfrm>
                    <a:prstGeom prst="line">
                      <a:avLst/>
                    </a:prstGeom>
                    <a:noFill/>
                    <a:ln w="28575">
                      <a:pattFill prst="pct25">
                        <a:fgClr>
                          <a:schemeClr val="bg2"/>
                        </a:fgClr>
                        <a:bgClr>
                          <a:schemeClr val="bg1"/>
                        </a:bgClr>
                      </a:patt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 xmlns="">
                          <a:noFill/>
                        </a14:hiddenFill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ja-JP" altLang="en-US"/>
                    </a:p>
                  </p:txBody>
                </p:sp>
                <p:sp>
                  <p:nvSpPr>
                    <p:cNvPr id="120" name="Line 136"/>
                    <p:cNvSpPr>
                      <a:spLocks noChangeShapeType="1"/>
                    </p:cNvSpPr>
                    <p:nvPr/>
                  </p:nvSpPr>
                  <p:spPr bwMode="hidden">
                    <a:xfrm>
                      <a:off x="1152" y="528"/>
                      <a:ext cx="0" cy="672"/>
                    </a:xfrm>
                    <a:prstGeom prst="line">
                      <a:avLst/>
                    </a:prstGeom>
                    <a:noFill/>
                    <a:ln w="28575">
                      <a:pattFill prst="pct25">
                        <a:fgClr>
                          <a:schemeClr val="bg2"/>
                        </a:fgClr>
                        <a:bgClr>
                          <a:schemeClr val="bg1"/>
                        </a:bgClr>
                      </a:patt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 xmlns="">
                          <a:noFill/>
                        </a14:hiddenFill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ja-JP" altLang="en-US"/>
                    </a:p>
                  </p:txBody>
                </p:sp>
                <p:sp>
                  <p:nvSpPr>
                    <p:cNvPr id="121" name="Line 137"/>
                    <p:cNvSpPr>
                      <a:spLocks noChangeShapeType="1"/>
                    </p:cNvSpPr>
                    <p:nvPr/>
                  </p:nvSpPr>
                  <p:spPr bwMode="hidden">
                    <a:xfrm>
                      <a:off x="1152" y="1391"/>
                      <a:ext cx="0" cy="672"/>
                    </a:xfrm>
                    <a:prstGeom prst="line">
                      <a:avLst/>
                    </a:prstGeom>
                    <a:noFill/>
                    <a:ln w="28575">
                      <a:pattFill prst="pct25">
                        <a:fgClr>
                          <a:schemeClr val="bg2"/>
                        </a:fgClr>
                        <a:bgClr>
                          <a:schemeClr val="bg1"/>
                        </a:bgClr>
                      </a:patt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 xmlns="">
                          <a:noFill/>
                        </a14:hiddenFill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ja-JP" altLang="en-US"/>
                    </a:p>
                  </p:txBody>
                </p:sp>
                <p:sp>
                  <p:nvSpPr>
                    <p:cNvPr id="122" name="Line 138"/>
                    <p:cNvSpPr>
                      <a:spLocks noChangeShapeType="1"/>
                    </p:cNvSpPr>
                    <p:nvPr/>
                  </p:nvSpPr>
                  <p:spPr bwMode="hidden">
                    <a:xfrm>
                      <a:off x="288" y="1391"/>
                      <a:ext cx="0" cy="672"/>
                    </a:xfrm>
                    <a:prstGeom prst="line">
                      <a:avLst/>
                    </a:prstGeom>
                    <a:noFill/>
                    <a:ln w="28575">
                      <a:pattFill prst="pct25">
                        <a:fgClr>
                          <a:schemeClr val="bg2"/>
                        </a:fgClr>
                        <a:bgClr>
                          <a:schemeClr val="bg1"/>
                        </a:bgClr>
                      </a:patt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 xmlns="">
                          <a:noFill/>
                        </a14:hiddenFill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ja-JP" altLang="en-US"/>
                    </a:p>
                  </p:txBody>
                </p:sp>
                <p:sp>
                  <p:nvSpPr>
                    <p:cNvPr id="123" name="Line 139"/>
                    <p:cNvSpPr>
                      <a:spLocks noChangeShapeType="1"/>
                    </p:cNvSpPr>
                    <p:nvPr/>
                  </p:nvSpPr>
                  <p:spPr bwMode="hidden">
                    <a:xfrm rot="-5400000">
                      <a:off x="720" y="961"/>
                      <a:ext cx="0" cy="672"/>
                    </a:xfrm>
                    <a:prstGeom prst="line">
                      <a:avLst/>
                    </a:prstGeom>
                    <a:noFill/>
                    <a:ln w="28575">
                      <a:pattFill prst="pct25">
                        <a:fgClr>
                          <a:schemeClr val="bg2"/>
                        </a:fgClr>
                        <a:bgClr>
                          <a:schemeClr val="bg1"/>
                        </a:bgClr>
                      </a:patt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 xmlns="">
                          <a:noFill/>
                        </a14:hiddenFill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ja-JP" altLang="en-US"/>
                    </a:p>
                  </p:txBody>
                </p:sp>
                <p:sp>
                  <p:nvSpPr>
                    <p:cNvPr id="124" name="Line 140"/>
                    <p:cNvSpPr>
                      <a:spLocks noChangeShapeType="1"/>
                    </p:cNvSpPr>
                    <p:nvPr/>
                  </p:nvSpPr>
                  <p:spPr bwMode="hidden">
                    <a:xfrm rot="-5400000">
                      <a:off x="1632" y="961"/>
                      <a:ext cx="0" cy="672"/>
                    </a:xfrm>
                    <a:prstGeom prst="line">
                      <a:avLst/>
                    </a:prstGeom>
                    <a:noFill/>
                    <a:ln w="28575">
                      <a:pattFill prst="pct25">
                        <a:fgClr>
                          <a:schemeClr val="bg2"/>
                        </a:fgClr>
                        <a:bgClr>
                          <a:schemeClr val="bg1"/>
                        </a:bgClr>
                      </a:patt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 xmlns="">
                          <a:noFill/>
                        </a14:hiddenFill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ja-JP" altLang="en-US"/>
                    </a:p>
                  </p:txBody>
                </p:sp>
                <p:sp>
                  <p:nvSpPr>
                    <p:cNvPr id="125" name="Line 141"/>
                    <p:cNvSpPr>
                      <a:spLocks noChangeShapeType="1"/>
                    </p:cNvSpPr>
                    <p:nvPr/>
                  </p:nvSpPr>
                  <p:spPr bwMode="hidden">
                    <a:xfrm rot="-5400000">
                      <a:off x="1632" y="1824"/>
                      <a:ext cx="0" cy="672"/>
                    </a:xfrm>
                    <a:prstGeom prst="line">
                      <a:avLst/>
                    </a:prstGeom>
                    <a:noFill/>
                    <a:ln w="28575">
                      <a:pattFill prst="pct25">
                        <a:fgClr>
                          <a:schemeClr val="bg2"/>
                        </a:fgClr>
                        <a:bgClr>
                          <a:schemeClr val="bg1"/>
                        </a:bgClr>
                      </a:patt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 xmlns="">
                          <a:noFill/>
                        </a14:hiddenFill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ja-JP" altLang="en-US"/>
                    </a:p>
                  </p:txBody>
                </p:sp>
                <p:sp>
                  <p:nvSpPr>
                    <p:cNvPr id="126" name="Line 142"/>
                    <p:cNvSpPr>
                      <a:spLocks noChangeShapeType="1"/>
                    </p:cNvSpPr>
                    <p:nvPr/>
                  </p:nvSpPr>
                  <p:spPr bwMode="hidden">
                    <a:xfrm rot="-5400000">
                      <a:off x="720" y="1824"/>
                      <a:ext cx="0" cy="672"/>
                    </a:xfrm>
                    <a:prstGeom prst="line">
                      <a:avLst/>
                    </a:prstGeom>
                    <a:noFill/>
                    <a:ln w="28575">
                      <a:pattFill prst="pct25">
                        <a:fgClr>
                          <a:schemeClr val="bg2"/>
                        </a:fgClr>
                        <a:bgClr>
                          <a:schemeClr val="bg1"/>
                        </a:bgClr>
                      </a:patt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 xmlns="">
                          <a:noFill/>
                        </a14:hiddenFill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ja-JP" altLang="en-US"/>
                    </a:p>
                  </p:txBody>
                </p:sp>
              </p:grpSp>
              <p:grpSp>
                <p:nvGrpSpPr>
                  <p:cNvPr id="101" name="Group 143"/>
                  <p:cNvGrpSpPr>
                    <a:grpSpLocks/>
                  </p:cNvGrpSpPr>
                  <p:nvPr/>
                </p:nvGrpSpPr>
                <p:grpSpPr bwMode="auto">
                  <a:xfrm>
                    <a:off x="3808" y="2187"/>
                    <a:ext cx="1680" cy="947"/>
                    <a:chOff x="288" y="528"/>
                    <a:chExt cx="1680" cy="1632"/>
                  </a:xfrm>
                </p:grpSpPr>
                <p:sp>
                  <p:nvSpPr>
                    <p:cNvPr id="111" name="Line 144"/>
                    <p:cNvSpPr>
                      <a:spLocks noChangeShapeType="1"/>
                    </p:cNvSpPr>
                    <p:nvPr/>
                  </p:nvSpPr>
                  <p:spPr bwMode="hidden">
                    <a:xfrm>
                      <a:off x="288" y="528"/>
                      <a:ext cx="0" cy="672"/>
                    </a:xfrm>
                    <a:prstGeom prst="line">
                      <a:avLst/>
                    </a:prstGeom>
                    <a:noFill/>
                    <a:ln w="28575">
                      <a:pattFill prst="pct25">
                        <a:fgClr>
                          <a:schemeClr val="bg2"/>
                        </a:fgClr>
                        <a:bgClr>
                          <a:schemeClr val="bg1"/>
                        </a:bgClr>
                      </a:patt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 xmlns="">
                          <a:noFill/>
                        </a14:hiddenFill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ja-JP" altLang="en-US"/>
                    </a:p>
                  </p:txBody>
                </p:sp>
                <p:sp>
                  <p:nvSpPr>
                    <p:cNvPr id="112" name="Line 145"/>
                    <p:cNvSpPr>
                      <a:spLocks noChangeShapeType="1"/>
                    </p:cNvSpPr>
                    <p:nvPr/>
                  </p:nvSpPr>
                  <p:spPr bwMode="hidden">
                    <a:xfrm>
                      <a:off x="1152" y="528"/>
                      <a:ext cx="0" cy="672"/>
                    </a:xfrm>
                    <a:prstGeom prst="line">
                      <a:avLst/>
                    </a:prstGeom>
                    <a:noFill/>
                    <a:ln w="28575">
                      <a:pattFill prst="pct25">
                        <a:fgClr>
                          <a:schemeClr val="bg2"/>
                        </a:fgClr>
                        <a:bgClr>
                          <a:schemeClr val="bg1"/>
                        </a:bgClr>
                      </a:patt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 xmlns="">
                          <a:noFill/>
                        </a14:hiddenFill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ja-JP" altLang="en-US"/>
                    </a:p>
                  </p:txBody>
                </p:sp>
                <p:sp>
                  <p:nvSpPr>
                    <p:cNvPr id="113" name="Line 146"/>
                    <p:cNvSpPr>
                      <a:spLocks noChangeShapeType="1"/>
                    </p:cNvSpPr>
                    <p:nvPr/>
                  </p:nvSpPr>
                  <p:spPr bwMode="hidden">
                    <a:xfrm>
                      <a:off x="1152" y="1391"/>
                      <a:ext cx="0" cy="672"/>
                    </a:xfrm>
                    <a:prstGeom prst="line">
                      <a:avLst/>
                    </a:prstGeom>
                    <a:noFill/>
                    <a:ln w="28575">
                      <a:pattFill prst="pct25">
                        <a:fgClr>
                          <a:schemeClr val="bg2"/>
                        </a:fgClr>
                        <a:bgClr>
                          <a:schemeClr val="bg1"/>
                        </a:bgClr>
                      </a:patt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 xmlns="">
                          <a:noFill/>
                        </a14:hiddenFill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ja-JP" altLang="en-US"/>
                    </a:p>
                  </p:txBody>
                </p:sp>
                <p:sp>
                  <p:nvSpPr>
                    <p:cNvPr id="114" name="Line 147"/>
                    <p:cNvSpPr>
                      <a:spLocks noChangeShapeType="1"/>
                    </p:cNvSpPr>
                    <p:nvPr/>
                  </p:nvSpPr>
                  <p:spPr bwMode="hidden">
                    <a:xfrm>
                      <a:off x="288" y="1391"/>
                      <a:ext cx="0" cy="672"/>
                    </a:xfrm>
                    <a:prstGeom prst="line">
                      <a:avLst/>
                    </a:prstGeom>
                    <a:noFill/>
                    <a:ln w="28575">
                      <a:pattFill prst="pct25">
                        <a:fgClr>
                          <a:schemeClr val="bg2"/>
                        </a:fgClr>
                        <a:bgClr>
                          <a:schemeClr val="bg1"/>
                        </a:bgClr>
                      </a:patt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 xmlns="">
                          <a:noFill/>
                        </a14:hiddenFill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ja-JP" altLang="en-US"/>
                    </a:p>
                  </p:txBody>
                </p:sp>
                <p:sp>
                  <p:nvSpPr>
                    <p:cNvPr id="115" name="Line 148"/>
                    <p:cNvSpPr>
                      <a:spLocks noChangeShapeType="1"/>
                    </p:cNvSpPr>
                    <p:nvPr/>
                  </p:nvSpPr>
                  <p:spPr bwMode="hidden">
                    <a:xfrm rot="-5400000">
                      <a:off x="720" y="961"/>
                      <a:ext cx="0" cy="672"/>
                    </a:xfrm>
                    <a:prstGeom prst="line">
                      <a:avLst/>
                    </a:prstGeom>
                    <a:noFill/>
                    <a:ln w="28575">
                      <a:pattFill prst="pct25">
                        <a:fgClr>
                          <a:schemeClr val="bg2"/>
                        </a:fgClr>
                        <a:bgClr>
                          <a:schemeClr val="bg1"/>
                        </a:bgClr>
                      </a:patt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 xmlns="">
                          <a:noFill/>
                        </a14:hiddenFill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ja-JP" altLang="en-US"/>
                    </a:p>
                  </p:txBody>
                </p:sp>
                <p:sp>
                  <p:nvSpPr>
                    <p:cNvPr id="116" name="Line 149"/>
                    <p:cNvSpPr>
                      <a:spLocks noChangeShapeType="1"/>
                    </p:cNvSpPr>
                    <p:nvPr/>
                  </p:nvSpPr>
                  <p:spPr bwMode="hidden">
                    <a:xfrm rot="-5400000">
                      <a:off x="1632" y="961"/>
                      <a:ext cx="0" cy="672"/>
                    </a:xfrm>
                    <a:prstGeom prst="line">
                      <a:avLst/>
                    </a:prstGeom>
                    <a:noFill/>
                    <a:ln w="28575">
                      <a:pattFill prst="pct25">
                        <a:fgClr>
                          <a:schemeClr val="bg2"/>
                        </a:fgClr>
                        <a:bgClr>
                          <a:schemeClr val="bg1"/>
                        </a:bgClr>
                      </a:patt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 xmlns="">
                          <a:noFill/>
                        </a14:hiddenFill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ja-JP" altLang="en-US"/>
                    </a:p>
                  </p:txBody>
                </p:sp>
                <p:sp>
                  <p:nvSpPr>
                    <p:cNvPr id="117" name="Line 150"/>
                    <p:cNvSpPr>
                      <a:spLocks noChangeShapeType="1"/>
                    </p:cNvSpPr>
                    <p:nvPr/>
                  </p:nvSpPr>
                  <p:spPr bwMode="hidden">
                    <a:xfrm rot="-5400000">
                      <a:off x="1632" y="1824"/>
                      <a:ext cx="0" cy="672"/>
                    </a:xfrm>
                    <a:prstGeom prst="line">
                      <a:avLst/>
                    </a:prstGeom>
                    <a:noFill/>
                    <a:ln w="28575">
                      <a:pattFill prst="pct25">
                        <a:fgClr>
                          <a:schemeClr val="bg2"/>
                        </a:fgClr>
                        <a:bgClr>
                          <a:schemeClr val="bg1"/>
                        </a:bgClr>
                      </a:patt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 xmlns="">
                          <a:noFill/>
                        </a14:hiddenFill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ja-JP" altLang="en-US"/>
                    </a:p>
                  </p:txBody>
                </p:sp>
                <p:sp>
                  <p:nvSpPr>
                    <p:cNvPr id="118" name="Line 151"/>
                    <p:cNvSpPr>
                      <a:spLocks noChangeShapeType="1"/>
                    </p:cNvSpPr>
                    <p:nvPr/>
                  </p:nvSpPr>
                  <p:spPr bwMode="hidden">
                    <a:xfrm rot="-5400000">
                      <a:off x="720" y="1824"/>
                      <a:ext cx="0" cy="672"/>
                    </a:xfrm>
                    <a:prstGeom prst="line">
                      <a:avLst/>
                    </a:prstGeom>
                    <a:noFill/>
                    <a:ln w="28575">
                      <a:pattFill prst="pct25">
                        <a:fgClr>
                          <a:schemeClr val="bg2"/>
                        </a:fgClr>
                        <a:bgClr>
                          <a:schemeClr val="bg1"/>
                        </a:bgClr>
                      </a:patt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 xmlns="">
                          <a:noFill/>
                        </a14:hiddenFill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ja-JP" altLang="en-US"/>
                    </a:p>
                  </p:txBody>
                </p:sp>
              </p:grpSp>
              <p:grpSp>
                <p:nvGrpSpPr>
                  <p:cNvPr id="102" name="Group 152"/>
                  <p:cNvGrpSpPr>
                    <a:grpSpLocks/>
                  </p:cNvGrpSpPr>
                  <p:nvPr/>
                </p:nvGrpSpPr>
                <p:grpSpPr bwMode="auto">
                  <a:xfrm>
                    <a:off x="3808" y="3209"/>
                    <a:ext cx="1680" cy="947"/>
                    <a:chOff x="288" y="528"/>
                    <a:chExt cx="1680" cy="1632"/>
                  </a:xfrm>
                </p:grpSpPr>
                <p:sp>
                  <p:nvSpPr>
                    <p:cNvPr id="103" name="Line 153"/>
                    <p:cNvSpPr>
                      <a:spLocks noChangeShapeType="1"/>
                    </p:cNvSpPr>
                    <p:nvPr/>
                  </p:nvSpPr>
                  <p:spPr bwMode="hidden">
                    <a:xfrm>
                      <a:off x="288" y="528"/>
                      <a:ext cx="0" cy="672"/>
                    </a:xfrm>
                    <a:prstGeom prst="line">
                      <a:avLst/>
                    </a:prstGeom>
                    <a:noFill/>
                    <a:ln w="28575">
                      <a:pattFill prst="pct25">
                        <a:fgClr>
                          <a:schemeClr val="bg2"/>
                        </a:fgClr>
                        <a:bgClr>
                          <a:schemeClr val="bg1"/>
                        </a:bgClr>
                      </a:patt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 xmlns="">
                          <a:noFill/>
                        </a14:hiddenFill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ja-JP" altLang="en-US"/>
                    </a:p>
                  </p:txBody>
                </p:sp>
                <p:sp>
                  <p:nvSpPr>
                    <p:cNvPr id="104" name="Line 154"/>
                    <p:cNvSpPr>
                      <a:spLocks noChangeShapeType="1"/>
                    </p:cNvSpPr>
                    <p:nvPr/>
                  </p:nvSpPr>
                  <p:spPr bwMode="hidden">
                    <a:xfrm>
                      <a:off x="1152" y="528"/>
                      <a:ext cx="0" cy="672"/>
                    </a:xfrm>
                    <a:prstGeom prst="line">
                      <a:avLst/>
                    </a:prstGeom>
                    <a:noFill/>
                    <a:ln w="28575">
                      <a:pattFill prst="pct25">
                        <a:fgClr>
                          <a:schemeClr val="bg2"/>
                        </a:fgClr>
                        <a:bgClr>
                          <a:schemeClr val="bg1"/>
                        </a:bgClr>
                      </a:patt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 xmlns="">
                          <a:noFill/>
                        </a14:hiddenFill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ja-JP" altLang="en-US"/>
                    </a:p>
                  </p:txBody>
                </p:sp>
                <p:sp>
                  <p:nvSpPr>
                    <p:cNvPr id="105" name="Line 155"/>
                    <p:cNvSpPr>
                      <a:spLocks noChangeShapeType="1"/>
                    </p:cNvSpPr>
                    <p:nvPr/>
                  </p:nvSpPr>
                  <p:spPr bwMode="hidden">
                    <a:xfrm>
                      <a:off x="1152" y="1391"/>
                      <a:ext cx="0" cy="672"/>
                    </a:xfrm>
                    <a:prstGeom prst="line">
                      <a:avLst/>
                    </a:prstGeom>
                    <a:noFill/>
                    <a:ln w="28575">
                      <a:pattFill prst="pct25">
                        <a:fgClr>
                          <a:schemeClr val="bg2"/>
                        </a:fgClr>
                        <a:bgClr>
                          <a:schemeClr val="bg1"/>
                        </a:bgClr>
                      </a:patt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 xmlns="">
                          <a:noFill/>
                        </a14:hiddenFill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ja-JP" altLang="en-US"/>
                    </a:p>
                  </p:txBody>
                </p:sp>
                <p:sp>
                  <p:nvSpPr>
                    <p:cNvPr id="106" name="Line 156"/>
                    <p:cNvSpPr>
                      <a:spLocks noChangeShapeType="1"/>
                    </p:cNvSpPr>
                    <p:nvPr/>
                  </p:nvSpPr>
                  <p:spPr bwMode="hidden">
                    <a:xfrm>
                      <a:off x="288" y="1391"/>
                      <a:ext cx="0" cy="672"/>
                    </a:xfrm>
                    <a:prstGeom prst="line">
                      <a:avLst/>
                    </a:prstGeom>
                    <a:noFill/>
                    <a:ln w="28575">
                      <a:pattFill prst="pct25">
                        <a:fgClr>
                          <a:schemeClr val="bg2"/>
                        </a:fgClr>
                        <a:bgClr>
                          <a:schemeClr val="bg1"/>
                        </a:bgClr>
                      </a:patt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 xmlns="">
                          <a:noFill/>
                        </a14:hiddenFill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ja-JP" altLang="en-US"/>
                    </a:p>
                  </p:txBody>
                </p:sp>
                <p:sp>
                  <p:nvSpPr>
                    <p:cNvPr id="107" name="Line 157"/>
                    <p:cNvSpPr>
                      <a:spLocks noChangeShapeType="1"/>
                    </p:cNvSpPr>
                    <p:nvPr/>
                  </p:nvSpPr>
                  <p:spPr bwMode="hidden">
                    <a:xfrm rot="-5400000">
                      <a:off x="720" y="961"/>
                      <a:ext cx="0" cy="672"/>
                    </a:xfrm>
                    <a:prstGeom prst="line">
                      <a:avLst/>
                    </a:prstGeom>
                    <a:noFill/>
                    <a:ln w="28575">
                      <a:pattFill prst="pct25">
                        <a:fgClr>
                          <a:schemeClr val="bg2"/>
                        </a:fgClr>
                        <a:bgClr>
                          <a:schemeClr val="bg1"/>
                        </a:bgClr>
                      </a:patt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 xmlns="">
                          <a:noFill/>
                        </a14:hiddenFill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ja-JP" altLang="en-US"/>
                    </a:p>
                  </p:txBody>
                </p:sp>
                <p:sp>
                  <p:nvSpPr>
                    <p:cNvPr id="108" name="Line 158"/>
                    <p:cNvSpPr>
                      <a:spLocks noChangeShapeType="1"/>
                    </p:cNvSpPr>
                    <p:nvPr/>
                  </p:nvSpPr>
                  <p:spPr bwMode="hidden">
                    <a:xfrm rot="-5400000">
                      <a:off x="1632" y="961"/>
                      <a:ext cx="0" cy="672"/>
                    </a:xfrm>
                    <a:prstGeom prst="line">
                      <a:avLst/>
                    </a:prstGeom>
                    <a:noFill/>
                    <a:ln w="28575">
                      <a:pattFill prst="pct25">
                        <a:fgClr>
                          <a:schemeClr val="bg2"/>
                        </a:fgClr>
                        <a:bgClr>
                          <a:schemeClr val="bg1"/>
                        </a:bgClr>
                      </a:patt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 xmlns="">
                          <a:noFill/>
                        </a14:hiddenFill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ja-JP" altLang="en-US"/>
                    </a:p>
                  </p:txBody>
                </p:sp>
                <p:sp>
                  <p:nvSpPr>
                    <p:cNvPr id="109" name="Line 159"/>
                    <p:cNvSpPr>
                      <a:spLocks noChangeShapeType="1"/>
                    </p:cNvSpPr>
                    <p:nvPr/>
                  </p:nvSpPr>
                  <p:spPr bwMode="hidden">
                    <a:xfrm rot="-5400000">
                      <a:off x="1632" y="1824"/>
                      <a:ext cx="0" cy="672"/>
                    </a:xfrm>
                    <a:prstGeom prst="line">
                      <a:avLst/>
                    </a:prstGeom>
                    <a:noFill/>
                    <a:ln w="28575">
                      <a:pattFill prst="pct25">
                        <a:fgClr>
                          <a:schemeClr val="bg2"/>
                        </a:fgClr>
                        <a:bgClr>
                          <a:schemeClr val="bg1"/>
                        </a:bgClr>
                      </a:patt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 xmlns="">
                          <a:noFill/>
                        </a14:hiddenFill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ja-JP" altLang="en-US"/>
                    </a:p>
                  </p:txBody>
                </p:sp>
                <p:sp>
                  <p:nvSpPr>
                    <p:cNvPr id="110" name="Line 160"/>
                    <p:cNvSpPr>
                      <a:spLocks noChangeShapeType="1"/>
                    </p:cNvSpPr>
                    <p:nvPr/>
                  </p:nvSpPr>
                  <p:spPr bwMode="hidden">
                    <a:xfrm rot="-5400000">
                      <a:off x="720" y="1824"/>
                      <a:ext cx="0" cy="672"/>
                    </a:xfrm>
                    <a:prstGeom prst="line">
                      <a:avLst/>
                    </a:prstGeom>
                    <a:noFill/>
                    <a:ln w="28575">
                      <a:pattFill prst="pct25">
                        <a:fgClr>
                          <a:schemeClr val="bg2"/>
                        </a:fgClr>
                        <a:bgClr>
                          <a:schemeClr val="bg1"/>
                        </a:bgClr>
                      </a:patt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 xmlns="">
                          <a:noFill/>
                        </a14:hiddenFill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ja-JP" altLang="en-US"/>
                    </a:p>
                  </p:txBody>
                </p:sp>
              </p:grpSp>
            </p:grpSp>
            <p:grpSp>
              <p:nvGrpSpPr>
                <p:cNvPr id="62" name="Group 161"/>
                <p:cNvGrpSpPr>
                  <a:grpSpLocks/>
                </p:cNvGrpSpPr>
                <p:nvPr userDrawn="1"/>
              </p:nvGrpSpPr>
              <p:grpSpPr bwMode="auto">
                <a:xfrm>
                  <a:off x="4755" y="144"/>
                  <a:ext cx="1801" cy="4012"/>
                  <a:chOff x="4755" y="144"/>
                  <a:chExt cx="1801" cy="4012"/>
                </a:xfrm>
              </p:grpSpPr>
              <p:grpSp>
                <p:nvGrpSpPr>
                  <p:cNvPr id="63" name="Group 162"/>
                  <p:cNvGrpSpPr>
                    <a:grpSpLocks/>
                  </p:cNvGrpSpPr>
                  <p:nvPr userDrawn="1"/>
                </p:nvGrpSpPr>
                <p:grpSpPr bwMode="auto">
                  <a:xfrm>
                    <a:off x="4755" y="144"/>
                    <a:ext cx="975" cy="947"/>
                    <a:chOff x="4755" y="144"/>
                    <a:chExt cx="975" cy="947"/>
                  </a:xfrm>
                </p:grpSpPr>
                <p:sp>
                  <p:nvSpPr>
                    <p:cNvPr id="91" name="Line 163"/>
                    <p:cNvSpPr>
                      <a:spLocks noChangeShapeType="1"/>
                    </p:cNvSpPr>
                    <p:nvPr/>
                  </p:nvSpPr>
                  <p:spPr bwMode="hidden">
                    <a:xfrm>
                      <a:off x="4755" y="144"/>
                      <a:ext cx="0" cy="390"/>
                    </a:xfrm>
                    <a:prstGeom prst="line">
                      <a:avLst/>
                    </a:prstGeom>
                    <a:noFill/>
                    <a:ln w="28575">
                      <a:pattFill prst="pct25">
                        <a:fgClr>
                          <a:schemeClr val="bg2"/>
                        </a:fgClr>
                        <a:bgClr>
                          <a:schemeClr val="bg1"/>
                        </a:bgClr>
                      </a:patt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 xmlns="">
                          <a:noFill/>
                        </a14:hiddenFill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ja-JP" altLang="en-US"/>
                    </a:p>
                  </p:txBody>
                </p:sp>
                <p:sp>
                  <p:nvSpPr>
                    <p:cNvPr id="92" name="Line 164"/>
                    <p:cNvSpPr>
                      <a:spLocks noChangeShapeType="1"/>
                    </p:cNvSpPr>
                    <p:nvPr/>
                  </p:nvSpPr>
                  <p:spPr bwMode="hidden">
                    <a:xfrm>
                      <a:off x="5256" y="144"/>
                      <a:ext cx="0" cy="390"/>
                    </a:xfrm>
                    <a:prstGeom prst="line">
                      <a:avLst/>
                    </a:prstGeom>
                    <a:noFill/>
                    <a:ln w="28575">
                      <a:pattFill prst="pct25">
                        <a:fgClr>
                          <a:schemeClr val="bg2"/>
                        </a:fgClr>
                        <a:bgClr>
                          <a:schemeClr val="bg1"/>
                        </a:bgClr>
                      </a:patt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 xmlns="">
                          <a:noFill/>
                        </a14:hiddenFill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ja-JP" altLang="en-US"/>
                    </a:p>
                  </p:txBody>
                </p:sp>
                <p:sp>
                  <p:nvSpPr>
                    <p:cNvPr id="93" name="Line 165"/>
                    <p:cNvSpPr>
                      <a:spLocks noChangeShapeType="1"/>
                    </p:cNvSpPr>
                    <p:nvPr/>
                  </p:nvSpPr>
                  <p:spPr bwMode="hidden">
                    <a:xfrm>
                      <a:off x="5256" y="645"/>
                      <a:ext cx="0" cy="390"/>
                    </a:xfrm>
                    <a:prstGeom prst="line">
                      <a:avLst/>
                    </a:prstGeom>
                    <a:noFill/>
                    <a:ln w="28575">
                      <a:pattFill prst="pct25">
                        <a:fgClr>
                          <a:schemeClr val="bg2"/>
                        </a:fgClr>
                        <a:bgClr>
                          <a:schemeClr val="bg1"/>
                        </a:bgClr>
                      </a:patt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 xmlns="">
                          <a:noFill/>
                        </a14:hiddenFill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ja-JP" altLang="en-US"/>
                    </a:p>
                  </p:txBody>
                </p:sp>
                <p:sp>
                  <p:nvSpPr>
                    <p:cNvPr id="94" name="Line 166"/>
                    <p:cNvSpPr>
                      <a:spLocks noChangeShapeType="1"/>
                    </p:cNvSpPr>
                    <p:nvPr/>
                  </p:nvSpPr>
                  <p:spPr bwMode="hidden">
                    <a:xfrm>
                      <a:off x="4755" y="645"/>
                      <a:ext cx="0" cy="390"/>
                    </a:xfrm>
                    <a:prstGeom prst="line">
                      <a:avLst/>
                    </a:prstGeom>
                    <a:noFill/>
                    <a:ln w="28575">
                      <a:pattFill prst="pct25">
                        <a:fgClr>
                          <a:schemeClr val="bg2"/>
                        </a:fgClr>
                        <a:bgClr>
                          <a:schemeClr val="bg1"/>
                        </a:bgClr>
                      </a:patt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 xmlns="">
                          <a:noFill/>
                        </a14:hiddenFill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ja-JP" altLang="en-US"/>
                    </a:p>
                  </p:txBody>
                </p:sp>
                <p:sp>
                  <p:nvSpPr>
                    <p:cNvPr id="95" name="Line 167"/>
                    <p:cNvSpPr>
                      <a:spLocks noChangeShapeType="1"/>
                    </p:cNvSpPr>
                    <p:nvPr/>
                  </p:nvSpPr>
                  <p:spPr bwMode="hidden">
                    <a:xfrm rot="-5400000">
                      <a:off x="5006" y="395"/>
                      <a:ext cx="0" cy="390"/>
                    </a:xfrm>
                    <a:prstGeom prst="line">
                      <a:avLst/>
                    </a:prstGeom>
                    <a:noFill/>
                    <a:ln w="28575">
                      <a:pattFill prst="pct25">
                        <a:fgClr>
                          <a:schemeClr val="bg2"/>
                        </a:fgClr>
                        <a:bgClr>
                          <a:schemeClr val="bg1"/>
                        </a:bgClr>
                      </a:patt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 xmlns="">
                          <a:noFill/>
                        </a14:hiddenFill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ja-JP" altLang="en-US"/>
                    </a:p>
                  </p:txBody>
                </p:sp>
                <p:sp>
                  <p:nvSpPr>
                    <p:cNvPr id="96" name="Line 168"/>
                    <p:cNvSpPr>
                      <a:spLocks noChangeShapeType="1"/>
                    </p:cNvSpPr>
                    <p:nvPr/>
                  </p:nvSpPr>
                  <p:spPr bwMode="hidden">
                    <a:xfrm rot="-5400000">
                      <a:off x="5535" y="395"/>
                      <a:ext cx="0" cy="390"/>
                    </a:xfrm>
                    <a:prstGeom prst="line">
                      <a:avLst/>
                    </a:prstGeom>
                    <a:noFill/>
                    <a:ln w="28575">
                      <a:pattFill prst="pct25">
                        <a:fgClr>
                          <a:schemeClr val="bg2"/>
                        </a:fgClr>
                        <a:bgClr>
                          <a:schemeClr val="bg1"/>
                        </a:bgClr>
                      </a:patt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 xmlns="">
                          <a:noFill/>
                        </a14:hiddenFill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ja-JP" altLang="en-US"/>
                    </a:p>
                  </p:txBody>
                </p:sp>
                <p:sp>
                  <p:nvSpPr>
                    <p:cNvPr id="97" name="Line 169"/>
                    <p:cNvSpPr>
                      <a:spLocks noChangeShapeType="1"/>
                    </p:cNvSpPr>
                    <p:nvPr/>
                  </p:nvSpPr>
                  <p:spPr bwMode="hidden">
                    <a:xfrm rot="-5400000">
                      <a:off x="5535" y="896"/>
                      <a:ext cx="0" cy="390"/>
                    </a:xfrm>
                    <a:prstGeom prst="line">
                      <a:avLst/>
                    </a:prstGeom>
                    <a:noFill/>
                    <a:ln w="28575">
                      <a:pattFill prst="pct25">
                        <a:fgClr>
                          <a:schemeClr val="bg2"/>
                        </a:fgClr>
                        <a:bgClr>
                          <a:schemeClr val="bg1"/>
                        </a:bgClr>
                      </a:patt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 xmlns="">
                          <a:noFill/>
                        </a14:hiddenFill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ja-JP" altLang="en-US"/>
                    </a:p>
                  </p:txBody>
                </p:sp>
                <p:sp>
                  <p:nvSpPr>
                    <p:cNvPr id="98" name="Line 170"/>
                    <p:cNvSpPr>
                      <a:spLocks noChangeShapeType="1"/>
                    </p:cNvSpPr>
                    <p:nvPr/>
                  </p:nvSpPr>
                  <p:spPr bwMode="hidden">
                    <a:xfrm rot="-5400000">
                      <a:off x="5006" y="896"/>
                      <a:ext cx="0" cy="390"/>
                    </a:xfrm>
                    <a:prstGeom prst="line">
                      <a:avLst/>
                    </a:prstGeom>
                    <a:noFill/>
                    <a:ln w="28575">
                      <a:pattFill prst="pct25">
                        <a:fgClr>
                          <a:schemeClr val="bg2"/>
                        </a:fgClr>
                        <a:bgClr>
                          <a:schemeClr val="bg1"/>
                        </a:bgClr>
                      </a:patt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 xmlns="">
                          <a:noFill/>
                        </a14:hiddenFill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ja-JP" altLang="en-US"/>
                    </a:p>
                  </p:txBody>
                </p:sp>
              </p:grpSp>
              <p:grpSp>
                <p:nvGrpSpPr>
                  <p:cNvPr id="64" name="Group 171"/>
                  <p:cNvGrpSpPr>
                    <a:grpSpLocks/>
                  </p:cNvGrpSpPr>
                  <p:nvPr/>
                </p:nvGrpSpPr>
                <p:grpSpPr bwMode="auto">
                  <a:xfrm>
                    <a:off x="4876" y="1166"/>
                    <a:ext cx="1680" cy="947"/>
                    <a:chOff x="288" y="528"/>
                    <a:chExt cx="1680" cy="1632"/>
                  </a:xfrm>
                </p:grpSpPr>
                <p:sp>
                  <p:nvSpPr>
                    <p:cNvPr id="83" name="Line 172"/>
                    <p:cNvSpPr>
                      <a:spLocks noChangeShapeType="1"/>
                    </p:cNvSpPr>
                    <p:nvPr/>
                  </p:nvSpPr>
                  <p:spPr bwMode="hidden">
                    <a:xfrm>
                      <a:off x="288" y="528"/>
                      <a:ext cx="0" cy="672"/>
                    </a:xfrm>
                    <a:prstGeom prst="line">
                      <a:avLst/>
                    </a:prstGeom>
                    <a:noFill/>
                    <a:ln w="28575">
                      <a:pattFill prst="pct25">
                        <a:fgClr>
                          <a:schemeClr val="bg2"/>
                        </a:fgClr>
                        <a:bgClr>
                          <a:schemeClr val="bg1"/>
                        </a:bgClr>
                      </a:patt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 xmlns="">
                          <a:noFill/>
                        </a14:hiddenFill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ja-JP" altLang="en-US"/>
                    </a:p>
                  </p:txBody>
                </p:sp>
                <p:sp>
                  <p:nvSpPr>
                    <p:cNvPr id="84" name="Line 173"/>
                    <p:cNvSpPr>
                      <a:spLocks noChangeShapeType="1"/>
                    </p:cNvSpPr>
                    <p:nvPr/>
                  </p:nvSpPr>
                  <p:spPr bwMode="hidden">
                    <a:xfrm>
                      <a:off x="1152" y="528"/>
                      <a:ext cx="0" cy="672"/>
                    </a:xfrm>
                    <a:prstGeom prst="line">
                      <a:avLst/>
                    </a:prstGeom>
                    <a:noFill/>
                    <a:ln w="28575">
                      <a:pattFill prst="pct25">
                        <a:fgClr>
                          <a:schemeClr val="bg2"/>
                        </a:fgClr>
                        <a:bgClr>
                          <a:schemeClr val="bg1"/>
                        </a:bgClr>
                      </a:patt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 xmlns="">
                          <a:noFill/>
                        </a14:hiddenFill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ja-JP" altLang="en-US"/>
                    </a:p>
                  </p:txBody>
                </p:sp>
                <p:sp>
                  <p:nvSpPr>
                    <p:cNvPr id="85" name="Line 174"/>
                    <p:cNvSpPr>
                      <a:spLocks noChangeShapeType="1"/>
                    </p:cNvSpPr>
                    <p:nvPr/>
                  </p:nvSpPr>
                  <p:spPr bwMode="hidden">
                    <a:xfrm>
                      <a:off x="1152" y="1391"/>
                      <a:ext cx="0" cy="672"/>
                    </a:xfrm>
                    <a:prstGeom prst="line">
                      <a:avLst/>
                    </a:prstGeom>
                    <a:noFill/>
                    <a:ln w="28575">
                      <a:pattFill prst="pct25">
                        <a:fgClr>
                          <a:schemeClr val="bg2"/>
                        </a:fgClr>
                        <a:bgClr>
                          <a:schemeClr val="bg1"/>
                        </a:bgClr>
                      </a:patt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 xmlns="">
                          <a:noFill/>
                        </a14:hiddenFill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ja-JP" altLang="en-US"/>
                    </a:p>
                  </p:txBody>
                </p:sp>
                <p:sp>
                  <p:nvSpPr>
                    <p:cNvPr id="86" name="Line 175"/>
                    <p:cNvSpPr>
                      <a:spLocks noChangeShapeType="1"/>
                    </p:cNvSpPr>
                    <p:nvPr/>
                  </p:nvSpPr>
                  <p:spPr bwMode="hidden">
                    <a:xfrm>
                      <a:off x="288" y="1391"/>
                      <a:ext cx="0" cy="672"/>
                    </a:xfrm>
                    <a:prstGeom prst="line">
                      <a:avLst/>
                    </a:prstGeom>
                    <a:noFill/>
                    <a:ln w="28575">
                      <a:pattFill prst="pct25">
                        <a:fgClr>
                          <a:schemeClr val="bg2"/>
                        </a:fgClr>
                        <a:bgClr>
                          <a:schemeClr val="bg1"/>
                        </a:bgClr>
                      </a:patt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 xmlns="">
                          <a:noFill/>
                        </a14:hiddenFill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ja-JP" altLang="en-US"/>
                    </a:p>
                  </p:txBody>
                </p:sp>
                <p:sp>
                  <p:nvSpPr>
                    <p:cNvPr id="87" name="Line 176"/>
                    <p:cNvSpPr>
                      <a:spLocks noChangeShapeType="1"/>
                    </p:cNvSpPr>
                    <p:nvPr/>
                  </p:nvSpPr>
                  <p:spPr bwMode="hidden">
                    <a:xfrm rot="-5400000">
                      <a:off x="720" y="961"/>
                      <a:ext cx="0" cy="672"/>
                    </a:xfrm>
                    <a:prstGeom prst="line">
                      <a:avLst/>
                    </a:prstGeom>
                    <a:noFill/>
                    <a:ln w="28575">
                      <a:pattFill prst="pct25">
                        <a:fgClr>
                          <a:schemeClr val="bg2"/>
                        </a:fgClr>
                        <a:bgClr>
                          <a:schemeClr val="bg1"/>
                        </a:bgClr>
                      </a:patt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 xmlns="">
                          <a:noFill/>
                        </a14:hiddenFill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ja-JP" altLang="en-US"/>
                    </a:p>
                  </p:txBody>
                </p:sp>
                <p:sp>
                  <p:nvSpPr>
                    <p:cNvPr id="88" name="Line 177"/>
                    <p:cNvSpPr>
                      <a:spLocks noChangeShapeType="1"/>
                    </p:cNvSpPr>
                    <p:nvPr/>
                  </p:nvSpPr>
                  <p:spPr bwMode="hidden">
                    <a:xfrm rot="-5400000">
                      <a:off x="1632" y="961"/>
                      <a:ext cx="0" cy="672"/>
                    </a:xfrm>
                    <a:prstGeom prst="line">
                      <a:avLst/>
                    </a:prstGeom>
                    <a:noFill/>
                    <a:ln w="28575">
                      <a:pattFill prst="pct25">
                        <a:fgClr>
                          <a:schemeClr val="bg2"/>
                        </a:fgClr>
                        <a:bgClr>
                          <a:schemeClr val="bg1"/>
                        </a:bgClr>
                      </a:patt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 xmlns="">
                          <a:noFill/>
                        </a14:hiddenFill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ja-JP" altLang="en-US"/>
                    </a:p>
                  </p:txBody>
                </p:sp>
                <p:sp>
                  <p:nvSpPr>
                    <p:cNvPr id="89" name="Line 178"/>
                    <p:cNvSpPr>
                      <a:spLocks noChangeShapeType="1"/>
                    </p:cNvSpPr>
                    <p:nvPr/>
                  </p:nvSpPr>
                  <p:spPr bwMode="hidden">
                    <a:xfrm rot="-5400000">
                      <a:off x="1632" y="1824"/>
                      <a:ext cx="0" cy="672"/>
                    </a:xfrm>
                    <a:prstGeom prst="line">
                      <a:avLst/>
                    </a:prstGeom>
                    <a:noFill/>
                    <a:ln w="28575">
                      <a:pattFill prst="pct25">
                        <a:fgClr>
                          <a:schemeClr val="bg2"/>
                        </a:fgClr>
                        <a:bgClr>
                          <a:schemeClr val="bg1"/>
                        </a:bgClr>
                      </a:patt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 xmlns="">
                          <a:noFill/>
                        </a14:hiddenFill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ja-JP" altLang="en-US"/>
                    </a:p>
                  </p:txBody>
                </p:sp>
                <p:sp>
                  <p:nvSpPr>
                    <p:cNvPr id="90" name="Line 179"/>
                    <p:cNvSpPr>
                      <a:spLocks noChangeShapeType="1"/>
                    </p:cNvSpPr>
                    <p:nvPr/>
                  </p:nvSpPr>
                  <p:spPr bwMode="hidden">
                    <a:xfrm rot="-5400000">
                      <a:off x="720" y="1824"/>
                      <a:ext cx="0" cy="672"/>
                    </a:xfrm>
                    <a:prstGeom prst="line">
                      <a:avLst/>
                    </a:prstGeom>
                    <a:noFill/>
                    <a:ln w="28575">
                      <a:pattFill prst="pct25">
                        <a:fgClr>
                          <a:schemeClr val="bg2"/>
                        </a:fgClr>
                        <a:bgClr>
                          <a:schemeClr val="bg1"/>
                        </a:bgClr>
                      </a:patt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 xmlns="">
                          <a:noFill/>
                        </a14:hiddenFill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ja-JP" altLang="en-US"/>
                    </a:p>
                  </p:txBody>
                </p:sp>
              </p:grpSp>
              <p:grpSp>
                <p:nvGrpSpPr>
                  <p:cNvPr id="65" name="Group 180"/>
                  <p:cNvGrpSpPr>
                    <a:grpSpLocks/>
                  </p:cNvGrpSpPr>
                  <p:nvPr/>
                </p:nvGrpSpPr>
                <p:grpSpPr bwMode="auto">
                  <a:xfrm>
                    <a:off x="4876" y="2187"/>
                    <a:ext cx="1680" cy="947"/>
                    <a:chOff x="288" y="528"/>
                    <a:chExt cx="1680" cy="1632"/>
                  </a:xfrm>
                </p:grpSpPr>
                <p:sp>
                  <p:nvSpPr>
                    <p:cNvPr id="75" name="Line 181"/>
                    <p:cNvSpPr>
                      <a:spLocks noChangeShapeType="1"/>
                    </p:cNvSpPr>
                    <p:nvPr/>
                  </p:nvSpPr>
                  <p:spPr bwMode="hidden">
                    <a:xfrm>
                      <a:off x="288" y="528"/>
                      <a:ext cx="0" cy="672"/>
                    </a:xfrm>
                    <a:prstGeom prst="line">
                      <a:avLst/>
                    </a:prstGeom>
                    <a:noFill/>
                    <a:ln w="28575">
                      <a:pattFill prst="pct25">
                        <a:fgClr>
                          <a:schemeClr val="bg2"/>
                        </a:fgClr>
                        <a:bgClr>
                          <a:schemeClr val="bg1"/>
                        </a:bgClr>
                      </a:patt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 xmlns="">
                          <a:noFill/>
                        </a14:hiddenFill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ja-JP" altLang="en-US"/>
                    </a:p>
                  </p:txBody>
                </p:sp>
                <p:sp>
                  <p:nvSpPr>
                    <p:cNvPr id="76" name="Line 182"/>
                    <p:cNvSpPr>
                      <a:spLocks noChangeShapeType="1"/>
                    </p:cNvSpPr>
                    <p:nvPr/>
                  </p:nvSpPr>
                  <p:spPr bwMode="hidden">
                    <a:xfrm>
                      <a:off x="1152" y="528"/>
                      <a:ext cx="0" cy="672"/>
                    </a:xfrm>
                    <a:prstGeom prst="line">
                      <a:avLst/>
                    </a:prstGeom>
                    <a:noFill/>
                    <a:ln w="28575">
                      <a:pattFill prst="pct25">
                        <a:fgClr>
                          <a:schemeClr val="bg2"/>
                        </a:fgClr>
                        <a:bgClr>
                          <a:schemeClr val="bg1"/>
                        </a:bgClr>
                      </a:patt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 xmlns="">
                          <a:noFill/>
                        </a14:hiddenFill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ja-JP" altLang="en-US"/>
                    </a:p>
                  </p:txBody>
                </p:sp>
                <p:sp>
                  <p:nvSpPr>
                    <p:cNvPr id="77" name="Line 183"/>
                    <p:cNvSpPr>
                      <a:spLocks noChangeShapeType="1"/>
                    </p:cNvSpPr>
                    <p:nvPr/>
                  </p:nvSpPr>
                  <p:spPr bwMode="hidden">
                    <a:xfrm>
                      <a:off x="1152" y="1391"/>
                      <a:ext cx="0" cy="672"/>
                    </a:xfrm>
                    <a:prstGeom prst="line">
                      <a:avLst/>
                    </a:prstGeom>
                    <a:noFill/>
                    <a:ln w="28575">
                      <a:pattFill prst="pct25">
                        <a:fgClr>
                          <a:schemeClr val="bg2"/>
                        </a:fgClr>
                        <a:bgClr>
                          <a:schemeClr val="bg1"/>
                        </a:bgClr>
                      </a:patt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 xmlns="">
                          <a:noFill/>
                        </a14:hiddenFill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ja-JP" altLang="en-US"/>
                    </a:p>
                  </p:txBody>
                </p:sp>
                <p:sp>
                  <p:nvSpPr>
                    <p:cNvPr id="78" name="Line 184"/>
                    <p:cNvSpPr>
                      <a:spLocks noChangeShapeType="1"/>
                    </p:cNvSpPr>
                    <p:nvPr/>
                  </p:nvSpPr>
                  <p:spPr bwMode="hidden">
                    <a:xfrm>
                      <a:off x="288" y="1391"/>
                      <a:ext cx="0" cy="672"/>
                    </a:xfrm>
                    <a:prstGeom prst="line">
                      <a:avLst/>
                    </a:prstGeom>
                    <a:noFill/>
                    <a:ln w="28575">
                      <a:pattFill prst="pct25">
                        <a:fgClr>
                          <a:schemeClr val="bg2"/>
                        </a:fgClr>
                        <a:bgClr>
                          <a:schemeClr val="bg1"/>
                        </a:bgClr>
                      </a:patt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 xmlns="">
                          <a:noFill/>
                        </a14:hiddenFill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ja-JP" altLang="en-US"/>
                    </a:p>
                  </p:txBody>
                </p:sp>
                <p:sp>
                  <p:nvSpPr>
                    <p:cNvPr id="79" name="Line 185"/>
                    <p:cNvSpPr>
                      <a:spLocks noChangeShapeType="1"/>
                    </p:cNvSpPr>
                    <p:nvPr/>
                  </p:nvSpPr>
                  <p:spPr bwMode="hidden">
                    <a:xfrm rot="-5400000">
                      <a:off x="720" y="961"/>
                      <a:ext cx="0" cy="672"/>
                    </a:xfrm>
                    <a:prstGeom prst="line">
                      <a:avLst/>
                    </a:prstGeom>
                    <a:noFill/>
                    <a:ln w="28575">
                      <a:pattFill prst="pct25">
                        <a:fgClr>
                          <a:schemeClr val="bg2"/>
                        </a:fgClr>
                        <a:bgClr>
                          <a:schemeClr val="bg1"/>
                        </a:bgClr>
                      </a:patt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 xmlns="">
                          <a:noFill/>
                        </a14:hiddenFill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ja-JP" altLang="en-US"/>
                    </a:p>
                  </p:txBody>
                </p:sp>
                <p:sp>
                  <p:nvSpPr>
                    <p:cNvPr id="80" name="Line 186"/>
                    <p:cNvSpPr>
                      <a:spLocks noChangeShapeType="1"/>
                    </p:cNvSpPr>
                    <p:nvPr/>
                  </p:nvSpPr>
                  <p:spPr bwMode="hidden">
                    <a:xfrm rot="-5400000">
                      <a:off x="1632" y="961"/>
                      <a:ext cx="0" cy="672"/>
                    </a:xfrm>
                    <a:prstGeom prst="line">
                      <a:avLst/>
                    </a:prstGeom>
                    <a:noFill/>
                    <a:ln w="28575">
                      <a:pattFill prst="pct25">
                        <a:fgClr>
                          <a:schemeClr val="bg2"/>
                        </a:fgClr>
                        <a:bgClr>
                          <a:schemeClr val="bg1"/>
                        </a:bgClr>
                      </a:patt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 xmlns="">
                          <a:noFill/>
                        </a14:hiddenFill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ja-JP" altLang="en-US"/>
                    </a:p>
                  </p:txBody>
                </p:sp>
                <p:sp>
                  <p:nvSpPr>
                    <p:cNvPr id="81" name="Line 187"/>
                    <p:cNvSpPr>
                      <a:spLocks noChangeShapeType="1"/>
                    </p:cNvSpPr>
                    <p:nvPr/>
                  </p:nvSpPr>
                  <p:spPr bwMode="hidden">
                    <a:xfrm rot="-5400000">
                      <a:off x="1632" y="1824"/>
                      <a:ext cx="0" cy="672"/>
                    </a:xfrm>
                    <a:prstGeom prst="line">
                      <a:avLst/>
                    </a:prstGeom>
                    <a:noFill/>
                    <a:ln w="28575">
                      <a:pattFill prst="pct25">
                        <a:fgClr>
                          <a:schemeClr val="bg2"/>
                        </a:fgClr>
                        <a:bgClr>
                          <a:schemeClr val="bg1"/>
                        </a:bgClr>
                      </a:patt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 xmlns="">
                          <a:noFill/>
                        </a14:hiddenFill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ja-JP" altLang="en-US"/>
                    </a:p>
                  </p:txBody>
                </p:sp>
                <p:sp>
                  <p:nvSpPr>
                    <p:cNvPr id="82" name="Line 188"/>
                    <p:cNvSpPr>
                      <a:spLocks noChangeShapeType="1"/>
                    </p:cNvSpPr>
                    <p:nvPr/>
                  </p:nvSpPr>
                  <p:spPr bwMode="hidden">
                    <a:xfrm rot="-5400000">
                      <a:off x="720" y="1824"/>
                      <a:ext cx="0" cy="672"/>
                    </a:xfrm>
                    <a:prstGeom prst="line">
                      <a:avLst/>
                    </a:prstGeom>
                    <a:noFill/>
                    <a:ln w="28575">
                      <a:pattFill prst="pct25">
                        <a:fgClr>
                          <a:schemeClr val="bg2"/>
                        </a:fgClr>
                        <a:bgClr>
                          <a:schemeClr val="bg1"/>
                        </a:bgClr>
                      </a:patt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 xmlns="">
                          <a:noFill/>
                        </a14:hiddenFill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ja-JP" altLang="en-US"/>
                    </a:p>
                  </p:txBody>
                </p:sp>
              </p:grpSp>
              <p:grpSp>
                <p:nvGrpSpPr>
                  <p:cNvPr id="66" name="Group 189"/>
                  <p:cNvGrpSpPr>
                    <a:grpSpLocks/>
                  </p:cNvGrpSpPr>
                  <p:nvPr/>
                </p:nvGrpSpPr>
                <p:grpSpPr bwMode="auto">
                  <a:xfrm>
                    <a:off x="4876" y="3209"/>
                    <a:ext cx="1680" cy="947"/>
                    <a:chOff x="288" y="528"/>
                    <a:chExt cx="1680" cy="1632"/>
                  </a:xfrm>
                </p:grpSpPr>
                <p:sp>
                  <p:nvSpPr>
                    <p:cNvPr id="67" name="Line 190"/>
                    <p:cNvSpPr>
                      <a:spLocks noChangeShapeType="1"/>
                    </p:cNvSpPr>
                    <p:nvPr/>
                  </p:nvSpPr>
                  <p:spPr bwMode="hidden">
                    <a:xfrm>
                      <a:off x="288" y="528"/>
                      <a:ext cx="0" cy="672"/>
                    </a:xfrm>
                    <a:prstGeom prst="line">
                      <a:avLst/>
                    </a:prstGeom>
                    <a:noFill/>
                    <a:ln w="28575">
                      <a:pattFill prst="pct25">
                        <a:fgClr>
                          <a:schemeClr val="bg2"/>
                        </a:fgClr>
                        <a:bgClr>
                          <a:schemeClr val="bg1"/>
                        </a:bgClr>
                      </a:patt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 xmlns="">
                          <a:noFill/>
                        </a14:hiddenFill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ja-JP" altLang="en-US"/>
                    </a:p>
                  </p:txBody>
                </p:sp>
                <p:sp>
                  <p:nvSpPr>
                    <p:cNvPr id="68" name="Line 191"/>
                    <p:cNvSpPr>
                      <a:spLocks noChangeShapeType="1"/>
                    </p:cNvSpPr>
                    <p:nvPr/>
                  </p:nvSpPr>
                  <p:spPr bwMode="hidden">
                    <a:xfrm>
                      <a:off x="1152" y="528"/>
                      <a:ext cx="0" cy="672"/>
                    </a:xfrm>
                    <a:prstGeom prst="line">
                      <a:avLst/>
                    </a:prstGeom>
                    <a:noFill/>
                    <a:ln w="28575">
                      <a:pattFill prst="pct25">
                        <a:fgClr>
                          <a:schemeClr val="bg2"/>
                        </a:fgClr>
                        <a:bgClr>
                          <a:schemeClr val="bg1"/>
                        </a:bgClr>
                      </a:patt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 xmlns="">
                          <a:noFill/>
                        </a14:hiddenFill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ja-JP" altLang="en-US"/>
                    </a:p>
                  </p:txBody>
                </p:sp>
                <p:sp>
                  <p:nvSpPr>
                    <p:cNvPr id="69" name="Line 192"/>
                    <p:cNvSpPr>
                      <a:spLocks noChangeShapeType="1"/>
                    </p:cNvSpPr>
                    <p:nvPr/>
                  </p:nvSpPr>
                  <p:spPr bwMode="hidden">
                    <a:xfrm>
                      <a:off x="1152" y="1391"/>
                      <a:ext cx="0" cy="672"/>
                    </a:xfrm>
                    <a:prstGeom prst="line">
                      <a:avLst/>
                    </a:prstGeom>
                    <a:noFill/>
                    <a:ln w="28575">
                      <a:pattFill prst="pct25">
                        <a:fgClr>
                          <a:schemeClr val="bg2"/>
                        </a:fgClr>
                        <a:bgClr>
                          <a:schemeClr val="bg1"/>
                        </a:bgClr>
                      </a:patt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 xmlns="">
                          <a:noFill/>
                        </a14:hiddenFill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ja-JP" altLang="en-US"/>
                    </a:p>
                  </p:txBody>
                </p:sp>
                <p:sp>
                  <p:nvSpPr>
                    <p:cNvPr id="70" name="Line 193"/>
                    <p:cNvSpPr>
                      <a:spLocks noChangeShapeType="1"/>
                    </p:cNvSpPr>
                    <p:nvPr/>
                  </p:nvSpPr>
                  <p:spPr bwMode="hidden">
                    <a:xfrm>
                      <a:off x="288" y="1391"/>
                      <a:ext cx="0" cy="672"/>
                    </a:xfrm>
                    <a:prstGeom prst="line">
                      <a:avLst/>
                    </a:prstGeom>
                    <a:noFill/>
                    <a:ln w="28575">
                      <a:pattFill prst="pct25">
                        <a:fgClr>
                          <a:schemeClr val="bg2"/>
                        </a:fgClr>
                        <a:bgClr>
                          <a:schemeClr val="bg1"/>
                        </a:bgClr>
                      </a:patt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 xmlns="">
                          <a:noFill/>
                        </a14:hiddenFill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ja-JP" altLang="en-US"/>
                    </a:p>
                  </p:txBody>
                </p:sp>
                <p:sp>
                  <p:nvSpPr>
                    <p:cNvPr id="71" name="Line 194"/>
                    <p:cNvSpPr>
                      <a:spLocks noChangeShapeType="1"/>
                    </p:cNvSpPr>
                    <p:nvPr/>
                  </p:nvSpPr>
                  <p:spPr bwMode="hidden">
                    <a:xfrm rot="-5400000">
                      <a:off x="720" y="961"/>
                      <a:ext cx="0" cy="672"/>
                    </a:xfrm>
                    <a:prstGeom prst="line">
                      <a:avLst/>
                    </a:prstGeom>
                    <a:noFill/>
                    <a:ln w="28575">
                      <a:pattFill prst="pct25">
                        <a:fgClr>
                          <a:schemeClr val="bg2"/>
                        </a:fgClr>
                        <a:bgClr>
                          <a:schemeClr val="bg1"/>
                        </a:bgClr>
                      </a:patt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 xmlns="">
                          <a:noFill/>
                        </a14:hiddenFill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ja-JP" altLang="en-US"/>
                    </a:p>
                  </p:txBody>
                </p:sp>
                <p:sp>
                  <p:nvSpPr>
                    <p:cNvPr id="72" name="Line 195"/>
                    <p:cNvSpPr>
                      <a:spLocks noChangeShapeType="1"/>
                    </p:cNvSpPr>
                    <p:nvPr/>
                  </p:nvSpPr>
                  <p:spPr bwMode="hidden">
                    <a:xfrm rot="-5400000">
                      <a:off x="1632" y="961"/>
                      <a:ext cx="0" cy="672"/>
                    </a:xfrm>
                    <a:prstGeom prst="line">
                      <a:avLst/>
                    </a:prstGeom>
                    <a:noFill/>
                    <a:ln w="28575">
                      <a:pattFill prst="pct25">
                        <a:fgClr>
                          <a:schemeClr val="bg2"/>
                        </a:fgClr>
                        <a:bgClr>
                          <a:schemeClr val="bg1"/>
                        </a:bgClr>
                      </a:patt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 xmlns="">
                          <a:noFill/>
                        </a14:hiddenFill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ja-JP" altLang="en-US"/>
                    </a:p>
                  </p:txBody>
                </p:sp>
                <p:sp>
                  <p:nvSpPr>
                    <p:cNvPr id="73" name="Line 196"/>
                    <p:cNvSpPr>
                      <a:spLocks noChangeShapeType="1"/>
                    </p:cNvSpPr>
                    <p:nvPr/>
                  </p:nvSpPr>
                  <p:spPr bwMode="hidden">
                    <a:xfrm rot="-5400000">
                      <a:off x="1632" y="1824"/>
                      <a:ext cx="0" cy="672"/>
                    </a:xfrm>
                    <a:prstGeom prst="line">
                      <a:avLst/>
                    </a:prstGeom>
                    <a:noFill/>
                    <a:ln w="28575">
                      <a:pattFill prst="pct25">
                        <a:fgClr>
                          <a:schemeClr val="bg2"/>
                        </a:fgClr>
                        <a:bgClr>
                          <a:schemeClr val="bg1"/>
                        </a:bgClr>
                      </a:patt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 xmlns="">
                          <a:noFill/>
                        </a14:hiddenFill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ja-JP" altLang="en-US"/>
                    </a:p>
                  </p:txBody>
                </p:sp>
                <p:sp>
                  <p:nvSpPr>
                    <p:cNvPr id="74" name="Line 197"/>
                    <p:cNvSpPr>
                      <a:spLocks noChangeShapeType="1"/>
                    </p:cNvSpPr>
                    <p:nvPr/>
                  </p:nvSpPr>
                  <p:spPr bwMode="hidden">
                    <a:xfrm rot="-5400000">
                      <a:off x="720" y="1824"/>
                      <a:ext cx="0" cy="672"/>
                    </a:xfrm>
                    <a:prstGeom prst="line">
                      <a:avLst/>
                    </a:prstGeom>
                    <a:noFill/>
                    <a:ln w="28575">
                      <a:pattFill prst="pct25">
                        <a:fgClr>
                          <a:schemeClr val="bg2"/>
                        </a:fgClr>
                        <a:bgClr>
                          <a:schemeClr val="bg1"/>
                        </a:bgClr>
                      </a:patt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 xmlns="">
                          <a:noFill/>
                        </a14:hiddenFill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ja-JP" altLang="en-US"/>
                    </a:p>
                  </p:txBody>
                </p:sp>
              </p:grpSp>
            </p:grpSp>
          </p:grpSp>
          <p:grpSp>
            <p:nvGrpSpPr>
              <p:cNvPr id="38" name="Group 198"/>
              <p:cNvGrpSpPr>
                <a:grpSpLocks/>
              </p:cNvGrpSpPr>
              <p:nvPr userDrawn="1"/>
            </p:nvGrpSpPr>
            <p:grpSpPr bwMode="auto">
              <a:xfrm>
                <a:off x="3" y="68"/>
                <a:ext cx="5730" cy="0"/>
                <a:chOff x="3" y="68"/>
                <a:chExt cx="5730" cy="0"/>
              </a:xfrm>
            </p:grpSpPr>
            <p:sp>
              <p:nvSpPr>
                <p:cNvPr id="39" name="Line 199"/>
                <p:cNvSpPr>
                  <a:spLocks noChangeShapeType="1"/>
                </p:cNvSpPr>
                <p:nvPr/>
              </p:nvSpPr>
              <p:spPr bwMode="hidden">
                <a:xfrm rot="-5400000">
                  <a:off x="198" y="-127"/>
                  <a:ext cx="0" cy="390"/>
                </a:xfrm>
                <a:prstGeom prst="line">
                  <a:avLst/>
                </a:prstGeom>
                <a:noFill/>
                <a:ln w="28575">
                  <a:pattFill prst="pct25">
                    <a:fgClr>
                      <a:schemeClr val="bg2"/>
                    </a:fgClr>
                    <a:bgClr>
                      <a:schemeClr val="bg1"/>
                    </a:bgClr>
                  </a:patt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ja-JP" altLang="en-US"/>
                </a:p>
              </p:txBody>
            </p:sp>
            <p:sp>
              <p:nvSpPr>
                <p:cNvPr id="40" name="Line 200"/>
                <p:cNvSpPr>
                  <a:spLocks noChangeShapeType="1"/>
                </p:cNvSpPr>
                <p:nvPr/>
              </p:nvSpPr>
              <p:spPr bwMode="hidden">
                <a:xfrm rot="-5400000">
                  <a:off x="737" y="-127"/>
                  <a:ext cx="0" cy="390"/>
                </a:xfrm>
                <a:prstGeom prst="line">
                  <a:avLst/>
                </a:prstGeom>
                <a:noFill/>
                <a:ln w="28575">
                  <a:pattFill prst="pct25">
                    <a:fgClr>
                      <a:schemeClr val="bg2"/>
                    </a:fgClr>
                    <a:bgClr>
                      <a:schemeClr val="bg1"/>
                    </a:bgClr>
                  </a:patt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ja-JP" altLang="en-US"/>
                </a:p>
              </p:txBody>
            </p:sp>
            <p:sp>
              <p:nvSpPr>
                <p:cNvPr id="41" name="Line 201"/>
                <p:cNvSpPr>
                  <a:spLocks noChangeShapeType="1"/>
                </p:cNvSpPr>
                <p:nvPr/>
              </p:nvSpPr>
              <p:spPr bwMode="hidden">
                <a:xfrm rot="-5400000">
                  <a:off x="1266" y="-127"/>
                  <a:ext cx="0" cy="390"/>
                </a:xfrm>
                <a:prstGeom prst="line">
                  <a:avLst/>
                </a:prstGeom>
                <a:noFill/>
                <a:ln w="28575">
                  <a:pattFill prst="pct25">
                    <a:fgClr>
                      <a:schemeClr val="bg2"/>
                    </a:fgClr>
                    <a:bgClr>
                      <a:schemeClr val="bg1"/>
                    </a:bgClr>
                  </a:patt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ja-JP" altLang="en-US"/>
                </a:p>
              </p:txBody>
            </p:sp>
            <p:sp>
              <p:nvSpPr>
                <p:cNvPr id="42" name="Line 202"/>
                <p:cNvSpPr>
                  <a:spLocks noChangeShapeType="1"/>
                </p:cNvSpPr>
                <p:nvPr/>
              </p:nvSpPr>
              <p:spPr bwMode="hidden">
                <a:xfrm rot="-5400000">
                  <a:off x="1805" y="-127"/>
                  <a:ext cx="0" cy="390"/>
                </a:xfrm>
                <a:prstGeom prst="line">
                  <a:avLst/>
                </a:prstGeom>
                <a:noFill/>
                <a:ln w="28575">
                  <a:pattFill prst="pct25">
                    <a:fgClr>
                      <a:schemeClr val="bg2"/>
                    </a:fgClr>
                    <a:bgClr>
                      <a:schemeClr val="bg1"/>
                    </a:bgClr>
                  </a:patt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ja-JP" altLang="en-US"/>
                </a:p>
              </p:txBody>
            </p:sp>
            <p:sp>
              <p:nvSpPr>
                <p:cNvPr id="43" name="Line 203"/>
                <p:cNvSpPr>
                  <a:spLocks noChangeShapeType="1"/>
                </p:cNvSpPr>
                <p:nvPr/>
              </p:nvSpPr>
              <p:spPr bwMode="hidden">
                <a:xfrm rot="-5400000">
                  <a:off x="2334" y="-127"/>
                  <a:ext cx="0" cy="390"/>
                </a:xfrm>
                <a:prstGeom prst="line">
                  <a:avLst/>
                </a:prstGeom>
                <a:noFill/>
                <a:ln w="28575">
                  <a:pattFill prst="pct25">
                    <a:fgClr>
                      <a:schemeClr val="bg2"/>
                    </a:fgClr>
                    <a:bgClr>
                      <a:schemeClr val="bg1"/>
                    </a:bgClr>
                  </a:patt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ja-JP" altLang="en-US"/>
                </a:p>
              </p:txBody>
            </p:sp>
            <p:sp>
              <p:nvSpPr>
                <p:cNvPr id="44" name="Line 204"/>
                <p:cNvSpPr>
                  <a:spLocks noChangeShapeType="1"/>
                </p:cNvSpPr>
                <p:nvPr/>
              </p:nvSpPr>
              <p:spPr bwMode="hidden">
                <a:xfrm rot="-5400000">
                  <a:off x="2873" y="-127"/>
                  <a:ext cx="0" cy="390"/>
                </a:xfrm>
                <a:prstGeom prst="line">
                  <a:avLst/>
                </a:prstGeom>
                <a:noFill/>
                <a:ln w="28575">
                  <a:pattFill prst="pct25">
                    <a:fgClr>
                      <a:schemeClr val="bg2"/>
                    </a:fgClr>
                    <a:bgClr>
                      <a:schemeClr val="bg1"/>
                    </a:bgClr>
                  </a:patt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ja-JP" altLang="en-US"/>
                </a:p>
              </p:txBody>
            </p:sp>
            <p:sp>
              <p:nvSpPr>
                <p:cNvPr id="45" name="Line 205"/>
                <p:cNvSpPr>
                  <a:spLocks noChangeShapeType="1"/>
                </p:cNvSpPr>
                <p:nvPr/>
              </p:nvSpPr>
              <p:spPr bwMode="hidden">
                <a:xfrm rot="-5400000">
                  <a:off x="3402" y="-127"/>
                  <a:ext cx="0" cy="390"/>
                </a:xfrm>
                <a:prstGeom prst="line">
                  <a:avLst/>
                </a:prstGeom>
                <a:noFill/>
                <a:ln w="28575">
                  <a:pattFill prst="pct25">
                    <a:fgClr>
                      <a:schemeClr val="bg2"/>
                    </a:fgClr>
                    <a:bgClr>
                      <a:schemeClr val="bg1"/>
                    </a:bgClr>
                  </a:patt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ja-JP" altLang="en-US"/>
                </a:p>
              </p:txBody>
            </p:sp>
            <p:sp>
              <p:nvSpPr>
                <p:cNvPr id="46" name="Line 206"/>
                <p:cNvSpPr>
                  <a:spLocks noChangeShapeType="1"/>
                </p:cNvSpPr>
                <p:nvPr/>
              </p:nvSpPr>
              <p:spPr bwMode="hidden">
                <a:xfrm rot="-5400000">
                  <a:off x="3941" y="-127"/>
                  <a:ext cx="0" cy="390"/>
                </a:xfrm>
                <a:prstGeom prst="line">
                  <a:avLst/>
                </a:prstGeom>
                <a:noFill/>
                <a:ln w="28575">
                  <a:pattFill prst="pct25">
                    <a:fgClr>
                      <a:schemeClr val="bg2"/>
                    </a:fgClr>
                    <a:bgClr>
                      <a:schemeClr val="bg1"/>
                    </a:bgClr>
                  </a:patt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ja-JP" altLang="en-US"/>
                </a:p>
              </p:txBody>
            </p:sp>
            <p:sp>
              <p:nvSpPr>
                <p:cNvPr id="47" name="Line 207"/>
                <p:cNvSpPr>
                  <a:spLocks noChangeShapeType="1"/>
                </p:cNvSpPr>
                <p:nvPr/>
              </p:nvSpPr>
              <p:spPr bwMode="hidden">
                <a:xfrm rot="-5400000">
                  <a:off x="4470" y="-127"/>
                  <a:ext cx="0" cy="390"/>
                </a:xfrm>
                <a:prstGeom prst="line">
                  <a:avLst/>
                </a:prstGeom>
                <a:noFill/>
                <a:ln w="28575">
                  <a:pattFill prst="pct25">
                    <a:fgClr>
                      <a:schemeClr val="bg2"/>
                    </a:fgClr>
                    <a:bgClr>
                      <a:schemeClr val="bg1"/>
                    </a:bgClr>
                  </a:patt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ja-JP" altLang="en-US"/>
                </a:p>
              </p:txBody>
            </p:sp>
            <p:sp>
              <p:nvSpPr>
                <p:cNvPr id="48" name="Line 208"/>
                <p:cNvSpPr>
                  <a:spLocks noChangeShapeType="1"/>
                </p:cNvSpPr>
                <p:nvPr/>
              </p:nvSpPr>
              <p:spPr bwMode="hidden">
                <a:xfrm rot="-5400000">
                  <a:off x="5009" y="-127"/>
                  <a:ext cx="0" cy="390"/>
                </a:xfrm>
                <a:prstGeom prst="line">
                  <a:avLst/>
                </a:prstGeom>
                <a:noFill/>
                <a:ln w="28575">
                  <a:pattFill prst="pct25">
                    <a:fgClr>
                      <a:schemeClr val="bg2"/>
                    </a:fgClr>
                    <a:bgClr>
                      <a:schemeClr val="bg1"/>
                    </a:bgClr>
                  </a:patt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ja-JP" altLang="en-US"/>
                </a:p>
              </p:txBody>
            </p:sp>
            <p:sp>
              <p:nvSpPr>
                <p:cNvPr id="49" name="Line 209"/>
                <p:cNvSpPr>
                  <a:spLocks noChangeShapeType="1"/>
                </p:cNvSpPr>
                <p:nvPr/>
              </p:nvSpPr>
              <p:spPr bwMode="hidden">
                <a:xfrm rot="-5400000">
                  <a:off x="5538" y="-127"/>
                  <a:ext cx="0" cy="390"/>
                </a:xfrm>
                <a:prstGeom prst="line">
                  <a:avLst/>
                </a:prstGeom>
                <a:noFill/>
                <a:ln w="28575">
                  <a:pattFill prst="pct25">
                    <a:fgClr>
                      <a:schemeClr val="bg2"/>
                    </a:fgClr>
                    <a:bgClr>
                      <a:schemeClr val="bg1"/>
                    </a:bgClr>
                  </a:patt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ja-JP" altLang="en-US"/>
                </a:p>
              </p:txBody>
            </p:sp>
          </p:grpSp>
        </p:grpSp>
        <p:grpSp>
          <p:nvGrpSpPr>
            <p:cNvPr id="6" name="Group 210"/>
            <p:cNvGrpSpPr>
              <a:grpSpLocks/>
            </p:cNvGrpSpPr>
            <p:nvPr/>
          </p:nvGrpSpPr>
          <p:grpSpPr bwMode="auto">
            <a:xfrm>
              <a:off x="336" y="1200"/>
              <a:ext cx="5088" cy="1056"/>
              <a:chOff x="336" y="1200"/>
              <a:chExt cx="5088" cy="1056"/>
            </a:xfrm>
          </p:grpSpPr>
          <p:sp>
            <p:nvSpPr>
              <p:cNvPr id="32" name="Rectangle 211"/>
              <p:cNvSpPr>
                <a:spLocks noChangeArrowheads="1"/>
              </p:cNvSpPr>
              <p:nvPr/>
            </p:nvSpPr>
            <p:spPr bwMode="auto">
              <a:xfrm>
                <a:off x="2880" y="1200"/>
                <a:ext cx="2544" cy="528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ja-JP" altLang="en-US"/>
              </a:p>
            </p:txBody>
          </p:sp>
          <p:sp>
            <p:nvSpPr>
              <p:cNvPr id="33" name="Rectangle 212"/>
              <p:cNvSpPr>
                <a:spLocks noChangeArrowheads="1"/>
              </p:cNvSpPr>
              <p:nvPr/>
            </p:nvSpPr>
            <p:spPr bwMode="auto">
              <a:xfrm>
                <a:off x="2880" y="1728"/>
                <a:ext cx="2544" cy="528"/>
              </a:xfrm>
              <a:prstGeom prst="rect">
                <a:avLst/>
              </a:prstGeom>
              <a:solidFill>
                <a:schemeClr val="hlink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ja-JP" altLang="en-US"/>
              </a:p>
            </p:txBody>
          </p:sp>
          <p:sp>
            <p:nvSpPr>
              <p:cNvPr id="34" name="Rectangle 213"/>
              <p:cNvSpPr>
                <a:spLocks noChangeArrowheads="1"/>
              </p:cNvSpPr>
              <p:nvPr/>
            </p:nvSpPr>
            <p:spPr bwMode="auto">
              <a:xfrm>
                <a:off x="336" y="1728"/>
                <a:ext cx="2544" cy="528"/>
              </a:xfrm>
              <a:prstGeom prst="rect">
                <a:avLst/>
              </a:prstGeom>
              <a:solidFill>
                <a:schemeClr val="folHlink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ja-JP" altLang="en-US"/>
              </a:p>
            </p:txBody>
          </p:sp>
          <p:sp>
            <p:nvSpPr>
              <p:cNvPr id="35" name="Rectangle 214"/>
              <p:cNvSpPr>
                <a:spLocks noChangeArrowheads="1"/>
              </p:cNvSpPr>
              <p:nvPr/>
            </p:nvSpPr>
            <p:spPr bwMode="auto">
              <a:xfrm>
                <a:off x="336" y="1200"/>
                <a:ext cx="2544" cy="528"/>
              </a:xfrm>
              <a:prstGeom prst="rect">
                <a:avLst/>
              </a:prstGeom>
              <a:solidFill>
                <a:schemeClr val="accent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ja-JP" altLang="en-US"/>
              </a:p>
            </p:txBody>
          </p:sp>
          <p:sp>
            <p:nvSpPr>
              <p:cNvPr id="36" name="Rectangle 215"/>
              <p:cNvSpPr>
                <a:spLocks noChangeArrowheads="1"/>
              </p:cNvSpPr>
              <p:nvPr/>
            </p:nvSpPr>
            <p:spPr bwMode="white">
              <a:xfrm>
                <a:off x="432" y="1296"/>
                <a:ext cx="4896" cy="864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ja-JP" altLang="en-US"/>
              </a:p>
            </p:txBody>
          </p:sp>
        </p:grpSp>
        <p:grpSp>
          <p:nvGrpSpPr>
            <p:cNvPr id="7" name="Group 216"/>
            <p:cNvGrpSpPr>
              <a:grpSpLocks/>
            </p:cNvGrpSpPr>
            <p:nvPr/>
          </p:nvGrpSpPr>
          <p:grpSpPr bwMode="auto">
            <a:xfrm>
              <a:off x="192" y="4273"/>
              <a:ext cx="5328" cy="47"/>
              <a:chOff x="192" y="3840"/>
              <a:chExt cx="5328" cy="47"/>
            </a:xfrm>
          </p:grpSpPr>
          <p:grpSp>
            <p:nvGrpSpPr>
              <p:cNvPr id="8" name="Group 217"/>
              <p:cNvGrpSpPr>
                <a:grpSpLocks/>
              </p:cNvGrpSpPr>
              <p:nvPr userDrawn="1"/>
            </p:nvGrpSpPr>
            <p:grpSpPr bwMode="auto">
              <a:xfrm>
                <a:off x="192" y="3840"/>
                <a:ext cx="624" cy="47"/>
                <a:chOff x="624" y="3706"/>
                <a:chExt cx="1056" cy="106"/>
              </a:xfrm>
            </p:grpSpPr>
            <p:sp>
              <p:nvSpPr>
                <p:cNvPr id="30" name="Rectangle 218"/>
                <p:cNvSpPr>
                  <a:spLocks noChangeArrowheads="1"/>
                </p:cNvSpPr>
                <p:nvPr/>
              </p:nvSpPr>
              <p:spPr bwMode="ltGray">
                <a:xfrm>
                  <a:off x="1152" y="3706"/>
                  <a:ext cx="528" cy="106"/>
                </a:xfrm>
                <a:prstGeom prst="rect">
                  <a:avLst/>
                </a:prstGeom>
                <a:solidFill>
                  <a:schemeClr val="hlink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endParaRPr lang="ja-JP" altLang="en-US"/>
                </a:p>
              </p:txBody>
            </p:sp>
            <p:sp>
              <p:nvSpPr>
                <p:cNvPr id="31" name="Rectangle 219"/>
                <p:cNvSpPr>
                  <a:spLocks noChangeArrowheads="1"/>
                </p:cNvSpPr>
                <p:nvPr/>
              </p:nvSpPr>
              <p:spPr bwMode="ltGray">
                <a:xfrm>
                  <a:off x="624" y="3706"/>
                  <a:ext cx="528" cy="106"/>
                </a:xfrm>
                <a:prstGeom prst="rect">
                  <a:avLst/>
                </a:prstGeom>
                <a:solidFill>
                  <a:schemeClr val="folHlink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endParaRPr lang="ja-JP" altLang="en-US"/>
                </a:p>
              </p:txBody>
            </p:sp>
          </p:grpSp>
          <p:grpSp>
            <p:nvGrpSpPr>
              <p:cNvPr id="9" name="Group 220"/>
              <p:cNvGrpSpPr>
                <a:grpSpLocks/>
              </p:cNvGrpSpPr>
              <p:nvPr userDrawn="1"/>
            </p:nvGrpSpPr>
            <p:grpSpPr bwMode="auto">
              <a:xfrm>
                <a:off x="864" y="3840"/>
                <a:ext cx="624" cy="47"/>
                <a:chOff x="624" y="3600"/>
                <a:chExt cx="1056" cy="106"/>
              </a:xfrm>
            </p:grpSpPr>
            <p:sp>
              <p:nvSpPr>
                <p:cNvPr id="28" name="Rectangle 221"/>
                <p:cNvSpPr>
                  <a:spLocks noChangeArrowheads="1"/>
                </p:cNvSpPr>
                <p:nvPr/>
              </p:nvSpPr>
              <p:spPr bwMode="ltGray">
                <a:xfrm>
                  <a:off x="1152" y="3600"/>
                  <a:ext cx="528" cy="106"/>
                </a:xfrm>
                <a:prstGeom prst="rect">
                  <a:avLst/>
                </a:prstGeom>
                <a:solidFill>
                  <a:schemeClr val="accent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endParaRPr lang="ja-JP" altLang="en-US"/>
                </a:p>
              </p:txBody>
            </p:sp>
            <p:sp>
              <p:nvSpPr>
                <p:cNvPr id="29" name="Rectangle 222"/>
                <p:cNvSpPr>
                  <a:spLocks noChangeArrowheads="1"/>
                </p:cNvSpPr>
                <p:nvPr/>
              </p:nvSpPr>
              <p:spPr bwMode="ltGray">
                <a:xfrm>
                  <a:off x="624" y="3600"/>
                  <a:ext cx="528" cy="106"/>
                </a:xfrm>
                <a:prstGeom prst="rect">
                  <a:avLst/>
                </a:prstGeom>
                <a:solidFill>
                  <a:schemeClr val="accent1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endParaRPr lang="ja-JP" altLang="en-US"/>
                </a:p>
              </p:txBody>
            </p:sp>
          </p:grpSp>
          <p:grpSp>
            <p:nvGrpSpPr>
              <p:cNvPr id="10" name="Group 223"/>
              <p:cNvGrpSpPr>
                <a:grpSpLocks/>
              </p:cNvGrpSpPr>
              <p:nvPr userDrawn="1"/>
            </p:nvGrpSpPr>
            <p:grpSpPr bwMode="auto">
              <a:xfrm>
                <a:off x="1536" y="3840"/>
                <a:ext cx="624" cy="47"/>
                <a:chOff x="624" y="3706"/>
                <a:chExt cx="1056" cy="106"/>
              </a:xfrm>
            </p:grpSpPr>
            <p:sp>
              <p:nvSpPr>
                <p:cNvPr id="26" name="Rectangle 224"/>
                <p:cNvSpPr>
                  <a:spLocks noChangeArrowheads="1"/>
                </p:cNvSpPr>
                <p:nvPr/>
              </p:nvSpPr>
              <p:spPr bwMode="ltGray">
                <a:xfrm>
                  <a:off x="1152" y="3706"/>
                  <a:ext cx="528" cy="106"/>
                </a:xfrm>
                <a:prstGeom prst="rect">
                  <a:avLst/>
                </a:prstGeom>
                <a:solidFill>
                  <a:schemeClr val="hlink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endParaRPr lang="ja-JP" altLang="en-US"/>
                </a:p>
              </p:txBody>
            </p:sp>
            <p:sp>
              <p:nvSpPr>
                <p:cNvPr id="27" name="Rectangle 225"/>
                <p:cNvSpPr>
                  <a:spLocks noChangeArrowheads="1"/>
                </p:cNvSpPr>
                <p:nvPr/>
              </p:nvSpPr>
              <p:spPr bwMode="ltGray">
                <a:xfrm>
                  <a:off x="624" y="3706"/>
                  <a:ext cx="528" cy="106"/>
                </a:xfrm>
                <a:prstGeom prst="rect">
                  <a:avLst/>
                </a:prstGeom>
                <a:solidFill>
                  <a:schemeClr val="folHlink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endParaRPr lang="ja-JP" altLang="en-US"/>
                </a:p>
              </p:txBody>
            </p:sp>
          </p:grpSp>
          <p:grpSp>
            <p:nvGrpSpPr>
              <p:cNvPr id="11" name="Group 226"/>
              <p:cNvGrpSpPr>
                <a:grpSpLocks/>
              </p:cNvGrpSpPr>
              <p:nvPr userDrawn="1"/>
            </p:nvGrpSpPr>
            <p:grpSpPr bwMode="auto">
              <a:xfrm>
                <a:off x="2208" y="3840"/>
                <a:ext cx="624" cy="47"/>
                <a:chOff x="624" y="3600"/>
                <a:chExt cx="1056" cy="106"/>
              </a:xfrm>
            </p:grpSpPr>
            <p:sp>
              <p:nvSpPr>
                <p:cNvPr id="24" name="Rectangle 227"/>
                <p:cNvSpPr>
                  <a:spLocks noChangeArrowheads="1"/>
                </p:cNvSpPr>
                <p:nvPr/>
              </p:nvSpPr>
              <p:spPr bwMode="ltGray">
                <a:xfrm>
                  <a:off x="1152" y="3600"/>
                  <a:ext cx="528" cy="106"/>
                </a:xfrm>
                <a:prstGeom prst="rect">
                  <a:avLst/>
                </a:prstGeom>
                <a:solidFill>
                  <a:schemeClr val="accent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endParaRPr lang="ja-JP" altLang="en-US"/>
                </a:p>
              </p:txBody>
            </p:sp>
            <p:sp>
              <p:nvSpPr>
                <p:cNvPr id="25" name="Rectangle 228"/>
                <p:cNvSpPr>
                  <a:spLocks noChangeArrowheads="1"/>
                </p:cNvSpPr>
                <p:nvPr/>
              </p:nvSpPr>
              <p:spPr bwMode="ltGray">
                <a:xfrm>
                  <a:off x="624" y="3600"/>
                  <a:ext cx="528" cy="106"/>
                </a:xfrm>
                <a:prstGeom prst="rect">
                  <a:avLst/>
                </a:prstGeom>
                <a:solidFill>
                  <a:schemeClr val="accent1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endParaRPr lang="ja-JP" altLang="en-US"/>
                </a:p>
              </p:txBody>
            </p:sp>
          </p:grpSp>
          <p:grpSp>
            <p:nvGrpSpPr>
              <p:cNvPr id="12" name="Group 229"/>
              <p:cNvGrpSpPr>
                <a:grpSpLocks/>
              </p:cNvGrpSpPr>
              <p:nvPr userDrawn="1"/>
            </p:nvGrpSpPr>
            <p:grpSpPr bwMode="auto">
              <a:xfrm>
                <a:off x="2880" y="3840"/>
                <a:ext cx="624" cy="47"/>
                <a:chOff x="624" y="3706"/>
                <a:chExt cx="1056" cy="106"/>
              </a:xfrm>
            </p:grpSpPr>
            <p:sp>
              <p:nvSpPr>
                <p:cNvPr id="22" name="Rectangle 230"/>
                <p:cNvSpPr>
                  <a:spLocks noChangeArrowheads="1"/>
                </p:cNvSpPr>
                <p:nvPr/>
              </p:nvSpPr>
              <p:spPr bwMode="ltGray">
                <a:xfrm>
                  <a:off x="1152" y="3706"/>
                  <a:ext cx="528" cy="106"/>
                </a:xfrm>
                <a:prstGeom prst="rect">
                  <a:avLst/>
                </a:prstGeom>
                <a:solidFill>
                  <a:schemeClr val="hlink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endParaRPr lang="ja-JP" altLang="en-US"/>
                </a:p>
              </p:txBody>
            </p:sp>
            <p:sp>
              <p:nvSpPr>
                <p:cNvPr id="23" name="Rectangle 231"/>
                <p:cNvSpPr>
                  <a:spLocks noChangeArrowheads="1"/>
                </p:cNvSpPr>
                <p:nvPr/>
              </p:nvSpPr>
              <p:spPr bwMode="ltGray">
                <a:xfrm>
                  <a:off x="624" y="3706"/>
                  <a:ext cx="528" cy="106"/>
                </a:xfrm>
                <a:prstGeom prst="rect">
                  <a:avLst/>
                </a:prstGeom>
                <a:solidFill>
                  <a:schemeClr val="folHlink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endParaRPr lang="ja-JP" altLang="en-US"/>
                </a:p>
              </p:txBody>
            </p:sp>
          </p:grpSp>
          <p:grpSp>
            <p:nvGrpSpPr>
              <p:cNvPr id="13" name="Group 232"/>
              <p:cNvGrpSpPr>
                <a:grpSpLocks/>
              </p:cNvGrpSpPr>
              <p:nvPr userDrawn="1"/>
            </p:nvGrpSpPr>
            <p:grpSpPr bwMode="auto">
              <a:xfrm>
                <a:off x="3552" y="3840"/>
                <a:ext cx="624" cy="47"/>
                <a:chOff x="624" y="3600"/>
                <a:chExt cx="1056" cy="106"/>
              </a:xfrm>
            </p:grpSpPr>
            <p:sp>
              <p:nvSpPr>
                <p:cNvPr id="20" name="Rectangle 233"/>
                <p:cNvSpPr>
                  <a:spLocks noChangeArrowheads="1"/>
                </p:cNvSpPr>
                <p:nvPr/>
              </p:nvSpPr>
              <p:spPr bwMode="ltGray">
                <a:xfrm>
                  <a:off x="1152" y="3600"/>
                  <a:ext cx="528" cy="106"/>
                </a:xfrm>
                <a:prstGeom prst="rect">
                  <a:avLst/>
                </a:prstGeom>
                <a:solidFill>
                  <a:schemeClr val="accent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endParaRPr lang="ja-JP" altLang="en-US"/>
                </a:p>
              </p:txBody>
            </p:sp>
            <p:sp>
              <p:nvSpPr>
                <p:cNvPr id="21" name="Rectangle 234"/>
                <p:cNvSpPr>
                  <a:spLocks noChangeArrowheads="1"/>
                </p:cNvSpPr>
                <p:nvPr/>
              </p:nvSpPr>
              <p:spPr bwMode="ltGray">
                <a:xfrm>
                  <a:off x="624" y="3600"/>
                  <a:ext cx="528" cy="106"/>
                </a:xfrm>
                <a:prstGeom prst="rect">
                  <a:avLst/>
                </a:prstGeom>
                <a:solidFill>
                  <a:schemeClr val="accent1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endParaRPr lang="ja-JP" altLang="en-US"/>
                </a:p>
              </p:txBody>
            </p:sp>
          </p:grpSp>
          <p:grpSp>
            <p:nvGrpSpPr>
              <p:cNvPr id="14" name="Group 235"/>
              <p:cNvGrpSpPr>
                <a:grpSpLocks/>
              </p:cNvGrpSpPr>
              <p:nvPr userDrawn="1"/>
            </p:nvGrpSpPr>
            <p:grpSpPr bwMode="auto">
              <a:xfrm>
                <a:off x="4224" y="3840"/>
                <a:ext cx="624" cy="47"/>
                <a:chOff x="624" y="3706"/>
                <a:chExt cx="1056" cy="106"/>
              </a:xfrm>
            </p:grpSpPr>
            <p:sp>
              <p:nvSpPr>
                <p:cNvPr id="18" name="Rectangle 236"/>
                <p:cNvSpPr>
                  <a:spLocks noChangeArrowheads="1"/>
                </p:cNvSpPr>
                <p:nvPr/>
              </p:nvSpPr>
              <p:spPr bwMode="ltGray">
                <a:xfrm>
                  <a:off x="1152" y="3706"/>
                  <a:ext cx="528" cy="106"/>
                </a:xfrm>
                <a:prstGeom prst="rect">
                  <a:avLst/>
                </a:prstGeom>
                <a:solidFill>
                  <a:schemeClr val="hlink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endParaRPr lang="ja-JP" altLang="en-US"/>
                </a:p>
              </p:txBody>
            </p:sp>
            <p:sp>
              <p:nvSpPr>
                <p:cNvPr id="19" name="Rectangle 237"/>
                <p:cNvSpPr>
                  <a:spLocks noChangeArrowheads="1"/>
                </p:cNvSpPr>
                <p:nvPr/>
              </p:nvSpPr>
              <p:spPr bwMode="ltGray">
                <a:xfrm>
                  <a:off x="624" y="3706"/>
                  <a:ext cx="528" cy="106"/>
                </a:xfrm>
                <a:prstGeom prst="rect">
                  <a:avLst/>
                </a:prstGeom>
                <a:solidFill>
                  <a:schemeClr val="folHlink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endParaRPr lang="ja-JP" altLang="en-US"/>
                </a:p>
              </p:txBody>
            </p:sp>
          </p:grpSp>
          <p:grpSp>
            <p:nvGrpSpPr>
              <p:cNvPr id="15" name="Group 238"/>
              <p:cNvGrpSpPr>
                <a:grpSpLocks/>
              </p:cNvGrpSpPr>
              <p:nvPr userDrawn="1"/>
            </p:nvGrpSpPr>
            <p:grpSpPr bwMode="auto">
              <a:xfrm>
                <a:off x="4896" y="3840"/>
                <a:ext cx="624" cy="47"/>
                <a:chOff x="624" y="3600"/>
                <a:chExt cx="1056" cy="106"/>
              </a:xfrm>
            </p:grpSpPr>
            <p:sp>
              <p:nvSpPr>
                <p:cNvPr id="16" name="Rectangle 239"/>
                <p:cNvSpPr>
                  <a:spLocks noChangeArrowheads="1"/>
                </p:cNvSpPr>
                <p:nvPr/>
              </p:nvSpPr>
              <p:spPr bwMode="ltGray">
                <a:xfrm>
                  <a:off x="1152" y="3600"/>
                  <a:ext cx="528" cy="106"/>
                </a:xfrm>
                <a:prstGeom prst="rect">
                  <a:avLst/>
                </a:prstGeom>
                <a:solidFill>
                  <a:schemeClr val="accent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endParaRPr lang="ja-JP" altLang="en-US"/>
                </a:p>
              </p:txBody>
            </p:sp>
            <p:sp>
              <p:nvSpPr>
                <p:cNvPr id="17" name="Rectangle 240"/>
                <p:cNvSpPr>
                  <a:spLocks noChangeArrowheads="1"/>
                </p:cNvSpPr>
                <p:nvPr/>
              </p:nvSpPr>
              <p:spPr bwMode="ltGray">
                <a:xfrm>
                  <a:off x="624" y="3600"/>
                  <a:ext cx="528" cy="106"/>
                </a:xfrm>
                <a:prstGeom prst="rect">
                  <a:avLst/>
                </a:prstGeom>
                <a:solidFill>
                  <a:schemeClr val="accent1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endParaRPr lang="ja-JP" altLang="en-US"/>
                </a:p>
              </p:txBody>
            </p:sp>
          </p:grpSp>
        </p:grpSp>
      </p:grpSp>
      <p:pic>
        <p:nvPicPr>
          <p:cNvPr id="243" name="Picture 246" descr="C:\WINNT\Profiles\rebeccal\Desktop\posbul1a.gif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56113" y="3403600"/>
            <a:ext cx="246062" cy="246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62385" name="Rectangle 241"/>
          <p:cNvSpPr>
            <a:spLocks noGrp="1" noChangeArrowheads="1"/>
          </p:cNvSpPr>
          <p:nvPr>
            <p:ph type="ctrTitle"/>
          </p:nvPr>
        </p:nvSpPr>
        <p:spPr>
          <a:xfrm>
            <a:off x="685800" y="2133600"/>
            <a:ext cx="77724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ja-JP" altLang="en-US"/>
              <a:t>マスタ</a:t>
            </a:r>
            <a:r>
              <a:rPr lang="en-US" altLang="ja-JP"/>
              <a:t> </a:t>
            </a:r>
            <a:r>
              <a:rPr lang="ja-JP" altLang="en-US"/>
              <a:t>タイトルの書式設定</a:t>
            </a:r>
          </a:p>
        </p:txBody>
      </p:sp>
      <p:sp>
        <p:nvSpPr>
          <p:cNvPr id="262386" name="Rectangle 242"/>
          <p:cNvSpPr>
            <a:spLocks noGrp="1" noChangeArrowheads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 anchor="ctr"/>
          <a:lstStyle>
            <a:lvl1pPr marL="0" indent="0" algn="ctr">
              <a:buFontTx/>
              <a:buNone/>
              <a:defRPr/>
            </a:lvl1pPr>
          </a:lstStyle>
          <a:p>
            <a:r>
              <a:rPr lang="ja-JP" altLang="en-US"/>
              <a:t>マスタ</a:t>
            </a:r>
            <a:r>
              <a:rPr lang="en-US" altLang="ja-JP"/>
              <a:t> </a:t>
            </a:r>
            <a:r>
              <a:rPr lang="ja-JP" altLang="en-US"/>
              <a:t>サブタイトルの書式設定</a:t>
            </a:r>
          </a:p>
        </p:txBody>
      </p:sp>
      <p:sp>
        <p:nvSpPr>
          <p:cNvPr id="244" name="Rectangle 243"/>
          <p:cNvSpPr>
            <a:spLocks noGrp="1" noChangeArrowheads="1"/>
          </p:cNvSpPr>
          <p:nvPr>
            <p:ph type="dt" sz="half" idx="10"/>
          </p:nvPr>
        </p:nvSpPr>
        <p:spPr>
          <a:xfrm>
            <a:off x="6858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245" name="Rectangle 244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246" name="Rectangle 245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9E2FB84-5ABE-E64B-AB25-9E66561D20BB}" type="slidenum">
              <a:rPr lang="en-US" altLang="ja-JP"/>
              <a:pPr>
                <a:defRPr/>
              </a:pPr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31858863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 タイトルの書式設定</a:t>
            </a:r>
          </a:p>
        </p:txBody>
      </p:sp>
      <p:sp>
        <p:nvSpPr>
          <p:cNvPr id="3" name="コンテンツ プレースホル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ja-JP" altLang="en-US"/>
              <a:t>マスタ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</a:p>
        </p:txBody>
      </p:sp>
      <p:sp>
        <p:nvSpPr>
          <p:cNvPr id="4" name="Rectangle 6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5" name="Rectangle 6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6" name="Rectangle 6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5215130-F780-AC49-BDE5-C38F3F49D0C8}" type="slidenum">
              <a:rPr lang="en-US" altLang="ja-JP"/>
              <a:pPr>
                <a:defRPr/>
              </a:pPr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379347542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セクション ヘッダ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ja-JP" altLang="en-US"/>
              <a:t>マスタ タイトルの書式設定</a:t>
            </a:r>
          </a:p>
        </p:txBody>
      </p:sp>
      <p:sp>
        <p:nvSpPr>
          <p:cNvPr id="3" name="テキスト プレースホルダ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ja-JP" altLang="en-US"/>
              <a:t>マスタ テキストの書式設定</a:t>
            </a:r>
          </a:p>
        </p:txBody>
      </p:sp>
      <p:sp>
        <p:nvSpPr>
          <p:cNvPr id="4" name="Rectangle 6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5" name="Rectangle 6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6" name="Rectangle 6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ACD1AAF-D5B9-9E4E-A2D3-730736F1C72D}" type="slidenum">
              <a:rPr lang="en-US" altLang="ja-JP"/>
              <a:pPr>
                <a:defRPr/>
              </a:pPr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93742948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 タイトルの書式設定</a:t>
            </a:r>
          </a:p>
        </p:txBody>
      </p:sp>
      <p:sp>
        <p:nvSpPr>
          <p:cNvPr id="3" name="コンテンツ プレースホルダ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ja-JP" altLang="en-US"/>
              <a:t>マスタ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</a:p>
        </p:txBody>
      </p:sp>
      <p:sp>
        <p:nvSpPr>
          <p:cNvPr id="4" name="コンテンツ プレースホルダ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ja-JP" altLang="en-US"/>
              <a:t>マスタ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</a:p>
        </p:txBody>
      </p:sp>
      <p:sp>
        <p:nvSpPr>
          <p:cNvPr id="5" name="Rectangle 6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6" name="Rectangle 6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7" name="Rectangle 6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0ED76B5-F96B-6D47-8AAF-3BF2BD3884FC}" type="slidenum">
              <a:rPr lang="en-US" altLang="ja-JP"/>
              <a:pPr>
                <a:defRPr/>
              </a:pPr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315923206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ja-JP" altLang="en-US"/>
              <a:t>マスタ タイトルの書式設定</a:t>
            </a:r>
          </a:p>
        </p:txBody>
      </p:sp>
      <p:sp>
        <p:nvSpPr>
          <p:cNvPr id="3" name="テキスト プレースホルダ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ja-JP" altLang="en-US"/>
              <a:t>マスタ テキストの書式設定</a:t>
            </a:r>
          </a:p>
        </p:txBody>
      </p:sp>
      <p:sp>
        <p:nvSpPr>
          <p:cNvPr id="4" name="コンテンツ プレースホルダ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ja-JP" altLang="en-US"/>
              <a:t>マスタ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</a:p>
        </p:txBody>
      </p:sp>
      <p:sp>
        <p:nvSpPr>
          <p:cNvPr id="5" name="テキスト プレースホルダ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ja-JP" altLang="en-US"/>
              <a:t>マスタ テキストの書式設定</a:t>
            </a:r>
          </a:p>
        </p:txBody>
      </p:sp>
      <p:sp>
        <p:nvSpPr>
          <p:cNvPr id="6" name="コンテンツ プレースホルダ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ja-JP" altLang="en-US"/>
              <a:t>マスタ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</a:p>
        </p:txBody>
      </p:sp>
      <p:sp>
        <p:nvSpPr>
          <p:cNvPr id="7" name="Rectangle 6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8" name="Rectangle 6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9" name="Rectangle 6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97BB444-964C-5B4B-ACD0-7263A392AD6F}" type="slidenum">
              <a:rPr lang="en-US" altLang="ja-JP"/>
              <a:pPr>
                <a:defRPr/>
              </a:pPr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299963934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 タイトルの書式設定</a:t>
            </a:r>
          </a:p>
        </p:txBody>
      </p:sp>
      <p:sp>
        <p:nvSpPr>
          <p:cNvPr id="3" name="Rectangle 6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4" name="Rectangle 6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5" name="Rectangle 6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AA6F387-7112-904E-85A5-E8FE08480E34}" type="slidenum">
              <a:rPr lang="en-US" altLang="ja-JP"/>
              <a:pPr>
                <a:defRPr/>
              </a:pPr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263380827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6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3" name="Rectangle 6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4" name="Rectangle 6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58495C5-FBA7-4544-B844-F5C9EC9F9E20}" type="slidenum">
              <a:rPr lang="en-US" altLang="ja-JP"/>
              <a:pPr>
                <a:defRPr/>
              </a:pPr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402815393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タイトル付き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ja-JP" altLang="en-US"/>
              <a:t>マスタ タイトルの書式設定</a:t>
            </a:r>
          </a:p>
        </p:txBody>
      </p:sp>
      <p:sp>
        <p:nvSpPr>
          <p:cNvPr id="3" name="コンテンツ プレースホルダ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ja-JP" altLang="en-US"/>
              <a:t>マスタ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</a:p>
        </p:txBody>
      </p:sp>
      <p:sp>
        <p:nvSpPr>
          <p:cNvPr id="4" name="テキスト プレースホルダ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ja-JP" altLang="en-US"/>
              <a:t>マスタ テキストの書式設定</a:t>
            </a:r>
          </a:p>
        </p:txBody>
      </p:sp>
      <p:sp>
        <p:nvSpPr>
          <p:cNvPr id="5" name="Rectangle 6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6" name="Rectangle 6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7" name="Rectangle 6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E5E4A69-052E-5647-9608-57E645FF0862}" type="slidenum">
              <a:rPr lang="en-US" altLang="ja-JP"/>
              <a:pPr>
                <a:defRPr/>
              </a:pPr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8648688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 タイトルの書式設定</a:t>
            </a:r>
          </a:p>
        </p:txBody>
      </p:sp>
      <p:sp>
        <p:nvSpPr>
          <p:cNvPr id="3" name="コンテンツ プレースホル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ja-JP" altLang="en-US"/>
              <a:t>マスタ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9" descr="Large confetti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06F1D3D-CBA4-1845-B5C3-80A217DE43A6}" type="slidenum">
              <a:rPr lang="en-US" altLang="ja-JP"/>
              <a:pPr>
                <a:defRPr/>
              </a:pPr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4217306311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タイトルと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ja-JP" altLang="en-US"/>
              <a:t>マスタ タイトルの書式設定</a:t>
            </a:r>
          </a:p>
        </p:txBody>
      </p:sp>
      <p:sp>
        <p:nvSpPr>
          <p:cNvPr id="3" name="図プレースホルダ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ja-JP" altLang="en-US" noProof="0"/>
          </a:p>
        </p:txBody>
      </p:sp>
      <p:sp>
        <p:nvSpPr>
          <p:cNvPr id="4" name="テキスト プレースホルダ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ja-JP" altLang="en-US"/>
              <a:t>マスタ テキストの書式設定</a:t>
            </a:r>
          </a:p>
        </p:txBody>
      </p:sp>
      <p:sp>
        <p:nvSpPr>
          <p:cNvPr id="5" name="Rectangle 6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6" name="Rectangle 6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7" name="Rectangle 6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F1A71C4-0CD8-3240-A99E-6EA6A5E83A41}" type="slidenum">
              <a:rPr lang="en-US" altLang="ja-JP"/>
              <a:pPr>
                <a:defRPr/>
              </a:pPr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89299223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 タイトルの書式設定</a:t>
            </a:r>
          </a:p>
        </p:txBody>
      </p:sp>
      <p:sp>
        <p:nvSpPr>
          <p:cNvPr id="3" name="縦書きテキスト プレースホル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ja-JP" altLang="en-US"/>
              <a:t>マスタ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</a:p>
        </p:txBody>
      </p:sp>
      <p:sp>
        <p:nvSpPr>
          <p:cNvPr id="4" name="Rectangle 6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5" name="Rectangle 6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6" name="Rectangle 6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F654799-FDC5-ED40-91AE-13A9F24230C2}" type="slidenum">
              <a:rPr lang="en-US" altLang="ja-JP"/>
              <a:pPr>
                <a:defRPr/>
              </a:pPr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214541570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縦書きタイトル/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縦書きタイトル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ja-JP" altLang="en-US"/>
              <a:t>マスタ タイトルの書式設定</a:t>
            </a:r>
          </a:p>
        </p:txBody>
      </p:sp>
      <p:sp>
        <p:nvSpPr>
          <p:cNvPr id="3" name="縦書きテキスト プレースホルダ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ja-JP" altLang="en-US"/>
              <a:t>マスタ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</a:p>
        </p:txBody>
      </p:sp>
      <p:sp>
        <p:nvSpPr>
          <p:cNvPr id="4" name="Rectangle 6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5" name="Rectangle 6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6" name="Rectangle 6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CE326F4-42CB-9640-8F3E-0955B2B5B679}" type="slidenum">
              <a:rPr lang="en-US" altLang="ja-JP"/>
              <a:pPr>
                <a:defRPr/>
              </a:pPr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129852964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セクション ヘッダ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ja-JP" altLang="en-US"/>
              <a:t>マスタ タイトルの書式設定</a:t>
            </a:r>
          </a:p>
        </p:txBody>
      </p:sp>
      <p:sp>
        <p:nvSpPr>
          <p:cNvPr id="3" name="テキスト プレースホルダ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ja-JP" altLang="en-US"/>
              <a:t>マスタ テキストの書式設定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9" descr="Large confetti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CE580DA-ECFE-A64E-9C12-C31FBB2EA236}" type="slidenum">
              <a:rPr lang="en-US" altLang="ja-JP"/>
              <a:pPr>
                <a:defRPr/>
              </a:pPr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12267901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 タイトルの書式設定</a:t>
            </a:r>
          </a:p>
        </p:txBody>
      </p:sp>
      <p:sp>
        <p:nvSpPr>
          <p:cNvPr id="3" name="コンテンツ プレースホルダ 2"/>
          <p:cNvSpPr>
            <a:spLocks noGrp="1"/>
          </p:cNvSpPr>
          <p:nvPr>
            <p:ph sz="half" idx="1"/>
          </p:nvPr>
        </p:nvSpPr>
        <p:spPr>
          <a:xfrm>
            <a:off x="685800" y="1905000"/>
            <a:ext cx="3810000" cy="4191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ja-JP" altLang="en-US"/>
              <a:t>マスタ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</a:p>
        </p:txBody>
      </p:sp>
      <p:sp>
        <p:nvSpPr>
          <p:cNvPr id="4" name="コンテンツ プレースホルダ 3"/>
          <p:cNvSpPr>
            <a:spLocks noGrp="1"/>
          </p:cNvSpPr>
          <p:nvPr>
            <p:ph sz="half" idx="2"/>
          </p:nvPr>
        </p:nvSpPr>
        <p:spPr>
          <a:xfrm>
            <a:off x="4648200" y="1905000"/>
            <a:ext cx="3810000" cy="4191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ja-JP" altLang="en-US"/>
              <a:t>マスタ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9" descr="Large confetti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0C4DF3C-24BD-2748-A4F8-DDBF2575A11B}" type="slidenum">
              <a:rPr lang="en-US" altLang="ja-JP"/>
              <a:pPr>
                <a:defRPr/>
              </a:pPr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240569477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ja-JP" altLang="en-US"/>
              <a:t>マスタ タイトルの書式設定</a:t>
            </a:r>
          </a:p>
        </p:txBody>
      </p:sp>
      <p:sp>
        <p:nvSpPr>
          <p:cNvPr id="3" name="テキスト プレースホルダ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ja-JP" altLang="en-US"/>
              <a:t>マスタ テキストの書式設定</a:t>
            </a:r>
          </a:p>
        </p:txBody>
      </p:sp>
      <p:sp>
        <p:nvSpPr>
          <p:cNvPr id="4" name="コンテンツ プレースホルダ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ja-JP" altLang="en-US"/>
              <a:t>マスタ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</a:p>
        </p:txBody>
      </p:sp>
      <p:sp>
        <p:nvSpPr>
          <p:cNvPr id="5" name="テキスト プレースホルダ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ja-JP" altLang="en-US"/>
              <a:t>マスタ テキストの書式設定</a:t>
            </a:r>
          </a:p>
        </p:txBody>
      </p:sp>
      <p:sp>
        <p:nvSpPr>
          <p:cNvPr id="6" name="コンテンツ プレースホルダ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ja-JP" altLang="en-US"/>
              <a:t>マスタ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9" descr="Large confetti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BB1441D-17D5-1741-B4B2-1F22DB870D6F}" type="slidenum">
              <a:rPr lang="en-US" altLang="ja-JP"/>
              <a:pPr>
                <a:defRPr/>
              </a:pPr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336933861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 タイトルの書式設定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9" descr="Large confetti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82D0520-8BFD-8943-9DC0-E7DEF379A1E4}" type="slidenum">
              <a:rPr lang="en-US" altLang="ja-JP"/>
              <a:pPr>
                <a:defRPr/>
              </a:pPr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119969321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9" descr="Large confetti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17D8F57-6A5C-6F44-97C3-5183B8F1006E}" type="slidenum">
              <a:rPr lang="en-US" altLang="ja-JP"/>
              <a:pPr>
                <a:defRPr/>
              </a:pPr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184632999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タイトル付き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ja-JP" altLang="en-US"/>
              <a:t>マスタ タイトルの書式設定</a:t>
            </a:r>
          </a:p>
        </p:txBody>
      </p:sp>
      <p:sp>
        <p:nvSpPr>
          <p:cNvPr id="3" name="コンテンツ プレースホルダ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ja-JP" altLang="en-US"/>
              <a:t>マスタ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</a:p>
        </p:txBody>
      </p:sp>
      <p:sp>
        <p:nvSpPr>
          <p:cNvPr id="4" name="テキスト プレースホルダ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ja-JP" altLang="en-US"/>
              <a:t>マスタ テキストの書式設定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9" descr="Large confetti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E73F2C9-0230-5748-94C7-3A14E76B3CF1}" type="slidenum">
              <a:rPr lang="en-US" altLang="ja-JP"/>
              <a:pPr>
                <a:defRPr/>
              </a:pPr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411458644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タイトルと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ja-JP" altLang="en-US"/>
              <a:t>マスタ タイトルの書式設定</a:t>
            </a:r>
          </a:p>
        </p:txBody>
      </p:sp>
      <p:sp>
        <p:nvSpPr>
          <p:cNvPr id="3" name="図プレースホルダ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ja-JP" altLang="en-US" noProof="0"/>
          </a:p>
        </p:txBody>
      </p:sp>
      <p:sp>
        <p:nvSpPr>
          <p:cNvPr id="4" name="テキスト プレースホルダ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ja-JP" altLang="en-US"/>
              <a:t>マスタ テキストの書式設定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9" descr="Large confetti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34B98CF-02E0-C841-A238-0D590606446D}" type="slidenum">
              <a:rPr lang="en-US" altLang="ja-JP"/>
              <a:pPr>
                <a:defRPr/>
              </a:pPr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327018541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 descr="Large confetti"/>
          <p:cNvSpPr>
            <a:spLocks noGrp="1" noChangeArrowheads="1"/>
          </p:cNvSpPr>
          <p:nvPr>
            <p:ph type="title"/>
          </p:nvPr>
        </p:nvSpPr>
        <p:spPr bwMode="auto">
          <a:xfrm>
            <a:off x="1093788" y="284163"/>
            <a:ext cx="7772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ja-JP" altLang="en-US"/>
              <a:t>マスタ</a:t>
            </a:r>
            <a:r>
              <a:rPr lang="en-US" altLang="ja-JP"/>
              <a:t> </a:t>
            </a:r>
            <a:r>
              <a:rPr lang="ja-JP" altLang="en-US"/>
              <a:t>タイトルの書式設定</a:t>
            </a:r>
            <a:endParaRPr lang="en-US" altLang="ja-JP"/>
          </a:p>
        </p:txBody>
      </p:sp>
      <p:sp>
        <p:nvSpPr>
          <p:cNvPr id="1331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05000"/>
            <a:ext cx="7772400" cy="419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ja-JP" altLang="en-US"/>
              <a:t>マスタ</a:t>
            </a:r>
            <a:r>
              <a:rPr lang="en-US" altLang="ja-JP"/>
              <a:t> </a:t>
            </a:r>
            <a:r>
              <a:rPr lang="ja-JP" altLang="en-US"/>
              <a:t>テキストの書式設定</a:t>
            </a:r>
            <a:endParaRPr lang="en-US" altLang="ja-JP"/>
          </a:p>
          <a:p>
            <a:pPr lvl="1"/>
            <a:r>
              <a:rPr lang="ja-JP" altLang="en-US"/>
              <a:t>第</a:t>
            </a:r>
            <a:r>
              <a:rPr lang="en-US" altLang="ja-JP"/>
              <a:t> 2 </a:t>
            </a:r>
            <a:r>
              <a:rPr lang="ja-JP" altLang="en-US"/>
              <a:t>レベル</a:t>
            </a:r>
            <a:endParaRPr lang="en-US" altLang="ja-JP"/>
          </a:p>
          <a:p>
            <a:pPr lvl="2"/>
            <a:r>
              <a:rPr lang="ja-JP" altLang="en-US"/>
              <a:t>第</a:t>
            </a:r>
            <a:r>
              <a:rPr lang="en-US" altLang="ja-JP"/>
              <a:t> 3 </a:t>
            </a:r>
            <a:r>
              <a:rPr lang="ja-JP" altLang="en-US"/>
              <a:t>レベル</a:t>
            </a:r>
            <a:endParaRPr lang="en-US" altLang="ja-JP"/>
          </a:p>
          <a:p>
            <a:pPr lvl="3"/>
            <a:r>
              <a:rPr lang="ja-JP" altLang="en-US"/>
              <a:t>第</a:t>
            </a:r>
            <a:r>
              <a:rPr lang="en-US" altLang="ja-JP"/>
              <a:t> 4 </a:t>
            </a:r>
            <a:r>
              <a:rPr lang="ja-JP" altLang="en-US"/>
              <a:t>レベル</a:t>
            </a:r>
            <a:endParaRPr lang="en-US" altLang="ja-JP"/>
          </a:p>
          <a:p>
            <a:pPr lvl="4"/>
            <a:r>
              <a:rPr lang="ja-JP" altLang="en-US"/>
              <a:t>第</a:t>
            </a:r>
            <a:r>
              <a:rPr lang="en-US" altLang="ja-JP"/>
              <a:t> 5 </a:t>
            </a:r>
            <a:r>
              <a:rPr lang="ja-JP" altLang="en-US"/>
              <a:t>レベル</a:t>
            </a:r>
            <a:endParaRPr lang="en-US" altLang="ja-JP"/>
          </a:p>
        </p:txBody>
      </p:sp>
      <p:sp>
        <p:nvSpPr>
          <p:cNvPr id="209924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kumimoji="0" sz="1400">
                <a:latin typeface="Times New Roman" pitchFamily="-109" charset="0"/>
                <a:ea typeface="Osaka" pitchFamily="-109" charset="-128"/>
                <a:cs typeface="Osaka" pitchFamily="-109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09925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>
              <a:defRPr kumimoji="0" sz="1400">
                <a:latin typeface="Times New Roman" pitchFamily="-109" charset="0"/>
                <a:ea typeface="Osaka" pitchFamily="-109" charset="-128"/>
                <a:cs typeface="Osaka" pitchFamily="-109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3318" name="Rectangle 6"/>
          <p:cNvSpPr>
            <a:spLocks noChangeArrowheads="1"/>
          </p:cNvSpPr>
          <p:nvPr/>
        </p:nvSpPr>
        <p:spPr bwMode="auto">
          <a:xfrm>
            <a:off x="0" y="1512888"/>
            <a:ext cx="8458200" cy="87312"/>
          </a:xfrm>
          <a:prstGeom prst="rect">
            <a:avLst/>
          </a:prstGeom>
          <a:solidFill>
            <a:schemeClr val="bg2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/>
            <a:endParaRPr lang="en-US">
              <a:latin typeface="Times New Roman" charset="0"/>
            </a:endParaRPr>
          </a:p>
        </p:txBody>
      </p:sp>
      <p:sp>
        <p:nvSpPr>
          <p:cNvPr id="13319" name="Rectangle 7" descr="Large confetti"/>
          <p:cNvSpPr>
            <a:spLocks noChangeArrowheads="1"/>
          </p:cNvSpPr>
          <p:nvPr/>
        </p:nvSpPr>
        <p:spPr bwMode="ltGray">
          <a:xfrm>
            <a:off x="247650" y="0"/>
            <a:ext cx="793750" cy="1841500"/>
          </a:xfrm>
          <a:prstGeom prst="rect">
            <a:avLst/>
          </a:prstGeom>
          <a:pattFill prst="lgConfetti">
            <a:fgClr>
              <a:schemeClr val="accent2"/>
            </a:fgClr>
            <a:bgClr>
              <a:schemeClr val="folHlink"/>
            </a:bgClr>
          </a:patt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/>
            <a:endParaRPr lang="en-US">
              <a:latin typeface="Times New Roman" charset="0"/>
            </a:endParaRPr>
          </a:p>
        </p:txBody>
      </p:sp>
      <p:sp>
        <p:nvSpPr>
          <p:cNvPr id="13320" name="Rectangle 8"/>
          <p:cNvSpPr>
            <a:spLocks noChangeArrowheads="1"/>
          </p:cNvSpPr>
          <p:nvPr/>
        </p:nvSpPr>
        <p:spPr bwMode="auto">
          <a:xfrm>
            <a:off x="7067550" y="6553200"/>
            <a:ext cx="2076450" cy="79375"/>
          </a:xfrm>
          <a:prstGeom prst="rect">
            <a:avLst/>
          </a:prstGeom>
          <a:solidFill>
            <a:schemeClr val="bg2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/>
            <a:endParaRPr lang="en-US">
              <a:latin typeface="Times New Roman" charset="0"/>
            </a:endParaRPr>
          </a:p>
        </p:txBody>
      </p:sp>
      <p:sp>
        <p:nvSpPr>
          <p:cNvPr id="209929" name="Rectangle 9" descr="Large confetti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216900" y="6248400"/>
            <a:ext cx="533400" cy="609600"/>
          </a:xfrm>
          <a:prstGeom prst="rect">
            <a:avLst/>
          </a:prstGeom>
          <a:pattFill prst="lgConfetti">
            <a:fgClr>
              <a:schemeClr val="accent2"/>
            </a:fgClr>
            <a:bgClr>
              <a:schemeClr val="folHlink"/>
            </a:bgClr>
          </a:pattFill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1" compatLnSpc="1">
            <a:prstTxWarp prst="textNoShape">
              <a:avLst/>
            </a:prstTxWarp>
          </a:bodyPr>
          <a:lstStyle>
            <a:lvl1pPr algn="r">
              <a:defRPr kumimoji="0" sz="1400">
                <a:solidFill>
                  <a:schemeClr val="bg1"/>
                </a:solidFill>
                <a:latin typeface="Times New Roman" charset="0"/>
              </a:defRPr>
            </a:lvl1pPr>
          </a:lstStyle>
          <a:p>
            <a:pPr>
              <a:defRPr/>
            </a:pPr>
            <a:fld id="{B47EE21C-36CC-C443-9B10-76099DBA8D1D}" type="slidenum">
              <a:rPr lang="en-US" altLang="ja-JP"/>
              <a:pPr>
                <a:defRPr/>
              </a:pPr>
              <a:t>‹#›</a:t>
            </a:fld>
            <a:endParaRPr lang="en-US" altLang="ja-JP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8251" r:id="rId1"/>
    <p:sldLayoutId id="2147488231" r:id="rId2"/>
    <p:sldLayoutId id="2147488232" r:id="rId3"/>
    <p:sldLayoutId id="2147488233" r:id="rId4"/>
    <p:sldLayoutId id="2147488234" r:id="rId5"/>
    <p:sldLayoutId id="2147488235" r:id="rId6"/>
    <p:sldLayoutId id="2147488236" r:id="rId7"/>
    <p:sldLayoutId id="2147488237" r:id="rId8"/>
    <p:sldLayoutId id="2147488238" r:id="rId9"/>
    <p:sldLayoutId id="2147488239" r:id="rId10"/>
    <p:sldLayoutId id="2147488240" r:id="rId11"/>
  </p:sldLayoutIdLst>
  <p:txStyles>
    <p:titleStyle>
      <a:lvl1pPr algn="l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+mj-lt"/>
          <a:ea typeface="+mj-ea"/>
          <a:cs typeface="+mj-cs"/>
        </a:defRPr>
      </a:lvl1pPr>
      <a:lvl2pPr algn="l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Osaka" pitchFamily="-111" charset="-128"/>
          <a:ea typeface="Osaka" pitchFamily="-111" charset="-128"/>
          <a:cs typeface="Osaka" pitchFamily="-111" charset="-128"/>
        </a:defRPr>
      </a:lvl2pPr>
      <a:lvl3pPr algn="l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Osaka" pitchFamily="-111" charset="-128"/>
          <a:ea typeface="Osaka" pitchFamily="-111" charset="-128"/>
          <a:cs typeface="Osaka" pitchFamily="-111" charset="-128"/>
        </a:defRPr>
      </a:lvl3pPr>
      <a:lvl4pPr algn="l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Osaka" pitchFamily="-111" charset="-128"/>
          <a:ea typeface="Osaka" pitchFamily="-111" charset="-128"/>
          <a:cs typeface="Osaka" pitchFamily="-111" charset="-128"/>
        </a:defRPr>
      </a:lvl4pPr>
      <a:lvl5pPr algn="l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Osaka" pitchFamily="-111" charset="-128"/>
          <a:ea typeface="Osaka" pitchFamily="-111" charset="-128"/>
          <a:cs typeface="Osaka" pitchFamily="-111" charset="-128"/>
        </a:defRPr>
      </a:lvl5pPr>
      <a:lvl6pPr marL="4572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Osaka" pitchFamily="-111" charset="-128"/>
          <a:ea typeface="Osaka" pitchFamily="-111" charset="-128"/>
          <a:cs typeface="Osaka" pitchFamily="-111" charset="-128"/>
        </a:defRPr>
      </a:lvl6pPr>
      <a:lvl7pPr marL="9144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Osaka" pitchFamily="-111" charset="-128"/>
          <a:ea typeface="Osaka" pitchFamily="-111" charset="-128"/>
          <a:cs typeface="Osaka" pitchFamily="-111" charset="-128"/>
        </a:defRPr>
      </a:lvl7pPr>
      <a:lvl8pPr marL="13716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Osaka" pitchFamily="-111" charset="-128"/>
          <a:ea typeface="Osaka" pitchFamily="-111" charset="-128"/>
          <a:cs typeface="Osaka" pitchFamily="-111" charset="-128"/>
        </a:defRPr>
      </a:lvl8pPr>
      <a:lvl9pPr marL="18288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Osaka" pitchFamily="-111" charset="-128"/>
          <a:ea typeface="Osaka" pitchFamily="-111" charset="-128"/>
          <a:cs typeface="Osaka" pitchFamily="-111" charset="-128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SzPct val="85000"/>
        <a:buBlip>
          <a:blip r:embed="rId13"/>
        </a:buBlip>
        <a:defRPr kumimoji="1"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lr>
          <a:schemeClr val="bg2"/>
        </a:buClr>
        <a:buSzPct val="70000"/>
        <a:buFont typeface="Wingdings" charset="0"/>
        <a:buChar char="n"/>
        <a:defRPr kumimoji="1" sz="28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SzPct val="70000"/>
        <a:buFont typeface="Wingdings" charset="0"/>
        <a:buChar char="n"/>
        <a:defRPr kumimoji="1" sz="24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SzPct val="70000"/>
        <a:buFont typeface="Wingdings" charset="0"/>
        <a:buChar char="n"/>
        <a:defRPr kumimoji="1" sz="20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•"/>
        <a:defRPr kumimoji="1" sz="20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ja-JP"/>
      </a:defPPr>
      <a:lvl1pPr marL="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602" name="Group 2"/>
          <p:cNvGrpSpPr>
            <a:grpSpLocks/>
          </p:cNvGrpSpPr>
          <p:nvPr/>
        </p:nvGrpSpPr>
        <p:grpSpPr bwMode="auto">
          <a:xfrm>
            <a:off x="215900" y="76200"/>
            <a:ext cx="8686800" cy="6781800"/>
            <a:chOff x="136" y="48"/>
            <a:chExt cx="5472" cy="4272"/>
          </a:xfrm>
        </p:grpSpPr>
        <p:grpSp>
          <p:nvGrpSpPr>
            <p:cNvPr id="25608" name="Group 3"/>
            <p:cNvGrpSpPr>
              <a:grpSpLocks/>
            </p:cNvGrpSpPr>
            <p:nvPr userDrawn="1"/>
          </p:nvGrpSpPr>
          <p:grpSpPr bwMode="auto">
            <a:xfrm>
              <a:off x="136" y="48"/>
              <a:ext cx="5472" cy="212"/>
              <a:chOff x="136" y="48"/>
              <a:chExt cx="5472" cy="212"/>
            </a:xfrm>
          </p:grpSpPr>
          <p:grpSp>
            <p:nvGrpSpPr>
              <p:cNvPr id="25634" name="Group 4"/>
              <p:cNvGrpSpPr>
                <a:grpSpLocks/>
              </p:cNvGrpSpPr>
              <p:nvPr/>
            </p:nvGrpSpPr>
            <p:grpSpPr bwMode="auto">
              <a:xfrm>
                <a:off x="136" y="48"/>
                <a:ext cx="1056" cy="212"/>
                <a:chOff x="2544" y="2160"/>
                <a:chExt cx="1920" cy="384"/>
              </a:xfrm>
            </p:grpSpPr>
            <p:sp>
              <p:nvSpPr>
                <p:cNvPr id="25659" name="Rectangle 5"/>
                <p:cNvSpPr>
                  <a:spLocks noChangeArrowheads="1"/>
                </p:cNvSpPr>
                <p:nvPr/>
              </p:nvSpPr>
              <p:spPr bwMode="auto">
                <a:xfrm>
                  <a:off x="3504" y="2160"/>
                  <a:ext cx="960" cy="192"/>
                </a:xfrm>
                <a:prstGeom prst="rect">
                  <a:avLst/>
                </a:prstGeom>
                <a:solidFill>
                  <a:schemeClr val="accent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endParaRPr lang="ja-JP" altLang="en-US"/>
                </a:p>
              </p:txBody>
            </p:sp>
            <p:sp>
              <p:nvSpPr>
                <p:cNvPr id="25660" name="Rectangle 6"/>
                <p:cNvSpPr>
                  <a:spLocks noChangeArrowheads="1"/>
                </p:cNvSpPr>
                <p:nvPr/>
              </p:nvSpPr>
              <p:spPr bwMode="auto">
                <a:xfrm>
                  <a:off x="3504" y="2352"/>
                  <a:ext cx="960" cy="192"/>
                </a:xfrm>
                <a:prstGeom prst="rect">
                  <a:avLst/>
                </a:prstGeom>
                <a:solidFill>
                  <a:schemeClr val="hlink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endParaRPr lang="ja-JP" altLang="en-US"/>
                </a:p>
              </p:txBody>
            </p:sp>
            <p:sp>
              <p:nvSpPr>
                <p:cNvPr id="25661" name="Rectangle 7"/>
                <p:cNvSpPr>
                  <a:spLocks noChangeArrowheads="1"/>
                </p:cNvSpPr>
                <p:nvPr/>
              </p:nvSpPr>
              <p:spPr bwMode="auto">
                <a:xfrm>
                  <a:off x="2544" y="2352"/>
                  <a:ext cx="960" cy="192"/>
                </a:xfrm>
                <a:prstGeom prst="rect">
                  <a:avLst/>
                </a:prstGeom>
                <a:solidFill>
                  <a:schemeClr val="folHlink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endParaRPr lang="ja-JP" altLang="en-US"/>
                </a:p>
              </p:txBody>
            </p:sp>
            <p:sp>
              <p:nvSpPr>
                <p:cNvPr id="25662" name="Rectangle 8"/>
                <p:cNvSpPr>
                  <a:spLocks noChangeArrowheads="1"/>
                </p:cNvSpPr>
                <p:nvPr/>
              </p:nvSpPr>
              <p:spPr bwMode="auto">
                <a:xfrm>
                  <a:off x="2544" y="2160"/>
                  <a:ext cx="960" cy="192"/>
                </a:xfrm>
                <a:prstGeom prst="rect">
                  <a:avLst/>
                </a:prstGeom>
                <a:solidFill>
                  <a:schemeClr val="accent1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endParaRPr lang="ja-JP" altLang="en-US"/>
                </a:p>
              </p:txBody>
            </p:sp>
            <p:sp>
              <p:nvSpPr>
                <p:cNvPr id="25663" name="Rectangle 9"/>
                <p:cNvSpPr>
                  <a:spLocks noChangeArrowheads="1"/>
                </p:cNvSpPr>
                <p:nvPr/>
              </p:nvSpPr>
              <p:spPr bwMode="auto">
                <a:xfrm>
                  <a:off x="2640" y="2256"/>
                  <a:ext cx="1727" cy="192"/>
                </a:xfrm>
                <a:prstGeom prst="rect">
                  <a:avLst/>
                </a:prstGeom>
                <a:solidFill>
                  <a:schemeClr val="bg1">
                    <a:alpha val="50195"/>
                  </a:schemeClr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endParaRPr lang="ja-JP" altLang="en-US"/>
                </a:p>
              </p:txBody>
            </p:sp>
          </p:grpSp>
          <p:grpSp>
            <p:nvGrpSpPr>
              <p:cNvPr id="25635" name="Group 10"/>
              <p:cNvGrpSpPr>
                <a:grpSpLocks/>
              </p:cNvGrpSpPr>
              <p:nvPr/>
            </p:nvGrpSpPr>
            <p:grpSpPr bwMode="auto">
              <a:xfrm>
                <a:off x="1240" y="48"/>
                <a:ext cx="1056" cy="212"/>
                <a:chOff x="2544" y="2160"/>
                <a:chExt cx="1920" cy="384"/>
              </a:xfrm>
            </p:grpSpPr>
            <p:sp>
              <p:nvSpPr>
                <p:cNvPr id="25654" name="Rectangle 11"/>
                <p:cNvSpPr>
                  <a:spLocks noChangeArrowheads="1"/>
                </p:cNvSpPr>
                <p:nvPr/>
              </p:nvSpPr>
              <p:spPr bwMode="auto">
                <a:xfrm>
                  <a:off x="3504" y="2160"/>
                  <a:ext cx="960" cy="192"/>
                </a:xfrm>
                <a:prstGeom prst="rect">
                  <a:avLst/>
                </a:prstGeom>
                <a:solidFill>
                  <a:schemeClr val="accent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endParaRPr lang="ja-JP" altLang="en-US"/>
                </a:p>
              </p:txBody>
            </p:sp>
            <p:sp>
              <p:nvSpPr>
                <p:cNvPr id="25655" name="Rectangle 12"/>
                <p:cNvSpPr>
                  <a:spLocks noChangeArrowheads="1"/>
                </p:cNvSpPr>
                <p:nvPr/>
              </p:nvSpPr>
              <p:spPr bwMode="auto">
                <a:xfrm>
                  <a:off x="3504" y="2352"/>
                  <a:ext cx="960" cy="192"/>
                </a:xfrm>
                <a:prstGeom prst="rect">
                  <a:avLst/>
                </a:prstGeom>
                <a:solidFill>
                  <a:schemeClr val="hlink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endParaRPr lang="ja-JP" altLang="en-US"/>
                </a:p>
              </p:txBody>
            </p:sp>
            <p:sp>
              <p:nvSpPr>
                <p:cNvPr id="25656" name="Rectangle 13"/>
                <p:cNvSpPr>
                  <a:spLocks noChangeArrowheads="1"/>
                </p:cNvSpPr>
                <p:nvPr/>
              </p:nvSpPr>
              <p:spPr bwMode="auto">
                <a:xfrm>
                  <a:off x="2544" y="2352"/>
                  <a:ext cx="960" cy="192"/>
                </a:xfrm>
                <a:prstGeom prst="rect">
                  <a:avLst/>
                </a:prstGeom>
                <a:solidFill>
                  <a:schemeClr val="folHlink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endParaRPr lang="ja-JP" altLang="en-US"/>
                </a:p>
              </p:txBody>
            </p:sp>
            <p:sp>
              <p:nvSpPr>
                <p:cNvPr id="25657" name="Rectangle 14"/>
                <p:cNvSpPr>
                  <a:spLocks noChangeArrowheads="1"/>
                </p:cNvSpPr>
                <p:nvPr/>
              </p:nvSpPr>
              <p:spPr bwMode="auto">
                <a:xfrm>
                  <a:off x="2544" y="2160"/>
                  <a:ext cx="960" cy="192"/>
                </a:xfrm>
                <a:prstGeom prst="rect">
                  <a:avLst/>
                </a:prstGeom>
                <a:solidFill>
                  <a:schemeClr val="accent1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endParaRPr lang="ja-JP" altLang="en-US"/>
                </a:p>
              </p:txBody>
            </p:sp>
            <p:sp>
              <p:nvSpPr>
                <p:cNvPr id="25658" name="Rectangle 15"/>
                <p:cNvSpPr>
                  <a:spLocks noChangeArrowheads="1"/>
                </p:cNvSpPr>
                <p:nvPr/>
              </p:nvSpPr>
              <p:spPr bwMode="auto">
                <a:xfrm>
                  <a:off x="2640" y="2256"/>
                  <a:ext cx="1727" cy="192"/>
                </a:xfrm>
                <a:prstGeom prst="rect">
                  <a:avLst/>
                </a:prstGeom>
                <a:solidFill>
                  <a:schemeClr val="bg1">
                    <a:alpha val="50195"/>
                  </a:schemeClr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endParaRPr lang="ja-JP" altLang="en-US"/>
                </a:p>
              </p:txBody>
            </p:sp>
          </p:grpSp>
          <p:grpSp>
            <p:nvGrpSpPr>
              <p:cNvPr id="25636" name="Group 16"/>
              <p:cNvGrpSpPr>
                <a:grpSpLocks/>
              </p:cNvGrpSpPr>
              <p:nvPr/>
            </p:nvGrpSpPr>
            <p:grpSpPr bwMode="auto">
              <a:xfrm>
                <a:off x="2344" y="48"/>
                <a:ext cx="1056" cy="212"/>
                <a:chOff x="2544" y="2160"/>
                <a:chExt cx="1920" cy="384"/>
              </a:xfrm>
            </p:grpSpPr>
            <p:sp>
              <p:nvSpPr>
                <p:cNvPr id="25649" name="Rectangle 17"/>
                <p:cNvSpPr>
                  <a:spLocks noChangeArrowheads="1"/>
                </p:cNvSpPr>
                <p:nvPr/>
              </p:nvSpPr>
              <p:spPr bwMode="auto">
                <a:xfrm>
                  <a:off x="3504" y="2160"/>
                  <a:ext cx="960" cy="192"/>
                </a:xfrm>
                <a:prstGeom prst="rect">
                  <a:avLst/>
                </a:prstGeom>
                <a:solidFill>
                  <a:schemeClr val="accent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endParaRPr lang="ja-JP" altLang="en-US"/>
                </a:p>
              </p:txBody>
            </p:sp>
            <p:sp>
              <p:nvSpPr>
                <p:cNvPr id="25650" name="Rectangle 18"/>
                <p:cNvSpPr>
                  <a:spLocks noChangeArrowheads="1"/>
                </p:cNvSpPr>
                <p:nvPr/>
              </p:nvSpPr>
              <p:spPr bwMode="auto">
                <a:xfrm>
                  <a:off x="3504" y="2352"/>
                  <a:ext cx="960" cy="192"/>
                </a:xfrm>
                <a:prstGeom prst="rect">
                  <a:avLst/>
                </a:prstGeom>
                <a:solidFill>
                  <a:schemeClr val="hlink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endParaRPr lang="ja-JP" altLang="en-US"/>
                </a:p>
              </p:txBody>
            </p:sp>
            <p:sp>
              <p:nvSpPr>
                <p:cNvPr id="25651" name="Rectangle 19"/>
                <p:cNvSpPr>
                  <a:spLocks noChangeArrowheads="1"/>
                </p:cNvSpPr>
                <p:nvPr/>
              </p:nvSpPr>
              <p:spPr bwMode="auto">
                <a:xfrm>
                  <a:off x="2544" y="2352"/>
                  <a:ext cx="960" cy="192"/>
                </a:xfrm>
                <a:prstGeom prst="rect">
                  <a:avLst/>
                </a:prstGeom>
                <a:solidFill>
                  <a:schemeClr val="folHlink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endParaRPr lang="ja-JP" altLang="en-US"/>
                </a:p>
              </p:txBody>
            </p:sp>
            <p:sp>
              <p:nvSpPr>
                <p:cNvPr id="25652" name="Rectangle 20"/>
                <p:cNvSpPr>
                  <a:spLocks noChangeArrowheads="1"/>
                </p:cNvSpPr>
                <p:nvPr/>
              </p:nvSpPr>
              <p:spPr bwMode="auto">
                <a:xfrm>
                  <a:off x="2544" y="2160"/>
                  <a:ext cx="960" cy="192"/>
                </a:xfrm>
                <a:prstGeom prst="rect">
                  <a:avLst/>
                </a:prstGeom>
                <a:solidFill>
                  <a:schemeClr val="accent1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endParaRPr lang="ja-JP" altLang="en-US"/>
                </a:p>
              </p:txBody>
            </p:sp>
            <p:sp>
              <p:nvSpPr>
                <p:cNvPr id="25653" name="Rectangle 21"/>
                <p:cNvSpPr>
                  <a:spLocks noChangeArrowheads="1"/>
                </p:cNvSpPr>
                <p:nvPr/>
              </p:nvSpPr>
              <p:spPr bwMode="auto">
                <a:xfrm>
                  <a:off x="2640" y="2256"/>
                  <a:ext cx="1727" cy="192"/>
                </a:xfrm>
                <a:prstGeom prst="rect">
                  <a:avLst/>
                </a:prstGeom>
                <a:solidFill>
                  <a:schemeClr val="bg1">
                    <a:alpha val="50195"/>
                  </a:schemeClr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endParaRPr lang="ja-JP" altLang="en-US"/>
                </a:p>
              </p:txBody>
            </p:sp>
          </p:grpSp>
          <p:grpSp>
            <p:nvGrpSpPr>
              <p:cNvPr id="25637" name="Group 22"/>
              <p:cNvGrpSpPr>
                <a:grpSpLocks/>
              </p:cNvGrpSpPr>
              <p:nvPr/>
            </p:nvGrpSpPr>
            <p:grpSpPr bwMode="auto">
              <a:xfrm>
                <a:off x="3448" y="48"/>
                <a:ext cx="1056" cy="212"/>
                <a:chOff x="2544" y="2160"/>
                <a:chExt cx="1920" cy="384"/>
              </a:xfrm>
            </p:grpSpPr>
            <p:sp>
              <p:nvSpPr>
                <p:cNvPr id="25644" name="Rectangle 23"/>
                <p:cNvSpPr>
                  <a:spLocks noChangeArrowheads="1"/>
                </p:cNvSpPr>
                <p:nvPr/>
              </p:nvSpPr>
              <p:spPr bwMode="auto">
                <a:xfrm>
                  <a:off x="3504" y="2160"/>
                  <a:ext cx="960" cy="192"/>
                </a:xfrm>
                <a:prstGeom prst="rect">
                  <a:avLst/>
                </a:prstGeom>
                <a:solidFill>
                  <a:schemeClr val="accent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endParaRPr lang="ja-JP" altLang="en-US"/>
                </a:p>
              </p:txBody>
            </p:sp>
            <p:sp>
              <p:nvSpPr>
                <p:cNvPr id="25645" name="Rectangle 24"/>
                <p:cNvSpPr>
                  <a:spLocks noChangeArrowheads="1"/>
                </p:cNvSpPr>
                <p:nvPr/>
              </p:nvSpPr>
              <p:spPr bwMode="auto">
                <a:xfrm>
                  <a:off x="3504" y="2352"/>
                  <a:ext cx="960" cy="192"/>
                </a:xfrm>
                <a:prstGeom prst="rect">
                  <a:avLst/>
                </a:prstGeom>
                <a:solidFill>
                  <a:schemeClr val="hlink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endParaRPr lang="ja-JP" altLang="en-US"/>
                </a:p>
              </p:txBody>
            </p:sp>
            <p:sp>
              <p:nvSpPr>
                <p:cNvPr id="25646" name="Rectangle 25"/>
                <p:cNvSpPr>
                  <a:spLocks noChangeArrowheads="1"/>
                </p:cNvSpPr>
                <p:nvPr/>
              </p:nvSpPr>
              <p:spPr bwMode="auto">
                <a:xfrm>
                  <a:off x="2544" y="2352"/>
                  <a:ext cx="960" cy="192"/>
                </a:xfrm>
                <a:prstGeom prst="rect">
                  <a:avLst/>
                </a:prstGeom>
                <a:solidFill>
                  <a:schemeClr val="folHlink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endParaRPr lang="ja-JP" altLang="en-US"/>
                </a:p>
              </p:txBody>
            </p:sp>
            <p:sp>
              <p:nvSpPr>
                <p:cNvPr id="25647" name="Rectangle 26"/>
                <p:cNvSpPr>
                  <a:spLocks noChangeArrowheads="1"/>
                </p:cNvSpPr>
                <p:nvPr/>
              </p:nvSpPr>
              <p:spPr bwMode="auto">
                <a:xfrm>
                  <a:off x="2544" y="2160"/>
                  <a:ext cx="960" cy="192"/>
                </a:xfrm>
                <a:prstGeom prst="rect">
                  <a:avLst/>
                </a:prstGeom>
                <a:solidFill>
                  <a:schemeClr val="accent1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endParaRPr lang="ja-JP" altLang="en-US"/>
                </a:p>
              </p:txBody>
            </p:sp>
            <p:sp>
              <p:nvSpPr>
                <p:cNvPr id="25648" name="Rectangle 27"/>
                <p:cNvSpPr>
                  <a:spLocks noChangeArrowheads="1"/>
                </p:cNvSpPr>
                <p:nvPr/>
              </p:nvSpPr>
              <p:spPr bwMode="auto">
                <a:xfrm>
                  <a:off x="2640" y="2256"/>
                  <a:ext cx="1727" cy="192"/>
                </a:xfrm>
                <a:prstGeom prst="rect">
                  <a:avLst/>
                </a:prstGeom>
                <a:solidFill>
                  <a:schemeClr val="bg1">
                    <a:alpha val="50195"/>
                  </a:schemeClr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endParaRPr lang="ja-JP" altLang="en-US"/>
                </a:p>
              </p:txBody>
            </p:sp>
          </p:grpSp>
          <p:grpSp>
            <p:nvGrpSpPr>
              <p:cNvPr id="25638" name="Group 28"/>
              <p:cNvGrpSpPr>
                <a:grpSpLocks/>
              </p:cNvGrpSpPr>
              <p:nvPr/>
            </p:nvGrpSpPr>
            <p:grpSpPr bwMode="auto">
              <a:xfrm>
                <a:off x="4552" y="48"/>
                <a:ext cx="1056" cy="212"/>
                <a:chOff x="2544" y="2160"/>
                <a:chExt cx="1920" cy="384"/>
              </a:xfrm>
            </p:grpSpPr>
            <p:sp>
              <p:nvSpPr>
                <p:cNvPr id="25639" name="Rectangle 29"/>
                <p:cNvSpPr>
                  <a:spLocks noChangeArrowheads="1"/>
                </p:cNvSpPr>
                <p:nvPr/>
              </p:nvSpPr>
              <p:spPr bwMode="auto">
                <a:xfrm>
                  <a:off x="3504" y="2160"/>
                  <a:ext cx="960" cy="192"/>
                </a:xfrm>
                <a:prstGeom prst="rect">
                  <a:avLst/>
                </a:prstGeom>
                <a:solidFill>
                  <a:schemeClr val="accent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endParaRPr lang="ja-JP" altLang="en-US"/>
                </a:p>
              </p:txBody>
            </p:sp>
            <p:sp>
              <p:nvSpPr>
                <p:cNvPr id="25640" name="Rectangle 30"/>
                <p:cNvSpPr>
                  <a:spLocks noChangeArrowheads="1"/>
                </p:cNvSpPr>
                <p:nvPr/>
              </p:nvSpPr>
              <p:spPr bwMode="auto">
                <a:xfrm>
                  <a:off x="3504" y="2352"/>
                  <a:ext cx="960" cy="192"/>
                </a:xfrm>
                <a:prstGeom prst="rect">
                  <a:avLst/>
                </a:prstGeom>
                <a:solidFill>
                  <a:schemeClr val="hlink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endParaRPr lang="ja-JP" altLang="en-US"/>
                </a:p>
              </p:txBody>
            </p:sp>
            <p:sp>
              <p:nvSpPr>
                <p:cNvPr id="25641" name="Rectangle 31"/>
                <p:cNvSpPr>
                  <a:spLocks noChangeArrowheads="1"/>
                </p:cNvSpPr>
                <p:nvPr/>
              </p:nvSpPr>
              <p:spPr bwMode="auto">
                <a:xfrm>
                  <a:off x="2544" y="2352"/>
                  <a:ext cx="960" cy="192"/>
                </a:xfrm>
                <a:prstGeom prst="rect">
                  <a:avLst/>
                </a:prstGeom>
                <a:solidFill>
                  <a:schemeClr val="folHlink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endParaRPr lang="ja-JP" altLang="en-US"/>
                </a:p>
              </p:txBody>
            </p:sp>
            <p:sp>
              <p:nvSpPr>
                <p:cNvPr id="25642" name="Rectangle 32"/>
                <p:cNvSpPr>
                  <a:spLocks noChangeArrowheads="1"/>
                </p:cNvSpPr>
                <p:nvPr/>
              </p:nvSpPr>
              <p:spPr bwMode="auto">
                <a:xfrm>
                  <a:off x="2544" y="2160"/>
                  <a:ext cx="960" cy="192"/>
                </a:xfrm>
                <a:prstGeom prst="rect">
                  <a:avLst/>
                </a:prstGeom>
                <a:solidFill>
                  <a:schemeClr val="accent1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endParaRPr lang="ja-JP" altLang="en-US"/>
                </a:p>
              </p:txBody>
            </p:sp>
            <p:sp>
              <p:nvSpPr>
                <p:cNvPr id="25643" name="Rectangle 33"/>
                <p:cNvSpPr>
                  <a:spLocks noChangeArrowheads="1"/>
                </p:cNvSpPr>
                <p:nvPr/>
              </p:nvSpPr>
              <p:spPr bwMode="auto">
                <a:xfrm>
                  <a:off x="2640" y="2256"/>
                  <a:ext cx="1727" cy="192"/>
                </a:xfrm>
                <a:prstGeom prst="rect">
                  <a:avLst/>
                </a:prstGeom>
                <a:solidFill>
                  <a:schemeClr val="bg1">
                    <a:alpha val="50195"/>
                  </a:schemeClr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endParaRPr lang="ja-JP" altLang="en-US"/>
                </a:p>
              </p:txBody>
            </p:sp>
          </p:grpSp>
        </p:grpSp>
        <p:grpSp>
          <p:nvGrpSpPr>
            <p:cNvPr id="25609" name="Group 34"/>
            <p:cNvGrpSpPr>
              <a:grpSpLocks/>
            </p:cNvGrpSpPr>
            <p:nvPr userDrawn="1"/>
          </p:nvGrpSpPr>
          <p:grpSpPr bwMode="auto">
            <a:xfrm>
              <a:off x="192" y="4273"/>
              <a:ext cx="5328" cy="47"/>
              <a:chOff x="192" y="3840"/>
              <a:chExt cx="5328" cy="47"/>
            </a:xfrm>
          </p:grpSpPr>
          <p:grpSp>
            <p:nvGrpSpPr>
              <p:cNvPr id="25610" name="Group 35"/>
              <p:cNvGrpSpPr>
                <a:grpSpLocks/>
              </p:cNvGrpSpPr>
              <p:nvPr userDrawn="1"/>
            </p:nvGrpSpPr>
            <p:grpSpPr bwMode="auto">
              <a:xfrm>
                <a:off x="192" y="3840"/>
                <a:ext cx="624" cy="47"/>
                <a:chOff x="624" y="3706"/>
                <a:chExt cx="1056" cy="106"/>
              </a:xfrm>
            </p:grpSpPr>
            <p:sp>
              <p:nvSpPr>
                <p:cNvPr id="25632" name="Rectangle 36"/>
                <p:cNvSpPr>
                  <a:spLocks noChangeArrowheads="1"/>
                </p:cNvSpPr>
                <p:nvPr/>
              </p:nvSpPr>
              <p:spPr bwMode="ltGray">
                <a:xfrm>
                  <a:off x="1152" y="3706"/>
                  <a:ext cx="528" cy="106"/>
                </a:xfrm>
                <a:prstGeom prst="rect">
                  <a:avLst/>
                </a:prstGeom>
                <a:solidFill>
                  <a:schemeClr val="hlink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endParaRPr lang="ja-JP" altLang="en-US"/>
                </a:p>
              </p:txBody>
            </p:sp>
            <p:sp>
              <p:nvSpPr>
                <p:cNvPr id="25633" name="Rectangle 37"/>
                <p:cNvSpPr>
                  <a:spLocks noChangeArrowheads="1"/>
                </p:cNvSpPr>
                <p:nvPr/>
              </p:nvSpPr>
              <p:spPr bwMode="ltGray">
                <a:xfrm>
                  <a:off x="624" y="3706"/>
                  <a:ext cx="528" cy="106"/>
                </a:xfrm>
                <a:prstGeom prst="rect">
                  <a:avLst/>
                </a:prstGeom>
                <a:solidFill>
                  <a:schemeClr val="folHlink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endParaRPr lang="ja-JP" altLang="en-US"/>
                </a:p>
              </p:txBody>
            </p:sp>
          </p:grpSp>
          <p:grpSp>
            <p:nvGrpSpPr>
              <p:cNvPr id="25611" name="Group 38"/>
              <p:cNvGrpSpPr>
                <a:grpSpLocks/>
              </p:cNvGrpSpPr>
              <p:nvPr userDrawn="1"/>
            </p:nvGrpSpPr>
            <p:grpSpPr bwMode="auto">
              <a:xfrm>
                <a:off x="864" y="3840"/>
                <a:ext cx="624" cy="47"/>
                <a:chOff x="624" y="3600"/>
                <a:chExt cx="1056" cy="106"/>
              </a:xfrm>
            </p:grpSpPr>
            <p:sp>
              <p:nvSpPr>
                <p:cNvPr id="25630" name="Rectangle 39"/>
                <p:cNvSpPr>
                  <a:spLocks noChangeArrowheads="1"/>
                </p:cNvSpPr>
                <p:nvPr/>
              </p:nvSpPr>
              <p:spPr bwMode="ltGray">
                <a:xfrm>
                  <a:off x="1152" y="3600"/>
                  <a:ext cx="528" cy="106"/>
                </a:xfrm>
                <a:prstGeom prst="rect">
                  <a:avLst/>
                </a:prstGeom>
                <a:solidFill>
                  <a:schemeClr val="accent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endParaRPr lang="ja-JP" altLang="en-US"/>
                </a:p>
              </p:txBody>
            </p:sp>
            <p:sp>
              <p:nvSpPr>
                <p:cNvPr id="25631" name="Rectangle 40"/>
                <p:cNvSpPr>
                  <a:spLocks noChangeArrowheads="1"/>
                </p:cNvSpPr>
                <p:nvPr/>
              </p:nvSpPr>
              <p:spPr bwMode="ltGray">
                <a:xfrm>
                  <a:off x="624" y="3600"/>
                  <a:ext cx="528" cy="106"/>
                </a:xfrm>
                <a:prstGeom prst="rect">
                  <a:avLst/>
                </a:prstGeom>
                <a:solidFill>
                  <a:schemeClr val="accent1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endParaRPr lang="ja-JP" altLang="en-US"/>
                </a:p>
              </p:txBody>
            </p:sp>
          </p:grpSp>
          <p:grpSp>
            <p:nvGrpSpPr>
              <p:cNvPr id="25612" name="Group 41"/>
              <p:cNvGrpSpPr>
                <a:grpSpLocks/>
              </p:cNvGrpSpPr>
              <p:nvPr userDrawn="1"/>
            </p:nvGrpSpPr>
            <p:grpSpPr bwMode="auto">
              <a:xfrm>
                <a:off x="1536" y="3840"/>
                <a:ext cx="624" cy="47"/>
                <a:chOff x="624" y="3706"/>
                <a:chExt cx="1056" cy="106"/>
              </a:xfrm>
            </p:grpSpPr>
            <p:sp>
              <p:nvSpPr>
                <p:cNvPr id="25628" name="Rectangle 42"/>
                <p:cNvSpPr>
                  <a:spLocks noChangeArrowheads="1"/>
                </p:cNvSpPr>
                <p:nvPr/>
              </p:nvSpPr>
              <p:spPr bwMode="ltGray">
                <a:xfrm>
                  <a:off x="1152" y="3706"/>
                  <a:ext cx="528" cy="106"/>
                </a:xfrm>
                <a:prstGeom prst="rect">
                  <a:avLst/>
                </a:prstGeom>
                <a:solidFill>
                  <a:schemeClr val="hlink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endParaRPr lang="ja-JP" altLang="en-US"/>
                </a:p>
              </p:txBody>
            </p:sp>
            <p:sp>
              <p:nvSpPr>
                <p:cNvPr id="25629" name="Rectangle 43"/>
                <p:cNvSpPr>
                  <a:spLocks noChangeArrowheads="1"/>
                </p:cNvSpPr>
                <p:nvPr/>
              </p:nvSpPr>
              <p:spPr bwMode="ltGray">
                <a:xfrm>
                  <a:off x="624" y="3706"/>
                  <a:ext cx="528" cy="106"/>
                </a:xfrm>
                <a:prstGeom prst="rect">
                  <a:avLst/>
                </a:prstGeom>
                <a:solidFill>
                  <a:schemeClr val="folHlink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endParaRPr lang="ja-JP" altLang="en-US"/>
                </a:p>
              </p:txBody>
            </p:sp>
          </p:grpSp>
          <p:grpSp>
            <p:nvGrpSpPr>
              <p:cNvPr id="25613" name="Group 44"/>
              <p:cNvGrpSpPr>
                <a:grpSpLocks/>
              </p:cNvGrpSpPr>
              <p:nvPr userDrawn="1"/>
            </p:nvGrpSpPr>
            <p:grpSpPr bwMode="auto">
              <a:xfrm>
                <a:off x="2208" y="3840"/>
                <a:ext cx="624" cy="47"/>
                <a:chOff x="624" y="3600"/>
                <a:chExt cx="1056" cy="106"/>
              </a:xfrm>
            </p:grpSpPr>
            <p:sp>
              <p:nvSpPr>
                <p:cNvPr id="25626" name="Rectangle 45"/>
                <p:cNvSpPr>
                  <a:spLocks noChangeArrowheads="1"/>
                </p:cNvSpPr>
                <p:nvPr/>
              </p:nvSpPr>
              <p:spPr bwMode="ltGray">
                <a:xfrm>
                  <a:off x="1152" y="3600"/>
                  <a:ext cx="528" cy="106"/>
                </a:xfrm>
                <a:prstGeom prst="rect">
                  <a:avLst/>
                </a:prstGeom>
                <a:solidFill>
                  <a:schemeClr val="accent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endParaRPr lang="ja-JP" altLang="en-US"/>
                </a:p>
              </p:txBody>
            </p:sp>
            <p:sp>
              <p:nvSpPr>
                <p:cNvPr id="25627" name="Rectangle 46"/>
                <p:cNvSpPr>
                  <a:spLocks noChangeArrowheads="1"/>
                </p:cNvSpPr>
                <p:nvPr/>
              </p:nvSpPr>
              <p:spPr bwMode="ltGray">
                <a:xfrm>
                  <a:off x="624" y="3600"/>
                  <a:ext cx="528" cy="106"/>
                </a:xfrm>
                <a:prstGeom prst="rect">
                  <a:avLst/>
                </a:prstGeom>
                <a:solidFill>
                  <a:schemeClr val="accent1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endParaRPr lang="ja-JP" altLang="en-US"/>
                </a:p>
              </p:txBody>
            </p:sp>
          </p:grpSp>
          <p:grpSp>
            <p:nvGrpSpPr>
              <p:cNvPr id="25614" name="Group 47"/>
              <p:cNvGrpSpPr>
                <a:grpSpLocks/>
              </p:cNvGrpSpPr>
              <p:nvPr userDrawn="1"/>
            </p:nvGrpSpPr>
            <p:grpSpPr bwMode="auto">
              <a:xfrm>
                <a:off x="2880" y="3840"/>
                <a:ext cx="624" cy="47"/>
                <a:chOff x="624" y="3706"/>
                <a:chExt cx="1056" cy="106"/>
              </a:xfrm>
            </p:grpSpPr>
            <p:sp>
              <p:nvSpPr>
                <p:cNvPr id="25624" name="Rectangle 48"/>
                <p:cNvSpPr>
                  <a:spLocks noChangeArrowheads="1"/>
                </p:cNvSpPr>
                <p:nvPr/>
              </p:nvSpPr>
              <p:spPr bwMode="ltGray">
                <a:xfrm>
                  <a:off x="1152" y="3706"/>
                  <a:ext cx="528" cy="106"/>
                </a:xfrm>
                <a:prstGeom prst="rect">
                  <a:avLst/>
                </a:prstGeom>
                <a:solidFill>
                  <a:schemeClr val="hlink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endParaRPr lang="ja-JP" altLang="en-US"/>
                </a:p>
              </p:txBody>
            </p:sp>
            <p:sp>
              <p:nvSpPr>
                <p:cNvPr id="25625" name="Rectangle 49"/>
                <p:cNvSpPr>
                  <a:spLocks noChangeArrowheads="1"/>
                </p:cNvSpPr>
                <p:nvPr/>
              </p:nvSpPr>
              <p:spPr bwMode="ltGray">
                <a:xfrm>
                  <a:off x="624" y="3706"/>
                  <a:ext cx="528" cy="106"/>
                </a:xfrm>
                <a:prstGeom prst="rect">
                  <a:avLst/>
                </a:prstGeom>
                <a:solidFill>
                  <a:schemeClr val="folHlink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endParaRPr lang="ja-JP" altLang="en-US"/>
                </a:p>
              </p:txBody>
            </p:sp>
          </p:grpSp>
          <p:grpSp>
            <p:nvGrpSpPr>
              <p:cNvPr id="25615" name="Group 50"/>
              <p:cNvGrpSpPr>
                <a:grpSpLocks/>
              </p:cNvGrpSpPr>
              <p:nvPr userDrawn="1"/>
            </p:nvGrpSpPr>
            <p:grpSpPr bwMode="auto">
              <a:xfrm>
                <a:off x="3552" y="3840"/>
                <a:ext cx="624" cy="47"/>
                <a:chOff x="624" y="3600"/>
                <a:chExt cx="1056" cy="106"/>
              </a:xfrm>
            </p:grpSpPr>
            <p:sp>
              <p:nvSpPr>
                <p:cNvPr id="25622" name="Rectangle 51"/>
                <p:cNvSpPr>
                  <a:spLocks noChangeArrowheads="1"/>
                </p:cNvSpPr>
                <p:nvPr/>
              </p:nvSpPr>
              <p:spPr bwMode="ltGray">
                <a:xfrm>
                  <a:off x="1152" y="3600"/>
                  <a:ext cx="528" cy="106"/>
                </a:xfrm>
                <a:prstGeom prst="rect">
                  <a:avLst/>
                </a:prstGeom>
                <a:solidFill>
                  <a:schemeClr val="accent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endParaRPr lang="ja-JP" altLang="en-US"/>
                </a:p>
              </p:txBody>
            </p:sp>
            <p:sp>
              <p:nvSpPr>
                <p:cNvPr id="25623" name="Rectangle 52"/>
                <p:cNvSpPr>
                  <a:spLocks noChangeArrowheads="1"/>
                </p:cNvSpPr>
                <p:nvPr/>
              </p:nvSpPr>
              <p:spPr bwMode="ltGray">
                <a:xfrm>
                  <a:off x="624" y="3600"/>
                  <a:ext cx="528" cy="106"/>
                </a:xfrm>
                <a:prstGeom prst="rect">
                  <a:avLst/>
                </a:prstGeom>
                <a:solidFill>
                  <a:schemeClr val="accent1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endParaRPr lang="ja-JP" altLang="en-US"/>
                </a:p>
              </p:txBody>
            </p:sp>
          </p:grpSp>
          <p:grpSp>
            <p:nvGrpSpPr>
              <p:cNvPr id="25616" name="Group 53"/>
              <p:cNvGrpSpPr>
                <a:grpSpLocks/>
              </p:cNvGrpSpPr>
              <p:nvPr userDrawn="1"/>
            </p:nvGrpSpPr>
            <p:grpSpPr bwMode="auto">
              <a:xfrm>
                <a:off x="4224" y="3840"/>
                <a:ext cx="624" cy="47"/>
                <a:chOff x="624" y="3706"/>
                <a:chExt cx="1056" cy="106"/>
              </a:xfrm>
            </p:grpSpPr>
            <p:sp>
              <p:nvSpPr>
                <p:cNvPr id="25620" name="Rectangle 54"/>
                <p:cNvSpPr>
                  <a:spLocks noChangeArrowheads="1"/>
                </p:cNvSpPr>
                <p:nvPr/>
              </p:nvSpPr>
              <p:spPr bwMode="ltGray">
                <a:xfrm>
                  <a:off x="1152" y="3706"/>
                  <a:ext cx="528" cy="106"/>
                </a:xfrm>
                <a:prstGeom prst="rect">
                  <a:avLst/>
                </a:prstGeom>
                <a:solidFill>
                  <a:schemeClr val="hlink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endParaRPr lang="ja-JP" altLang="en-US"/>
                </a:p>
              </p:txBody>
            </p:sp>
            <p:sp>
              <p:nvSpPr>
                <p:cNvPr id="25621" name="Rectangle 55"/>
                <p:cNvSpPr>
                  <a:spLocks noChangeArrowheads="1"/>
                </p:cNvSpPr>
                <p:nvPr/>
              </p:nvSpPr>
              <p:spPr bwMode="ltGray">
                <a:xfrm>
                  <a:off x="624" y="3706"/>
                  <a:ext cx="528" cy="106"/>
                </a:xfrm>
                <a:prstGeom prst="rect">
                  <a:avLst/>
                </a:prstGeom>
                <a:solidFill>
                  <a:schemeClr val="folHlink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endParaRPr lang="ja-JP" altLang="en-US"/>
                </a:p>
              </p:txBody>
            </p:sp>
          </p:grpSp>
          <p:grpSp>
            <p:nvGrpSpPr>
              <p:cNvPr id="25617" name="Group 56"/>
              <p:cNvGrpSpPr>
                <a:grpSpLocks/>
              </p:cNvGrpSpPr>
              <p:nvPr userDrawn="1"/>
            </p:nvGrpSpPr>
            <p:grpSpPr bwMode="auto">
              <a:xfrm>
                <a:off x="4896" y="3840"/>
                <a:ext cx="624" cy="47"/>
                <a:chOff x="624" y="3600"/>
                <a:chExt cx="1056" cy="106"/>
              </a:xfrm>
            </p:grpSpPr>
            <p:sp>
              <p:nvSpPr>
                <p:cNvPr id="25618" name="Rectangle 57"/>
                <p:cNvSpPr>
                  <a:spLocks noChangeArrowheads="1"/>
                </p:cNvSpPr>
                <p:nvPr/>
              </p:nvSpPr>
              <p:spPr bwMode="ltGray">
                <a:xfrm>
                  <a:off x="1152" y="3600"/>
                  <a:ext cx="528" cy="106"/>
                </a:xfrm>
                <a:prstGeom prst="rect">
                  <a:avLst/>
                </a:prstGeom>
                <a:solidFill>
                  <a:schemeClr val="accent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endParaRPr lang="ja-JP" altLang="en-US"/>
                </a:p>
              </p:txBody>
            </p:sp>
            <p:sp>
              <p:nvSpPr>
                <p:cNvPr id="25619" name="Rectangle 58"/>
                <p:cNvSpPr>
                  <a:spLocks noChangeArrowheads="1"/>
                </p:cNvSpPr>
                <p:nvPr/>
              </p:nvSpPr>
              <p:spPr bwMode="ltGray">
                <a:xfrm>
                  <a:off x="624" y="3600"/>
                  <a:ext cx="528" cy="106"/>
                </a:xfrm>
                <a:prstGeom prst="rect">
                  <a:avLst/>
                </a:prstGeom>
                <a:solidFill>
                  <a:schemeClr val="accent1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endParaRPr lang="ja-JP" altLang="en-US"/>
                </a:p>
              </p:txBody>
            </p:sp>
          </p:grpSp>
        </p:grpSp>
      </p:grpSp>
      <p:sp>
        <p:nvSpPr>
          <p:cNvPr id="25603" name="Rectangle 59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ja-JP" altLang="en-US"/>
              <a:t>マスタ</a:t>
            </a:r>
            <a:r>
              <a:rPr lang="en-US" altLang="ja-JP"/>
              <a:t> </a:t>
            </a:r>
            <a:r>
              <a:rPr lang="ja-JP" altLang="en-US"/>
              <a:t>タイトルの書式設定</a:t>
            </a:r>
          </a:p>
        </p:txBody>
      </p:sp>
      <p:sp>
        <p:nvSpPr>
          <p:cNvPr id="25604" name="Rectangle 60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ja-JP" altLang="en-US"/>
              <a:t>マスタ</a:t>
            </a:r>
            <a:r>
              <a:rPr lang="en-US" altLang="ja-JP"/>
              <a:t> </a:t>
            </a:r>
            <a:r>
              <a:rPr lang="ja-JP" altLang="en-US"/>
              <a:t>テキストの書式設定</a:t>
            </a:r>
            <a:endParaRPr lang="en-US" altLang="ja-JP"/>
          </a:p>
          <a:p>
            <a:pPr lvl="1"/>
            <a:r>
              <a:rPr lang="ja-JP" altLang="en-US"/>
              <a:t>第</a:t>
            </a:r>
            <a:r>
              <a:rPr lang="en-US" altLang="ja-JP"/>
              <a:t> 2 </a:t>
            </a:r>
            <a:r>
              <a:rPr lang="ja-JP" altLang="en-US"/>
              <a:t>レベル</a:t>
            </a:r>
            <a:endParaRPr lang="en-US" altLang="ja-JP"/>
          </a:p>
          <a:p>
            <a:pPr lvl="2"/>
            <a:r>
              <a:rPr lang="ja-JP" altLang="en-US"/>
              <a:t>第</a:t>
            </a:r>
            <a:r>
              <a:rPr lang="en-US" altLang="ja-JP"/>
              <a:t> 3 </a:t>
            </a:r>
            <a:r>
              <a:rPr lang="ja-JP" altLang="en-US"/>
              <a:t>レベル</a:t>
            </a:r>
            <a:endParaRPr lang="en-US" altLang="ja-JP"/>
          </a:p>
          <a:p>
            <a:pPr lvl="3"/>
            <a:r>
              <a:rPr lang="ja-JP" altLang="en-US"/>
              <a:t>第</a:t>
            </a:r>
            <a:r>
              <a:rPr lang="en-US" altLang="ja-JP"/>
              <a:t> 4 </a:t>
            </a:r>
            <a:r>
              <a:rPr lang="ja-JP" altLang="en-US"/>
              <a:t>レベル</a:t>
            </a:r>
            <a:endParaRPr lang="en-US" altLang="ja-JP"/>
          </a:p>
          <a:p>
            <a:pPr lvl="4"/>
            <a:r>
              <a:rPr lang="ja-JP" altLang="en-US"/>
              <a:t>第</a:t>
            </a:r>
            <a:r>
              <a:rPr lang="en-US" altLang="ja-JP"/>
              <a:t> 5 </a:t>
            </a:r>
            <a:r>
              <a:rPr lang="ja-JP" altLang="en-US"/>
              <a:t>レベル</a:t>
            </a:r>
          </a:p>
        </p:txBody>
      </p:sp>
      <p:sp>
        <p:nvSpPr>
          <p:cNvPr id="261181" name="Rectangle 61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1722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kumimoji="0" sz="1400">
                <a:solidFill>
                  <a:schemeClr val="tx2"/>
                </a:solidFill>
                <a:latin typeface="Helvetica" pitchFamily="-109" charset="0"/>
                <a:ea typeface="Osaka" pitchFamily="-109" charset="-128"/>
                <a:cs typeface="Osaka" pitchFamily="-109" charset="-128"/>
              </a:defRPr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261182" name="Rectangle 62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1722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>
              <a:defRPr kumimoji="0" sz="1400">
                <a:solidFill>
                  <a:schemeClr val="tx2"/>
                </a:solidFill>
                <a:latin typeface="Helvetica" pitchFamily="-109" charset="0"/>
                <a:ea typeface="Osaka" pitchFamily="-109" charset="-128"/>
                <a:cs typeface="Osaka" pitchFamily="-109" charset="-128"/>
              </a:defRPr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261183" name="Rectangle 63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1722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kumimoji="0" sz="1400">
                <a:solidFill>
                  <a:schemeClr val="tx2"/>
                </a:solidFill>
                <a:latin typeface="Helvetica" charset="0"/>
              </a:defRPr>
            </a:lvl1pPr>
          </a:lstStyle>
          <a:p>
            <a:pPr>
              <a:defRPr/>
            </a:pPr>
            <a:fld id="{A70E75F8-5669-1A4E-951D-85BB1C05F4EE}" type="slidenum">
              <a:rPr lang="en-US" altLang="ja-JP"/>
              <a:pPr>
                <a:defRPr/>
              </a:pPr>
              <a:t>‹#›</a:t>
            </a:fld>
            <a:endParaRPr lang="en-US" altLang="ja-JP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8252" r:id="rId1"/>
    <p:sldLayoutId id="2147488241" r:id="rId2"/>
    <p:sldLayoutId id="2147488242" r:id="rId3"/>
    <p:sldLayoutId id="2147488243" r:id="rId4"/>
    <p:sldLayoutId id="2147488244" r:id="rId5"/>
    <p:sldLayoutId id="2147488245" r:id="rId6"/>
    <p:sldLayoutId id="2147488246" r:id="rId7"/>
    <p:sldLayoutId id="2147488247" r:id="rId8"/>
    <p:sldLayoutId id="2147488248" r:id="rId9"/>
    <p:sldLayoutId id="2147488249" r:id="rId10"/>
    <p:sldLayoutId id="2147488250" r:id="rId11"/>
  </p:sldLayoutIdLst>
  <p:txStyles>
    <p:titleStyle>
      <a:lvl1pPr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Osaka" pitchFamily="-111" charset="-128"/>
          <a:ea typeface="Osaka" pitchFamily="-111" charset="-128"/>
          <a:cs typeface="Osaka" pitchFamily="-111" charset="-128"/>
        </a:defRPr>
      </a:lvl2pPr>
      <a:lvl3pPr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Osaka" pitchFamily="-111" charset="-128"/>
          <a:ea typeface="Osaka" pitchFamily="-111" charset="-128"/>
          <a:cs typeface="Osaka" pitchFamily="-111" charset="-128"/>
        </a:defRPr>
      </a:lvl3pPr>
      <a:lvl4pPr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Osaka" pitchFamily="-111" charset="-128"/>
          <a:ea typeface="Osaka" pitchFamily="-111" charset="-128"/>
          <a:cs typeface="Osaka" pitchFamily="-111" charset="-128"/>
        </a:defRPr>
      </a:lvl4pPr>
      <a:lvl5pPr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Osaka" pitchFamily="-111" charset="-128"/>
          <a:ea typeface="Osaka" pitchFamily="-111" charset="-128"/>
          <a:cs typeface="Osaka" pitchFamily="-111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Osaka" pitchFamily="-111" charset="-128"/>
          <a:ea typeface="Osaka" pitchFamily="-111" charset="-128"/>
          <a:cs typeface="Osaka" pitchFamily="-111" charset="-128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Osaka" pitchFamily="-111" charset="-128"/>
          <a:ea typeface="Osaka" pitchFamily="-111" charset="-128"/>
          <a:cs typeface="Osaka" pitchFamily="-111" charset="-128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Osaka" pitchFamily="-111" charset="-128"/>
          <a:ea typeface="Osaka" pitchFamily="-111" charset="-128"/>
          <a:cs typeface="Osaka" pitchFamily="-111" charset="-128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Osaka" pitchFamily="-111" charset="-128"/>
          <a:ea typeface="Osaka" pitchFamily="-111" charset="-128"/>
          <a:cs typeface="Osaka" pitchFamily="-111" charset="-128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SzPct val="80000"/>
        <a:buBlip>
          <a:blip r:embed="rId13"/>
        </a:buBlip>
        <a:defRPr kumimoji="1"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charset="0"/>
        <a:buChar char="l"/>
        <a:defRPr kumimoji="1" sz="28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lr>
          <a:schemeClr val="accent2"/>
        </a:buClr>
        <a:buSzPct val="65000"/>
        <a:buFont typeface="Wingdings" charset="0"/>
        <a:buChar char="l"/>
        <a:defRPr kumimoji="1" sz="24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lr>
          <a:schemeClr val="folHlink"/>
        </a:buClr>
        <a:buSzPct val="65000"/>
        <a:buFont typeface="Wingdings" charset="0"/>
        <a:buChar char="l"/>
        <a:defRPr kumimoji="1" sz="20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•"/>
        <a:defRPr kumimoji="1" sz="20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ja-JP"/>
      </a:defPPr>
      <a:lvl1pPr marL="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.png"/><Relationship Id="rId4" Type="http://schemas.openxmlformats.org/officeDocument/2006/relationships/image" Target="../media/image6.gi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5.gif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5.gi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0.jp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8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8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7" Type="http://schemas.openxmlformats.org/officeDocument/2006/relationships/image" Target="../media/image29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emf"/><Relationship Id="rId2" Type="http://schemas.openxmlformats.org/officeDocument/2006/relationships/oleObject" Target="../embeddings/oleObject1.bin"/><Relationship Id="rId1" Type="http://schemas.openxmlformats.org/officeDocument/2006/relationships/slideLayout" Target="../slideLayouts/slideLayout18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33.jp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8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8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40.png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44.jpeg"/><Relationship Id="rId5" Type="http://schemas.openxmlformats.org/officeDocument/2006/relationships/image" Target="../media/image43.jpeg"/><Relationship Id="rId4" Type="http://schemas.openxmlformats.org/officeDocument/2006/relationships/image" Target="../media/image42.emf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48.png"/><Relationship Id="rId4" Type="http://schemas.openxmlformats.org/officeDocument/2006/relationships/image" Target="../media/image47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png"/><Relationship Id="rId3" Type="http://schemas.openxmlformats.org/officeDocument/2006/relationships/image" Target="../media/image50.png"/><Relationship Id="rId7" Type="http://schemas.openxmlformats.org/officeDocument/2006/relationships/image" Target="../media/image54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53.png"/><Relationship Id="rId11" Type="http://schemas.openxmlformats.org/officeDocument/2006/relationships/image" Target="../media/image57.jpg"/><Relationship Id="rId5" Type="http://schemas.openxmlformats.org/officeDocument/2006/relationships/image" Target="../media/image52.png"/><Relationship Id="rId10" Type="http://schemas.openxmlformats.org/officeDocument/2006/relationships/image" Target="../media/image43.jpeg"/><Relationship Id="rId4" Type="http://schemas.openxmlformats.org/officeDocument/2006/relationships/image" Target="../media/image51.png"/><Relationship Id="rId9" Type="http://schemas.openxmlformats.org/officeDocument/2006/relationships/image" Target="../media/image56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tags" Target="../tags/tag3.xml"/><Relationship Id="rId7" Type="http://schemas.openxmlformats.org/officeDocument/2006/relationships/image" Target="../media/image60.png"/><Relationship Id="rId2" Type="http://schemas.openxmlformats.org/officeDocument/2006/relationships/tags" Target="../tags/tag2.xml"/><Relationship Id="rId1" Type="http://schemas.openxmlformats.org/officeDocument/2006/relationships/tags" Target="../tags/tag1.xml"/><Relationship Id="rId6" Type="http://schemas.openxmlformats.org/officeDocument/2006/relationships/image" Target="../media/image59.png"/><Relationship Id="rId5" Type="http://schemas.openxmlformats.org/officeDocument/2006/relationships/image" Target="../media/image58.png"/><Relationship Id="rId4" Type="http://schemas.openxmlformats.org/officeDocument/2006/relationships/slideLayout" Target="../slideLayouts/slideLayout18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18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.bin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64.emf"/><Relationship Id="rId5" Type="http://schemas.openxmlformats.org/officeDocument/2006/relationships/oleObject" Target="../embeddings/oleObject4.bin"/><Relationship Id="rId4" Type="http://schemas.openxmlformats.org/officeDocument/2006/relationships/image" Target="../media/image63.emf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8.xml"/><Relationship Id="rId2" Type="http://schemas.openxmlformats.org/officeDocument/2006/relationships/tags" Target="../tags/tag5.xml"/><Relationship Id="rId1" Type="http://schemas.openxmlformats.org/officeDocument/2006/relationships/tags" Target="../tags/tag4.xml"/><Relationship Id="rId5" Type="http://schemas.openxmlformats.org/officeDocument/2006/relationships/image" Target="../media/image66.png"/><Relationship Id="rId4" Type="http://schemas.openxmlformats.org/officeDocument/2006/relationships/image" Target="../media/image65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8.xml"/><Relationship Id="rId2" Type="http://schemas.openxmlformats.org/officeDocument/2006/relationships/tags" Target="../tags/tag7.xml"/><Relationship Id="rId1" Type="http://schemas.openxmlformats.org/officeDocument/2006/relationships/tags" Target="../tags/tag6.xml"/><Relationship Id="rId6" Type="http://schemas.openxmlformats.org/officeDocument/2006/relationships/image" Target="../media/image67.png"/><Relationship Id="rId5" Type="http://schemas.openxmlformats.org/officeDocument/2006/relationships/image" Target="../media/image66.png"/><Relationship Id="rId4" Type="http://schemas.openxmlformats.org/officeDocument/2006/relationships/image" Target="../media/image65.png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emf"/><Relationship Id="rId7" Type="http://schemas.openxmlformats.org/officeDocument/2006/relationships/image" Target="../media/image70.emf"/><Relationship Id="rId2" Type="http://schemas.openxmlformats.org/officeDocument/2006/relationships/oleObject" Target="../embeddings/oleObject5.bin"/><Relationship Id="rId1" Type="http://schemas.openxmlformats.org/officeDocument/2006/relationships/slideLayout" Target="../slideLayouts/slideLayout18.xml"/><Relationship Id="rId6" Type="http://schemas.openxmlformats.org/officeDocument/2006/relationships/oleObject" Target="../embeddings/oleObject7.bin"/><Relationship Id="rId5" Type="http://schemas.openxmlformats.org/officeDocument/2006/relationships/image" Target="../media/image69.emf"/><Relationship Id="rId4" Type="http://schemas.openxmlformats.org/officeDocument/2006/relationships/oleObject" Target="../embeddings/oleObject6.bin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77.png"/><Relationship Id="rId13" Type="http://schemas.openxmlformats.org/officeDocument/2006/relationships/image" Target="../media/image82.png"/><Relationship Id="rId3" Type="http://schemas.openxmlformats.org/officeDocument/2006/relationships/image" Target="../media/image72.png"/><Relationship Id="rId7" Type="http://schemas.openxmlformats.org/officeDocument/2006/relationships/image" Target="../media/image76.png"/><Relationship Id="rId12" Type="http://schemas.openxmlformats.org/officeDocument/2006/relationships/image" Target="../media/image81.png"/><Relationship Id="rId2" Type="http://schemas.openxmlformats.org/officeDocument/2006/relationships/image" Target="../media/image71.png"/><Relationship Id="rId16" Type="http://schemas.openxmlformats.org/officeDocument/2006/relationships/oleObject" Target="../embeddings/oleObject9.bin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75.png"/><Relationship Id="rId11" Type="http://schemas.openxmlformats.org/officeDocument/2006/relationships/image" Target="../media/image80.png"/><Relationship Id="rId5" Type="http://schemas.openxmlformats.org/officeDocument/2006/relationships/image" Target="../media/image74.png"/><Relationship Id="rId15" Type="http://schemas.openxmlformats.org/officeDocument/2006/relationships/image" Target="../media/image83.png"/><Relationship Id="rId10" Type="http://schemas.openxmlformats.org/officeDocument/2006/relationships/image" Target="../media/image79.png"/><Relationship Id="rId4" Type="http://schemas.openxmlformats.org/officeDocument/2006/relationships/image" Target="../media/image73.png"/><Relationship Id="rId9" Type="http://schemas.openxmlformats.org/officeDocument/2006/relationships/image" Target="../media/image78.png"/><Relationship Id="rId14" Type="http://schemas.openxmlformats.org/officeDocument/2006/relationships/oleObject" Target="../embeddings/oleObject8.bin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87.emf"/><Relationship Id="rId3" Type="http://schemas.openxmlformats.org/officeDocument/2006/relationships/oleObject" Target="../embeddings/oleObject10.bin"/><Relationship Id="rId7" Type="http://schemas.openxmlformats.org/officeDocument/2006/relationships/oleObject" Target="../embeddings/oleObject12.bin"/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86.emf"/><Relationship Id="rId5" Type="http://schemas.openxmlformats.org/officeDocument/2006/relationships/oleObject" Target="../embeddings/oleObject11.bin"/><Relationship Id="rId4" Type="http://schemas.openxmlformats.org/officeDocument/2006/relationships/image" Target="../media/image85.emf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image" Target="../media/image93.png"/><Relationship Id="rId13" Type="http://schemas.openxmlformats.org/officeDocument/2006/relationships/image" Target="../media/image98.png"/><Relationship Id="rId3" Type="http://schemas.openxmlformats.org/officeDocument/2006/relationships/image" Target="../media/image88.png"/><Relationship Id="rId7" Type="http://schemas.openxmlformats.org/officeDocument/2006/relationships/image" Target="../media/image92.png"/><Relationship Id="rId12" Type="http://schemas.openxmlformats.org/officeDocument/2006/relationships/image" Target="../media/image97.png"/><Relationship Id="rId2" Type="http://schemas.openxmlformats.org/officeDocument/2006/relationships/oleObject" Target="../embeddings/oleObject13.bin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91.png"/><Relationship Id="rId11" Type="http://schemas.openxmlformats.org/officeDocument/2006/relationships/image" Target="../media/image96.png"/><Relationship Id="rId5" Type="http://schemas.openxmlformats.org/officeDocument/2006/relationships/image" Target="../media/image90.png"/><Relationship Id="rId10" Type="http://schemas.openxmlformats.org/officeDocument/2006/relationships/image" Target="../media/image95.png"/><Relationship Id="rId4" Type="http://schemas.openxmlformats.org/officeDocument/2006/relationships/image" Target="../media/image89.png"/><Relationship Id="rId9" Type="http://schemas.openxmlformats.org/officeDocument/2006/relationships/image" Target="../media/image94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17.bin"/><Relationship Id="rId13" Type="http://schemas.openxmlformats.org/officeDocument/2006/relationships/image" Target="../media/image104.emf"/><Relationship Id="rId3" Type="http://schemas.openxmlformats.org/officeDocument/2006/relationships/image" Target="../media/image99.emf"/><Relationship Id="rId7" Type="http://schemas.openxmlformats.org/officeDocument/2006/relationships/image" Target="../media/image101.emf"/><Relationship Id="rId12" Type="http://schemas.openxmlformats.org/officeDocument/2006/relationships/oleObject" Target="../embeddings/oleObject19.bin"/><Relationship Id="rId2" Type="http://schemas.openxmlformats.org/officeDocument/2006/relationships/oleObject" Target="../embeddings/oleObject14.bin"/><Relationship Id="rId1" Type="http://schemas.openxmlformats.org/officeDocument/2006/relationships/slideLayout" Target="../slideLayouts/slideLayout18.xml"/><Relationship Id="rId6" Type="http://schemas.openxmlformats.org/officeDocument/2006/relationships/oleObject" Target="../embeddings/oleObject16.bin"/><Relationship Id="rId11" Type="http://schemas.openxmlformats.org/officeDocument/2006/relationships/image" Target="../media/image103.emf"/><Relationship Id="rId5" Type="http://schemas.openxmlformats.org/officeDocument/2006/relationships/image" Target="../media/image100.emf"/><Relationship Id="rId10" Type="http://schemas.openxmlformats.org/officeDocument/2006/relationships/oleObject" Target="../embeddings/oleObject18.bin"/><Relationship Id="rId4" Type="http://schemas.openxmlformats.org/officeDocument/2006/relationships/oleObject" Target="../embeddings/oleObject15.bin"/><Relationship Id="rId9" Type="http://schemas.openxmlformats.org/officeDocument/2006/relationships/image" Target="../media/image102.emf"/></Relationships>
</file>

<file path=ppt/slides/_rels/slide41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23.bin"/><Relationship Id="rId13" Type="http://schemas.openxmlformats.org/officeDocument/2006/relationships/image" Target="../media/image112.png"/><Relationship Id="rId3" Type="http://schemas.openxmlformats.org/officeDocument/2006/relationships/image" Target="../media/image105.emf"/><Relationship Id="rId7" Type="http://schemas.openxmlformats.org/officeDocument/2006/relationships/image" Target="../media/image107.emf"/><Relationship Id="rId12" Type="http://schemas.openxmlformats.org/officeDocument/2006/relationships/image" Target="../media/image111.png"/><Relationship Id="rId2" Type="http://schemas.openxmlformats.org/officeDocument/2006/relationships/oleObject" Target="../embeddings/oleObject20.bin"/><Relationship Id="rId16" Type="http://schemas.openxmlformats.org/officeDocument/2006/relationships/image" Target="../media/image96.png"/><Relationship Id="rId1" Type="http://schemas.openxmlformats.org/officeDocument/2006/relationships/slideLayout" Target="../slideLayouts/slideLayout18.xml"/><Relationship Id="rId6" Type="http://schemas.openxmlformats.org/officeDocument/2006/relationships/oleObject" Target="../embeddings/oleObject22.bin"/><Relationship Id="rId11" Type="http://schemas.openxmlformats.org/officeDocument/2006/relationships/image" Target="../media/image110.png"/><Relationship Id="rId5" Type="http://schemas.openxmlformats.org/officeDocument/2006/relationships/image" Target="../media/image106.emf"/><Relationship Id="rId15" Type="http://schemas.openxmlformats.org/officeDocument/2006/relationships/image" Target="../media/image95.png"/><Relationship Id="rId10" Type="http://schemas.openxmlformats.org/officeDocument/2006/relationships/image" Target="../media/image109.png"/><Relationship Id="rId4" Type="http://schemas.openxmlformats.org/officeDocument/2006/relationships/oleObject" Target="../embeddings/oleObject21.bin"/><Relationship Id="rId9" Type="http://schemas.openxmlformats.org/officeDocument/2006/relationships/image" Target="../media/image108.emf"/><Relationship Id="rId14" Type="http://schemas.openxmlformats.org/officeDocument/2006/relationships/image" Target="../media/image94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8.xml"/><Relationship Id="rId2" Type="http://schemas.openxmlformats.org/officeDocument/2006/relationships/tags" Target="../tags/tag9.xml"/><Relationship Id="rId1" Type="http://schemas.openxmlformats.org/officeDocument/2006/relationships/tags" Target="../tags/tag8.xml"/><Relationship Id="rId6" Type="http://schemas.openxmlformats.org/officeDocument/2006/relationships/image" Target="../media/image66.png"/><Relationship Id="rId5" Type="http://schemas.openxmlformats.org/officeDocument/2006/relationships/image" Target="../media/image65.png"/><Relationship Id="rId4" Type="http://schemas.openxmlformats.org/officeDocument/2006/relationships/image" Target="../media/image113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5.png"/><Relationship Id="rId2" Type="http://schemas.openxmlformats.org/officeDocument/2006/relationships/image" Target="../media/image114.png"/><Relationship Id="rId1" Type="http://schemas.openxmlformats.org/officeDocument/2006/relationships/slideLayout" Target="../slideLayouts/slideLayout18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7.png"/><Relationship Id="rId2" Type="http://schemas.openxmlformats.org/officeDocument/2006/relationships/image" Target="../media/image116.png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119.png"/><Relationship Id="rId4" Type="http://schemas.openxmlformats.org/officeDocument/2006/relationships/image" Target="../media/image118.png"/></Relationships>
</file>

<file path=ppt/slides/_rels/slide4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6.png"/><Relationship Id="rId13" Type="http://schemas.openxmlformats.org/officeDocument/2006/relationships/image" Target="../media/image131.png"/><Relationship Id="rId3" Type="http://schemas.openxmlformats.org/officeDocument/2006/relationships/image" Target="../media/image121.png"/><Relationship Id="rId7" Type="http://schemas.openxmlformats.org/officeDocument/2006/relationships/image" Target="../media/image125.png"/><Relationship Id="rId12" Type="http://schemas.openxmlformats.org/officeDocument/2006/relationships/image" Target="../media/image130.png"/><Relationship Id="rId2" Type="http://schemas.openxmlformats.org/officeDocument/2006/relationships/image" Target="../media/image120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124.png"/><Relationship Id="rId11" Type="http://schemas.openxmlformats.org/officeDocument/2006/relationships/image" Target="../media/image129.png"/><Relationship Id="rId5" Type="http://schemas.openxmlformats.org/officeDocument/2006/relationships/image" Target="../media/image123.png"/><Relationship Id="rId10" Type="http://schemas.openxmlformats.org/officeDocument/2006/relationships/image" Target="../media/image128.png"/><Relationship Id="rId4" Type="http://schemas.openxmlformats.org/officeDocument/2006/relationships/image" Target="../media/image122.png"/><Relationship Id="rId9" Type="http://schemas.openxmlformats.org/officeDocument/2006/relationships/image" Target="../media/image127.png"/></Relationships>
</file>

<file path=ppt/slides/_rels/slide4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7.png"/><Relationship Id="rId3" Type="http://schemas.openxmlformats.org/officeDocument/2006/relationships/image" Target="../media/image132.png"/><Relationship Id="rId7" Type="http://schemas.openxmlformats.org/officeDocument/2006/relationships/image" Target="../media/image136.png"/><Relationship Id="rId2" Type="http://schemas.openxmlformats.org/officeDocument/2006/relationships/image" Target="../media/image116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135.png"/><Relationship Id="rId11" Type="http://schemas.openxmlformats.org/officeDocument/2006/relationships/image" Target="../media/image139.png"/><Relationship Id="rId5" Type="http://schemas.openxmlformats.org/officeDocument/2006/relationships/image" Target="../media/image134.png"/><Relationship Id="rId10" Type="http://schemas.openxmlformats.org/officeDocument/2006/relationships/image" Target="../media/image117.png"/><Relationship Id="rId4" Type="http://schemas.openxmlformats.org/officeDocument/2006/relationships/image" Target="../media/image133.png"/><Relationship Id="rId9" Type="http://schemas.openxmlformats.org/officeDocument/2006/relationships/image" Target="../media/image138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1.png"/><Relationship Id="rId2" Type="http://schemas.openxmlformats.org/officeDocument/2006/relationships/image" Target="../media/image140.png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143.png"/><Relationship Id="rId4" Type="http://schemas.openxmlformats.org/officeDocument/2006/relationships/image" Target="../media/image142.png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em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emf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gi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7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F2D713D1-9080-0D5E-2A41-33C3BE36EC5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正方形/長方形 1">
            <a:extLst>
              <a:ext uri="{FF2B5EF4-FFF2-40B4-BE49-F238E27FC236}">
                <a16:creationId xmlns:a16="http://schemas.microsoft.com/office/drawing/2014/main" id="{16BD7819-E296-CE8F-EFA7-BD16A69FD567}"/>
              </a:ext>
            </a:extLst>
          </p:cNvPr>
          <p:cNvSpPr/>
          <p:nvPr/>
        </p:nvSpPr>
        <p:spPr>
          <a:xfrm>
            <a:off x="2339672" y="5151366"/>
            <a:ext cx="684084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ja-JP" sz="3200" dirty="0">
                <a:latin typeface="ヒラギノ丸ゴ Pro W4" charset="0"/>
                <a:ea typeface="ヒラギノ丸ゴ Pro W4" charset="0"/>
                <a:cs typeface="ヒラギノ丸ゴ Pro W4" charset="0"/>
              </a:rPr>
              <a:t>Motoi</a:t>
            </a:r>
            <a:r>
              <a:rPr lang="en-US" altLang="ja-JP" sz="2800" dirty="0">
                <a:latin typeface="ヒラギノ丸ゴ Pro W4" charset="0"/>
                <a:ea typeface="ヒラギノ丸ゴ Pro W4" charset="0"/>
                <a:cs typeface="ヒラギノ丸ゴ Pro W4" charset="0"/>
              </a:rPr>
              <a:t>(</a:t>
            </a:r>
            <a:r>
              <a:rPr lang="ko-KR" altLang="en-US" sz="2800" b="1" dirty="0" err="1"/>
              <a:t>머더이</a:t>
            </a:r>
            <a:r>
              <a:rPr lang="en-US" altLang="ja-JP" sz="2800" dirty="0">
                <a:latin typeface="ヒラギノ丸ゴ Pro W4" charset="0"/>
                <a:ea typeface="ヒラギノ丸ゴ Pro W4" charset="0"/>
                <a:cs typeface="ヒラギノ丸ゴ Pro W4" charset="0"/>
              </a:rPr>
              <a:t>) </a:t>
            </a:r>
            <a:r>
              <a:rPr lang="en-US" altLang="ja-JP" sz="3200" dirty="0">
                <a:latin typeface="ヒラギノ丸ゴ Pro W4" charset="0"/>
                <a:ea typeface="ヒラギノ丸ゴ Pro W4" charset="0"/>
                <a:cs typeface="ヒラギノ丸ゴ Pro W4" charset="0"/>
              </a:rPr>
              <a:t>Tachibana (Saga U.)</a:t>
            </a:r>
            <a:endParaRPr lang="ja-JP" altLang="en-US" sz="3200" dirty="0"/>
          </a:p>
        </p:txBody>
      </p:sp>
      <p:pic>
        <p:nvPicPr>
          <p:cNvPr id="7" name="図 6" descr="SORIUSHI_2012.png">
            <a:extLst>
              <a:ext uri="{FF2B5EF4-FFF2-40B4-BE49-F238E27FC236}">
                <a16:creationId xmlns:a16="http://schemas.microsoft.com/office/drawing/2014/main" id="{21750763-D107-1B94-DDB2-BA514F74585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439" y="5283118"/>
            <a:ext cx="1674818" cy="1103705"/>
          </a:xfrm>
          <a:prstGeom prst="rect">
            <a:avLst/>
          </a:prstGeom>
        </p:spPr>
      </p:pic>
      <p:sp>
        <p:nvSpPr>
          <p:cNvPr id="8" name="正方形/長方形 1">
            <a:extLst>
              <a:ext uri="{FF2B5EF4-FFF2-40B4-BE49-F238E27FC236}">
                <a16:creationId xmlns:a16="http://schemas.microsoft.com/office/drawing/2014/main" id="{3EAED223-4E19-6298-41C0-464BF209053B}"/>
              </a:ext>
            </a:extLst>
          </p:cNvPr>
          <p:cNvSpPr>
            <a:spLocks noChangeArrowheads="1"/>
          </p:cNvSpPr>
          <p:nvPr/>
        </p:nvSpPr>
        <p:spPr bwMode="auto">
          <a:xfrm>
            <a:off x="2447256" y="5834971"/>
            <a:ext cx="5293096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r>
              <a:rPr lang="en-US" altLang="ja-JP" sz="3200" dirty="0">
                <a:solidFill>
                  <a:srgbClr val="00B050"/>
                </a:solidFill>
                <a:latin typeface="ヒラギノ丸ゴ Pro W4" charset="0"/>
                <a:ea typeface="ヒラギノ丸ゴ Pro W4" charset="0"/>
                <a:cs typeface="ヒラギノ丸ゴ Pro W4" charset="0"/>
              </a:rPr>
              <a:t>Nov. 5, 2024 </a:t>
            </a:r>
            <a:r>
              <a:rPr lang="ja-JP" altLang="en-US" sz="3200">
                <a:solidFill>
                  <a:srgbClr val="00B050"/>
                </a:solidFill>
                <a:latin typeface="ヒラギノ丸ゴ Pro W4" charset="0"/>
                <a:ea typeface="ヒラギノ丸ゴ Pro W4" charset="0"/>
                <a:cs typeface="ヒラギノ丸ゴ Pro W4" charset="0"/>
              </a:rPr>
              <a:t>＠</a:t>
            </a:r>
            <a:r>
              <a:rPr lang="en-US" altLang="ja-JP" sz="3200" dirty="0">
                <a:solidFill>
                  <a:srgbClr val="00B050"/>
                </a:solidFill>
                <a:latin typeface="ヒラギノ丸ゴ Pro W4" charset="0"/>
                <a:ea typeface="ヒラギノ丸ゴ Pro W4" charset="0"/>
                <a:cs typeface="ヒラギノ丸ゴ Pro W4" charset="0"/>
              </a:rPr>
              <a:t> Yonsei U.</a:t>
            </a:r>
            <a:endParaRPr lang="ja-JP" altLang="en-US" sz="3200" dirty="0">
              <a:solidFill>
                <a:srgbClr val="00B050"/>
              </a:solidFill>
            </a:endParaRPr>
          </a:p>
        </p:txBody>
      </p:sp>
      <p:grpSp>
        <p:nvGrpSpPr>
          <p:cNvPr id="5" name="グループ化 4">
            <a:extLst>
              <a:ext uri="{FF2B5EF4-FFF2-40B4-BE49-F238E27FC236}">
                <a16:creationId xmlns:a16="http://schemas.microsoft.com/office/drawing/2014/main" id="{DCD46024-09B3-CDA8-1AE7-4C9A9432FB6F}"/>
              </a:ext>
            </a:extLst>
          </p:cNvPr>
          <p:cNvGrpSpPr/>
          <p:nvPr/>
        </p:nvGrpSpPr>
        <p:grpSpPr>
          <a:xfrm>
            <a:off x="1223628" y="2752079"/>
            <a:ext cx="6696744" cy="1728192"/>
            <a:chOff x="1151621" y="2573615"/>
            <a:chExt cx="6696744" cy="1728192"/>
          </a:xfrm>
        </p:grpSpPr>
        <p:sp>
          <p:nvSpPr>
            <p:cNvPr id="3" name="正方形/長方形 2">
              <a:extLst>
                <a:ext uri="{FF2B5EF4-FFF2-40B4-BE49-F238E27FC236}">
                  <a16:creationId xmlns:a16="http://schemas.microsoft.com/office/drawing/2014/main" id="{24B16CFC-F576-E474-172A-FDB785E80674}"/>
                </a:ext>
              </a:extLst>
            </p:cNvPr>
            <p:cNvSpPr/>
            <p:nvPr/>
          </p:nvSpPr>
          <p:spPr>
            <a:xfrm>
              <a:off x="1494172" y="2741865"/>
              <a:ext cx="6030157" cy="141942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altLang="ja-JP" sz="4400" dirty="0">
                  <a:latin typeface="ヒラギノ丸ゴ Pro W4" charset="0"/>
                  <a:ea typeface="ヒラギノ丸ゴ Pro W4" charset="0"/>
                  <a:cs typeface="ヒラギノ丸ゴ Pro W4" charset="0"/>
                </a:rPr>
                <a:t>Study of QCD matter</a:t>
              </a:r>
            </a:p>
            <a:p>
              <a:pPr algn="ctr">
                <a:lnSpc>
                  <a:spcPct val="150000"/>
                </a:lnSpc>
              </a:pPr>
              <a:r>
                <a:rPr lang="en-US" altLang="ja-JP" sz="3200" dirty="0">
                  <a:latin typeface="ヒラギノ丸ゴ Pro W4" charset="0"/>
                  <a:ea typeface="ヒラギノ丸ゴ Pro W4" charset="0"/>
                  <a:cs typeface="ヒラギノ丸ゴ Pro W4" charset="0"/>
                </a:rPr>
                <a:t>-Nambu meets BCS-</a:t>
              </a:r>
            </a:p>
          </p:txBody>
        </p:sp>
        <p:sp>
          <p:nvSpPr>
            <p:cNvPr id="4" name="角丸四角形 3">
              <a:extLst>
                <a:ext uri="{FF2B5EF4-FFF2-40B4-BE49-F238E27FC236}">
                  <a16:creationId xmlns:a16="http://schemas.microsoft.com/office/drawing/2014/main" id="{9AFCD706-BF08-D9C6-AF92-BB7C2B2E475E}"/>
                </a:ext>
              </a:extLst>
            </p:cNvPr>
            <p:cNvSpPr/>
            <p:nvPr/>
          </p:nvSpPr>
          <p:spPr>
            <a:xfrm>
              <a:off x="1151621" y="2573615"/>
              <a:ext cx="6696744" cy="1728192"/>
            </a:xfrm>
            <a:prstGeom prst="roundRect">
              <a:avLst/>
            </a:prstGeom>
            <a:noFill/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>
                <a:solidFill>
                  <a:srgbClr val="FF3474"/>
                </a:solidFill>
              </a:endParaRPr>
            </a:p>
          </p:txBody>
        </p:sp>
      </p:grpSp>
      <p:sp>
        <p:nvSpPr>
          <p:cNvPr id="9" name="正方形/長方形 1">
            <a:extLst>
              <a:ext uri="{FF2B5EF4-FFF2-40B4-BE49-F238E27FC236}">
                <a16:creationId xmlns:a16="http://schemas.microsoft.com/office/drawing/2014/main" id="{1DC50D57-0BB6-BF42-E2EF-D9B29CFB914F}"/>
              </a:ext>
            </a:extLst>
          </p:cNvPr>
          <p:cNvSpPr>
            <a:spLocks noChangeArrowheads="1"/>
          </p:cNvSpPr>
          <p:nvPr/>
        </p:nvSpPr>
        <p:spPr bwMode="auto">
          <a:xfrm>
            <a:off x="917848" y="1820230"/>
            <a:ext cx="7308304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r>
              <a:rPr lang="en-US" altLang="ja-JP" sz="2800" dirty="0">
                <a:latin typeface="ヒラギノ丸ゴ Pro W4" charset="0"/>
                <a:ea typeface="ヒラギノ丸ゴ Pro W4" charset="0"/>
                <a:cs typeface="ヒラギノ丸ゴ Pro W4" charset="0"/>
              </a:rPr>
              <a:t>Welcome to 21</a:t>
            </a:r>
            <a:r>
              <a:rPr lang="en-US" altLang="ja-JP" sz="2800" baseline="30000" dirty="0">
                <a:latin typeface="ヒラギノ丸ゴ Pro W4" charset="0"/>
                <a:ea typeface="ヒラギノ丸ゴ Pro W4" charset="0"/>
                <a:cs typeface="ヒラギノ丸ゴ Pro W4" charset="0"/>
              </a:rPr>
              <a:t>st</a:t>
            </a:r>
            <a:r>
              <a:rPr lang="en-US" altLang="ja-JP" sz="2800" dirty="0">
                <a:latin typeface="ヒラギノ丸ゴ Pro W4" charset="0"/>
                <a:ea typeface="ヒラギノ丸ゴ Pro W4" charset="0"/>
                <a:cs typeface="ヒラギノ丸ゴ Pro W4" charset="0"/>
              </a:rPr>
              <a:t> Yonsei-Saga workshop!</a:t>
            </a:r>
            <a:endParaRPr lang="ja-JP" altLang="en-US" sz="2800" dirty="0"/>
          </a:p>
        </p:txBody>
      </p:sp>
      <p:pic>
        <p:nvPicPr>
          <p:cNvPr id="1025" name="Picture 1" descr="undefined">
            <a:extLst>
              <a:ext uri="{FF2B5EF4-FFF2-40B4-BE49-F238E27FC236}">
                <a16:creationId xmlns:a16="http://schemas.microsoft.com/office/drawing/2014/main" id="{FB97D38A-2EA4-8DF2-AE4F-723BFE087E3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84576" y="161768"/>
            <a:ext cx="1343529" cy="13435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佐賀大学ロゴ">
            <a:extLst>
              <a:ext uri="{FF2B5EF4-FFF2-40B4-BE49-F238E27FC236}">
                <a16:creationId xmlns:a16="http://schemas.microsoft.com/office/drawing/2014/main" id="{170CE2EC-5F77-605C-34C4-7E219BE59BA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18836" y="290116"/>
            <a:ext cx="1343530" cy="13726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1" descr="undefined">
            <a:extLst>
              <a:ext uri="{FF2B5EF4-FFF2-40B4-BE49-F238E27FC236}">
                <a16:creationId xmlns:a16="http://schemas.microsoft.com/office/drawing/2014/main" id="{605AF957-C2FC-E043-C94C-9456E97F647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52320" y="6281"/>
            <a:ext cx="1685622" cy="11904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333895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9074E6E8-C296-20A9-FD63-9441970263C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Pierre Agostini">
            <a:extLst>
              <a:ext uri="{FF2B5EF4-FFF2-40B4-BE49-F238E27FC236}">
                <a16:creationId xmlns:a16="http://schemas.microsoft.com/office/drawing/2014/main" id="{4A3749DB-D529-15A4-1114-30AA6851798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67238" y="3424238"/>
            <a:ext cx="9525" cy="9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7BE07424-05CD-1ACA-A6A1-E5EF7BA3840C}"/>
              </a:ext>
            </a:extLst>
          </p:cNvPr>
          <p:cNvSpPr txBox="1"/>
          <p:nvPr/>
        </p:nvSpPr>
        <p:spPr>
          <a:xfrm>
            <a:off x="1093899" y="260648"/>
            <a:ext cx="6965725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ja-JP" sz="2400" dirty="0">
                <a:latin typeface="ヒラギノ丸ゴ Pro W4" charset="0"/>
                <a:ea typeface="ヒラギノ丸ゴ Pro W4" charset="0"/>
                <a:cs typeface="ヒラギノ丸ゴ Pro W4" charset="0"/>
              </a:rPr>
              <a:t>Oct. 17, 2024 @ Saga University</a:t>
            </a:r>
          </a:p>
          <a:p>
            <a:pPr algn="ctr"/>
            <a:r>
              <a:rPr lang="en-US" altLang="ja-JP" dirty="0">
                <a:latin typeface="ヒラギノ丸ゴ Pro W4" charset="0"/>
                <a:ea typeface="ヒラギノ丸ゴ Pro W4" charset="0"/>
              </a:rPr>
              <a:t>Lectures on Nobel Prize in Physics 2024</a:t>
            </a:r>
            <a:endParaRPr lang="ja-JP" altLang="en-US"/>
          </a:p>
        </p:txBody>
      </p:sp>
      <p:pic>
        <p:nvPicPr>
          <p:cNvPr id="7" name="図 6" descr="テレビの画面のスクリーンショット&#10;&#10;中程度の精度で自動的に生成された説明">
            <a:extLst>
              <a:ext uri="{FF2B5EF4-FFF2-40B4-BE49-F238E27FC236}">
                <a16:creationId xmlns:a16="http://schemas.microsoft.com/office/drawing/2014/main" id="{909F606D-78B4-1AEA-4FE2-444556906B4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0800000">
            <a:off x="892229" y="1268760"/>
            <a:ext cx="7369063" cy="55267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533812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40484D5A-E827-ABD5-0DB5-4A5971718EF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正方形/長方形 3">
            <a:extLst>
              <a:ext uri="{FF2B5EF4-FFF2-40B4-BE49-F238E27FC236}">
                <a16:creationId xmlns:a16="http://schemas.microsoft.com/office/drawing/2014/main" id="{C0D67694-D9F1-F36A-ED78-8AD272CC364B}"/>
              </a:ext>
            </a:extLst>
          </p:cNvPr>
          <p:cNvSpPr/>
          <p:nvPr/>
        </p:nvSpPr>
        <p:spPr>
          <a:xfrm>
            <a:off x="532922" y="323100"/>
            <a:ext cx="8087681" cy="137768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ja-JP" sz="3600" dirty="0">
                <a:solidFill>
                  <a:srgbClr val="FF2195"/>
                </a:solidFill>
                <a:latin typeface="ヒラギノ丸ゴ Pro W4" charset="0"/>
                <a:ea typeface="ヒラギノ丸ゴ Pro W4" charset="0"/>
                <a:cs typeface="ヒラギノ丸ゴ Pro W4" charset="0"/>
              </a:rPr>
              <a:t>Congratulations, Ms. Han Kang!</a:t>
            </a:r>
          </a:p>
          <a:p>
            <a:pPr>
              <a:lnSpc>
                <a:spcPct val="150000"/>
              </a:lnSpc>
            </a:pPr>
            <a:r>
              <a:rPr lang="en-US" altLang="ja-JP" sz="3600" dirty="0">
                <a:solidFill>
                  <a:srgbClr val="FF2195"/>
                </a:solidFill>
                <a:latin typeface="ヒラギノ丸ゴ Pro W4" charset="0"/>
                <a:ea typeface="ヒラギノ丸ゴ Pro W4" charset="0"/>
                <a:cs typeface="ヒラギノ丸ゴ Pro W4" charset="0"/>
              </a:rPr>
              <a:t>Congratulations, Yonsei University!</a:t>
            </a:r>
            <a:endParaRPr lang="ja-JP" altLang="en-US" sz="3600">
              <a:solidFill>
                <a:srgbClr val="FF2195"/>
              </a:solidFill>
            </a:endParaRPr>
          </a:p>
        </p:txBody>
      </p:sp>
      <p:pic>
        <p:nvPicPr>
          <p:cNvPr id="5" name="Picture 2" descr="Pierre Agostini">
            <a:extLst>
              <a:ext uri="{FF2B5EF4-FFF2-40B4-BE49-F238E27FC236}">
                <a16:creationId xmlns:a16="http://schemas.microsoft.com/office/drawing/2014/main" id="{B9A5DC3F-EE8D-DE4E-D5B0-8879946165B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67238" y="3424238"/>
            <a:ext cx="9525" cy="9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>
            <a:extLst>
              <a:ext uri="{FF2B5EF4-FFF2-40B4-BE49-F238E27FC236}">
                <a16:creationId xmlns:a16="http://schemas.microsoft.com/office/drawing/2014/main" id="{11F7977E-DFA8-04AD-525A-B4DFB1CBD96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0583" y="2175114"/>
            <a:ext cx="7812360" cy="43930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図 5" descr="動物, 鳥 が含まれている画像&#10;&#10;自動的に生成された説明">
            <a:extLst>
              <a:ext uri="{FF2B5EF4-FFF2-40B4-BE49-F238E27FC236}">
                <a16:creationId xmlns:a16="http://schemas.microsoft.com/office/drawing/2014/main" id="{8ECB2011-CAA1-1E20-649C-2519F5E8749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9067" y="2175114"/>
            <a:ext cx="4687649" cy="4687649"/>
          </a:xfrm>
          <a:prstGeom prst="rect">
            <a:avLst/>
          </a:prstGeom>
        </p:spPr>
      </p:pic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577B18C0-63DB-4C19-EACC-6E8EBF9EA46A}"/>
              </a:ext>
            </a:extLst>
          </p:cNvPr>
          <p:cNvSpPr txBox="1"/>
          <p:nvPr/>
        </p:nvSpPr>
        <p:spPr>
          <a:xfrm>
            <a:off x="2322649" y="2925931"/>
            <a:ext cx="4508225" cy="1015663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ko-KR" altLang="ja-JP" sz="6000" dirty="0"/>
              <a:t>축하합니다</a:t>
            </a:r>
            <a:r>
              <a:rPr lang="ko-KR" altLang="en-US" sz="6000" dirty="0"/>
              <a:t>！</a:t>
            </a:r>
            <a:endParaRPr lang="ja-JP" altLang="en-US" sz="6000"/>
          </a:p>
        </p:txBody>
      </p:sp>
    </p:spTree>
    <p:extLst>
      <p:ext uri="{BB962C8B-B14F-4D97-AF65-F5344CB8AC3E}">
        <p14:creationId xmlns:p14="http://schemas.microsoft.com/office/powerpoint/2010/main" val="6366838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テキスト ボックス 1"/>
          <p:cNvSpPr txBox="1">
            <a:spLocks noChangeArrowheads="1"/>
          </p:cNvSpPr>
          <p:nvPr/>
        </p:nvSpPr>
        <p:spPr bwMode="auto">
          <a:xfrm>
            <a:off x="1385134" y="260648"/>
            <a:ext cx="6335630" cy="21236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1pPr>
            <a:lvl2pPr marL="37931725" indent="-37474525"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2pPr>
            <a:lvl3pPr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3pPr>
            <a:lvl4pPr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4pPr>
            <a:lvl5pPr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9pPr>
          </a:lstStyle>
          <a:p>
            <a:pPr algn="ctr"/>
            <a:r>
              <a:rPr lang="en-US" altLang="ja-JP" sz="4400" dirty="0">
                <a:latin typeface="ヒラギノ丸ゴ Pro W4" charset="0"/>
                <a:ea typeface="ヒラギノ丸ゴ Pro W4" charset="0"/>
                <a:cs typeface="ヒラギノ丸ゴ Pro W4" charset="0"/>
              </a:rPr>
              <a:t>Interesting connection</a:t>
            </a:r>
          </a:p>
          <a:p>
            <a:pPr algn="ctr"/>
            <a:r>
              <a:rPr lang="en-US" altLang="ja-JP" sz="4400" dirty="0">
                <a:latin typeface="ヒラギノ丸ゴ Pro W4" charset="0"/>
                <a:ea typeface="ヒラギノ丸ゴ Pro W4" charset="0"/>
                <a:cs typeface="ヒラギノ丸ゴ Pro W4" charset="0"/>
              </a:rPr>
              <a:t>between</a:t>
            </a:r>
          </a:p>
          <a:p>
            <a:pPr algn="ctr"/>
            <a:r>
              <a:rPr lang="en-US" altLang="ja-JP" sz="4400" dirty="0">
                <a:latin typeface="ヒラギノ丸ゴ Pro W4" charset="0"/>
                <a:ea typeface="ヒラギノ丸ゴ Pro W4" charset="0"/>
                <a:cs typeface="ヒラギノ丸ゴ Pro W4" charset="0"/>
              </a:rPr>
              <a:t> matters and universe</a:t>
            </a:r>
            <a:endParaRPr lang="ja-JP" altLang="en-US" sz="4400" dirty="0">
              <a:latin typeface="ヒラギノ丸ゴ Pro W4" charset="0"/>
              <a:ea typeface="ヒラギノ丸ゴ Pro W4" charset="0"/>
              <a:cs typeface="ヒラギノ丸ゴ Pro W4" charset="0"/>
            </a:endParaRPr>
          </a:p>
        </p:txBody>
      </p:sp>
      <p:grpSp>
        <p:nvGrpSpPr>
          <p:cNvPr id="5" name="図形グループ 4"/>
          <p:cNvGrpSpPr/>
          <p:nvPr/>
        </p:nvGrpSpPr>
        <p:grpSpPr>
          <a:xfrm>
            <a:off x="35496" y="2564904"/>
            <a:ext cx="9073008" cy="3744416"/>
            <a:chOff x="35496" y="2995712"/>
            <a:chExt cx="9073008" cy="3744416"/>
          </a:xfrm>
        </p:grpSpPr>
        <p:sp>
          <p:nvSpPr>
            <p:cNvPr id="3" name="下矢印 2"/>
            <p:cNvSpPr/>
            <p:nvPr/>
          </p:nvSpPr>
          <p:spPr>
            <a:xfrm>
              <a:off x="3886200" y="2995712"/>
              <a:ext cx="1371600" cy="1152128"/>
            </a:xfrm>
            <a:prstGeom prst="downArrow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ja-JP" altLang="en-US">
                <a:solidFill>
                  <a:srgbClr val="FFFFFF"/>
                </a:solidFill>
              </a:endParaRPr>
            </a:p>
          </p:txBody>
        </p:sp>
        <p:sp>
          <p:nvSpPr>
            <p:cNvPr id="4" name="テキスト ボックス 3"/>
            <p:cNvSpPr txBox="1">
              <a:spLocks noChangeArrowheads="1"/>
            </p:cNvSpPr>
            <p:nvPr/>
          </p:nvSpPr>
          <p:spPr bwMode="auto">
            <a:xfrm>
              <a:off x="251520" y="4435872"/>
              <a:ext cx="8615689" cy="707886"/>
            </a:xfrm>
            <a:prstGeom prst="rect">
              <a:avLst/>
            </a:prstGeom>
            <a:solidFill>
              <a:srgbClr val="0000FF"/>
            </a:solidFill>
            <a:ln>
              <a:noFill/>
            </a:ln>
          </p:spPr>
          <p:txBody>
            <a:bodyPr wrap="none">
              <a:spAutoFit/>
            </a:bodyPr>
            <a:lstStyle>
              <a:lvl1pPr>
                <a:defRPr kumimoji="1" sz="2400">
                  <a:solidFill>
                    <a:schemeClr val="tx1"/>
                  </a:solidFill>
                  <a:latin typeface="Times" charset="0"/>
                  <a:ea typeface="Osaka" charset="0"/>
                  <a:cs typeface="Osaka" charset="0"/>
                </a:defRPr>
              </a:lvl1pPr>
              <a:lvl2pPr marL="37931725" indent="-37474525">
                <a:defRPr kumimoji="1" sz="2400">
                  <a:solidFill>
                    <a:schemeClr val="tx1"/>
                  </a:solidFill>
                  <a:latin typeface="Times" charset="0"/>
                  <a:ea typeface="Osaka" charset="0"/>
                  <a:cs typeface="Osaka" charset="0"/>
                </a:defRPr>
              </a:lvl2pPr>
              <a:lvl3pPr>
                <a:defRPr kumimoji="1" sz="2400">
                  <a:solidFill>
                    <a:schemeClr val="tx1"/>
                  </a:solidFill>
                  <a:latin typeface="Times" charset="0"/>
                  <a:ea typeface="Osaka" charset="0"/>
                  <a:cs typeface="Osaka" charset="0"/>
                </a:defRPr>
              </a:lvl3pPr>
              <a:lvl4pPr>
                <a:defRPr kumimoji="1" sz="2400">
                  <a:solidFill>
                    <a:schemeClr val="tx1"/>
                  </a:solidFill>
                  <a:latin typeface="Times" charset="0"/>
                  <a:ea typeface="Osaka" charset="0"/>
                  <a:cs typeface="Osaka" charset="0"/>
                </a:defRPr>
              </a:lvl4pPr>
              <a:lvl5pPr>
                <a:defRPr kumimoji="1" sz="2400">
                  <a:solidFill>
                    <a:schemeClr val="tx1"/>
                  </a:solidFill>
                  <a:latin typeface="Times" charset="0"/>
                  <a:ea typeface="Osaka" charset="0"/>
                  <a:cs typeface="Osaka" charset="0"/>
                </a:defRPr>
              </a:lvl5pPr>
              <a:lvl6pPr marL="457200" fontAlgn="base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" charset="0"/>
                  <a:ea typeface="Osaka" charset="0"/>
                  <a:cs typeface="Osaka" charset="0"/>
                </a:defRPr>
              </a:lvl6pPr>
              <a:lvl7pPr marL="914400" fontAlgn="base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" charset="0"/>
                  <a:ea typeface="Osaka" charset="0"/>
                  <a:cs typeface="Osaka" charset="0"/>
                </a:defRPr>
              </a:lvl7pPr>
              <a:lvl8pPr marL="1371600" fontAlgn="base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" charset="0"/>
                  <a:ea typeface="Osaka" charset="0"/>
                  <a:cs typeface="Osaka" charset="0"/>
                </a:defRPr>
              </a:lvl8pPr>
              <a:lvl9pPr marL="1828800" fontAlgn="base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" charset="0"/>
                  <a:ea typeface="Osaka" charset="0"/>
                  <a:cs typeface="Osaka" charset="0"/>
                </a:defRPr>
              </a:lvl9pPr>
            </a:lstStyle>
            <a:p>
              <a:r>
                <a:rPr lang="en-US" altLang="ja-JP" sz="4000" dirty="0">
                  <a:solidFill>
                    <a:srgbClr val="FFFFFF"/>
                  </a:solidFill>
                  <a:latin typeface="ヒラギノ丸ゴ Pro W4" charset="0"/>
                  <a:ea typeface="ヒラギノ丸ゴ Pro W4" charset="0"/>
                  <a:cs typeface="ヒラギノ丸ゴ Pro W4" charset="0"/>
                </a:rPr>
                <a:t>Dense matter and Compact Stars</a:t>
              </a:r>
              <a:endParaRPr lang="ja-JP" altLang="en-US" sz="4000" dirty="0">
                <a:solidFill>
                  <a:srgbClr val="FFFFFF"/>
                </a:solidFill>
                <a:latin typeface="ヒラギノ丸ゴ Pro W4" charset="0"/>
                <a:ea typeface="ヒラギノ丸ゴ Pro W4" charset="0"/>
                <a:cs typeface="ヒラギノ丸ゴ Pro W4" charset="0"/>
              </a:endParaRPr>
            </a:p>
          </p:txBody>
        </p:sp>
        <p:sp>
          <p:nvSpPr>
            <p:cNvPr id="7" name="正方形/長方形 6"/>
            <p:cNvSpPr/>
            <p:nvPr/>
          </p:nvSpPr>
          <p:spPr>
            <a:xfrm>
              <a:off x="35496" y="5416689"/>
              <a:ext cx="9073008" cy="132343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altLang="ja-JP" dirty="0">
                  <a:solidFill>
                    <a:srgbClr val="FF2195"/>
                  </a:solidFill>
                  <a:latin typeface="ヒラギノ丸ゴ Pro W4" charset="0"/>
                  <a:ea typeface="ヒラギノ丸ゴ Pro W4" charset="0"/>
                  <a:cs typeface="ヒラギノ丸ゴ Pro W4" charset="0"/>
                </a:rPr>
                <a:t>Harmony of particle, </a:t>
              </a:r>
              <a:r>
                <a:rPr lang="en-US" altLang="ja-JP" dirty="0" err="1">
                  <a:solidFill>
                    <a:srgbClr val="FF2195"/>
                  </a:solidFill>
                  <a:latin typeface="ヒラギノ丸ゴ Pro W4" charset="0"/>
                  <a:ea typeface="ヒラギノ丸ゴ Pro W4" charset="0"/>
                  <a:cs typeface="ヒラギノ丸ゴ Pro W4" charset="0"/>
                </a:rPr>
                <a:t>astro</a:t>
              </a:r>
              <a:r>
                <a:rPr lang="en-US" altLang="ja-JP" dirty="0">
                  <a:solidFill>
                    <a:srgbClr val="FF2195"/>
                  </a:solidFill>
                  <a:latin typeface="ヒラギノ丸ゴ Pro W4" charset="0"/>
                  <a:ea typeface="ヒラギノ丸ゴ Pro W4" charset="0"/>
                  <a:cs typeface="ヒラギノ丸ゴ Pro W4" charset="0"/>
                </a:rPr>
                <a:t>-, and condensed matter physics</a:t>
              </a:r>
            </a:p>
            <a:p>
              <a:endParaRPr lang="en-US" altLang="ja-JP" dirty="0">
                <a:solidFill>
                  <a:srgbClr val="FFFF00"/>
                </a:solidFill>
                <a:latin typeface="ヒラギノ丸ゴ Pro W4" charset="0"/>
                <a:ea typeface="ヒラギノ丸ゴ Pro W4" charset="0"/>
                <a:cs typeface="ヒラギノ丸ゴ Pro W4" charset="0"/>
              </a:endParaRPr>
            </a:p>
            <a:p>
              <a:pPr algn="ctr"/>
              <a:r>
                <a:rPr lang="en-US" altLang="ja-JP" sz="3200" dirty="0">
                  <a:solidFill>
                    <a:srgbClr val="00B050"/>
                  </a:solidFill>
                  <a:latin typeface="ヒラギノ丸ゴ Pro W4" charset="0"/>
                  <a:ea typeface="ヒラギノ丸ゴ Pro W4" charset="0"/>
                  <a:cs typeface="ヒラギノ丸ゴ Pro W4" charset="0"/>
                </a:rPr>
                <a:t>Physics Orchestra !</a:t>
              </a:r>
              <a:endParaRPr lang="ja-JP" altLang="en-US" sz="3200" dirty="0">
                <a:solidFill>
                  <a:srgbClr val="00B050"/>
                </a:solidFill>
              </a:endParaRPr>
            </a:p>
          </p:txBody>
        </p:sp>
      </p:grpSp>
      <p:grpSp>
        <p:nvGrpSpPr>
          <p:cNvPr id="10" name="図形グループ 9"/>
          <p:cNvGrpSpPr/>
          <p:nvPr/>
        </p:nvGrpSpPr>
        <p:grpSpPr>
          <a:xfrm>
            <a:off x="0" y="3861048"/>
            <a:ext cx="9144000" cy="1008112"/>
            <a:chOff x="0" y="3861048"/>
            <a:chExt cx="9144000" cy="1008112"/>
          </a:xfrm>
        </p:grpSpPr>
        <p:sp>
          <p:nvSpPr>
            <p:cNvPr id="6" name="正方形/長方形 5"/>
            <p:cNvSpPr/>
            <p:nvPr/>
          </p:nvSpPr>
          <p:spPr>
            <a:xfrm>
              <a:off x="0" y="3861048"/>
              <a:ext cx="9144000" cy="100811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8" name="正方形/長方形 7"/>
            <p:cNvSpPr>
              <a:spLocks noChangeArrowheads="1"/>
            </p:cNvSpPr>
            <p:nvPr/>
          </p:nvSpPr>
          <p:spPr bwMode="auto">
            <a:xfrm>
              <a:off x="251520" y="4023066"/>
              <a:ext cx="8748464" cy="686727"/>
            </a:xfrm>
            <a:prstGeom prst="rect">
              <a:avLst/>
            </a:prstGeom>
            <a:solidFill>
              <a:srgbClr val="FF0000"/>
            </a:solidFill>
            <a:ln>
              <a:noFill/>
            </a:ln>
          </p:spPr>
          <p:txBody>
            <a:bodyPr wrap="square">
              <a:spAutoFit/>
            </a:bodyPr>
            <a:lstStyle/>
            <a:p>
              <a:r>
                <a:rPr lang="en-US" altLang="ja-JP" sz="3600" dirty="0">
                  <a:solidFill>
                    <a:schemeClr val="bg1"/>
                  </a:solidFill>
                  <a:latin typeface="ヒラギノ丸ゴ Pro W4" charset="0"/>
                  <a:ea typeface="ヒラギノ丸ゴ Pro W4" charset="0"/>
                  <a:cs typeface="ヒラギノ丸ゴ Pro W4" charset="0"/>
                </a:rPr>
                <a:t>Dense QCD matter and Neutron Stars</a:t>
              </a:r>
              <a:endParaRPr lang="ja-JP" altLang="en-US" sz="3600" dirty="0">
                <a:solidFill>
                  <a:schemeClr val="bg1"/>
                </a:solidFill>
                <a:latin typeface="ヒラギノ丸ゴ Pro W4" charset="0"/>
                <a:ea typeface="ヒラギノ丸ゴ Pro W4" charset="0"/>
                <a:cs typeface="ヒラギノ丸ゴ Pro W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6123122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1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7824" y="1391433"/>
            <a:ext cx="3024336" cy="50619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正方形/長方形 1">
            <a:extLst>
              <a:ext uri="{FF2B5EF4-FFF2-40B4-BE49-F238E27FC236}">
                <a16:creationId xmlns:a16="http://schemas.microsoft.com/office/drawing/2014/main" id="{B7F1D5E7-49A9-45BB-2412-AF0A340AD07C}"/>
              </a:ext>
            </a:extLst>
          </p:cNvPr>
          <p:cNvSpPr/>
          <p:nvPr/>
        </p:nvSpPr>
        <p:spPr>
          <a:xfrm>
            <a:off x="161764" y="370317"/>
            <a:ext cx="8820472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ja-JP" sz="4000" dirty="0">
                <a:latin typeface="ヒラギノ丸ゴ Pro W4" charset="0"/>
                <a:ea typeface="ヒラギノ丸ゴ Pro W4" charset="0"/>
                <a:cs typeface="ヒラギノ丸ゴ Pro W4" charset="0"/>
              </a:rPr>
              <a:t>Short introduction </a:t>
            </a:r>
            <a:r>
              <a:rPr lang="en-US" altLang="ja-JP" sz="4000" dirty="0">
                <a:latin typeface="ヒラギノ丸ゴ Pro W4" charset="0"/>
                <a:ea typeface="ヒラギノ丸ゴ Pro W4" charset="0"/>
              </a:rPr>
              <a:t>of Neutron Star</a:t>
            </a:r>
            <a:endParaRPr lang="ja-JP" altLang="en-US" sz="4000" dirty="0"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正方形/長方形 2"/>
          <p:cNvSpPr/>
          <p:nvPr/>
        </p:nvSpPr>
        <p:spPr>
          <a:xfrm>
            <a:off x="0" y="1052736"/>
            <a:ext cx="9174404" cy="285719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ja-JP" sz="2800" dirty="0">
                <a:latin typeface="ヒラギノ丸ゴ Pro W4" charset="0"/>
                <a:ea typeface="ヒラギノ丸ゴ Pro W4" charset="0"/>
                <a:cs typeface="ヒラギノ丸ゴ Pro W4" charset="0"/>
              </a:rPr>
              <a:t>• </a:t>
            </a:r>
            <a:r>
              <a:rPr lang="ja-JP" altLang="ja-JP" sz="2800" dirty="0">
                <a:latin typeface="ヒラギノ丸ゴ Pro W4" charset="0"/>
                <a:ea typeface="ヒラギノ丸ゴ Pro W4" charset="0"/>
                <a:cs typeface="ヒラギノ丸ゴ Pro W4" charset="0"/>
              </a:rPr>
              <a:t>S</a:t>
            </a:r>
            <a:r>
              <a:rPr lang="en-US" altLang="ja-JP" sz="2800" dirty="0" err="1">
                <a:latin typeface="ヒラギノ丸ゴ Pro W4" charset="0"/>
                <a:ea typeface="ヒラギノ丸ゴ Pro W4" charset="0"/>
                <a:cs typeface="ヒラギノ丸ゴ Pro W4" charset="0"/>
              </a:rPr>
              <a:t>tellar</a:t>
            </a:r>
            <a:r>
              <a:rPr lang="en-US" altLang="ja-JP" sz="2800" dirty="0">
                <a:latin typeface="ヒラギノ丸ゴ Pro W4" charset="0"/>
                <a:ea typeface="ヒラギノ丸ゴ Pro W4" charset="0"/>
                <a:cs typeface="ヒラギノ丸ゴ Pro W4" charset="0"/>
              </a:rPr>
              <a:t> remnant after </a:t>
            </a:r>
            <a:r>
              <a:rPr lang="en-US" altLang="ja-JP" sz="2800" dirty="0">
                <a:solidFill>
                  <a:srgbClr val="FF3474"/>
                </a:solidFill>
                <a:latin typeface="ヒラギノ丸ゴ Pro W4" charset="0"/>
                <a:ea typeface="ヒラギノ丸ゴ Pro W4" charset="0"/>
                <a:cs typeface="ヒラギノ丸ゴ Pro W4" charset="0"/>
              </a:rPr>
              <a:t>supernova explosion</a:t>
            </a:r>
          </a:p>
          <a:p>
            <a:pPr>
              <a:lnSpc>
                <a:spcPct val="200000"/>
              </a:lnSpc>
            </a:pPr>
            <a:r>
              <a:rPr lang="en-US" altLang="ja-JP" sz="2800" dirty="0">
                <a:latin typeface="ヒラギノ丸ゴ Pro W4" charset="0"/>
                <a:ea typeface="ヒラギノ丸ゴ Pro W4" charset="0"/>
                <a:cs typeface="ヒラギノ丸ゴ Pro W4" charset="0"/>
              </a:rPr>
              <a:t>• Composed almost entirely of </a:t>
            </a:r>
            <a:r>
              <a:rPr lang="en-US" altLang="ja-JP" sz="2800" dirty="0">
                <a:solidFill>
                  <a:srgbClr val="0070C0"/>
                </a:solidFill>
                <a:latin typeface="ヒラギノ丸ゴ Pro W4" charset="0"/>
                <a:ea typeface="ヒラギノ丸ゴ Pro W4" charset="0"/>
                <a:cs typeface="ヒラギノ丸ゴ Pro W4" charset="0"/>
              </a:rPr>
              <a:t>neutrons</a:t>
            </a:r>
          </a:p>
          <a:p>
            <a:pPr>
              <a:lnSpc>
                <a:spcPct val="200000"/>
              </a:lnSpc>
            </a:pPr>
            <a:r>
              <a:rPr lang="en-US" altLang="ja-JP" sz="2800" dirty="0">
                <a:latin typeface="ヒラギノ丸ゴ Pro W4" charset="0"/>
                <a:ea typeface="ヒラギノ丸ゴ Pro W4" charset="0"/>
                <a:cs typeface="ヒラギノ丸ゴ Pro W4" charset="0"/>
              </a:rPr>
              <a:t>• Approximately same density as human population</a:t>
            </a:r>
          </a:p>
          <a:p>
            <a:pPr>
              <a:lnSpc>
                <a:spcPct val="150000"/>
              </a:lnSpc>
            </a:pPr>
            <a:r>
              <a:rPr lang="en-US" altLang="ja-JP" sz="2800" dirty="0">
                <a:latin typeface="ヒラギノ丸ゴ Pro W4" charset="0"/>
                <a:ea typeface="ヒラギノ丸ゴ Pro W4" charset="0"/>
                <a:cs typeface="ヒラギノ丸ゴ Pro W4" charset="0"/>
              </a:rPr>
              <a:t>   condensed to the size of </a:t>
            </a:r>
            <a:r>
              <a:rPr lang="en-US" altLang="ja-JP" sz="2800" dirty="0">
                <a:solidFill>
                  <a:srgbClr val="00B050"/>
                </a:solidFill>
                <a:latin typeface="ヒラギノ丸ゴ Pro W4" charset="0"/>
                <a:ea typeface="ヒラギノ丸ゴ Pro W4" charset="0"/>
                <a:cs typeface="ヒラギノ丸ゴ Pro W4" charset="0"/>
              </a:rPr>
              <a:t>a sugar cube  </a:t>
            </a:r>
            <a:r>
              <a:rPr lang="en-US" altLang="ja-JP" sz="2800" dirty="0">
                <a:latin typeface="ヒラギノ丸ゴ Pro W4" charset="0"/>
                <a:ea typeface="ヒラギノ丸ゴ Pro W4" charset="0"/>
                <a:cs typeface="ヒラギノ丸ゴ Pro W4" charset="0"/>
              </a:rPr>
              <a:t>(*o*)</a:t>
            </a:r>
            <a:endParaRPr lang="ja-JP" altLang="en-US" sz="2800" dirty="0"/>
          </a:p>
        </p:txBody>
      </p:sp>
      <p:pic>
        <p:nvPicPr>
          <p:cNvPr id="4" name="図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43608" y="4149080"/>
            <a:ext cx="3456384" cy="2356625"/>
          </a:xfrm>
          <a:prstGeom prst="rect">
            <a:avLst/>
          </a:prstGeom>
        </p:spPr>
      </p:pic>
      <p:pic>
        <p:nvPicPr>
          <p:cNvPr id="5" name="図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52120" y="3933056"/>
            <a:ext cx="3083676" cy="2664296"/>
          </a:xfrm>
          <a:prstGeom prst="rect">
            <a:avLst/>
          </a:prstGeom>
        </p:spPr>
      </p:pic>
      <p:sp>
        <p:nvSpPr>
          <p:cNvPr id="7" name="正方形/長方形 6"/>
          <p:cNvSpPr/>
          <p:nvPr/>
        </p:nvSpPr>
        <p:spPr>
          <a:xfrm rot="20617752">
            <a:off x="235423" y="2764636"/>
            <a:ext cx="8703557" cy="923330"/>
          </a:xfrm>
          <a:prstGeom prst="rect">
            <a:avLst/>
          </a:prstGeom>
          <a:solidFill>
            <a:srgbClr val="FF6F1B"/>
          </a:solidFill>
          <a:ln>
            <a:noFill/>
          </a:ln>
        </p:spPr>
        <p:txBody>
          <a:bodyPr wrap="square">
            <a:spAutoFit/>
          </a:bodyPr>
          <a:lstStyle/>
          <a:p>
            <a:r>
              <a:rPr lang="en-US" altLang="ja-JP" dirty="0">
                <a:solidFill>
                  <a:schemeClr val="bg1"/>
                </a:solidFill>
                <a:latin typeface="ヒラギノ丸ゴ Pro W4" charset="0"/>
                <a:ea typeface="ヒラギノ丸ゴ Pro W4" charset="0"/>
                <a:cs typeface="ヒラギノ丸ゴ Pro W4" charset="0"/>
              </a:rPr>
              <a:t> </a:t>
            </a:r>
            <a:r>
              <a:rPr lang="en-US" altLang="ja-JP" sz="5400" dirty="0">
                <a:solidFill>
                  <a:schemeClr val="bg1"/>
                </a:solidFill>
                <a:latin typeface="ヒラギノ丸ゴ Pro W4" charset="0"/>
                <a:ea typeface="ヒラギノ丸ゴ Pro W4" charset="0"/>
                <a:cs typeface="ヒラギノ丸ゴ Pro W4" charset="0"/>
              </a:rPr>
              <a:t>something extraordinary </a:t>
            </a:r>
            <a:endParaRPr lang="ja-JP" altLang="en-US" sz="5400" dirty="0">
              <a:solidFill>
                <a:schemeClr val="bg1"/>
              </a:solidFill>
            </a:endParaRPr>
          </a:p>
        </p:txBody>
      </p:sp>
      <p:sp>
        <p:nvSpPr>
          <p:cNvPr id="2" name="正方形/長方形 1"/>
          <p:cNvSpPr/>
          <p:nvPr/>
        </p:nvSpPr>
        <p:spPr>
          <a:xfrm>
            <a:off x="2254034" y="241484"/>
            <a:ext cx="4838246" cy="58477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ja-JP" sz="3200" u="sng" dirty="0">
                <a:latin typeface="ヒラギノ丸ゴ Pro W4" charset="0"/>
                <a:ea typeface="ヒラギノ丸ゴ Pro W4" charset="0"/>
                <a:cs typeface="ヒラギノ丸ゴ Pro W4" charset="0"/>
              </a:rPr>
              <a:t>Wikipedia, our Maestro</a:t>
            </a:r>
            <a:endParaRPr lang="ja-JP" altLang="en-US" sz="3200" u="sng" dirty="0"/>
          </a:p>
        </p:txBody>
      </p:sp>
    </p:spTree>
    <p:extLst>
      <p:ext uri="{BB962C8B-B14F-4D97-AF65-F5344CB8AC3E}">
        <p14:creationId xmlns:p14="http://schemas.microsoft.com/office/powerpoint/2010/main" val="13107995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40" name="テキスト ボックス 3"/>
          <p:cNvSpPr txBox="1">
            <a:spLocks noChangeArrowheads="1"/>
          </p:cNvSpPr>
          <p:nvPr/>
        </p:nvSpPr>
        <p:spPr bwMode="auto">
          <a:xfrm>
            <a:off x="2399352" y="260648"/>
            <a:ext cx="5088252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9pPr>
          </a:lstStyle>
          <a:p>
            <a:pPr>
              <a:spcAft>
                <a:spcPts val="600"/>
              </a:spcAft>
            </a:pPr>
            <a:r>
              <a:rPr lang="en-US" altLang="ja-JP" sz="3200" u="sng" dirty="0">
                <a:latin typeface="ヒラギノ丸ゴ Pro W4" charset="0"/>
                <a:ea typeface="ヒラギノ丸ゴ Pro W4" charset="0"/>
                <a:cs typeface="ヒラギノ丸ゴ Pro W4" charset="0"/>
              </a:rPr>
              <a:t>History of Neutron Star </a:t>
            </a:r>
          </a:p>
        </p:txBody>
      </p:sp>
      <p:grpSp>
        <p:nvGrpSpPr>
          <p:cNvPr id="3" name="図形グループ 2"/>
          <p:cNvGrpSpPr/>
          <p:nvPr/>
        </p:nvGrpSpPr>
        <p:grpSpPr>
          <a:xfrm>
            <a:off x="762000" y="1084715"/>
            <a:ext cx="7620000" cy="2712482"/>
            <a:chOff x="762000" y="1220019"/>
            <a:chExt cx="7620000" cy="2712482"/>
          </a:xfrm>
        </p:grpSpPr>
        <p:sp>
          <p:nvSpPr>
            <p:cNvPr id="65541" name="テキスト ボックス 4"/>
            <p:cNvSpPr txBox="1">
              <a:spLocks noChangeArrowheads="1"/>
            </p:cNvSpPr>
            <p:nvPr/>
          </p:nvSpPr>
          <p:spPr bwMode="auto">
            <a:xfrm>
              <a:off x="762000" y="1220019"/>
              <a:ext cx="7523165" cy="4001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kumimoji="1" sz="2400">
                  <a:solidFill>
                    <a:schemeClr val="tx1"/>
                  </a:solidFill>
                  <a:latin typeface="Times" charset="0"/>
                  <a:ea typeface="Osaka" charset="0"/>
                  <a:cs typeface="Osaka" charset="0"/>
                </a:defRPr>
              </a:lvl1pPr>
              <a:lvl2pPr marL="742950" indent="-285750">
                <a:defRPr kumimoji="1" sz="2400">
                  <a:solidFill>
                    <a:schemeClr val="tx1"/>
                  </a:solidFill>
                  <a:latin typeface="Times" charset="0"/>
                  <a:ea typeface="Osaka" charset="0"/>
                  <a:cs typeface="Osaka" charset="0"/>
                </a:defRPr>
              </a:lvl2pPr>
              <a:lvl3pPr marL="1143000" indent="-228600">
                <a:defRPr kumimoji="1" sz="2400">
                  <a:solidFill>
                    <a:schemeClr val="tx1"/>
                  </a:solidFill>
                  <a:latin typeface="Times" charset="0"/>
                  <a:ea typeface="Osaka" charset="0"/>
                  <a:cs typeface="Osaka" charset="0"/>
                </a:defRPr>
              </a:lvl3pPr>
              <a:lvl4pPr marL="1600200" indent="-228600">
                <a:defRPr kumimoji="1" sz="2400">
                  <a:solidFill>
                    <a:schemeClr val="tx1"/>
                  </a:solidFill>
                  <a:latin typeface="Times" charset="0"/>
                  <a:ea typeface="Osaka" charset="0"/>
                  <a:cs typeface="Osaka" charset="0"/>
                </a:defRPr>
              </a:lvl4pPr>
              <a:lvl5pPr marL="2057400" indent="-228600">
                <a:defRPr kumimoji="1" sz="2400">
                  <a:solidFill>
                    <a:schemeClr val="tx1"/>
                  </a:solidFill>
                  <a:latin typeface="Times" charset="0"/>
                  <a:ea typeface="Osaka" charset="0"/>
                  <a:cs typeface="Osaka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" charset="0"/>
                  <a:ea typeface="Osaka" charset="0"/>
                  <a:cs typeface="Osaka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" charset="0"/>
                  <a:ea typeface="Osaka" charset="0"/>
                  <a:cs typeface="Osaka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" charset="0"/>
                  <a:ea typeface="Osaka" charset="0"/>
                  <a:cs typeface="Osaka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" charset="0"/>
                  <a:ea typeface="Osaka" charset="0"/>
                  <a:cs typeface="Osaka" charset="0"/>
                </a:defRPr>
              </a:lvl9pPr>
            </a:lstStyle>
            <a:p>
              <a:r>
                <a:rPr lang="en-US" altLang="ja-JP" sz="2000" dirty="0">
                  <a:latin typeface="ヒラギノ丸ゴ Pro W4" charset="0"/>
                  <a:ea typeface="ヒラギノ丸ゴ Pro W4" charset="0"/>
                  <a:cs typeface="ヒラギノ丸ゴ Pro W4" charset="0"/>
                </a:rPr>
                <a:t> Baade and </a:t>
              </a:r>
              <a:r>
                <a:rPr lang="en-US" altLang="ja-JP" sz="2000" dirty="0" err="1">
                  <a:latin typeface="ヒラギノ丸ゴ Pro W4" charset="0"/>
                  <a:ea typeface="ヒラギノ丸ゴ Pro W4" charset="0"/>
                  <a:cs typeface="ヒラギノ丸ゴ Pro W4" charset="0"/>
                </a:rPr>
                <a:t>Zwicky</a:t>
              </a:r>
              <a:r>
                <a:rPr lang="en-US" altLang="ja-JP" sz="2000" dirty="0">
                  <a:latin typeface="ヒラギノ丸ゴ Pro W4" charset="0"/>
                  <a:ea typeface="ヒラギノ丸ゴ Pro W4" charset="0"/>
                  <a:cs typeface="ヒラギノ丸ゴ Pro W4" charset="0"/>
                </a:rPr>
                <a:t> (1934): 1</a:t>
              </a:r>
              <a:r>
                <a:rPr lang="en-US" altLang="ja-JP" sz="2000" baseline="30000" dirty="0">
                  <a:latin typeface="ヒラギノ丸ゴ Pro W4" charset="0"/>
                  <a:ea typeface="ヒラギノ丸ゴ Pro W4" charset="0"/>
                  <a:cs typeface="ヒラギノ丸ゴ Pro W4" charset="0"/>
                </a:rPr>
                <a:t>st</a:t>
              </a:r>
              <a:r>
                <a:rPr lang="en-US" altLang="ja-JP" sz="2000" dirty="0">
                  <a:latin typeface="ヒラギノ丸ゴ Pro W4" charset="0"/>
                  <a:ea typeface="ヒラギノ丸ゴ Pro W4" charset="0"/>
                  <a:cs typeface="ヒラギノ丸ゴ Pro W4" charset="0"/>
                </a:rPr>
                <a:t> theoretical prediction of NS</a:t>
              </a:r>
            </a:p>
          </p:txBody>
        </p:sp>
        <p:pic>
          <p:nvPicPr>
            <p:cNvPr id="65542" name="図 5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477000" y="1799456"/>
              <a:ext cx="1905000" cy="18145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65543" name="正方形/長方形 6"/>
            <p:cNvSpPr>
              <a:spLocks noChangeArrowheads="1"/>
            </p:cNvSpPr>
            <p:nvPr/>
          </p:nvSpPr>
          <p:spPr bwMode="auto">
            <a:xfrm>
              <a:off x="6680200" y="1824856"/>
              <a:ext cx="1433513" cy="3381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/>
            <a:p>
              <a:r>
                <a:rPr lang="en-US" altLang="ja-JP" sz="1600">
                  <a:latin typeface="ヒラギノ丸ゴ Pro W4" charset="0"/>
                  <a:ea typeface="ヒラギノ丸ゴ Pro W4" charset="0"/>
                  <a:cs typeface="ヒラギノ丸ゴ Pro W4" charset="0"/>
                </a:rPr>
                <a:t>Crab Nebula</a:t>
              </a:r>
              <a:endParaRPr lang="ja-JP" altLang="en-US" sz="1600">
                <a:latin typeface="ヒラギノ丸ゴ Pro W4" charset="0"/>
                <a:ea typeface="ヒラギノ丸ゴ Pro W4" charset="0"/>
                <a:cs typeface="ヒラギノ丸ゴ Pro W4" charset="0"/>
              </a:endParaRPr>
            </a:p>
          </p:txBody>
        </p:sp>
        <p:pic>
          <p:nvPicPr>
            <p:cNvPr id="65544" name="図 7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962400" y="1731194"/>
              <a:ext cx="1323975" cy="17526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5545" name="図 8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95400" y="1723256"/>
              <a:ext cx="1295400" cy="17526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65549" name="正方形/長方形 14"/>
            <p:cNvSpPr>
              <a:spLocks noChangeArrowheads="1"/>
            </p:cNvSpPr>
            <p:nvPr/>
          </p:nvSpPr>
          <p:spPr bwMode="auto">
            <a:xfrm>
              <a:off x="1371600" y="3475856"/>
              <a:ext cx="1146175" cy="3381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/>
            <a:p>
              <a:r>
                <a:rPr lang="en-US" altLang="ja-JP" sz="1600">
                  <a:latin typeface="ヒラギノ丸ゴ Pro W4" charset="0"/>
                  <a:ea typeface="ヒラギノ丸ゴ Pro W4" charset="0"/>
                  <a:cs typeface="ヒラギノ丸ゴ Pro W4" charset="0"/>
                </a:rPr>
                <a:t>W. Baade</a:t>
              </a:r>
              <a:endParaRPr lang="ja-JP" altLang="en-US" sz="1600"/>
            </a:p>
          </p:txBody>
        </p:sp>
        <p:sp>
          <p:nvSpPr>
            <p:cNvPr id="65550" name="正方形/長方形 15"/>
            <p:cNvSpPr>
              <a:spLocks noChangeArrowheads="1"/>
            </p:cNvSpPr>
            <p:nvPr/>
          </p:nvSpPr>
          <p:spPr bwMode="auto">
            <a:xfrm>
              <a:off x="4073525" y="3518719"/>
              <a:ext cx="1141659" cy="3385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/>
            <a:p>
              <a:r>
                <a:rPr lang="en-US" altLang="ja-JP" sz="1600">
                  <a:latin typeface="ヒラギノ丸ゴ Pro W4" charset="0"/>
                  <a:ea typeface="ヒラギノ丸ゴ Pro W4" charset="0"/>
                  <a:cs typeface="ヒラギノ丸ゴ Pro W4" charset="0"/>
                </a:rPr>
                <a:t>F. Zwicky</a:t>
              </a:r>
              <a:endParaRPr lang="ja-JP" altLang="en-US" sz="1600"/>
            </a:p>
          </p:txBody>
        </p:sp>
        <p:sp>
          <p:nvSpPr>
            <p:cNvPr id="65552" name="テキスト ボックス 15"/>
            <p:cNvSpPr txBox="1">
              <a:spLocks noChangeArrowheads="1"/>
            </p:cNvSpPr>
            <p:nvPr/>
          </p:nvSpPr>
          <p:spPr bwMode="auto">
            <a:xfrm>
              <a:off x="6794500" y="3563169"/>
              <a:ext cx="1390533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kumimoji="1" sz="2400">
                  <a:solidFill>
                    <a:schemeClr val="tx1"/>
                  </a:solidFill>
                  <a:latin typeface="Times" charset="0"/>
                  <a:ea typeface="Osaka" charset="0"/>
                  <a:cs typeface="Osaka" charset="0"/>
                </a:defRPr>
              </a:lvl1pPr>
              <a:lvl2pPr marL="742950" indent="-285750">
                <a:defRPr kumimoji="1" sz="2400">
                  <a:solidFill>
                    <a:schemeClr val="tx1"/>
                  </a:solidFill>
                  <a:latin typeface="Times" charset="0"/>
                  <a:ea typeface="Osaka" charset="0"/>
                  <a:cs typeface="Osaka" charset="0"/>
                </a:defRPr>
              </a:lvl2pPr>
              <a:lvl3pPr marL="1143000" indent="-228600">
                <a:defRPr kumimoji="1" sz="2400">
                  <a:solidFill>
                    <a:schemeClr val="tx1"/>
                  </a:solidFill>
                  <a:latin typeface="Times" charset="0"/>
                  <a:ea typeface="Osaka" charset="0"/>
                  <a:cs typeface="Osaka" charset="0"/>
                </a:defRPr>
              </a:lvl3pPr>
              <a:lvl4pPr marL="1600200" indent="-228600">
                <a:defRPr kumimoji="1" sz="2400">
                  <a:solidFill>
                    <a:schemeClr val="tx1"/>
                  </a:solidFill>
                  <a:latin typeface="Times" charset="0"/>
                  <a:ea typeface="Osaka" charset="0"/>
                  <a:cs typeface="Osaka" charset="0"/>
                </a:defRPr>
              </a:lvl4pPr>
              <a:lvl5pPr marL="2057400" indent="-228600">
                <a:defRPr kumimoji="1" sz="2400">
                  <a:solidFill>
                    <a:schemeClr val="tx1"/>
                  </a:solidFill>
                  <a:latin typeface="Times" charset="0"/>
                  <a:ea typeface="Osaka" charset="0"/>
                  <a:cs typeface="Osaka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" charset="0"/>
                  <a:ea typeface="Osaka" charset="0"/>
                  <a:cs typeface="Osaka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" charset="0"/>
                  <a:ea typeface="Osaka" charset="0"/>
                  <a:cs typeface="Osaka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" charset="0"/>
                  <a:ea typeface="Osaka" charset="0"/>
                  <a:cs typeface="Osaka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" charset="0"/>
                  <a:ea typeface="Osaka" charset="0"/>
                  <a:cs typeface="Osaka" charset="0"/>
                </a:defRPr>
              </a:lvl9pPr>
            </a:lstStyle>
            <a:p>
              <a:r>
                <a:rPr lang="en-US" altLang="ja-JP" sz="1800" dirty="0">
                  <a:latin typeface="ヒラギノ丸ゴ Pro W4" charset="0"/>
                  <a:ea typeface="ヒラギノ丸ゴ Pro W4" charset="0"/>
                  <a:cs typeface="ヒラギノ丸ゴ Pro W4" charset="0"/>
                </a:rPr>
                <a:t>Supernova</a:t>
              </a:r>
              <a:endParaRPr lang="ja-JP" altLang="en-US" sz="1800" dirty="0">
                <a:latin typeface="ヒラギノ丸ゴ Pro W4" charset="0"/>
                <a:ea typeface="ヒラギノ丸ゴ Pro W4" charset="0"/>
                <a:cs typeface="ヒラギノ丸ゴ Pro W4" charset="0"/>
              </a:endParaRPr>
            </a:p>
          </p:txBody>
        </p:sp>
      </p:grpSp>
      <p:grpSp>
        <p:nvGrpSpPr>
          <p:cNvPr id="4" name="図形グループ 3"/>
          <p:cNvGrpSpPr/>
          <p:nvPr/>
        </p:nvGrpSpPr>
        <p:grpSpPr>
          <a:xfrm>
            <a:off x="701824" y="4013776"/>
            <a:ext cx="7830616" cy="2556520"/>
            <a:chOff x="701824" y="4149080"/>
            <a:chExt cx="7830616" cy="2556520"/>
          </a:xfrm>
        </p:grpSpPr>
        <p:pic>
          <p:nvPicPr>
            <p:cNvPr id="65538" name="図 1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62000" y="4648200"/>
              <a:ext cx="2438400" cy="16097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5539" name="図 2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962400" y="4572000"/>
              <a:ext cx="1311275" cy="17526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65546" name="テキスト ボックス 9"/>
            <p:cNvSpPr txBox="1">
              <a:spLocks noChangeArrowheads="1"/>
            </p:cNvSpPr>
            <p:nvPr/>
          </p:nvSpPr>
          <p:spPr bwMode="auto">
            <a:xfrm>
              <a:off x="762000" y="6248400"/>
              <a:ext cx="2370138" cy="3698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kumimoji="1" sz="2400">
                  <a:solidFill>
                    <a:schemeClr val="tx1"/>
                  </a:solidFill>
                  <a:latin typeface="Times" charset="0"/>
                  <a:ea typeface="Osaka" charset="0"/>
                  <a:cs typeface="Osaka" charset="0"/>
                </a:defRPr>
              </a:lvl1pPr>
              <a:lvl2pPr marL="742950" indent="-285750">
                <a:defRPr kumimoji="1" sz="2400">
                  <a:solidFill>
                    <a:schemeClr val="tx1"/>
                  </a:solidFill>
                  <a:latin typeface="Times" charset="0"/>
                  <a:ea typeface="Osaka" charset="0"/>
                  <a:cs typeface="Osaka" charset="0"/>
                </a:defRPr>
              </a:lvl2pPr>
              <a:lvl3pPr marL="1143000" indent="-228600">
                <a:defRPr kumimoji="1" sz="2400">
                  <a:solidFill>
                    <a:schemeClr val="tx1"/>
                  </a:solidFill>
                  <a:latin typeface="Times" charset="0"/>
                  <a:ea typeface="Osaka" charset="0"/>
                  <a:cs typeface="Osaka" charset="0"/>
                </a:defRPr>
              </a:lvl3pPr>
              <a:lvl4pPr marL="1600200" indent="-228600">
                <a:defRPr kumimoji="1" sz="2400">
                  <a:solidFill>
                    <a:schemeClr val="tx1"/>
                  </a:solidFill>
                  <a:latin typeface="Times" charset="0"/>
                  <a:ea typeface="Osaka" charset="0"/>
                  <a:cs typeface="Osaka" charset="0"/>
                </a:defRPr>
              </a:lvl4pPr>
              <a:lvl5pPr marL="2057400" indent="-228600">
                <a:defRPr kumimoji="1" sz="2400">
                  <a:solidFill>
                    <a:schemeClr val="tx1"/>
                  </a:solidFill>
                  <a:latin typeface="Times" charset="0"/>
                  <a:ea typeface="Osaka" charset="0"/>
                  <a:cs typeface="Osaka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" charset="0"/>
                  <a:ea typeface="Osaka" charset="0"/>
                  <a:cs typeface="Osaka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" charset="0"/>
                  <a:ea typeface="Osaka" charset="0"/>
                  <a:cs typeface="Osaka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" charset="0"/>
                  <a:ea typeface="Osaka" charset="0"/>
                  <a:cs typeface="Osaka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" charset="0"/>
                  <a:ea typeface="Osaka" charset="0"/>
                  <a:cs typeface="Osaka" charset="0"/>
                </a:defRPr>
              </a:lvl9pPr>
            </a:lstStyle>
            <a:p>
              <a:r>
                <a:rPr lang="en-US" altLang="ja-JP" sz="1800">
                  <a:latin typeface="ヒラギノ丸ゴ Pro W4" charset="0"/>
                  <a:ea typeface="ヒラギノ丸ゴ Pro W4" charset="0"/>
                  <a:cs typeface="ヒラギノ丸ゴ Pro W4" charset="0"/>
                </a:rPr>
                <a:t>Jocelyn Bell Burnell</a:t>
              </a:r>
              <a:endParaRPr lang="ja-JP" altLang="en-US" sz="1800">
                <a:latin typeface="ヒラギノ丸ゴ Pro W4" charset="0"/>
                <a:ea typeface="ヒラギノ丸ゴ Pro W4" charset="0"/>
                <a:cs typeface="ヒラギノ丸ゴ Pro W4" charset="0"/>
              </a:endParaRPr>
            </a:p>
          </p:txBody>
        </p:sp>
        <p:sp>
          <p:nvSpPr>
            <p:cNvPr id="65547" name="テキスト ボックス 10"/>
            <p:cNvSpPr txBox="1">
              <a:spLocks noChangeArrowheads="1"/>
            </p:cNvSpPr>
            <p:nvPr/>
          </p:nvSpPr>
          <p:spPr bwMode="auto">
            <a:xfrm>
              <a:off x="3962400" y="6335713"/>
              <a:ext cx="1325563" cy="3698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kumimoji="1" sz="2400">
                  <a:solidFill>
                    <a:schemeClr val="tx1"/>
                  </a:solidFill>
                  <a:latin typeface="Times" charset="0"/>
                  <a:ea typeface="Osaka" charset="0"/>
                  <a:cs typeface="Osaka" charset="0"/>
                </a:defRPr>
              </a:lvl1pPr>
              <a:lvl2pPr marL="742950" indent="-285750">
                <a:defRPr kumimoji="1" sz="2400">
                  <a:solidFill>
                    <a:schemeClr val="tx1"/>
                  </a:solidFill>
                  <a:latin typeface="Times" charset="0"/>
                  <a:ea typeface="Osaka" charset="0"/>
                  <a:cs typeface="Osaka" charset="0"/>
                </a:defRPr>
              </a:lvl2pPr>
              <a:lvl3pPr marL="1143000" indent="-228600">
                <a:defRPr kumimoji="1" sz="2400">
                  <a:solidFill>
                    <a:schemeClr val="tx1"/>
                  </a:solidFill>
                  <a:latin typeface="Times" charset="0"/>
                  <a:ea typeface="Osaka" charset="0"/>
                  <a:cs typeface="Osaka" charset="0"/>
                </a:defRPr>
              </a:lvl3pPr>
              <a:lvl4pPr marL="1600200" indent="-228600">
                <a:defRPr kumimoji="1" sz="2400">
                  <a:solidFill>
                    <a:schemeClr val="tx1"/>
                  </a:solidFill>
                  <a:latin typeface="Times" charset="0"/>
                  <a:ea typeface="Osaka" charset="0"/>
                  <a:cs typeface="Osaka" charset="0"/>
                </a:defRPr>
              </a:lvl4pPr>
              <a:lvl5pPr marL="2057400" indent="-228600">
                <a:defRPr kumimoji="1" sz="2400">
                  <a:solidFill>
                    <a:schemeClr val="tx1"/>
                  </a:solidFill>
                  <a:latin typeface="Times" charset="0"/>
                  <a:ea typeface="Osaka" charset="0"/>
                  <a:cs typeface="Osaka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" charset="0"/>
                  <a:ea typeface="Osaka" charset="0"/>
                  <a:cs typeface="Osaka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" charset="0"/>
                  <a:ea typeface="Osaka" charset="0"/>
                  <a:cs typeface="Osaka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" charset="0"/>
                  <a:ea typeface="Osaka" charset="0"/>
                  <a:cs typeface="Osaka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" charset="0"/>
                  <a:ea typeface="Osaka" charset="0"/>
                  <a:cs typeface="Osaka" charset="0"/>
                </a:defRPr>
              </a:lvl9pPr>
            </a:lstStyle>
            <a:p>
              <a:r>
                <a:rPr lang="en-US" altLang="ja-JP" sz="1800">
                  <a:latin typeface="ヒラギノ丸ゴ Pro W4" charset="0"/>
                  <a:ea typeface="ヒラギノ丸ゴ Pro W4" charset="0"/>
                  <a:cs typeface="ヒラギノ丸ゴ Pro W4" charset="0"/>
                </a:rPr>
                <a:t>A. Hewish</a:t>
              </a:r>
              <a:endParaRPr lang="ja-JP" altLang="en-US" sz="1800">
                <a:latin typeface="ヒラギノ丸ゴ Pro W4" charset="0"/>
                <a:ea typeface="ヒラギノ丸ゴ Pro W4" charset="0"/>
                <a:cs typeface="ヒラギノ丸ゴ Pro W4" charset="0"/>
              </a:endParaRPr>
            </a:p>
          </p:txBody>
        </p:sp>
        <p:pic>
          <p:nvPicPr>
            <p:cNvPr id="65548" name="図 13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172200" y="4648200"/>
              <a:ext cx="2336800" cy="17526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65551" name="テキスト ボックス 14"/>
            <p:cNvSpPr txBox="1">
              <a:spLocks noChangeArrowheads="1"/>
            </p:cNvSpPr>
            <p:nvPr/>
          </p:nvSpPr>
          <p:spPr bwMode="auto">
            <a:xfrm>
              <a:off x="6553200" y="6335713"/>
              <a:ext cx="1633830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kumimoji="1" sz="2400">
                  <a:solidFill>
                    <a:schemeClr val="tx1"/>
                  </a:solidFill>
                  <a:latin typeface="Times" charset="0"/>
                  <a:ea typeface="Osaka" charset="0"/>
                  <a:cs typeface="Osaka" charset="0"/>
                </a:defRPr>
              </a:lvl1pPr>
              <a:lvl2pPr marL="742950" indent="-285750">
                <a:defRPr kumimoji="1" sz="2400">
                  <a:solidFill>
                    <a:schemeClr val="tx1"/>
                  </a:solidFill>
                  <a:latin typeface="Times" charset="0"/>
                  <a:ea typeface="Osaka" charset="0"/>
                  <a:cs typeface="Osaka" charset="0"/>
                </a:defRPr>
              </a:lvl2pPr>
              <a:lvl3pPr marL="1143000" indent="-228600">
                <a:defRPr kumimoji="1" sz="2400">
                  <a:solidFill>
                    <a:schemeClr val="tx1"/>
                  </a:solidFill>
                  <a:latin typeface="Times" charset="0"/>
                  <a:ea typeface="Osaka" charset="0"/>
                  <a:cs typeface="Osaka" charset="0"/>
                </a:defRPr>
              </a:lvl3pPr>
              <a:lvl4pPr marL="1600200" indent="-228600">
                <a:defRPr kumimoji="1" sz="2400">
                  <a:solidFill>
                    <a:schemeClr val="tx1"/>
                  </a:solidFill>
                  <a:latin typeface="Times" charset="0"/>
                  <a:ea typeface="Osaka" charset="0"/>
                  <a:cs typeface="Osaka" charset="0"/>
                </a:defRPr>
              </a:lvl4pPr>
              <a:lvl5pPr marL="2057400" indent="-228600">
                <a:defRPr kumimoji="1" sz="2400">
                  <a:solidFill>
                    <a:schemeClr val="tx1"/>
                  </a:solidFill>
                  <a:latin typeface="Times" charset="0"/>
                  <a:ea typeface="Osaka" charset="0"/>
                  <a:cs typeface="Osaka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" charset="0"/>
                  <a:ea typeface="Osaka" charset="0"/>
                  <a:cs typeface="Osaka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" charset="0"/>
                  <a:ea typeface="Osaka" charset="0"/>
                  <a:cs typeface="Osaka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" charset="0"/>
                  <a:ea typeface="Osaka" charset="0"/>
                  <a:cs typeface="Osaka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" charset="0"/>
                  <a:ea typeface="Osaka" charset="0"/>
                  <a:cs typeface="Osaka" charset="0"/>
                </a:defRPr>
              </a:lvl9pPr>
            </a:lstStyle>
            <a:p>
              <a:r>
                <a:rPr lang="en-US" altLang="ja-JP" sz="1800" dirty="0">
                  <a:latin typeface="ヒラギノ丸ゴ Pro W4" charset="0"/>
                  <a:ea typeface="ヒラギノ丸ゴ Pro W4" charset="0"/>
                  <a:cs typeface="ヒラギノ丸ゴ Pro W4" charset="0"/>
                </a:rPr>
                <a:t>Pulsar image</a:t>
              </a:r>
              <a:endParaRPr lang="ja-JP" altLang="en-US" sz="1800" dirty="0">
                <a:latin typeface="ヒラギノ丸ゴ Pro W4" charset="0"/>
                <a:ea typeface="ヒラギノ丸ゴ Pro W4" charset="0"/>
                <a:cs typeface="ヒラギノ丸ゴ Pro W4" charset="0"/>
              </a:endParaRPr>
            </a:p>
          </p:txBody>
        </p:sp>
        <p:sp>
          <p:nvSpPr>
            <p:cNvPr id="2" name="正方形/長方形 1"/>
            <p:cNvSpPr/>
            <p:nvPr/>
          </p:nvSpPr>
          <p:spPr>
            <a:xfrm>
              <a:off x="701824" y="4149080"/>
              <a:ext cx="7830616" cy="40011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altLang="ja-JP" sz="2000" dirty="0">
                  <a:latin typeface="ヒラギノ丸ゴ Pro W4" charset="0"/>
                  <a:ea typeface="ヒラギノ丸ゴ Pro W4" charset="0"/>
                  <a:cs typeface="ヒラギノ丸ゴ Pro W4" charset="0"/>
                </a:rPr>
                <a:t>Bell and Hewish (1967): Discovery of Pulsar (1</a:t>
              </a:r>
              <a:r>
                <a:rPr lang="en-US" altLang="ja-JP" sz="2000" baseline="30000" dirty="0">
                  <a:latin typeface="ヒラギノ丸ゴ Pro W4" charset="0"/>
                  <a:ea typeface="ヒラギノ丸ゴ Pro W4" charset="0"/>
                  <a:cs typeface="ヒラギノ丸ゴ Pro W4" charset="0"/>
                </a:rPr>
                <a:t>st</a:t>
              </a:r>
              <a:r>
                <a:rPr lang="en-US" altLang="ja-JP" sz="2000" dirty="0">
                  <a:latin typeface="ヒラギノ丸ゴ Pro W4" charset="0"/>
                  <a:ea typeface="ヒラギノ丸ゴ Pro W4" charset="0"/>
                  <a:cs typeface="ヒラギノ丸ゴ Pro W4" charset="0"/>
                </a:rPr>
                <a:t> radio pulsar)</a:t>
              </a:r>
              <a:endParaRPr lang="ja-JP" altLang="en-US" sz="2000" dirty="0">
                <a:latin typeface="ヒラギノ丸ゴ Pro W4" charset="0"/>
                <a:ea typeface="ヒラギノ丸ゴ Pro W4" charset="0"/>
                <a:cs typeface="ヒラギノ丸ゴ Pro W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71805206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角丸四角形 1"/>
          <p:cNvSpPr/>
          <p:nvPr/>
        </p:nvSpPr>
        <p:spPr>
          <a:xfrm>
            <a:off x="611560" y="1484784"/>
            <a:ext cx="7848872" cy="4176464"/>
          </a:xfrm>
          <a:prstGeom prst="roundRect">
            <a:avLst/>
          </a:prstGeom>
          <a:solidFill>
            <a:srgbClr val="008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4514" name="テキスト ボックス 1"/>
          <p:cNvSpPr txBox="1">
            <a:spLocks noChangeArrowheads="1"/>
          </p:cNvSpPr>
          <p:nvPr/>
        </p:nvSpPr>
        <p:spPr bwMode="auto">
          <a:xfrm>
            <a:off x="899592" y="476672"/>
            <a:ext cx="7488832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9pPr>
          </a:lstStyle>
          <a:p>
            <a:r>
              <a:rPr lang="en-US" altLang="ja-JP" sz="4000" u="sng" dirty="0">
                <a:latin typeface="ヒラギノ丸ゴ Pro W4" charset="0"/>
                <a:ea typeface="ヒラギノ丸ゴ Pro W4" charset="0"/>
                <a:cs typeface="ヒラギノ丸ゴ Pro W4" charset="0"/>
              </a:rPr>
              <a:t>Basic profile of Neutron Star</a:t>
            </a:r>
            <a:endParaRPr lang="ja-JP" altLang="en-US" sz="4000" u="sng" dirty="0">
              <a:latin typeface="ヒラギノ丸ゴ Pro W4" charset="0"/>
              <a:ea typeface="ヒラギノ丸ゴ Pro W4" charset="0"/>
              <a:cs typeface="ヒラギノ丸ゴ Pro W4" charset="0"/>
            </a:endParaRPr>
          </a:p>
        </p:txBody>
      </p:sp>
      <p:sp>
        <p:nvSpPr>
          <p:cNvPr id="64521" name="テキスト ボックス 21"/>
          <p:cNvSpPr txBox="1">
            <a:spLocks noChangeArrowheads="1"/>
          </p:cNvSpPr>
          <p:nvPr/>
        </p:nvSpPr>
        <p:spPr bwMode="auto">
          <a:xfrm>
            <a:off x="971600" y="1628800"/>
            <a:ext cx="4032448" cy="3964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9pPr>
          </a:lstStyle>
          <a:p>
            <a:pPr>
              <a:lnSpc>
                <a:spcPct val="90000"/>
              </a:lnSpc>
              <a:spcAft>
                <a:spcPts val="1200"/>
              </a:spcAft>
            </a:pPr>
            <a:r>
              <a:rPr lang="en-US" altLang="ja-JP" sz="3600" dirty="0">
                <a:solidFill>
                  <a:srgbClr val="FFFFFF"/>
                </a:solidFill>
                <a:latin typeface="ヒラギノ丸ゴ Pro W4" charset="0"/>
                <a:ea typeface="ヒラギノ丸ゴ Pro W4" charset="0"/>
                <a:cs typeface="ヒラギノ丸ゴ Pro W4" charset="0"/>
              </a:rPr>
              <a:t> (Typical) radius:</a:t>
            </a:r>
          </a:p>
          <a:p>
            <a:pPr>
              <a:lnSpc>
                <a:spcPct val="130000"/>
              </a:lnSpc>
              <a:spcAft>
                <a:spcPts val="1200"/>
              </a:spcAft>
            </a:pPr>
            <a:r>
              <a:rPr lang="en-US" altLang="ja-JP" sz="3600" dirty="0">
                <a:solidFill>
                  <a:srgbClr val="FFFFFF"/>
                </a:solidFill>
                <a:latin typeface="ヒラギノ丸ゴ Pro W4" charset="0"/>
                <a:ea typeface="ヒラギノ丸ゴ Pro W4" charset="0"/>
                <a:cs typeface="ヒラギノ丸ゴ Pro W4" charset="0"/>
              </a:rPr>
              <a:t>  (Typical) mass:</a:t>
            </a:r>
          </a:p>
          <a:p>
            <a:pPr>
              <a:lnSpc>
                <a:spcPct val="120000"/>
              </a:lnSpc>
              <a:spcAft>
                <a:spcPts val="1800"/>
              </a:spcAft>
            </a:pPr>
            <a:r>
              <a:rPr lang="en-US" altLang="ja-JP" sz="3600" dirty="0">
                <a:solidFill>
                  <a:srgbClr val="FFFFFF"/>
                </a:solidFill>
                <a:latin typeface="ヒラギノ丸ゴ Pro W4" charset="0"/>
                <a:ea typeface="ヒラギノ丸ゴ Pro W4" charset="0"/>
                <a:cs typeface="ヒラギノ丸ゴ Pro W4" charset="0"/>
              </a:rPr>
              <a:t>    Temperature:</a:t>
            </a:r>
          </a:p>
          <a:p>
            <a:pPr>
              <a:lnSpc>
                <a:spcPct val="110000"/>
              </a:lnSpc>
            </a:pPr>
            <a:r>
              <a:rPr lang="en-US" altLang="ja-JP" sz="3600" dirty="0">
                <a:solidFill>
                  <a:srgbClr val="FFFFFF"/>
                </a:solidFill>
                <a:latin typeface="ヒラギノ丸ゴ Pro W4" charset="0"/>
                <a:ea typeface="ヒラギノ丸ゴ Pro W4" charset="0"/>
                <a:cs typeface="ヒラギノ丸ゴ Pro W4" charset="0"/>
              </a:rPr>
              <a:t>  Magnetic field:</a:t>
            </a:r>
          </a:p>
          <a:p>
            <a:pPr>
              <a:lnSpc>
                <a:spcPct val="150000"/>
              </a:lnSpc>
            </a:pPr>
            <a:r>
              <a:rPr lang="en-US" altLang="ja-JP" sz="3600" dirty="0">
                <a:solidFill>
                  <a:srgbClr val="FFFFFF"/>
                </a:solidFill>
                <a:latin typeface="ヒラギノ丸ゴ Pro W4" charset="0"/>
                <a:ea typeface="ヒラギノ丸ゴ Pro W4" charset="0"/>
                <a:cs typeface="ヒラギノ丸ゴ Pro W4" charset="0"/>
              </a:rPr>
              <a:t>Rotation period:</a:t>
            </a:r>
            <a:endParaRPr lang="ja-JP" altLang="en-US" sz="3600" dirty="0">
              <a:solidFill>
                <a:srgbClr val="FFFFFF"/>
              </a:solidFill>
              <a:latin typeface="ヒラギノ丸ゴ Pro W4" charset="0"/>
              <a:ea typeface="ヒラギノ丸ゴ Pro W4" charset="0"/>
              <a:cs typeface="ヒラギノ丸ゴ Pro W4" charset="0"/>
            </a:endParaRPr>
          </a:p>
        </p:txBody>
      </p:sp>
      <p:sp>
        <p:nvSpPr>
          <p:cNvPr id="64522" name="テキスト ボックス 25"/>
          <p:cNvSpPr txBox="1">
            <a:spLocks noChangeArrowheads="1"/>
          </p:cNvSpPr>
          <p:nvPr/>
        </p:nvSpPr>
        <p:spPr bwMode="auto">
          <a:xfrm>
            <a:off x="539552" y="6073353"/>
            <a:ext cx="2494281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9pPr>
          </a:lstStyle>
          <a:p>
            <a:r>
              <a:rPr lang="en-US" altLang="ja-JP" sz="2000" i="1" dirty="0">
                <a:latin typeface="ヒラギノ丸ゴ Pro W4" charset="0"/>
                <a:ea typeface="ヒラギノ丸ゴ Pro W4" charset="0"/>
                <a:cs typeface="ヒラギノ丸ゴ Pro W4" charset="0"/>
              </a:rPr>
              <a:t>M </a:t>
            </a:r>
            <a:r>
              <a:rPr lang="en-US" altLang="ja-JP" sz="2000" dirty="0">
                <a:latin typeface="ヒラギノ丸ゴ Pro W4" charset="0"/>
                <a:ea typeface="ヒラギノ丸ゴ Pro W4" charset="0"/>
                <a:cs typeface="ヒラギノ丸ゴ Pro W4" charset="0"/>
              </a:rPr>
              <a:t>     : solar mass</a:t>
            </a:r>
            <a:endParaRPr lang="ja-JP" altLang="en-US" sz="2000" dirty="0">
              <a:latin typeface="ヒラギノ丸ゴ Pro W4" charset="0"/>
              <a:ea typeface="ヒラギノ丸ゴ Pro W4" charset="0"/>
              <a:cs typeface="ヒラギノ丸ゴ Pro W4" charset="0"/>
            </a:endParaRPr>
          </a:p>
        </p:txBody>
      </p:sp>
      <p:sp>
        <p:nvSpPr>
          <p:cNvPr id="64523" name="テキスト ボックス 29"/>
          <p:cNvSpPr txBox="1">
            <a:spLocks noChangeArrowheads="1"/>
          </p:cNvSpPr>
          <p:nvPr/>
        </p:nvSpPr>
        <p:spPr bwMode="auto">
          <a:xfrm>
            <a:off x="3491880" y="6073353"/>
            <a:ext cx="2911475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9pPr>
          </a:lstStyle>
          <a:p>
            <a:r>
              <a:rPr lang="en-US" altLang="ja-JP" sz="2000" dirty="0">
                <a:solidFill>
                  <a:srgbClr val="FF0080"/>
                </a:solidFill>
                <a:latin typeface="ヒラギノ丸ゴ Pro W4" charset="0"/>
                <a:ea typeface="ヒラギノ丸ゴ Pro W4" charset="0"/>
                <a:cs typeface="ヒラギノ丸ゴ Pro W4" charset="0"/>
              </a:rPr>
              <a:t>Earth’s </a:t>
            </a:r>
            <a:r>
              <a:rPr lang="en-US" altLang="ja-JP" sz="2000" i="1" dirty="0">
                <a:solidFill>
                  <a:srgbClr val="FF0080"/>
                </a:solidFill>
                <a:latin typeface="ヒラギノ丸ゴ Pro W4" charset="0"/>
                <a:ea typeface="ヒラギノ丸ゴ Pro W4" charset="0"/>
                <a:cs typeface="ヒラギノ丸ゴ Pro W4" charset="0"/>
              </a:rPr>
              <a:t>B</a:t>
            </a:r>
            <a:r>
              <a:rPr lang="en-US" altLang="ja-JP" sz="2000" dirty="0">
                <a:solidFill>
                  <a:srgbClr val="FF0080"/>
                </a:solidFill>
                <a:latin typeface="ヒラギノ丸ゴ Pro W4" charset="0"/>
                <a:ea typeface="ヒラギノ丸ゴ Pro W4" charset="0"/>
                <a:cs typeface="ヒラギノ丸ゴ Pro W4" charset="0"/>
              </a:rPr>
              <a:t> field ~ 0.6G</a:t>
            </a:r>
            <a:endParaRPr lang="ja-JP" altLang="en-US" sz="2000" dirty="0">
              <a:solidFill>
                <a:srgbClr val="FF0080"/>
              </a:solidFill>
              <a:latin typeface="ヒラギノ丸ゴ Pro W4" charset="0"/>
              <a:ea typeface="ヒラギノ丸ゴ Pro W4" charset="0"/>
              <a:cs typeface="ヒラギノ丸ゴ Pro W4" charset="0"/>
            </a:endParaRPr>
          </a:p>
        </p:txBody>
      </p:sp>
      <p:sp>
        <p:nvSpPr>
          <p:cNvPr id="64524" name="正方形/長方形 20"/>
          <p:cNvSpPr>
            <a:spLocks noChangeArrowheads="1"/>
          </p:cNvSpPr>
          <p:nvPr/>
        </p:nvSpPr>
        <p:spPr bwMode="auto">
          <a:xfrm>
            <a:off x="6813703" y="6085482"/>
            <a:ext cx="1710725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altLang="ja-JP" sz="2000" dirty="0">
                <a:solidFill>
                  <a:srgbClr val="0070C0"/>
                </a:solidFill>
                <a:latin typeface="ヒラギノ丸ゴ Pro W4" charset="0"/>
                <a:ea typeface="ヒラギノ丸ゴ Pro W4" charset="0"/>
                <a:cs typeface="ヒラギノ丸ゴ Pro W4" charset="0"/>
              </a:rPr>
              <a:t>1eV ~ 10  K</a:t>
            </a:r>
            <a:endParaRPr lang="ja-JP" altLang="en-US" sz="2000" dirty="0">
              <a:solidFill>
                <a:srgbClr val="0070C0"/>
              </a:solidFill>
              <a:latin typeface="ヒラギノ丸ゴ Pro W4" charset="0"/>
              <a:ea typeface="ヒラギノ丸ゴ Pro W4" charset="0"/>
              <a:cs typeface="ヒラギノ丸ゴ Pro W4" charset="0"/>
            </a:endParaRPr>
          </a:p>
        </p:txBody>
      </p:sp>
      <p:graphicFrame>
        <p:nvGraphicFramePr>
          <p:cNvPr id="64525" name="Object 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643893816"/>
              </p:ext>
            </p:extLst>
          </p:nvPr>
        </p:nvGraphicFramePr>
        <p:xfrm>
          <a:off x="4932040" y="1677240"/>
          <a:ext cx="3039350" cy="383999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数式" r:id="rId2" imgW="863600" imgH="1130300" progId="Equation.3">
                  <p:embed/>
                </p:oleObj>
              </mc:Choice>
              <mc:Fallback>
                <p:oleObj name="数式" r:id="rId2" imgW="863600" imgH="11303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932040" y="1677240"/>
                        <a:ext cx="3039350" cy="3839992"/>
                      </a:xfrm>
                      <a:prstGeom prst="rect">
                        <a:avLst/>
                      </a:prstGeom>
                      <a:solidFill>
                        <a:srgbClr val="FFFFFF"/>
                      </a:solidFill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64526" name="正方形/長方形 1"/>
          <p:cNvSpPr>
            <a:spLocks noChangeArrowheads="1"/>
          </p:cNvSpPr>
          <p:nvPr/>
        </p:nvSpPr>
        <p:spPr bwMode="auto">
          <a:xfrm>
            <a:off x="7986865" y="6001345"/>
            <a:ext cx="317716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altLang="ja-JP" sz="1600" dirty="0">
                <a:solidFill>
                  <a:srgbClr val="0070C0"/>
                </a:solidFill>
                <a:latin typeface="ヒラギノ丸ゴ Pro W4" charset="0"/>
                <a:ea typeface="ヒラギノ丸ゴ Pro W4" charset="0"/>
                <a:cs typeface="ヒラギノ丸ゴ Pro W4" charset="0"/>
              </a:rPr>
              <a:t>4</a:t>
            </a:r>
            <a:endParaRPr lang="ja-JP" altLang="en-US" sz="1600" dirty="0">
              <a:solidFill>
                <a:srgbClr val="0070C0"/>
              </a:solidFill>
            </a:endParaRPr>
          </a:p>
        </p:txBody>
      </p:sp>
      <p:sp>
        <p:nvSpPr>
          <p:cNvPr id="64527" name="正方形/長方形 2"/>
          <p:cNvSpPr>
            <a:spLocks noChangeArrowheads="1"/>
          </p:cNvSpPr>
          <p:nvPr/>
        </p:nvSpPr>
        <p:spPr bwMode="auto">
          <a:xfrm>
            <a:off x="827584" y="6217369"/>
            <a:ext cx="584200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altLang="ja-JP" sz="1400" dirty="0">
                <a:latin typeface="ヒラギノ丸ゴ Pro W4" charset="0"/>
                <a:ea typeface="ヒラギノ丸ゴ Pro W4" charset="0"/>
                <a:cs typeface="ヒラギノ丸ゴ Pro W4" charset="0"/>
              </a:rPr>
              <a:t>SUN</a:t>
            </a:r>
            <a:endParaRPr lang="ja-JP" altLang="en-US" sz="1400" dirty="0">
              <a:latin typeface="ヒラギノ丸ゴ Pro W4" charset="0"/>
              <a:ea typeface="ヒラギノ丸ゴ Pro W4" charset="0"/>
              <a:cs typeface="ヒラギノ丸ゴ Pro W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874107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正方形/長方形 1"/>
          <p:cNvSpPr/>
          <p:nvPr/>
        </p:nvSpPr>
        <p:spPr>
          <a:xfrm>
            <a:off x="1475656" y="397113"/>
            <a:ext cx="6248632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ja-JP" sz="6000" u="sng" dirty="0">
                <a:latin typeface="ヒラギノ丸ゴ Pro W4" charset="0"/>
                <a:ea typeface="ヒラギノ丸ゴ Pro W4" charset="0"/>
                <a:cs typeface="ヒラギノ丸ゴ Pro W4" charset="0"/>
              </a:rPr>
              <a:t>Major questions</a:t>
            </a:r>
            <a:endParaRPr lang="ja-JP" altLang="en-US" sz="6000" u="sng" dirty="0"/>
          </a:p>
        </p:txBody>
      </p:sp>
      <p:sp>
        <p:nvSpPr>
          <p:cNvPr id="11" name="正方形/長方形 10"/>
          <p:cNvSpPr/>
          <p:nvPr/>
        </p:nvSpPr>
        <p:spPr>
          <a:xfrm>
            <a:off x="179512" y="2492896"/>
            <a:ext cx="8887970" cy="189282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ja-JP" sz="3200" dirty="0">
                <a:latin typeface="ヒラギノ丸ゴ Pro W4" charset="0"/>
                <a:ea typeface="ヒラギノ丸ゴ Pro W4" charset="0"/>
                <a:cs typeface="ヒラギノ丸ゴ Pro W4" charset="0"/>
              </a:rPr>
              <a:t>     </a:t>
            </a:r>
            <a:r>
              <a:rPr lang="en-US" altLang="ja-JP" sz="5400" dirty="0">
                <a:latin typeface="ヒラギノ丸ゴ Pro W4" charset="0"/>
                <a:ea typeface="ヒラギノ丸ゴ Pro W4" charset="0"/>
                <a:cs typeface="ヒラギノ丸ゴ Pro W4" charset="0"/>
              </a:rPr>
              <a:t>How particle physics </a:t>
            </a:r>
          </a:p>
          <a:p>
            <a:pPr>
              <a:lnSpc>
                <a:spcPct val="120000"/>
              </a:lnSpc>
            </a:pPr>
            <a:r>
              <a:rPr lang="en-US" altLang="ja-JP" sz="5400" dirty="0">
                <a:latin typeface="ヒラギノ丸ゴ Pro W4" charset="0"/>
                <a:ea typeface="ヒラギノ丸ゴ Pro W4" charset="0"/>
                <a:cs typeface="ヒラギノ丸ゴ Pro W4" charset="0"/>
              </a:rPr>
              <a:t>comes into this business?</a:t>
            </a:r>
            <a:endParaRPr lang="ja-JP" altLang="en-US" sz="5400" dirty="0"/>
          </a:p>
        </p:txBody>
      </p:sp>
      <p:grpSp>
        <p:nvGrpSpPr>
          <p:cNvPr id="10" name="図形グループ 9"/>
          <p:cNvGrpSpPr/>
          <p:nvPr/>
        </p:nvGrpSpPr>
        <p:grpSpPr>
          <a:xfrm>
            <a:off x="251520" y="1916832"/>
            <a:ext cx="8640960" cy="4032448"/>
            <a:chOff x="251520" y="1988840"/>
            <a:chExt cx="8640960" cy="4032448"/>
          </a:xfrm>
        </p:grpSpPr>
        <p:sp>
          <p:nvSpPr>
            <p:cNvPr id="9" name="角丸四角形 8"/>
            <p:cNvSpPr/>
            <p:nvPr/>
          </p:nvSpPr>
          <p:spPr>
            <a:xfrm>
              <a:off x="251520" y="1988840"/>
              <a:ext cx="8640960" cy="4032448"/>
            </a:xfrm>
            <a:prstGeom prst="roundRect">
              <a:avLst/>
            </a:prstGeom>
            <a:solidFill>
              <a:srgbClr val="0000FF"/>
            </a:solidFill>
            <a:ln>
              <a:solidFill>
                <a:srgbClr val="FFFFFF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3" name="正方形/長方形 2"/>
            <p:cNvSpPr/>
            <p:nvPr/>
          </p:nvSpPr>
          <p:spPr>
            <a:xfrm>
              <a:off x="677024" y="2235249"/>
              <a:ext cx="8071440" cy="3642023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 marL="457200" indent="-457200">
                <a:buAutoNum type="arabicPeriod"/>
              </a:pPr>
              <a:r>
                <a:rPr lang="en-US" altLang="ja-JP" sz="4000" dirty="0">
                  <a:solidFill>
                    <a:srgbClr val="FFFFFF"/>
                  </a:solidFill>
                  <a:latin typeface="ヒラギノ丸ゴ Pro W4" charset="0"/>
                  <a:ea typeface="ヒラギノ丸ゴ Pro W4" charset="0"/>
                  <a:cs typeface="ヒラギノ丸ゴ Pro W4" charset="0"/>
                </a:rPr>
                <a:t> How to be born and evolve?</a:t>
              </a:r>
            </a:p>
            <a:p>
              <a:pPr marL="457200" indent="-457200">
                <a:lnSpc>
                  <a:spcPct val="120000"/>
                </a:lnSpc>
                <a:buAutoNum type="arabicPeriod"/>
              </a:pPr>
              <a:r>
                <a:rPr lang="en-US" altLang="ja-JP" sz="4000" dirty="0">
                  <a:solidFill>
                    <a:srgbClr val="FFFFFF"/>
                  </a:solidFill>
                  <a:latin typeface="ヒラギノ丸ゴ Pro W4" charset="0"/>
                  <a:ea typeface="ヒラギノ丸ゴ Pro W4" charset="0"/>
                  <a:cs typeface="ヒラギノ丸ゴ Pro W4" charset="0"/>
                </a:rPr>
                <a:t> Why so compact?</a:t>
              </a:r>
            </a:p>
            <a:p>
              <a:pPr marL="457200" indent="-457200">
                <a:lnSpc>
                  <a:spcPct val="120000"/>
                </a:lnSpc>
                <a:buFontTx/>
                <a:buAutoNum type="arabicPeriod"/>
              </a:pPr>
              <a:r>
                <a:rPr lang="en-US" altLang="ja-JP" sz="4000" dirty="0">
                  <a:solidFill>
                    <a:srgbClr val="FFFFFF"/>
                  </a:solidFill>
                  <a:latin typeface="ヒラギノ丸ゴ Pro W4" charset="0"/>
                  <a:ea typeface="ヒラギノ丸ゴ Pro W4" charset="0"/>
                  <a:cs typeface="ヒラギノ丸ゴ Pro W4" charset="0"/>
                </a:rPr>
                <a:t> How it cools down?</a:t>
              </a:r>
            </a:p>
            <a:p>
              <a:pPr marL="457200" indent="-457200">
                <a:lnSpc>
                  <a:spcPct val="120000"/>
                </a:lnSpc>
                <a:buFontTx/>
                <a:buAutoNum type="arabicPeriod"/>
              </a:pPr>
              <a:r>
                <a:rPr lang="en-US" altLang="ja-JP" sz="4000" dirty="0">
                  <a:solidFill>
                    <a:srgbClr val="FFFFFF"/>
                  </a:solidFill>
                  <a:latin typeface="ヒラギノ丸ゴ Pro W4" charset="0"/>
                  <a:ea typeface="ヒラギノ丸ゴ Pro W4" charset="0"/>
                  <a:cs typeface="ヒラギノ丸ゴ Pro W4" charset="0"/>
                </a:rPr>
                <a:t> Why so huge magnetic field?</a:t>
              </a:r>
            </a:p>
            <a:p>
              <a:pPr marL="457200" indent="-457200">
                <a:lnSpc>
                  <a:spcPct val="120000"/>
                </a:lnSpc>
                <a:buAutoNum type="arabicPeriod"/>
              </a:pPr>
              <a:r>
                <a:rPr lang="en-US" altLang="ja-JP" sz="4000" dirty="0">
                  <a:solidFill>
                    <a:srgbClr val="FFFFFF"/>
                  </a:solidFill>
                  <a:latin typeface="ヒラギノ丸ゴ Pro W4" charset="0"/>
                  <a:ea typeface="ヒラギノ丸ゴ Pro W4" charset="0"/>
                  <a:cs typeface="ヒラギノ丸ゴ Pro W4" charset="0"/>
                </a:rPr>
                <a:t> Why so rapidly rotating?</a:t>
              </a:r>
              <a:endParaRPr lang="ja-JP" altLang="en-US" sz="4000" dirty="0"/>
            </a:p>
          </p:txBody>
        </p:sp>
      </p:grpSp>
    </p:spTree>
    <p:extLst>
      <p:ext uri="{BB962C8B-B14F-4D97-AF65-F5344CB8AC3E}">
        <p14:creationId xmlns:p14="http://schemas.microsoft.com/office/powerpoint/2010/main" val="25899756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927929"/>
            <a:ext cx="9144000" cy="5957455"/>
          </a:xfrm>
          <a:prstGeom prst="rect">
            <a:avLst/>
          </a:prstGeom>
        </p:spPr>
      </p:pic>
      <p:sp>
        <p:nvSpPr>
          <p:cNvPr id="7" name="テキスト ボックス 1"/>
          <p:cNvSpPr txBox="1">
            <a:spLocks noChangeArrowheads="1"/>
          </p:cNvSpPr>
          <p:nvPr/>
        </p:nvSpPr>
        <p:spPr bwMode="auto">
          <a:xfrm>
            <a:off x="2339752" y="129813"/>
            <a:ext cx="5688632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9pPr>
          </a:lstStyle>
          <a:p>
            <a:r>
              <a:rPr lang="en-US" altLang="ja-JP" sz="4000" u="sng" dirty="0">
                <a:latin typeface="ヒラギノ丸ゴ Pro W4" charset="0"/>
                <a:ea typeface="ヒラギノ丸ゴ Pro W4" charset="0"/>
                <a:cs typeface="ヒラギノ丸ゴ Pro W4" charset="0"/>
              </a:rPr>
              <a:t>Yonsei Neutron Star !</a:t>
            </a:r>
            <a:endParaRPr lang="ja-JP" altLang="en-US" sz="4000" u="sng" dirty="0">
              <a:latin typeface="ヒラギノ丸ゴ Pro W4" charset="0"/>
              <a:ea typeface="ヒラギノ丸ゴ Pro W4" charset="0"/>
              <a:cs typeface="ヒラギノ丸ゴ Pro W4" charset="0"/>
            </a:endParaRPr>
          </a:p>
        </p:txBody>
      </p:sp>
      <p:sp>
        <p:nvSpPr>
          <p:cNvPr id="4" name="円/楕円 3"/>
          <p:cNvSpPr/>
          <p:nvPr/>
        </p:nvSpPr>
        <p:spPr>
          <a:xfrm>
            <a:off x="2483768" y="1700808"/>
            <a:ext cx="4032448" cy="3888432"/>
          </a:xfrm>
          <a:prstGeom prst="ellipse">
            <a:avLst/>
          </a:prstGeom>
          <a:blipFill rotWithShape="1">
            <a:blip r:embed="rId3"/>
            <a:tile tx="0" ty="0" sx="100000" sy="100000" flip="none" algn="tl"/>
          </a:blip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grpSp>
        <p:nvGrpSpPr>
          <p:cNvPr id="5" name="図形グループ 4"/>
          <p:cNvGrpSpPr/>
          <p:nvPr/>
        </p:nvGrpSpPr>
        <p:grpSpPr>
          <a:xfrm>
            <a:off x="2483768" y="1628800"/>
            <a:ext cx="4104456" cy="4032448"/>
            <a:chOff x="2411760" y="1628800"/>
            <a:chExt cx="4104456" cy="4032448"/>
          </a:xfrm>
        </p:grpSpPr>
        <p:pic>
          <p:nvPicPr>
            <p:cNvPr id="2" name="図 1" descr="Deathstar_negwt.jpg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411760" y="1628800"/>
              <a:ext cx="4104456" cy="4032448"/>
            </a:xfrm>
            <a:prstGeom prst="rect">
              <a:avLst/>
            </a:prstGeom>
          </p:spPr>
        </p:pic>
        <p:sp>
          <p:nvSpPr>
            <p:cNvPr id="6" name="正方形/長方形 5"/>
            <p:cNvSpPr/>
            <p:nvPr/>
          </p:nvSpPr>
          <p:spPr>
            <a:xfrm rot="20617752">
              <a:off x="3687464" y="4711677"/>
              <a:ext cx="1521435" cy="584776"/>
            </a:xfrm>
            <a:prstGeom prst="rect">
              <a:avLst/>
            </a:prstGeom>
            <a:solidFill>
              <a:srgbClr val="FF6F1B"/>
            </a:solidFill>
            <a:ln>
              <a:noFill/>
            </a:ln>
          </p:spPr>
          <p:txBody>
            <a:bodyPr wrap="square">
              <a:spAutoFit/>
            </a:bodyPr>
            <a:lstStyle/>
            <a:p>
              <a:r>
                <a:rPr lang="en-US" altLang="ja-JP" dirty="0">
                  <a:solidFill>
                    <a:schemeClr val="bg1"/>
                  </a:solidFill>
                  <a:latin typeface="ヒラギノ丸ゴ Pro W4" charset="0"/>
                  <a:ea typeface="ヒラギノ丸ゴ Pro W4" charset="0"/>
                  <a:cs typeface="ヒラギノ丸ゴ Pro W4" charset="0"/>
                </a:rPr>
                <a:t> </a:t>
              </a:r>
              <a:r>
                <a:rPr lang="en-US" altLang="ja-JP" sz="3200" dirty="0">
                  <a:solidFill>
                    <a:schemeClr val="bg1"/>
                  </a:solidFill>
                  <a:latin typeface="ヒラギノ丸ゴ Pro W4" charset="0"/>
                  <a:ea typeface="ヒラギノ丸ゴ Pro W4" charset="0"/>
                  <a:cs typeface="ヒラギノ丸ゴ Pro W4" charset="0"/>
                </a:rPr>
                <a:t>Oops!</a:t>
              </a:r>
              <a:endParaRPr lang="ja-JP" altLang="en-US" sz="3200" dirty="0">
                <a:solidFill>
                  <a:schemeClr val="bg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6561840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テキスト ボックス 1"/>
          <p:cNvSpPr txBox="1">
            <a:spLocks noChangeArrowheads="1"/>
          </p:cNvSpPr>
          <p:nvPr/>
        </p:nvSpPr>
        <p:spPr bwMode="auto">
          <a:xfrm>
            <a:off x="467544" y="344850"/>
            <a:ext cx="8341255" cy="707886"/>
          </a:xfrm>
          <a:prstGeom prst="rect">
            <a:avLst/>
          </a:prstGeom>
          <a:noFill/>
          <a:ln>
            <a:noFill/>
          </a:ln>
        </p:spPr>
        <p:txBody>
          <a:bodyPr wrap="none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9pPr>
          </a:lstStyle>
          <a:p>
            <a:r>
              <a:rPr lang="en-US" altLang="ja-JP" sz="4000" u="sng" dirty="0">
                <a:latin typeface="ヒラギノ丸ゴ Pro W4" charset="0"/>
                <a:ea typeface="ヒラギノ丸ゴ Pro W4" charset="0"/>
                <a:cs typeface="ヒラギノ丸ゴ Pro W4" charset="0"/>
              </a:rPr>
              <a:t>Theorist’s view of NS structures</a:t>
            </a:r>
            <a:endParaRPr lang="ja-JP" altLang="en-US" sz="4000" u="sng" dirty="0">
              <a:latin typeface="ヒラギノ丸ゴ Pro W4" charset="0"/>
              <a:ea typeface="ヒラギノ丸ゴ Pro W4" charset="0"/>
              <a:cs typeface="ヒラギノ丸ゴ Pro W4" charset="0"/>
            </a:endParaRPr>
          </a:p>
        </p:txBody>
      </p:sp>
      <p:pic>
        <p:nvPicPr>
          <p:cNvPr id="74755" name="Picture 9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363" y="1484784"/>
            <a:ext cx="4237037" cy="4800600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72707" name="テキスト ボックス 3"/>
          <p:cNvSpPr txBox="1">
            <a:spLocks noChangeArrowheads="1"/>
          </p:cNvSpPr>
          <p:nvPr/>
        </p:nvSpPr>
        <p:spPr bwMode="auto">
          <a:xfrm>
            <a:off x="4419600" y="1534011"/>
            <a:ext cx="4665120" cy="44012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9pPr>
          </a:lstStyle>
          <a:p>
            <a:pPr>
              <a:defRPr/>
            </a:pPr>
            <a:r>
              <a:rPr lang="en-US" altLang="ja-JP" sz="2000" dirty="0">
                <a:latin typeface="ヒラギノ丸ゴ Pro W4" charset="0"/>
                <a:ea typeface="ヒラギノ丸ゴ Pro W4" charset="0"/>
                <a:cs typeface="ヒラギノ丸ゴ Pro W4" charset="0"/>
              </a:rPr>
              <a:t>① Atmosphere: hydrogen, a mix of</a:t>
            </a:r>
          </a:p>
          <a:p>
            <a:pPr>
              <a:defRPr/>
            </a:pPr>
            <a:r>
              <a:rPr lang="en-US" altLang="ja-JP" sz="2000" dirty="0">
                <a:latin typeface="ヒラギノ丸ゴ Pro W4" charset="0"/>
                <a:ea typeface="ヒラギノ丸ゴ Pro W4" charset="0"/>
                <a:cs typeface="ヒラギノ丸ゴ Pro W4" charset="0"/>
              </a:rPr>
              <a:t>                        heavy elements</a:t>
            </a:r>
          </a:p>
          <a:p>
            <a:pPr>
              <a:spcAft>
                <a:spcPts val="1200"/>
              </a:spcAft>
              <a:defRPr/>
            </a:pPr>
            <a:r>
              <a:rPr lang="en-US" altLang="ja-JP" sz="2000" dirty="0">
                <a:solidFill>
                  <a:srgbClr val="FF0000"/>
                </a:solidFill>
                <a:latin typeface="ヒラギノ丸ゴ Pro W4" charset="0"/>
                <a:ea typeface="ヒラギノ丸ゴ Pro W4" charset="0"/>
                <a:cs typeface="ヒラギノ丸ゴ Pro W4" charset="0"/>
              </a:rPr>
              <a:t>   </a:t>
            </a:r>
            <a:r>
              <a:rPr lang="en-US" altLang="ja-JP" sz="2000" dirty="0">
                <a:solidFill>
                  <a:srgbClr val="FF42BB"/>
                </a:solidFill>
                <a:latin typeface="ヒラギノ丸ゴ Pro W4" charset="0"/>
                <a:ea typeface="ヒラギノ丸ゴ Pro W4" charset="0"/>
                <a:cs typeface="ヒラギノ丸ゴ Pro W4" charset="0"/>
              </a:rPr>
              <a:t>(providing info. of temperature)</a:t>
            </a:r>
          </a:p>
          <a:p>
            <a:pPr>
              <a:defRPr/>
            </a:pPr>
            <a:r>
              <a:rPr lang="en-US" altLang="ja-JP" sz="2000" dirty="0">
                <a:latin typeface="ヒラギノ丸ゴ Pro W4" charset="0"/>
                <a:ea typeface="ヒラギノ丸ゴ Pro W4" charset="0"/>
                <a:cs typeface="ヒラギノ丸ゴ Pro W4" charset="0"/>
              </a:rPr>
              <a:t>② Envelope: a few tens of meters</a:t>
            </a:r>
          </a:p>
          <a:p>
            <a:pPr>
              <a:spcAft>
                <a:spcPts val="1200"/>
              </a:spcAft>
              <a:defRPr/>
            </a:pPr>
            <a:r>
              <a:rPr lang="en-US" altLang="ja-JP" sz="2000" dirty="0">
                <a:solidFill>
                  <a:srgbClr val="0070C0"/>
                </a:solidFill>
                <a:latin typeface="ヒラギノ丸ゴ Pro W4" charset="0"/>
                <a:ea typeface="ヒラギノ丸ゴ Pro W4" charset="0"/>
                <a:cs typeface="ヒラギノ丸ゴ Pro W4" charset="0"/>
              </a:rPr>
              <a:t>     (acts as a thermal insulator)</a:t>
            </a:r>
          </a:p>
          <a:p>
            <a:pPr>
              <a:defRPr/>
            </a:pPr>
            <a:r>
              <a:rPr lang="en-US" altLang="ja-JP" sz="2000" dirty="0">
                <a:latin typeface="ヒラギノ丸ゴ Pro W4" charset="0"/>
                <a:ea typeface="ヒラギノ丸ゴ Pro W4" charset="0"/>
                <a:cs typeface="ヒラギノ丸ゴ Pro W4" charset="0"/>
              </a:rPr>
              <a:t>③ Crust: 500-1000m thickness</a:t>
            </a:r>
          </a:p>
          <a:p>
            <a:pPr>
              <a:defRPr/>
            </a:pPr>
            <a:endParaRPr lang="en-US" altLang="ja-JP" sz="2000" dirty="0">
              <a:latin typeface="ヒラギノ丸ゴ Pro W4" charset="0"/>
              <a:ea typeface="ヒラギノ丸ゴ Pro W4" charset="0"/>
              <a:cs typeface="ヒラギノ丸ゴ Pro W4" charset="0"/>
            </a:endParaRPr>
          </a:p>
          <a:p>
            <a:pPr>
              <a:defRPr/>
            </a:pPr>
            <a:r>
              <a:rPr lang="en-US" altLang="ja-JP" sz="2000" dirty="0">
                <a:latin typeface="ヒラギノ丸ゴ Pro W4" charset="0"/>
                <a:ea typeface="ヒラギノ丸ゴ Pro W4" charset="0"/>
                <a:cs typeface="ヒラギノ丸ゴ Pro W4" charset="0"/>
              </a:rPr>
              <a:t>④ Nuclear Pasta: In-btw crust/core</a:t>
            </a:r>
          </a:p>
          <a:p>
            <a:pPr>
              <a:spcAft>
                <a:spcPts val="1200"/>
              </a:spcAft>
              <a:defRPr/>
            </a:pPr>
            <a:endParaRPr lang="en-US" altLang="ja-JP" sz="2000" dirty="0">
              <a:latin typeface="ヒラギノ丸ゴ Pro W4" charset="0"/>
              <a:ea typeface="ヒラギノ丸ゴ Pro W4" charset="0"/>
              <a:cs typeface="ヒラギノ丸ゴ Pro W4" charset="0"/>
            </a:endParaRPr>
          </a:p>
          <a:p>
            <a:pPr>
              <a:spcAft>
                <a:spcPts val="1200"/>
              </a:spcAft>
              <a:defRPr/>
            </a:pPr>
            <a:r>
              <a:rPr lang="en-US" altLang="ja-JP" sz="2000" dirty="0">
                <a:latin typeface="ヒラギノ丸ゴ Pro W4" charset="0"/>
                <a:ea typeface="ヒラギノ丸ゴ Pro W4" charset="0"/>
                <a:cs typeface="ヒラギノ丸ゴ Pro W4" charset="0"/>
              </a:rPr>
              <a:t>⑤ Outer Core: a few kilometers</a:t>
            </a:r>
          </a:p>
          <a:p>
            <a:pPr>
              <a:defRPr/>
            </a:pPr>
            <a:endParaRPr lang="en-US" altLang="ja-JP" sz="2000" dirty="0">
              <a:latin typeface="ヒラギノ丸ゴ Pro W4" charset="0"/>
              <a:ea typeface="ヒラギノ丸ゴ Pro W4" charset="0"/>
              <a:cs typeface="ヒラギノ丸ゴ Pro W4" charset="0"/>
            </a:endParaRPr>
          </a:p>
          <a:p>
            <a:pPr>
              <a:defRPr/>
            </a:pPr>
            <a:r>
              <a:rPr lang="en-US" altLang="ja-JP" sz="2000" dirty="0">
                <a:latin typeface="ヒラギノ丸ゴ Pro W4" charset="0"/>
                <a:ea typeface="ヒラギノ丸ゴ Pro W4" charset="0"/>
                <a:cs typeface="ヒラギノ丸ゴ Pro W4" charset="0"/>
              </a:rPr>
              <a:t>⑥ Inner Core: Big question mark!</a:t>
            </a:r>
            <a:endParaRPr lang="ja-JP" altLang="en-US" sz="2000" dirty="0">
              <a:latin typeface="ヒラギノ丸ゴ Pro W4" charset="0"/>
              <a:ea typeface="ヒラギノ丸ゴ Pro W4" charset="0"/>
              <a:cs typeface="ヒラギノ丸ゴ Pro W4" charset="0"/>
            </a:endParaRPr>
          </a:p>
        </p:txBody>
      </p:sp>
      <p:sp>
        <p:nvSpPr>
          <p:cNvPr id="2" name="円/楕円 1">
            <a:extLst>
              <a:ext uri="{FF2B5EF4-FFF2-40B4-BE49-F238E27FC236}">
                <a16:creationId xmlns:a16="http://schemas.microsoft.com/office/drawing/2014/main" id="{467EF585-00EC-B8E3-6D74-ED4A8A66E3BC}"/>
              </a:ext>
            </a:extLst>
          </p:cNvPr>
          <p:cNvSpPr/>
          <p:nvPr/>
        </p:nvSpPr>
        <p:spPr>
          <a:xfrm>
            <a:off x="3563888" y="1938536"/>
            <a:ext cx="838200" cy="842392"/>
          </a:xfrm>
          <a:prstGeom prst="ellipse">
            <a:avLst/>
          </a:prstGeom>
          <a:noFill/>
          <a:ln w="57150">
            <a:solidFill>
              <a:srgbClr val="FFFF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9358000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 descr="DSC08455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501" y="305185"/>
            <a:ext cx="9144000" cy="60761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978475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3186" name="図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7905" y="1050995"/>
            <a:ext cx="8046543" cy="55446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3188" name="テキスト ボックス 1"/>
          <p:cNvSpPr txBox="1">
            <a:spLocks noChangeArrowheads="1"/>
          </p:cNvSpPr>
          <p:nvPr/>
        </p:nvSpPr>
        <p:spPr bwMode="auto">
          <a:xfrm>
            <a:off x="2696415" y="262389"/>
            <a:ext cx="3747793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9pPr>
          </a:lstStyle>
          <a:p>
            <a:r>
              <a:rPr lang="en-US" altLang="ja-JP" sz="3600" u="sng" dirty="0">
                <a:latin typeface="ヒラギノ丸ゴ Pro W4" charset="0"/>
                <a:ea typeface="ヒラギノ丸ゴ Pro W4" charset="0"/>
                <a:cs typeface="ヒラギノ丸ゴ Pro W4" charset="0"/>
              </a:rPr>
              <a:t>Nuclear “Pasta”</a:t>
            </a:r>
            <a:endParaRPr lang="ja-JP" altLang="en-US" sz="3600" u="sng" dirty="0">
              <a:latin typeface="ヒラギノ丸ゴ Pro W4" charset="0"/>
              <a:ea typeface="ヒラギノ丸ゴ Pro W4" charset="0"/>
              <a:cs typeface="ヒラギノ丸ゴ Pro W4" charset="0"/>
            </a:endParaRPr>
          </a:p>
        </p:txBody>
      </p:sp>
      <p:sp>
        <p:nvSpPr>
          <p:cNvPr id="2" name="正方形/長方形 1"/>
          <p:cNvSpPr/>
          <p:nvPr/>
        </p:nvSpPr>
        <p:spPr>
          <a:xfrm>
            <a:off x="3707904" y="2563163"/>
            <a:ext cx="1631523" cy="461665"/>
          </a:xfrm>
          <a:prstGeom prst="rect">
            <a:avLst/>
          </a:prstGeom>
          <a:solidFill>
            <a:srgbClr val="0000FF"/>
          </a:solidFill>
        </p:spPr>
        <p:txBody>
          <a:bodyPr wrap="none">
            <a:spAutoFit/>
          </a:bodyPr>
          <a:lstStyle/>
          <a:p>
            <a:r>
              <a:rPr lang="en-US" altLang="ja-JP" dirty="0">
                <a:solidFill>
                  <a:srgbClr val="FFFFFF"/>
                </a:solidFill>
                <a:latin typeface="ヒラギノ丸ゴ Pro W4" charset="0"/>
                <a:ea typeface="ヒラギノ丸ゴ Pro W4" charset="0"/>
                <a:cs typeface="ヒラギノ丸ゴ Pro W4" charset="0"/>
              </a:rPr>
              <a:t>Spaghetti</a:t>
            </a:r>
          </a:p>
        </p:txBody>
      </p:sp>
      <p:sp>
        <p:nvSpPr>
          <p:cNvPr id="14" name="正方形/長方形 13"/>
          <p:cNvSpPr/>
          <p:nvPr/>
        </p:nvSpPr>
        <p:spPr>
          <a:xfrm>
            <a:off x="971600" y="2491155"/>
            <a:ext cx="1569660" cy="461665"/>
          </a:xfrm>
          <a:prstGeom prst="rect">
            <a:avLst/>
          </a:prstGeom>
          <a:solidFill>
            <a:srgbClr val="0000FF"/>
          </a:solidFill>
        </p:spPr>
        <p:txBody>
          <a:bodyPr wrap="none">
            <a:spAutoFit/>
          </a:bodyPr>
          <a:lstStyle/>
          <a:p>
            <a:r>
              <a:rPr lang="en-US" altLang="ja-JP" dirty="0">
                <a:solidFill>
                  <a:srgbClr val="FFFFFF"/>
                </a:solidFill>
                <a:latin typeface="ヒラギノ丸ゴ Pro W4" charset="0"/>
                <a:ea typeface="ヒラギノ丸ゴ Pro W4" charset="0"/>
                <a:cs typeface="ヒラギノ丸ゴ Pro W4" charset="0"/>
              </a:rPr>
              <a:t>Meat ball</a:t>
            </a:r>
          </a:p>
        </p:txBody>
      </p:sp>
      <p:sp>
        <p:nvSpPr>
          <p:cNvPr id="15" name="正方形/長方形 14"/>
          <p:cNvSpPr/>
          <p:nvPr/>
        </p:nvSpPr>
        <p:spPr>
          <a:xfrm>
            <a:off x="6588224" y="2563163"/>
            <a:ext cx="1447165" cy="461665"/>
          </a:xfrm>
          <a:prstGeom prst="rect">
            <a:avLst/>
          </a:prstGeom>
          <a:solidFill>
            <a:srgbClr val="0000FF"/>
          </a:solidFill>
        </p:spPr>
        <p:txBody>
          <a:bodyPr wrap="none">
            <a:spAutoFit/>
          </a:bodyPr>
          <a:lstStyle/>
          <a:p>
            <a:r>
              <a:rPr lang="en-US" altLang="ja-JP" dirty="0">
                <a:solidFill>
                  <a:srgbClr val="FFFFFF"/>
                </a:solidFill>
                <a:latin typeface="ヒラギノ丸ゴ Pro W4" charset="0"/>
                <a:ea typeface="ヒラギノ丸ゴ Pro W4" charset="0"/>
                <a:cs typeface="ヒラギノ丸ゴ Pro W4" charset="0"/>
              </a:rPr>
              <a:t>Lasagna</a:t>
            </a:r>
          </a:p>
        </p:txBody>
      </p:sp>
      <p:sp>
        <p:nvSpPr>
          <p:cNvPr id="16" name="正方形/長方形 15"/>
          <p:cNvSpPr/>
          <p:nvPr/>
        </p:nvSpPr>
        <p:spPr>
          <a:xfrm>
            <a:off x="1043608" y="5875531"/>
            <a:ext cx="2325251" cy="461665"/>
          </a:xfrm>
          <a:prstGeom prst="rect">
            <a:avLst/>
          </a:prstGeom>
          <a:solidFill>
            <a:schemeClr val="bg1"/>
          </a:solidFill>
          <a:ln>
            <a:solidFill>
              <a:srgbClr val="0000FF"/>
            </a:solidFill>
          </a:ln>
        </p:spPr>
        <p:txBody>
          <a:bodyPr wrap="none">
            <a:spAutoFit/>
          </a:bodyPr>
          <a:lstStyle/>
          <a:p>
            <a:r>
              <a:rPr lang="en-US" altLang="ja-JP" dirty="0">
                <a:solidFill>
                  <a:srgbClr val="0000FF"/>
                </a:solidFill>
                <a:latin typeface="ヒラギノ丸ゴ Pro W4" charset="0"/>
                <a:ea typeface="ヒラギノ丸ゴ Pro W4" charset="0"/>
                <a:cs typeface="ヒラギノ丸ゴ Pro W4" charset="0"/>
              </a:rPr>
              <a:t>anti-Spaghetti</a:t>
            </a:r>
          </a:p>
        </p:txBody>
      </p:sp>
      <p:sp>
        <p:nvSpPr>
          <p:cNvPr id="17" name="正方形/長方形 16"/>
          <p:cNvSpPr/>
          <p:nvPr/>
        </p:nvSpPr>
        <p:spPr>
          <a:xfrm>
            <a:off x="4139952" y="5875531"/>
            <a:ext cx="2193522" cy="461665"/>
          </a:xfrm>
          <a:prstGeom prst="rect">
            <a:avLst/>
          </a:prstGeom>
          <a:solidFill>
            <a:srgbClr val="0000FF"/>
          </a:solidFill>
        </p:spPr>
        <p:txBody>
          <a:bodyPr wrap="none">
            <a:spAutoFit/>
          </a:bodyPr>
          <a:lstStyle/>
          <a:p>
            <a:r>
              <a:rPr lang="en-US" altLang="ja-JP" dirty="0">
                <a:solidFill>
                  <a:srgbClr val="FFFFFF"/>
                </a:solidFill>
                <a:latin typeface="ヒラギノ丸ゴ Pro W4" charset="0"/>
                <a:ea typeface="ヒラギノ丸ゴ Pro W4" charset="0"/>
                <a:cs typeface="ヒラギノ丸ゴ Pro W4" charset="0"/>
              </a:rPr>
              <a:t>Swiss cheese</a:t>
            </a:r>
          </a:p>
        </p:txBody>
      </p:sp>
      <p:sp>
        <p:nvSpPr>
          <p:cNvPr id="9" name="テキスト ボックス 1"/>
          <p:cNvSpPr txBox="1">
            <a:spLocks noChangeArrowheads="1"/>
          </p:cNvSpPr>
          <p:nvPr/>
        </p:nvSpPr>
        <p:spPr bwMode="auto">
          <a:xfrm rot="20868378">
            <a:off x="1754925" y="2985339"/>
            <a:ext cx="5693865" cy="1323439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txBody>
          <a:bodyPr wrap="none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9pPr>
          </a:lstStyle>
          <a:p>
            <a:r>
              <a:rPr lang="en-US" altLang="ja-JP" sz="8000" dirty="0">
                <a:solidFill>
                  <a:srgbClr val="FFFFFF"/>
                </a:solidFill>
                <a:latin typeface="ヒラギノ丸ゴ Pro W4" charset="0"/>
                <a:ea typeface="ヒラギノ丸ゴ Pro W4" charset="0"/>
                <a:cs typeface="ヒラギノ丸ゴ Pro W4" charset="0"/>
              </a:rPr>
              <a:t>Try to eat?</a:t>
            </a:r>
            <a:endParaRPr lang="ja-JP" altLang="en-US" sz="8000" dirty="0">
              <a:solidFill>
                <a:srgbClr val="FFFFFF"/>
              </a:solidFill>
              <a:latin typeface="ヒラギノ丸ゴ Pro W4" charset="0"/>
              <a:ea typeface="ヒラギノ丸ゴ Pro W4" charset="0"/>
              <a:cs typeface="ヒラギノ丸ゴ Pro W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856944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14" grpId="0" animBg="1"/>
      <p:bldP spid="15" grpId="0" animBg="1"/>
      <p:bldP spid="16" grpId="0" animBg="1"/>
      <p:bldP spid="17" grpId="0" animBg="1"/>
      <p:bldP spid="9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正方形/長方形 2"/>
          <p:cNvSpPr/>
          <p:nvPr/>
        </p:nvSpPr>
        <p:spPr>
          <a:xfrm>
            <a:off x="35496" y="2348880"/>
            <a:ext cx="9073008" cy="2448272"/>
          </a:xfrm>
          <a:prstGeom prst="rect">
            <a:avLst/>
          </a:prstGeom>
          <a:solidFill>
            <a:srgbClr val="0000FF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75778" name="テキスト ボックス 1"/>
          <p:cNvSpPr txBox="1">
            <a:spLocks noChangeArrowheads="1"/>
          </p:cNvSpPr>
          <p:nvPr/>
        </p:nvSpPr>
        <p:spPr bwMode="auto">
          <a:xfrm>
            <a:off x="1763688" y="416858"/>
            <a:ext cx="5543054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9pPr>
          </a:lstStyle>
          <a:p>
            <a:r>
              <a:rPr lang="en-US" altLang="ja-JP" sz="4000" u="sng" dirty="0">
                <a:latin typeface="ヒラギノ丸ゴ Pro W4" charset="0"/>
                <a:ea typeface="ヒラギノ丸ゴ Pro W4" charset="0"/>
                <a:cs typeface="ヒラギノ丸ゴ Pro W4" charset="0"/>
              </a:rPr>
              <a:t>Yes! We love Exotica!</a:t>
            </a:r>
            <a:endParaRPr lang="ja-JP" altLang="en-US" sz="4000" u="sng" dirty="0">
              <a:latin typeface="ヒラギノ丸ゴ Pro W4" charset="0"/>
              <a:ea typeface="ヒラギノ丸ゴ Pro W4" charset="0"/>
              <a:cs typeface="ヒラギノ丸ゴ Pro W4" charset="0"/>
            </a:endParaRPr>
          </a:p>
        </p:txBody>
      </p:sp>
      <p:sp>
        <p:nvSpPr>
          <p:cNvPr id="73730" name="テキスト ボックス 2"/>
          <p:cNvSpPr txBox="1">
            <a:spLocks noChangeArrowheads="1"/>
          </p:cNvSpPr>
          <p:nvPr/>
        </p:nvSpPr>
        <p:spPr bwMode="auto">
          <a:xfrm>
            <a:off x="395536" y="1412776"/>
            <a:ext cx="8544027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9pPr>
          </a:lstStyle>
          <a:p>
            <a:pPr>
              <a:spcAft>
                <a:spcPts val="600"/>
              </a:spcAft>
              <a:defRPr/>
            </a:pPr>
            <a:r>
              <a:rPr lang="en-US" altLang="ja-JP" sz="3600" dirty="0">
                <a:latin typeface="ヒラギノ丸ゴ Pro W4" charset="0"/>
                <a:ea typeface="ヒラギノ丸ゴ Pro W4" charset="0"/>
                <a:cs typeface="ヒラギノ丸ゴ Pro W4" charset="0"/>
              </a:rPr>
              <a:t>New states of matter present in NS !</a:t>
            </a:r>
          </a:p>
        </p:txBody>
      </p:sp>
      <p:sp>
        <p:nvSpPr>
          <p:cNvPr id="4" name="正方形/長方形 3"/>
          <p:cNvSpPr/>
          <p:nvPr/>
        </p:nvSpPr>
        <p:spPr>
          <a:xfrm>
            <a:off x="611560" y="5148480"/>
            <a:ext cx="7927032" cy="58477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Aft>
                <a:spcPts val="600"/>
              </a:spcAft>
              <a:defRPr/>
            </a:pPr>
            <a:r>
              <a:rPr lang="en-US" altLang="ja-JP" sz="3200" dirty="0">
                <a:solidFill>
                  <a:srgbClr val="FF6600"/>
                </a:solidFill>
                <a:latin typeface="ヒラギノ丸ゴ Pro W4" charset="0"/>
                <a:ea typeface="ヒラギノ丸ゴ Pro W4" charset="0"/>
                <a:cs typeface="ヒラギノ丸ゴ Pro W4" charset="0"/>
              </a:rPr>
              <a:t>Quantitative differences among them?</a:t>
            </a:r>
          </a:p>
        </p:txBody>
      </p:sp>
      <p:sp>
        <p:nvSpPr>
          <p:cNvPr id="5" name="正方形/長方形 4"/>
          <p:cNvSpPr/>
          <p:nvPr/>
        </p:nvSpPr>
        <p:spPr>
          <a:xfrm>
            <a:off x="179512" y="2420888"/>
            <a:ext cx="8892480" cy="229293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600"/>
              </a:spcAft>
              <a:defRPr/>
            </a:pPr>
            <a:r>
              <a:rPr lang="en-US" altLang="ja-JP" sz="3200" dirty="0">
                <a:solidFill>
                  <a:srgbClr val="5AFF3B"/>
                </a:solidFill>
                <a:latin typeface="ヒラギノ丸ゴ Pro W4" charset="0"/>
                <a:ea typeface="ヒラギノ丸ゴ Pro W4" charset="0"/>
                <a:cs typeface="ヒラギノ丸ゴ Pro W4" charset="0"/>
              </a:rPr>
              <a:t>Superfluid neutron/</a:t>
            </a:r>
            <a:r>
              <a:rPr lang="en-US" altLang="ja-JP" sz="3200" dirty="0" err="1">
                <a:solidFill>
                  <a:srgbClr val="5AFF3B"/>
                </a:solidFill>
                <a:latin typeface="ヒラギノ丸ゴ Pro W4" charset="0"/>
                <a:ea typeface="ヒラギノ丸ゴ Pro W4" charset="0"/>
                <a:cs typeface="ヒラギノ丸ゴ Pro W4" charset="0"/>
              </a:rPr>
              <a:t>Supercond</a:t>
            </a:r>
            <a:r>
              <a:rPr lang="en-US" altLang="ja-JP" sz="3200" dirty="0">
                <a:solidFill>
                  <a:srgbClr val="5AFF3B"/>
                </a:solidFill>
                <a:latin typeface="ヒラギノ丸ゴ Pro W4" charset="0"/>
                <a:ea typeface="ヒラギノ丸ゴ Pro W4" charset="0"/>
                <a:cs typeface="ヒラギノ丸ゴ Pro W4" charset="0"/>
              </a:rPr>
              <a:t>. Proton</a:t>
            </a:r>
          </a:p>
          <a:p>
            <a:pPr>
              <a:spcAft>
                <a:spcPts val="600"/>
              </a:spcAft>
              <a:defRPr/>
            </a:pPr>
            <a:r>
              <a:rPr lang="en-US" altLang="ja-JP" sz="3200" dirty="0">
                <a:solidFill>
                  <a:srgbClr val="FF42BB"/>
                </a:solidFill>
                <a:latin typeface="ヒラギノ丸ゴ Pro W4" charset="0"/>
                <a:ea typeface="ヒラギノ丸ゴ Pro W4" charset="0"/>
                <a:cs typeface="ヒラギノ丸ゴ Pro W4" charset="0"/>
              </a:rPr>
              <a:t>Bose-Einstein condensate (BEC) of mesons</a:t>
            </a:r>
          </a:p>
          <a:p>
            <a:pPr>
              <a:spcAft>
                <a:spcPts val="600"/>
              </a:spcAft>
              <a:defRPr/>
            </a:pPr>
            <a:r>
              <a:rPr lang="en-US" altLang="ja-JP" sz="3200" dirty="0">
                <a:solidFill>
                  <a:schemeClr val="accent1">
                    <a:lumMod val="40000"/>
                    <a:lumOff val="60000"/>
                  </a:schemeClr>
                </a:solidFill>
                <a:latin typeface="ヒラギノ丸ゴ Pro W4" charset="0"/>
                <a:ea typeface="ヒラギノ丸ゴ Pro W4" charset="0"/>
                <a:cs typeface="ヒラギノ丸ゴ Pro W4" charset="0"/>
              </a:rPr>
              <a:t>Hyperons (hadrons w/ strangeness)</a:t>
            </a:r>
          </a:p>
          <a:p>
            <a:pPr>
              <a:spcAft>
                <a:spcPts val="600"/>
              </a:spcAft>
              <a:defRPr/>
            </a:pPr>
            <a:r>
              <a:rPr lang="en-US" altLang="ja-JP" sz="3200" dirty="0" err="1">
                <a:solidFill>
                  <a:srgbClr val="6EFFFC"/>
                </a:solidFill>
                <a:latin typeface="ヒラギノ丸ゴ Pro W4" charset="0"/>
                <a:ea typeface="ヒラギノ丸ゴ Pro W4" charset="0"/>
                <a:cs typeface="ヒラギノ丸ゴ Pro W4" charset="0"/>
              </a:rPr>
              <a:t>Deconfined</a:t>
            </a:r>
            <a:r>
              <a:rPr lang="en-US" altLang="ja-JP" sz="3200" dirty="0">
                <a:solidFill>
                  <a:srgbClr val="6EFFFC"/>
                </a:solidFill>
                <a:latin typeface="ヒラギノ丸ゴ Pro W4" charset="0"/>
                <a:ea typeface="ヒラギノ丸ゴ Pro W4" charset="0"/>
                <a:cs typeface="ヒラギノ丸ゴ Pro W4" charset="0"/>
              </a:rPr>
              <a:t> quarks</a:t>
            </a:r>
          </a:p>
        </p:txBody>
      </p:sp>
      <p:sp>
        <p:nvSpPr>
          <p:cNvPr id="2" name="正方形/長方形 1"/>
          <p:cNvSpPr/>
          <p:nvPr/>
        </p:nvSpPr>
        <p:spPr>
          <a:xfrm rot="20402356">
            <a:off x="216804" y="2926000"/>
            <a:ext cx="8676456" cy="1323439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altLang="ja-JP" sz="4000" dirty="0">
                <a:solidFill>
                  <a:srgbClr val="FFFFFF"/>
                </a:solidFill>
                <a:latin typeface="ヒラギノ丸ゴ Pro W4" charset="0"/>
                <a:ea typeface="ヒラギノ丸ゴ Pro W4" charset="0"/>
                <a:cs typeface="ヒラギノ丸ゴ Pro W4" charset="0"/>
              </a:rPr>
              <a:t>Neutron star = </a:t>
            </a:r>
            <a:r>
              <a:rPr lang="en-US" altLang="ja-JP" sz="4000" i="1" dirty="0">
                <a:solidFill>
                  <a:srgbClr val="FFFFFF"/>
                </a:solidFill>
                <a:latin typeface="ヒラギノ丸ゴ Pro W4" charset="0"/>
                <a:ea typeface="ヒラギノ丸ゴ Pro W4" charset="0"/>
                <a:cs typeface="ヒラギノ丸ゴ Pro W4" charset="0"/>
              </a:rPr>
              <a:t>laboratories</a:t>
            </a:r>
            <a:r>
              <a:rPr lang="en-US" altLang="ja-JP" sz="4000" dirty="0">
                <a:solidFill>
                  <a:srgbClr val="FFFFFF"/>
                </a:solidFill>
                <a:latin typeface="ヒラギノ丸ゴ Pro W4" charset="0"/>
                <a:ea typeface="ヒラギノ丸ゴ Pro W4" charset="0"/>
                <a:cs typeface="ヒラギノ丸ゴ Pro W4" charset="0"/>
              </a:rPr>
              <a:t> for </a:t>
            </a:r>
          </a:p>
          <a:p>
            <a:pPr>
              <a:defRPr/>
            </a:pPr>
            <a:r>
              <a:rPr lang="en-US" altLang="ja-JP" sz="4000" dirty="0">
                <a:solidFill>
                  <a:srgbClr val="FFFFFF"/>
                </a:solidFill>
                <a:latin typeface="ヒラギノ丸ゴ Pro W4" charset="0"/>
                <a:ea typeface="ヒラギノ丸ゴ Pro W4" charset="0"/>
                <a:cs typeface="ヒラギノ丸ゴ Pro W4" charset="0"/>
              </a:rPr>
              <a:t>          studying matter in </a:t>
            </a:r>
            <a:r>
              <a:rPr lang="en-US" altLang="ja-JP" sz="4000" dirty="0" err="1">
                <a:solidFill>
                  <a:srgbClr val="FFFFFF"/>
                </a:solidFill>
                <a:latin typeface="ヒラギノ丸ゴ Pro W4" charset="0"/>
                <a:ea typeface="ヒラギノ丸ゴ Pro W4" charset="0"/>
                <a:cs typeface="ヒラギノ丸ゴ Pro W4" charset="0"/>
              </a:rPr>
              <a:t>Xtreme</a:t>
            </a:r>
            <a:r>
              <a:rPr lang="en-US" altLang="ja-JP" sz="4000" dirty="0">
                <a:solidFill>
                  <a:srgbClr val="FFFFFF"/>
                </a:solidFill>
                <a:latin typeface="ヒラギノ丸ゴ Pro W4" charset="0"/>
                <a:ea typeface="ヒラギノ丸ゴ Pro W4" charset="0"/>
                <a:cs typeface="ヒラギノ丸ゴ Pro W4" charset="0"/>
              </a:rPr>
              <a:t>!</a:t>
            </a:r>
            <a:endParaRPr lang="ja-JP" altLang="en-US" sz="4000" dirty="0">
              <a:solidFill>
                <a:srgbClr val="FFFFFF"/>
              </a:solidFill>
              <a:latin typeface="ヒラギノ丸ゴ Pro W4" charset="0"/>
              <a:ea typeface="ヒラギノ丸ゴ Pro W4" charset="0"/>
              <a:cs typeface="ヒラギノ丸ゴ Pro W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989257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9ABB2FBF-DD85-6BF6-6EBF-445B19B9347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0BB20990-3206-503A-F6E4-4C206A0559B2}"/>
              </a:ext>
            </a:extLst>
          </p:cNvPr>
          <p:cNvSpPr/>
          <p:nvPr/>
        </p:nvSpPr>
        <p:spPr>
          <a:xfrm>
            <a:off x="107504" y="2780928"/>
            <a:ext cx="9144000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ja-JP" sz="6600" dirty="0">
                <a:latin typeface="ヒラギノ丸ゴ Pro W4" charset="0"/>
                <a:ea typeface="ヒラギノ丸ゴ Pro W4" charset="0"/>
                <a:cs typeface="ヒラギノ丸ゴ Pro W4" charset="0"/>
              </a:rPr>
              <a:t>Study of QCD matter</a:t>
            </a:r>
            <a:endParaRPr lang="ja-JP" altLang="en-US" sz="6600" dirty="0"/>
          </a:p>
        </p:txBody>
      </p:sp>
    </p:spTree>
    <p:extLst>
      <p:ext uri="{BB962C8B-B14F-4D97-AF65-F5344CB8AC3E}">
        <p14:creationId xmlns:p14="http://schemas.microsoft.com/office/powerpoint/2010/main" val="228053118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3"/>
          <p:cNvSpPr>
            <a:spLocks noChangeArrowheads="1"/>
          </p:cNvSpPr>
          <p:nvPr/>
        </p:nvSpPr>
        <p:spPr bwMode="auto">
          <a:xfrm>
            <a:off x="1259632" y="188640"/>
            <a:ext cx="6859587" cy="9438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en-US" altLang="ja-JP" dirty="0">
                <a:latin typeface="ヒラギノ丸ゴ Pro W4" charset="0"/>
                <a:ea typeface="ヒラギノ丸ゴ Pro W4" charset="0"/>
                <a:cs typeface="ヒラギノ丸ゴ Pro W4" charset="0"/>
              </a:rPr>
              <a:t>                </a:t>
            </a:r>
            <a:r>
              <a:rPr lang="en-US" altLang="ja-JP" sz="3200" dirty="0">
                <a:latin typeface="ヒラギノ丸ゴ Pro W4" charset="0"/>
                <a:ea typeface="ヒラギノ丸ゴ Pro W4" charset="0"/>
                <a:cs typeface="ヒラギノ丸ゴ Pro W4" charset="0"/>
              </a:rPr>
              <a:t>Grand Challenge</a:t>
            </a:r>
          </a:p>
          <a:p>
            <a:pPr>
              <a:lnSpc>
                <a:spcPct val="120000"/>
              </a:lnSpc>
            </a:pPr>
            <a:r>
              <a:rPr lang="en-US" altLang="ja-JP" sz="2000" dirty="0">
                <a:latin typeface="ヒラギノ丸ゴ Pro W4" charset="0"/>
                <a:ea typeface="ヒラギノ丸ゴ Pro W4" charset="0"/>
                <a:cs typeface="ヒラギノ丸ゴ Pro W4" charset="0"/>
              </a:rPr>
              <a:t>         - Space-time evolution of QCD matter - </a:t>
            </a:r>
            <a:endParaRPr lang="en-US" altLang="ja-JP" dirty="0"/>
          </a:p>
        </p:txBody>
      </p:sp>
      <p:sp>
        <p:nvSpPr>
          <p:cNvPr id="3" name="Rectangle 26"/>
          <p:cNvSpPr>
            <a:spLocks noChangeArrowheads="1"/>
          </p:cNvSpPr>
          <p:nvPr/>
        </p:nvSpPr>
        <p:spPr bwMode="auto">
          <a:xfrm>
            <a:off x="899592" y="5733256"/>
            <a:ext cx="7830990" cy="8384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altLang="ja-JP" dirty="0">
                <a:latin typeface="ヒラギノ丸ゴ Pro W4" charset="0"/>
                <a:ea typeface="ヒラギノ丸ゴ Pro W4" charset="0"/>
                <a:cs typeface="ヒラギノ丸ゴ Pro W4" charset="0"/>
              </a:rPr>
              <a:t>The answer to the ultimate question </a:t>
            </a:r>
          </a:p>
          <a:p>
            <a:pPr>
              <a:lnSpc>
                <a:spcPct val="110000"/>
              </a:lnSpc>
            </a:pPr>
            <a:r>
              <a:rPr lang="en-US" altLang="ja-JP" b="1" dirty="0">
                <a:solidFill>
                  <a:srgbClr val="FF0000"/>
                </a:solidFill>
                <a:latin typeface="ヒラギノ丸ゴ Pro W4" charset="0"/>
                <a:ea typeface="ヒラギノ丸ゴ Pro W4" charset="0"/>
                <a:cs typeface="ヒラギノ丸ゴ Pro W4" charset="0"/>
              </a:rPr>
              <a:t> </a:t>
            </a:r>
            <a:r>
              <a:rPr lang="en-US" altLang="ja-JP" b="1" dirty="0">
                <a:solidFill>
                  <a:srgbClr val="FF2195"/>
                </a:solidFill>
                <a:latin typeface="ヒラギノ丸ゴ Pro W4" charset="0"/>
                <a:ea typeface="ヒラギノ丸ゴ Pro W4" charset="0"/>
                <a:cs typeface="ヒラギノ丸ゴ Pro W4" charset="0"/>
              </a:rPr>
              <a:t>“Why the matter of our universe can be stable?”</a:t>
            </a:r>
            <a:endParaRPr lang="en-US" altLang="ja-JP" dirty="0">
              <a:solidFill>
                <a:srgbClr val="FF2195"/>
              </a:solidFill>
            </a:endParaRPr>
          </a:p>
        </p:txBody>
      </p:sp>
      <p:grpSp>
        <p:nvGrpSpPr>
          <p:cNvPr id="4" name="図形グループ 37"/>
          <p:cNvGrpSpPr>
            <a:grpSpLocks/>
          </p:cNvGrpSpPr>
          <p:nvPr/>
        </p:nvGrpSpPr>
        <p:grpSpPr bwMode="auto">
          <a:xfrm>
            <a:off x="609600" y="3356992"/>
            <a:ext cx="8077200" cy="2274332"/>
            <a:chOff x="609600" y="3292475"/>
            <a:chExt cx="8077200" cy="2274332"/>
          </a:xfrm>
        </p:grpSpPr>
        <p:pic>
          <p:nvPicPr>
            <p:cNvPr id="5" name="Picture 48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477000" y="3368675"/>
              <a:ext cx="2209800" cy="18954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" name="Picture 46" descr="Ns-Qs-comparison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71800" y="3368675"/>
              <a:ext cx="2895600" cy="18446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7" name="Rectangle 29"/>
            <p:cNvSpPr>
              <a:spLocks noChangeArrowheads="1"/>
            </p:cNvSpPr>
            <p:nvPr/>
          </p:nvSpPr>
          <p:spPr bwMode="auto">
            <a:xfrm>
              <a:off x="3276600" y="5197475"/>
              <a:ext cx="2355850" cy="3667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/>
            <a:p>
              <a:r>
                <a:rPr lang="en-US" altLang="ja-JP" sz="1800" dirty="0">
                  <a:latin typeface="ヒラギノ丸ゴ Pro W4" charset="0"/>
                  <a:ea typeface="ヒラギノ丸ゴ Pro W4" charset="0"/>
                  <a:cs typeface="ヒラギノ丸ゴ Pro W4" charset="0"/>
                </a:rPr>
                <a:t>Neutron/quark star</a:t>
              </a:r>
              <a:endParaRPr lang="en-US" altLang="ja-JP" dirty="0"/>
            </a:p>
          </p:txBody>
        </p:sp>
        <p:sp>
          <p:nvSpPr>
            <p:cNvPr id="8" name="Rectangle 30"/>
            <p:cNvSpPr>
              <a:spLocks noChangeArrowheads="1"/>
            </p:cNvSpPr>
            <p:nvPr/>
          </p:nvSpPr>
          <p:spPr bwMode="auto">
            <a:xfrm>
              <a:off x="6858000" y="5197475"/>
              <a:ext cx="1524776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/>
            <a:p>
              <a:r>
                <a:rPr lang="en-US" altLang="ja-JP" sz="1800" dirty="0">
                  <a:latin typeface="ヒラギノ丸ゴ Pro W4" charset="0"/>
                  <a:ea typeface="ヒラギノ丸ゴ Pro W4" charset="0"/>
                  <a:cs typeface="ヒラギノ丸ゴ Pro W4" charset="0"/>
                </a:rPr>
                <a:t>Supernovae</a:t>
              </a:r>
              <a:endParaRPr lang="en-US" altLang="ja-JP" dirty="0"/>
            </a:p>
          </p:txBody>
        </p:sp>
        <p:pic>
          <p:nvPicPr>
            <p:cNvPr id="9" name="Picture 33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09600" y="3292475"/>
              <a:ext cx="1676400" cy="1905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0" name="Rectangle 34"/>
            <p:cNvSpPr>
              <a:spLocks noChangeArrowheads="1"/>
            </p:cNvSpPr>
            <p:nvPr/>
          </p:nvSpPr>
          <p:spPr bwMode="auto">
            <a:xfrm>
              <a:off x="611560" y="5197475"/>
              <a:ext cx="1769329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/>
            <a:p>
              <a:r>
                <a:rPr lang="en-US" altLang="ja-JP" sz="1800" dirty="0">
                  <a:latin typeface="ヒラギノ丸ゴ Pro W4" charset="0"/>
                  <a:ea typeface="ヒラギノ丸ゴ Pro W4" charset="0"/>
                  <a:cs typeface="ヒラギノ丸ゴ Pro W4" charset="0"/>
                </a:rPr>
                <a:t>Early universe</a:t>
              </a:r>
              <a:endParaRPr lang="en-US" altLang="ja-JP" sz="1800" dirty="0"/>
            </a:p>
          </p:txBody>
        </p:sp>
      </p:grpSp>
      <p:grpSp>
        <p:nvGrpSpPr>
          <p:cNvPr id="12" name="図形グループ 51"/>
          <p:cNvGrpSpPr>
            <a:grpSpLocks/>
          </p:cNvGrpSpPr>
          <p:nvPr/>
        </p:nvGrpSpPr>
        <p:grpSpPr bwMode="auto">
          <a:xfrm>
            <a:off x="762000" y="404664"/>
            <a:ext cx="8002588" cy="2933815"/>
            <a:chOff x="762000" y="345672"/>
            <a:chExt cx="8002588" cy="2934218"/>
          </a:xfrm>
        </p:grpSpPr>
        <p:grpSp>
          <p:nvGrpSpPr>
            <p:cNvPr id="13" name="図形グループ 36"/>
            <p:cNvGrpSpPr>
              <a:grpSpLocks/>
            </p:cNvGrpSpPr>
            <p:nvPr/>
          </p:nvGrpSpPr>
          <p:grpSpPr bwMode="auto">
            <a:xfrm>
              <a:off x="762000" y="345672"/>
              <a:ext cx="8002588" cy="2934218"/>
              <a:chOff x="762000" y="345672"/>
              <a:chExt cx="8002588" cy="2934218"/>
            </a:xfrm>
          </p:grpSpPr>
          <p:sp>
            <p:nvSpPr>
              <p:cNvPr id="28" name="Rectangle 44"/>
              <p:cNvSpPr>
                <a:spLocks noChangeArrowheads="1"/>
              </p:cNvSpPr>
              <p:nvPr/>
            </p:nvSpPr>
            <p:spPr bwMode="auto">
              <a:xfrm>
                <a:off x="762000" y="1600200"/>
                <a:ext cx="1524000" cy="990600"/>
              </a:xfrm>
              <a:prstGeom prst="rect">
                <a:avLst/>
              </a:prstGeom>
              <a:solidFill>
                <a:schemeClr val="bg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eaLnBrk="0" hangingPunct="0"/>
                <a:endParaRPr kumimoji="0" lang="ja-JP" altLang="en-US">
                  <a:latin typeface="Arial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27" name="Rectangle 44"/>
              <p:cNvSpPr>
                <a:spLocks noChangeArrowheads="1"/>
              </p:cNvSpPr>
              <p:nvPr/>
            </p:nvSpPr>
            <p:spPr bwMode="auto">
              <a:xfrm>
                <a:off x="3200400" y="1524000"/>
                <a:ext cx="2514600" cy="1143000"/>
              </a:xfrm>
              <a:prstGeom prst="rect">
                <a:avLst/>
              </a:prstGeom>
              <a:solidFill>
                <a:srgbClr val="FFFF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eaLnBrk="0" hangingPunct="0"/>
                <a:endParaRPr kumimoji="0" lang="ja-JP" altLang="en-US">
                  <a:latin typeface="Arial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29" name="Rectangle 64"/>
              <p:cNvSpPr>
                <a:spLocks noChangeArrowheads="1"/>
              </p:cNvSpPr>
              <p:nvPr/>
            </p:nvSpPr>
            <p:spPr bwMode="auto">
              <a:xfrm>
                <a:off x="6400800" y="1279525"/>
                <a:ext cx="2286000" cy="1600200"/>
              </a:xfrm>
              <a:prstGeom prst="rect">
                <a:avLst/>
              </a:prstGeom>
              <a:solidFill>
                <a:schemeClr val="bg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eaLnBrk="0" hangingPunct="0"/>
                <a:endParaRPr kumimoji="0" lang="ja-JP" altLang="en-US">
                  <a:latin typeface="Arial" charset="0"/>
                  <a:ea typeface="ＭＳ Ｐゴシック" charset="0"/>
                  <a:cs typeface="ＭＳ Ｐゴシック" charset="0"/>
                </a:endParaRPr>
              </a:p>
            </p:txBody>
          </p:sp>
          <p:grpSp>
            <p:nvGrpSpPr>
              <p:cNvPr id="30" name="Group 65"/>
              <p:cNvGrpSpPr>
                <a:grpSpLocks/>
              </p:cNvGrpSpPr>
              <p:nvPr/>
            </p:nvGrpSpPr>
            <p:grpSpPr bwMode="auto">
              <a:xfrm>
                <a:off x="6781800" y="1355725"/>
                <a:ext cx="1982788" cy="1520825"/>
                <a:chOff x="4528" y="706"/>
                <a:chExt cx="1071" cy="797"/>
              </a:xfrm>
            </p:grpSpPr>
            <p:pic>
              <p:nvPicPr>
                <p:cNvPr id="42" name="Picture 66" descr="nucl1のコピー"/>
                <p:cNvPicPr>
                  <a:picLocks noChangeAspect="1" noChangeArrowheads="1"/>
                </p:cNvPicPr>
                <p:nvPr/>
              </p:nvPicPr>
              <p:blipFill>
                <a:blip r:embed="rId5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 flipH="1">
                  <a:off x="4528" y="706"/>
                  <a:ext cx="713" cy="662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sp>
              <p:nvSpPr>
                <p:cNvPr id="43" name="Line 67"/>
                <p:cNvSpPr>
                  <a:spLocks noChangeShapeType="1"/>
                </p:cNvSpPr>
                <p:nvPr/>
              </p:nvSpPr>
              <p:spPr bwMode="auto">
                <a:xfrm flipH="1">
                  <a:off x="4882" y="1084"/>
                  <a:ext cx="203" cy="31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 type="stealth" w="med" len="med"/>
                  <a:tailEnd type="stealth" w="med" len="med"/>
                </a:ln>
                <a:extLst>
                  <a:ext uri="{909E8E84-426E-40dd-AFC4-6F175D3DCCD1}">
                    <a14:hiddenFill xmlns:a14="http://schemas.microsoft.com/office/drawing/2010/main" xmlns="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ja-JP" altLang="en-US"/>
                </a:p>
              </p:txBody>
            </p:sp>
            <p:sp>
              <p:nvSpPr>
                <p:cNvPr id="44" name="Rectangle 68"/>
                <p:cNvSpPr>
                  <a:spLocks noChangeArrowheads="1"/>
                </p:cNvSpPr>
                <p:nvPr/>
              </p:nvSpPr>
              <p:spPr bwMode="auto">
                <a:xfrm flipH="1">
                  <a:off x="5203" y="1295"/>
                  <a:ext cx="396" cy="208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>
                  <a:spAutoFit/>
                </a:bodyPr>
                <a:lstStyle/>
                <a:p>
                  <a:r>
                    <a:rPr lang="en-US" altLang="ja-JP" sz="1000">
                      <a:latin typeface="Arial" charset="0"/>
                      <a:ea typeface="ＭＳ Ｐゴシック" charset="0"/>
                      <a:cs typeface="ＭＳ Ｐゴシック" charset="0"/>
                    </a:rPr>
                    <a:t>Nuclear force</a:t>
                  </a:r>
                </a:p>
              </p:txBody>
            </p:sp>
            <p:sp>
              <p:nvSpPr>
                <p:cNvPr id="45" name="Freeform 69"/>
                <p:cNvSpPr>
                  <a:spLocks/>
                </p:cNvSpPr>
                <p:nvPr/>
              </p:nvSpPr>
              <p:spPr bwMode="auto">
                <a:xfrm flipH="1" flipV="1">
                  <a:off x="4981" y="1115"/>
                  <a:ext cx="295" cy="243"/>
                </a:xfrm>
                <a:custGeom>
                  <a:avLst/>
                  <a:gdLst>
                    <a:gd name="T0" fmla="*/ 0 w 202"/>
                    <a:gd name="T1" fmla="*/ 0 h 100"/>
                    <a:gd name="T2" fmla="*/ 765915288 w 202"/>
                    <a:gd name="T3" fmla="*/ 2147483647 h 100"/>
                    <a:gd name="T4" fmla="*/ 0 60000 65536"/>
                    <a:gd name="T5" fmla="*/ 0 60000 65536"/>
                    <a:gd name="T6" fmla="*/ 0 w 202"/>
                    <a:gd name="T7" fmla="*/ 0 h 100"/>
                    <a:gd name="T8" fmla="*/ 202 w 202"/>
                    <a:gd name="T9" fmla="*/ 100 h 100"/>
                  </a:gdLst>
                  <a:ahLst/>
                  <a:cxnLst>
                    <a:cxn ang="T4">
                      <a:pos x="T0" y="T1"/>
                    </a:cxn>
                    <a:cxn ang="T5">
                      <a:pos x="T2" y="T3"/>
                    </a:cxn>
                  </a:cxnLst>
                  <a:rect l="T6" t="T7" r="T8" b="T9"/>
                  <a:pathLst>
                    <a:path w="202" h="100">
                      <a:moveTo>
                        <a:pt x="0" y="0"/>
                      </a:moveTo>
                      <a:lnTo>
                        <a:pt x="202" y="100"/>
                      </a:lnTo>
                    </a:path>
                  </a:pathLst>
                </a:custGeom>
                <a:noFill/>
                <a:ln w="9525">
                  <a:solidFill>
                    <a:schemeClr val="bg2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rot="10800000"/>
                <a:lstStyle/>
                <a:p>
                  <a:endParaRPr lang="ja-JP" altLang="en-US"/>
                </a:p>
              </p:txBody>
            </p:sp>
          </p:grpSp>
          <p:grpSp>
            <p:nvGrpSpPr>
              <p:cNvPr id="31" name="Group 50"/>
              <p:cNvGrpSpPr>
                <a:grpSpLocks/>
              </p:cNvGrpSpPr>
              <p:nvPr/>
            </p:nvGrpSpPr>
            <p:grpSpPr bwMode="auto">
              <a:xfrm>
                <a:off x="3573233" y="345672"/>
                <a:ext cx="1612420" cy="645"/>
                <a:chOff x="3650" y="1205"/>
                <a:chExt cx="1498" cy="645"/>
              </a:xfrm>
            </p:grpSpPr>
            <p:sp>
              <p:nvSpPr>
                <p:cNvPr id="36" name="Text Box 52"/>
                <p:cNvSpPr txBox="1">
                  <a:spLocks noChangeArrowheads="1"/>
                </p:cNvSpPr>
                <p:nvPr/>
              </p:nvSpPr>
              <p:spPr bwMode="auto">
                <a:xfrm>
                  <a:off x="4281" y="1205"/>
                  <a:ext cx="328" cy="439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>
                  <a:spAutoFit/>
                </a:bodyPr>
                <a:lstStyle>
                  <a:lvl1pPr>
                    <a:defRPr kumimoji="1" sz="2400">
                      <a:solidFill>
                        <a:schemeClr val="tx1"/>
                      </a:solidFill>
                      <a:latin typeface="Times" charset="0"/>
                      <a:ea typeface="Osaka" charset="0"/>
                      <a:cs typeface="Osaka" charset="0"/>
                    </a:defRPr>
                  </a:lvl1pPr>
                  <a:lvl2pPr marL="742950" indent="-285750">
                    <a:defRPr kumimoji="1" sz="2400">
                      <a:solidFill>
                        <a:schemeClr val="tx1"/>
                      </a:solidFill>
                      <a:latin typeface="Times" charset="0"/>
                      <a:ea typeface="Osaka" charset="0"/>
                      <a:cs typeface="Osaka" charset="0"/>
                    </a:defRPr>
                  </a:lvl2pPr>
                  <a:lvl3pPr marL="1143000" indent="-228600">
                    <a:defRPr kumimoji="1" sz="2400">
                      <a:solidFill>
                        <a:schemeClr val="tx1"/>
                      </a:solidFill>
                      <a:latin typeface="Times" charset="0"/>
                      <a:ea typeface="Osaka" charset="0"/>
                      <a:cs typeface="Osaka" charset="0"/>
                    </a:defRPr>
                  </a:lvl3pPr>
                  <a:lvl4pPr marL="1600200" indent="-228600">
                    <a:defRPr kumimoji="1" sz="2400">
                      <a:solidFill>
                        <a:schemeClr val="tx1"/>
                      </a:solidFill>
                      <a:latin typeface="Times" charset="0"/>
                      <a:ea typeface="Osaka" charset="0"/>
                      <a:cs typeface="Osaka" charset="0"/>
                    </a:defRPr>
                  </a:lvl4pPr>
                  <a:lvl5pPr marL="2057400" indent="-228600">
                    <a:defRPr kumimoji="1" sz="2400">
                      <a:solidFill>
                        <a:schemeClr val="tx1"/>
                      </a:solidFill>
                      <a:latin typeface="Times" charset="0"/>
                      <a:ea typeface="Osaka" charset="0"/>
                      <a:cs typeface="Osaka" charset="0"/>
                    </a:defRPr>
                  </a:lvl5pPr>
                  <a:lvl6pPr marL="2514600" indent="-228600" fontAlgn="base">
                    <a:spcBef>
                      <a:spcPct val="0"/>
                    </a:spcBef>
                    <a:spcAft>
                      <a:spcPct val="0"/>
                    </a:spcAft>
                    <a:defRPr kumimoji="1" sz="2400">
                      <a:solidFill>
                        <a:schemeClr val="tx1"/>
                      </a:solidFill>
                      <a:latin typeface="Times" charset="0"/>
                      <a:ea typeface="Osaka" charset="0"/>
                      <a:cs typeface="Osaka" charset="0"/>
                    </a:defRPr>
                  </a:lvl6pPr>
                  <a:lvl7pPr marL="2971800" indent="-228600" fontAlgn="base">
                    <a:spcBef>
                      <a:spcPct val="0"/>
                    </a:spcBef>
                    <a:spcAft>
                      <a:spcPct val="0"/>
                    </a:spcAft>
                    <a:defRPr kumimoji="1" sz="2400">
                      <a:solidFill>
                        <a:schemeClr val="tx1"/>
                      </a:solidFill>
                      <a:latin typeface="Times" charset="0"/>
                      <a:ea typeface="Osaka" charset="0"/>
                      <a:cs typeface="Osaka" charset="0"/>
                    </a:defRPr>
                  </a:lvl7pPr>
                  <a:lvl8pPr marL="3429000" indent="-228600" fontAlgn="base">
                    <a:spcBef>
                      <a:spcPct val="0"/>
                    </a:spcBef>
                    <a:spcAft>
                      <a:spcPct val="0"/>
                    </a:spcAft>
                    <a:defRPr kumimoji="1" sz="2400">
                      <a:solidFill>
                        <a:schemeClr val="tx1"/>
                      </a:solidFill>
                      <a:latin typeface="Times" charset="0"/>
                      <a:ea typeface="Osaka" charset="0"/>
                      <a:cs typeface="Osaka" charset="0"/>
                    </a:defRPr>
                  </a:lvl8pPr>
                  <a:lvl9pPr marL="3886200" indent="-228600" fontAlgn="base">
                    <a:spcBef>
                      <a:spcPct val="0"/>
                    </a:spcBef>
                    <a:spcAft>
                      <a:spcPct val="0"/>
                    </a:spcAft>
                    <a:defRPr kumimoji="1" sz="2400">
                      <a:solidFill>
                        <a:schemeClr val="tx1"/>
                      </a:solidFill>
                      <a:latin typeface="Times" charset="0"/>
                      <a:ea typeface="Osaka" charset="0"/>
                      <a:cs typeface="Osaka" charset="0"/>
                    </a:defRPr>
                  </a:lvl9pPr>
                </a:lstStyle>
                <a:p>
                  <a:r>
                    <a:rPr lang="en-US" altLang="ja-JP" b="1" i="1">
                      <a:latin typeface="Arial" charset="0"/>
                      <a:ea typeface="ＭＳ Ｐゴシック" charset="0"/>
                      <a:cs typeface="ＭＳ Ｐゴシック" charset="0"/>
                    </a:rPr>
                    <a:t> </a:t>
                  </a:r>
                  <a:r>
                    <a:rPr lang="en-US" altLang="ja-JP" i="1">
                      <a:latin typeface="Arial" charset="0"/>
                      <a:ea typeface="ＭＳ Ｐゴシック" charset="0"/>
                      <a:cs typeface="ＭＳ Ｐゴシック" charset="0"/>
                    </a:rPr>
                    <a:t> </a:t>
                  </a:r>
                </a:p>
              </p:txBody>
            </p:sp>
            <p:grpSp>
              <p:nvGrpSpPr>
                <p:cNvPr id="37" name="Group 53"/>
                <p:cNvGrpSpPr>
                  <a:grpSpLocks/>
                </p:cNvGrpSpPr>
                <p:nvPr/>
              </p:nvGrpSpPr>
              <p:grpSpPr bwMode="auto">
                <a:xfrm>
                  <a:off x="3650" y="1462"/>
                  <a:ext cx="359" cy="388"/>
                  <a:chOff x="4368" y="328"/>
                  <a:chExt cx="359" cy="388"/>
                </a:xfrm>
              </p:grpSpPr>
              <p:sp>
                <p:nvSpPr>
                  <p:cNvPr id="39" name="Oval 55"/>
                  <p:cNvSpPr>
                    <a:spLocks noChangeArrowheads="1"/>
                  </p:cNvSpPr>
                  <p:nvPr/>
                </p:nvSpPr>
                <p:spPr bwMode="auto">
                  <a:xfrm flipH="1">
                    <a:off x="4435" y="328"/>
                    <a:ext cx="135" cy="136"/>
                  </a:xfrm>
                  <a:prstGeom prst="ellipse">
                    <a:avLst/>
                  </a:prstGeom>
                  <a:gradFill rotWithShape="1">
                    <a:gsLst>
                      <a:gs pos="0">
                        <a:schemeClr val="bg1"/>
                      </a:gs>
                      <a:gs pos="100000">
                        <a:schemeClr val="accent1"/>
                      </a:gs>
                    </a:gsLst>
                    <a:path path="shape">
                      <a:fillToRect l="50000" t="50000" r="50000" b="50000"/>
                    </a:path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xmlns="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eaLnBrk="0" hangingPunct="0"/>
                    <a:endParaRPr kumimoji="0" lang="ja-JP" altLang="en-US">
                      <a:latin typeface="Arial" charset="0"/>
                      <a:ea typeface="ＭＳ Ｐゴシック" charset="0"/>
                      <a:cs typeface="ＭＳ Ｐゴシック" charset="0"/>
                    </a:endParaRPr>
                  </a:p>
                </p:txBody>
              </p:sp>
              <p:sp>
                <p:nvSpPr>
                  <p:cNvPr id="40" name="Oval 56"/>
                  <p:cNvSpPr>
                    <a:spLocks noChangeArrowheads="1"/>
                  </p:cNvSpPr>
                  <p:nvPr/>
                </p:nvSpPr>
                <p:spPr bwMode="auto">
                  <a:xfrm flipH="1">
                    <a:off x="4592" y="560"/>
                    <a:ext cx="135" cy="136"/>
                  </a:xfrm>
                  <a:prstGeom prst="ellipse">
                    <a:avLst/>
                  </a:prstGeom>
                  <a:gradFill rotWithShape="1">
                    <a:gsLst>
                      <a:gs pos="0">
                        <a:schemeClr val="bg1"/>
                      </a:gs>
                      <a:gs pos="100000">
                        <a:srgbClr val="FF3300"/>
                      </a:gs>
                    </a:gsLst>
                    <a:path path="shape">
                      <a:fillToRect l="50000" t="50000" r="50000" b="50000"/>
                    </a:path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xmlns="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eaLnBrk="0" hangingPunct="0"/>
                    <a:endParaRPr kumimoji="0" lang="ja-JP" altLang="en-US">
                      <a:latin typeface="Arial" charset="0"/>
                      <a:ea typeface="ＭＳ Ｐゴシック" charset="0"/>
                      <a:cs typeface="ＭＳ Ｐゴシック" charset="0"/>
                    </a:endParaRPr>
                  </a:p>
                </p:txBody>
              </p:sp>
              <p:sp>
                <p:nvSpPr>
                  <p:cNvPr id="41" name="Oval 57"/>
                  <p:cNvSpPr>
                    <a:spLocks noChangeArrowheads="1"/>
                  </p:cNvSpPr>
                  <p:nvPr/>
                </p:nvSpPr>
                <p:spPr bwMode="auto">
                  <a:xfrm flipH="1">
                    <a:off x="4368" y="580"/>
                    <a:ext cx="135" cy="136"/>
                  </a:xfrm>
                  <a:prstGeom prst="ellipse">
                    <a:avLst/>
                  </a:prstGeom>
                  <a:gradFill rotWithShape="1">
                    <a:gsLst>
                      <a:gs pos="0">
                        <a:schemeClr val="bg1"/>
                      </a:gs>
                      <a:gs pos="100000">
                        <a:schemeClr val="accent2"/>
                      </a:gs>
                    </a:gsLst>
                    <a:path path="shape">
                      <a:fillToRect l="50000" t="50000" r="50000" b="50000"/>
                    </a:path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xmlns="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eaLnBrk="0" hangingPunct="0"/>
                    <a:endParaRPr kumimoji="0" lang="ja-JP" altLang="en-US">
                      <a:latin typeface="Arial" charset="0"/>
                      <a:ea typeface="ＭＳ Ｐゴシック" charset="0"/>
                      <a:cs typeface="ＭＳ Ｐゴシック" charset="0"/>
                    </a:endParaRPr>
                  </a:p>
                </p:txBody>
              </p:sp>
            </p:grpSp>
            <p:sp>
              <p:nvSpPr>
                <p:cNvPr id="38" name="Oval 60"/>
                <p:cNvSpPr>
                  <a:spLocks noChangeArrowheads="1"/>
                </p:cNvSpPr>
                <p:nvPr/>
              </p:nvSpPr>
              <p:spPr bwMode="auto">
                <a:xfrm flipH="1">
                  <a:off x="5013" y="1462"/>
                  <a:ext cx="135" cy="136"/>
                </a:xfrm>
                <a:prstGeom prst="ellipse">
                  <a:avLst/>
                </a:prstGeom>
                <a:gradFill rotWithShape="1">
                  <a:gsLst>
                    <a:gs pos="0">
                      <a:schemeClr val="bg1"/>
                    </a:gs>
                    <a:gs pos="100000">
                      <a:schemeClr val="accent1"/>
                    </a:gs>
                  </a:gsLst>
                  <a:path path="shape">
                    <a:fillToRect l="50000" t="50000" r="50000" b="50000"/>
                  </a:path>
                </a:gra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pPr eaLnBrk="0" hangingPunct="0"/>
                  <a:endParaRPr kumimoji="0" lang="ja-JP" altLang="en-US">
                    <a:latin typeface="Arial" charset="0"/>
                    <a:ea typeface="ＭＳ Ｐゴシック" charset="0"/>
                    <a:cs typeface="ＭＳ Ｐゴシック" charset="0"/>
                  </a:endParaRPr>
                </a:p>
              </p:txBody>
            </p:sp>
          </p:grpSp>
          <p:sp>
            <p:nvSpPr>
              <p:cNvPr id="32" name="Rectangle 27"/>
              <p:cNvSpPr>
                <a:spLocks noChangeArrowheads="1"/>
              </p:cNvSpPr>
              <p:nvPr/>
            </p:nvSpPr>
            <p:spPr bwMode="auto">
              <a:xfrm>
                <a:off x="3810000" y="2651125"/>
                <a:ext cx="1338828" cy="40016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/>
              <a:p>
                <a:r>
                  <a:rPr lang="en-US" altLang="ja-JP" sz="2000" dirty="0">
                    <a:latin typeface="ヒラギノ丸ゴ Pro W4" charset="0"/>
                    <a:ea typeface="ヒラギノ丸ゴ Pro W4" charset="0"/>
                    <a:cs typeface="ヒラギノ丸ゴ Pro W4" charset="0"/>
                  </a:rPr>
                  <a:t>Nucleons</a:t>
                </a:r>
                <a:endParaRPr lang="en-US" altLang="ja-JP" dirty="0"/>
              </a:p>
            </p:txBody>
          </p:sp>
          <p:sp>
            <p:nvSpPr>
              <p:cNvPr id="33" name="Rectangle 28"/>
              <p:cNvSpPr>
                <a:spLocks noChangeArrowheads="1"/>
              </p:cNvSpPr>
              <p:nvPr/>
            </p:nvSpPr>
            <p:spPr bwMode="auto">
              <a:xfrm>
                <a:off x="7086600" y="2879725"/>
                <a:ext cx="954107" cy="40016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/>
              <a:p>
                <a:r>
                  <a:rPr lang="en-US" altLang="ja-JP" sz="2000" dirty="0">
                    <a:latin typeface="ヒラギノ丸ゴ Pro W4" charset="0"/>
                    <a:ea typeface="ヒラギノ丸ゴ Pro W4" charset="0"/>
                    <a:cs typeface="ヒラギノ丸ゴ Pro W4" charset="0"/>
                  </a:rPr>
                  <a:t>Nuclei</a:t>
                </a:r>
                <a:endParaRPr lang="en-US" altLang="ja-JP" dirty="0"/>
              </a:p>
            </p:txBody>
          </p:sp>
          <p:pic>
            <p:nvPicPr>
              <p:cNvPr id="34" name="Picture 30"/>
              <p:cNvPicPr>
                <a:picLocks noChangeAspect="1" noChangeArrowheads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914400" y="1676400"/>
                <a:ext cx="1143000" cy="7620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35" name="Rectangle 32"/>
              <p:cNvSpPr>
                <a:spLocks noChangeArrowheads="1"/>
              </p:cNvSpPr>
              <p:nvPr/>
            </p:nvSpPr>
            <p:spPr bwMode="auto">
              <a:xfrm>
                <a:off x="914400" y="2590800"/>
                <a:ext cx="1261884" cy="40016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/>
              <a:p>
                <a:r>
                  <a:rPr lang="en-US" altLang="ja-JP" sz="2000" dirty="0">
                    <a:latin typeface="ヒラギノ丸ゴ Pro W4" charset="0"/>
                    <a:ea typeface="ヒラギノ丸ゴ Pro W4" charset="0"/>
                    <a:cs typeface="ヒラギノ丸ゴ Pro W4" charset="0"/>
                  </a:rPr>
                  <a:t>Hadrons</a:t>
                </a:r>
              </a:p>
            </p:txBody>
          </p:sp>
        </p:grpSp>
        <p:grpSp>
          <p:nvGrpSpPr>
            <p:cNvPr id="14" name="Group 50"/>
            <p:cNvGrpSpPr>
              <a:grpSpLocks/>
            </p:cNvGrpSpPr>
            <p:nvPr/>
          </p:nvGrpSpPr>
          <p:grpSpPr bwMode="auto">
            <a:xfrm>
              <a:off x="3429000" y="1600200"/>
              <a:ext cx="2082800" cy="849313"/>
              <a:chOff x="3516" y="1205"/>
              <a:chExt cx="1935" cy="815"/>
            </a:xfrm>
          </p:grpSpPr>
          <p:sp>
            <p:nvSpPr>
              <p:cNvPr id="15" name="Line 51"/>
              <p:cNvSpPr>
                <a:spLocks noChangeShapeType="1"/>
              </p:cNvSpPr>
              <p:nvPr/>
            </p:nvSpPr>
            <p:spPr bwMode="auto">
              <a:xfrm>
                <a:off x="3754" y="1694"/>
                <a:ext cx="1408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/>
              <a:lstStyle/>
              <a:p>
                <a:endParaRPr lang="ja-JP" altLang="en-US"/>
              </a:p>
            </p:txBody>
          </p:sp>
          <p:sp>
            <p:nvSpPr>
              <p:cNvPr id="16" name="Text Box 52"/>
              <p:cNvSpPr txBox="1">
                <a:spLocks noChangeArrowheads="1"/>
              </p:cNvSpPr>
              <p:nvPr/>
            </p:nvSpPr>
            <p:spPr bwMode="auto">
              <a:xfrm>
                <a:off x="4281" y="1205"/>
                <a:ext cx="328" cy="43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defRPr kumimoji="1" sz="2400">
                    <a:solidFill>
                      <a:schemeClr val="tx1"/>
                    </a:solidFill>
                    <a:latin typeface="Times" charset="0"/>
                    <a:ea typeface="Osaka" charset="0"/>
                    <a:cs typeface="Osaka" charset="0"/>
                  </a:defRPr>
                </a:lvl1pPr>
                <a:lvl2pPr marL="742950" indent="-285750">
                  <a:defRPr kumimoji="1" sz="2400">
                    <a:solidFill>
                      <a:schemeClr val="tx1"/>
                    </a:solidFill>
                    <a:latin typeface="Times" charset="0"/>
                    <a:ea typeface="Osaka" charset="0"/>
                    <a:cs typeface="Osaka" charset="0"/>
                  </a:defRPr>
                </a:lvl2pPr>
                <a:lvl3pPr marL="1143000" indent="-228600">
                  <a:defRPr kumimoji="1" sz="2400">
                    <a:solidFill>
                      <a:schemeClr val="tx1"/>
                    </a:solidFill>
                    <a:latin typeface="Times" charset="0"/>
                    <a:ea typeface="Osaka" charset="0"/>
                    <a:cs typeface="Osaka" charset="0"/>
                  </a:defRPr>
                </a:lvl3pPr>
                <a:lvl4pPr marL="1600200" indent="-228600">
                  <a:defRPr kumimoji="1" sz="2400">
                    <a:solidFill>
                      <a:schemeClr val="tx1"/>
                    </a:solidFill>
                    <a:latin typeface="Times" charset="0"/>
                    <a:ea typeface="Osaka" charset="0"/>
                    <a:cs typeface="Osaka" charset="0"/>
                  </a:defRPr>
                </a:lvl4pPr>
                <a:lvl5pPr marL="2057400" indent="-228600">
                  <a:defRPr kumimoji="1" sz="2400">
                    <a:solidFill>
                      <a:schemeClr val="tx1"/>
                    </a:solidFill>
                    <a:latin typeface="Times" charset="0"/>
                    <a:ea typeface="Osaka" charset="0"/>
                    <a:cs typeface="Osaka" charset="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Times" charset="0"/>
                    <a:ea typeface="Osaka" charset="0"/>
                    <a:cs typeface="Osaka" charset="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Times" charset="0"/>
                    <a:ea typeface="Osaka" charset="0"/>
                    <a:cs typeface="Osaka" charset="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Times" charset="0"/>
                    <a:ea typeface="Osaka" charset="0"/>
                    <a:cs typeface="Osaka" charset="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Times" charset="0"/>
                    <a:ea typeface="Osaka" charset="0"/>
                    <a:cs typeface="Osaka" charset="0"/>
                  </a:defRPr>
                </a:lvl9pPr>
              </a:lstStyle>
              <a:p>
                <a:r>
                  <a:rPr lang="en-US" altLang="ja-JP" b="1" i="1">
                    <a:latin typeface="Arial" charset="0"/>
                    <a:ea typeface="ＭＳ Ｐゴシック" charset="0"/>
                    <a:cs typeface="ＭＳ Ｐゴシック" charset="0"/>
                  </a:rPr>
                  <a:t> </a:t>
                </a:r>
                <a:r>
                  <a:rPr lang="en-US" altLang="ja-JP" i="1">
                    <a:latin typeface="Arial" charset="0"/>
                    <a:ea typeface="ＭＳ Ｐゴシック" charset="0"/>
                    <a:cs typeface="ＭＳ Ｐゴシック" charset="0"/>
                  </a:rPr>
                  <a:t> </a:t>
                </a:r>
              </a:p>
            </p:txBody>
          </p:sp>
          <p:grpSp>
            <p:nvGrpSpPr>
              <p:cNvPr id="17" name="Group 53"/>
              <p:cNvGrpSpPr>
                <a:grpSpLocks/>
              </p:cNvGrpSpPr>
              <p:nvPr/>
            </p:nvGrpSpPr>
            <p:grpSpPr bwMode="auto">
              <a:xfrm>
                <a:off x="3516" y="1368"/>
                <a:ext cx="639" cy="652"/>
                <a:chOff x="4234" y="234"/>
                <a:chExt cx="639" cy="652"/>
              </a:xfrm>
            </p:grpSpPr>
            <p:sp>
              <p:nvSpPr>
                <p:cNvPr id="23" name="Oval 54"/>
                <p:cNvSpPr>
                  <a:spLocks noChangeArrowheads="1"/>
                </p:cNvSpPr>
                <p:nvPr/>
              </p:nvSpPr>
              <p:spPr bwMode="auto">
                <a:xfrm flipH="1">
                  <a:off x="4234" y="234"/>
                  <a:ext cx="639" cy="652"/>
                </a:xfrm>
                <a:prstGeom prst="ellipse">
                  <a:avLst/>
                </a:prstGeom>
                <a:gradFill rotWithShape="1">
                  <a:gsLst>
                    <a:gs pos="0">
                      <a:schemeClr val="bg1"/>
                    </a:gs>
                    <a:gs pos="100000">
                      <a:srgbClr val="FF9933">
                        <a:alpha val="78000"/>
                      </a:srgbClr>
                    </a:gs>
                  </a:gsLst>
                  <a:path path="shape">
                    <a:fillToRect l="50000" t="50000" r="50000" b="50000"/>
                  </a:path>
                </a:gra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pPr eaLnBrk="0" hangingPunct="0"/>
                  <a:endParaRPr kumimoji="0" lang="ja-JP" altLang="en-US">
                    <a:latin typeface="Arial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24" name="Oval 55"/>
                <p:cNvSpPr>
                  <a:spLocks noChangeArrowheads="1"/>
                </p:cNvSpPr>
                <p:nvPr/>
              </p:nvSpPr>
              <p:spPr bwMode="auto">
                <a:xfrm flipH="1">
                  <a:off x="4435" y="328"/>
                  <a:ext cx="135" cy="136"/>
                </a:xfrm>
                <a:prstGeom prst="ellipse">
                  <a:avLst/>
                </a:prstGeom>
                <a:gradFill rotWithShape="1">
                  <a:gsLst>
                    <a:gs pos="0">
                      <a:schemeClr val="bg1"/>
                    </a:gs>
                    <a:gs pos="100000">
                      <a:schemeClr val="accent1"/>
                    </a:gs>
                  </a:gsLst>
                  <a:path path="shape">
                    <a:fillToRect l="50000" t="50000" r="50000" b="50000"/>
                  </a:path>
                </a:gra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pPr eaLnBrk="0" hangingPunct="0"/>
                  <a:endParaRPr kumimoji="0" lang="ja-JP" altLang="en-US">
                    <a:latin typeface="Arial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25" name="Oval 56"/>
                <p:cNvSpPr>
                  <a:spLocks noChangeArrowheads="1"/>
                </p:cNvSpPr>
                <p:nvPr/>
              </p:nvSpPr>
              <p:spPr bwMode="auto">
                <a:xfrm flipH="1">
                  <a:off x="4592" y="560"/>
                  <a:ext cx="135" cy="136"/>
                </a:xfrm>
                <a:prstGeom prst="ellipse">
                  <a:avLst/>
                </a:prstGeom>
                <a:gradFill rotWithShape="1">
                  <a:gsLst>
                    <a:gs pos="0">
                      <a:schemeClr val="bg1"/>
                    </a:gs>
                    <a:gs pos="100000">
                      <a:srgbClr val="FF3300"/>
                    </a:gs>
                  </a:gsLst>
                  <a:path path="shape">
                    <a:fillToRect l="50000" t="50000" r="50000" b="50000"/>
                  </a:path>
                </a:gra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pPr eaLnBrk="0" hangingPunct="0"/>
                  <a:endParaRPr kumimoji="0" lang="ja-JP" altLang="en-US">
                    <a:latin typeface="Arial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26" name="Oval 57"/>
                <p:cNvSpPr>
                  <a:spLocks noChangeArrowheads="1"/>
                </p:cNvSpPr>
                <p:nvPr/>
              </p:nvSpPr>
              <p:spPr bwMode="auto">
                <a:xfrm flipH="1">
                  <a:off x="4368" y="580"/>
                  <a:ext cx="135" cy="136"/>
                </a:xfrm>
                <a:prstGeom prst="ellipse">
                  <a:avLst/>
                </a:prstGeom>
                <a:gradFill rotWithShape="1">
                  <a:gsLst>
                    <a:gs pos="0">
                      <a:schemeClr val="bg1"/>
                    </a:gs>
                    <a:gs pos="100000">
                      <a:schemeClr val="accent2"/>
                    </a:gs>
                  </a:gsLst>
                  <a:path path="shape">
                    <a:fillToRect l="50000" t="50000" r="50000" b="50000"/>
                  </a:path>
                </a:gra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pPr eaLnBrk="0" hangingPunct="0"/>
                  <a:endParaRPr kumimoji="0" lang="ja-JP" altLang="en-US">
                    <a:latin typeface="Arial" charset="0"/>
                    <a:ea typeface="ＭＳ Ｐゴシック" charset="0"/>
                    <a:cs typeface="ＭＳ Ｐゴシック" charset="0"/>
                  </a:endParaRPr>
                </a:p>
              </p:txBody>
            </p:sp>
          </p:grpSp>
          <p:grpSp>
            <p:nvGrpSpPr>
              <p:cNvPr id="18" name="Group 58"/>
              <p:cNvGrpSpPr>
                <a:grpSpLocks/>
              </p:cNvGrpSpPr>
              <p:nvPr/>
            </p:nvGrpSpPr>
            <p:grpSpPr bwMode="auto">
              <a:xfrm>
                <a:off x="4812" y="1368"/>
                <a:ext cx="639" cy="652"/>
                <a:chOff x="4234" y="234"/>
                <a:chExt cx="639" cy="652"/>
              </a:xfrm>
            </p:grpSpPr>
            <p:sp>
              <p:nvSpPr>
                <p:cNvPr id="19" name="Oval 59"/>
                <p:cNvSpPr>
                  <a:spLocks noChangeArrowheads="1"/>
                </p:cNvSpPr>
                <p:nvPr/>
              </p:nvSpPr>
              <p:spPr bwMode="auto">
                <a:xfrm flipH="1">
                  <a:off x="4234" y="234"/>
                  <a:ext cx="639" cy="652"/>
                </a:xfrm>
                <a:prstGeom prst="ellipse">
                  <a:avLst/>
                </a:prstGeom>
                <a:gradFill rotWithShape="1">
                  <a:gsLst>
                    <a:gs pos="0">
                      <a:schemeClr val="bg1"/>
                    </a:gs>
                    <a:gs pos="100000">
                      <a:srgbClr val="FF9933">
                        <a:alpha val="78000"/>
                      </a:srgbClr>
                    </a:gs>
                  </a:gsLst>
                  <a:path path="shape">
                    <a:fillToRect l="50000" t="50000" r="50000" b="50000"/>
                  </a:path>
                </a:gra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pPr eaLnBrk="0" hangingPunct="0"/>
                  <a:endParaRPr kumimoji="0" lang="ja-JP" altLang="en-US">
                    <a:latin typeface="Arial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20" name="Oval 60"/>
                <p:cNvSpPr>
                  <a:spLocks noChangeArrowheads="1"/>
                </p:cNvSpPr>
                <p:nvPr/>
              </p:nvSpPr>
              <p:spPr bwMode="auto">
                <a:xfrm flipH="1">
                  <a:off x="4435" y="328"/>
                  <a:ext cx="135" cy="136"/>
                </a:xfrm>
                <a:prstGeom prst="ellipse">
                  <a:avLst/>
                </a:prstGeom>
                <a:gradFill rotWithShape="1">
                  <a:gsLst>
                    <a:gs pos="0">
                      <a:schemeClr val="bg1"/>
                    </a:gs>
                    <a:gs pos="100000">
                      <a:schemeClr val="accent1"/>
                    </a:gs>
                  </a:gsLst>
                  <a:path path="shape">
                    <a:fillToRect l="50000" t="50000" r="50000" b="50000"/>
                  </a:path>
                </a:gra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pPr eaLnBrk="0" hangingPunct="0"/>
                  <a:endParaRPr kumimoji="0" lang="ja-JP" altLang="en-US">
                    <a:latin typeface="Arial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21" name="Oval 61"/>
                <p:cNvSpPr>
                  <a:spLocks noChangeArrowheads="1"/>
                </p:cNvSpPr>
                <p:nvPr/>
              </p:nvSpPr>
              <p:spPr bwMode="auto">
                <a:xfrm flipH="1">
                  <a:off x="4592" y="560"/>
                  <a:ext cx="135" cy="136"/>
                </a:xfrm>
                <a:prstGeom prst="ellipse">
                  <a:avLst/>
                </a:prstGeom>
                <a:gradFill rotWithShape="1">
                  <a:gsLst>
                    <a:gs pos="0">
                      <a:schemeClr val="bg1"/>
                    </a:gs>
                    <a:gs pos="100000">
                      <a:srgbClr val="FF3300"/>
                    </a:gs>
                  </a:gsLst>
                  <a:path path="shape">
                    <a:fillToRect l="50000" t="50000" r="50000" b="50000"/>
                  </a:path>
                </a:gra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pPr eaLnBrk="0" hangingPunct="0"/>
                  <a:endParaRPr kumimoji="0" lang="ja-JP" altLang="en-US">
                    <a:latin typeface="Arial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22" name="Oval 62"/>
                <p:cNvSpPr>
                  <a:spLocks noChangeArrowheads="1"/>
                </p:cNvSpPr>
                <p:nvPr/>
              </p:nvSpPr>
              <p:spPr bwMode="auto">
                <a:xfrm flipH="1">
                  <a:off x="4368" y="580"/>
                  <a:ext cx="135" cy="136"/>
                </a:xfrm>
                <a:prstGeom prst="ellipse">
                  <a:avLst/>
                </a:prstGeom>
                <a:gradFill rotWithShape="1">
                  <a:gsLst>
                    <a:gs pos="0">
                      <a:schemeClr val="bg1"/>
                    </a:gs>
                    <a:gs pos="100000">
                      <a:schemeClr val="accent2"/>
                    </a:gs>
                  </a:gsLst>
                  <a:path path="shape">
                    <a:fillToRect l="50000" t="50000" r="50000" b="50000"/>
                  </a:path>
                </a:gra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pPr eaLnBrk="0" hangingPunct="0"/>
                  <a:endParaRPr kumimoji="0" lang="ja-JP" altLang="en-US">
                    <a:latin typeface="Arial" charset="0"/>
                    <a:ea typeface="ＭＳ Ｐゴシック" charset="0"/>
                    <a:cs typeface="ＭＳ Ｐゴシック" charset="0"/>
                  </a:endParaRPr>
                </a:p>
              </p:txBody>
            </p:sp>
          </p:grpSp>
        </p:grpSp>
      </p:grpSp>
      <p:sp>
        <p:nvSpPr>
          <p:cNvPr id="47" name="テキスト ボックス 46"/>
          <p:cNvSpPr txBox="1"/>
          <p:nvPr/>
        </p:nvSpPr>
        <p:spPr>
          <a:xfrm rot="20124159">
            <a:off x="2135397" y="3126768"/>
            <a:ext cx="4496717" cy="769441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pPr>
              <a:defRPr/>
            </a:pPr>
            <a:r>
              <a:rPr lang="en-US" altLang="ja-JP" sz="4400" dirty="0">
                <a:solidFill>
                  <a:schemeClr val="bg1"/>
                </a:solidFill>
                <a:latin typeface="ヒラギノ丸ゴ Pro W4" pitchFamily="-109" charset="-128"/>
                <a:ea typeface="ヒラギノ丸ゴ Pro W4" pitchFamily="-109" charset="-128"/>
                <a:cs typeface="ヒラギノ丸ゴ Pro W4" pitchFamily="-109" charset="-128"/>
              </a:rPr>
              <a:t>No QCD, no life</a:t>
            </a:r>
          </a:p>
        </p:txBody>
      </p:sp>
    </p:spTree>
    <p:extLst>
      <p:ext uri="{BB962C8B-B14F-4D97-AF65-F5344CB8AC3E}">
        <p14:creationId xmlns:p14="http://schemas.microsoft.com/office/powerpoint/2010/main" val="4598088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3249" name="図形グループ 8"/>
          <p:cNvGrpSpPr>
            <a:grpSpLocks/>
          </p:cNvGrpSpPr>
          <p:nvPr/>
        </p:nvGrpSpPr>
        <p:grpSpPr bwMode="auto">
          <a:xfrm>
            <a:off x="306388" y="2514600"/>
            <a:ext cx="8610600" cy="1828800"/>
            <a:chOff x="233400" y="2514600"/>
            <a:chExt cx="8610600" cy="1828800"/>
          </a:xfrm>
        </p:grpSpPr>
        <p:sp>
          <p:nvSpPr>
            <p:cNvPr id="53254" name="AutoShape 2" descr="再生紙"/>
            <p:cNvSpPr>
              <a:spLocks noChangeArrowheads="1"/>
            </p:cNvSpPr>
            <p:nvPr/>
          </p:nvSpPr>
          <p:spPr bwMode="auto">
            <a:xfrm>
              <a:off x="233400" y="2514600"/>
              <a:ext cx="8610600" cy="1828800"/>
            </a:xfrm>
            <a:prstGeom prst="roundRect">
              <a:avLst>
                <a:gd name="adj" fmla="val 16667"/>
              </a:avLst>
            </a:prstGeom>
            <a:blipFill dpi="0" rotWithShape="0">
              <a:blip r:embed="rId2"/>
              <a:srcRect/>
              <a:tile tx="0" ty="0" sx="100000" sy="100000" flip="none" algn="tl"/>
            </a:blip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ja-JP" altLang="en-US">
                <a:solidFill>
                  <a:schemeClr val="bg1"/>
                </a:solidFill>
              </a:endParaRPr>
            </a:p>
          </p:txBody>
        </p:sp>
        <p:graphicFrame>
          <p:nvGraphicFramePr>
            <p:cNvPr id="53255" name="Object 2"/>
            <p:cNvGraphicFramePr>
              <a:graphicFrameLocks noChangeAspect="1"/>
            </p:cNvGraphicFramePr>
            <p:nvPr/>
          </p:nvGraphicFramePr>
          <p:xfrm>
            <a:off x="381000" y="2819400"/>
            <a:ext cx="8299450" cy="1203325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数式" r:id="rId3" imgW="2451100" imgH="368300" progId="Equation.3">
                    <p:embed/>
                  </p:oleObj>
                </mc:Choice>
                <mc:Fallback>
                  <p:oleObj name="数式" r:id="rId3" imgW="2451100" imgH="368300" progId="Equation.3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4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381000" y="2819400"/>
                          <a:ext cx="8299450" cy="1203325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 xmlns="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xmlns="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 xmlns="">
                              <a:effectLst>
                                <a:outerShdw blurRad="63500" dist="38099" dir="2700000" algn="ctr" rotWithShape="0">
                                  <a:schemeClr val="bg2">
                                    <a:alpha val="74997"/>
                                  </a:schemeClr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</p:grpSp>
      <p:sp>
        <p:nvSpPr>
          <p:cNvPr id="53250" name="Rectangle 4"/>
          <p:cNvSpPr>
            <a:spLocks noChangeArrowheads="1"/>
          </p:cNvSpPr>
          <p:nvPr/>
        </p:nvSpPr>
        <p:spPr bwMode="auto">
          <a:xfrm>
            <a:off x="2195736" y="476672"/>
            <a:ext cx="4755147" cy="144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altLang="ja-JP" sz="4400" dirty="0">
                <a:latin typeface="ヒラギノ丸ゴ Pro W4" charset="0"/>
                <a:ea typeface="ヒラギノ丸ゴ Pro W4" charset="0"/>
                <a:cs typeface="ヒラギノ丸ゴ Pro W4" charset="0"/>
              </a:rPr>
              <a:t>QCD</a:t>
            </a:r>
            <a:r>
              <a:rPr lang="en-US" altLang="en-US" sz="4400" dirty="0">
                <a:latin typeface="ヒラギノ丸ゴ Pro W4" charset="0"/>
                <a:ea typeface="ヒラギノ丸ゴ Pro W4" charset="0"/>
                <a:cs typeface="ヒラギノ丸ゴ Pro W4" charset="0"/>
              </a:rPr>
              <a:t> </a:t>
            </a:r>
            <a:r>
              <a:rPr lang="en-US" altLang="en-US" sz="4400" dirty="0" err="1">
                <a:latin typeface="ヒラギノ丸ゴ Pro W4" charset="0"/>
                <a:ea typeface="ヒラギノ丸ゴ Pro W4" charset="0"/>
                <a:cs typeface="ヒラギノ丸ゴ Pro W4" charset="0"/>
              </a:rPr>
              <a:t>Lagrangian</a:t>
            </a:r>
            <a:endParaRPr lang="en-US" altLang="en-US" sz="4400" dirty="0">
              <a:latin typeface="ヒラギノ丸ゴ Pro W4" charset="0"/>
              <a:ea typeface="ヒラギノ丸ゴ Pro W4" charset="0"/>
              <a:cs typeface="ヒラギノ丸ゴ Pro W4" charset="0"/>
            </a:endParaRPr>
          </a:p>
          <a:p>
            <a:r>
              <a:rPr lang="en-US" altLang="ja-JP" sz="4400" dirty="0">
                <a:latin typeface="ヒラギノ丸ゴ Pro W4" charset="0"/>
                <a:ea typeface="ヒラギノ丸ゴ Pro W4" charset="0"/>
                <a:cs typeface="ヒラギノ丸ゴ Pro W4" charset="0"/>
              </a:rPr>
              <a:t> </a:t>
            </a:r>
            <a:r>
              <a:rPr lang="en-US" altLang="ja-JP" sz="3200" dirty="0">
                <a:latin typeface="ヒラギノ丸ゴ Pro W4" charset="0"/>
                <a:ea typeface="ヒラギノ丸ゴ Pro W4" charset="0"/>
                <a:cs typeface="ヒラギノ丸ゴ Pro W4" charset="0"/>
              </a:rPr>
              <a:t>(Han-</a:t>
            </a:r>
            <a:r>
              <a:rPr lang="en-US" altLang="ja-JP" sz="3200" dirty="0" err="1">
                <a:latin typeface="ヒラギノ丸ゴ Pro W4" charset="0"/>
                <a:ea typeface="ヒラギノ丸ゴ Pro W4" charset="0"/>
                <a:cs typeface="ヒラギノ丸ゴ Pro W4" charset="0"/>
              </a:rPr>
              <a:t>Nambu</a:t>
            </a:r>
            <a:r>
              <a:rPr lang="en-US" altLang="ja-JP" sz="3200" dirty="0">
                <a:latin typeface="ヒラギノ丸ゴ Pro W4" charset="0"/>
                <a:ea typeface="ヒラギノ丸ゴ Pro W4" charset="0"/>
                <a:cs typeface="ヒラギノ丸ゴ Pro W4" charset="0"/>
              </a:rPr>
              <a:t>, 1965)</a:t>
            </a:r>
          </a:p>
        </p:txBody>
      </p:sp>
      <p:sp>
        <p:nvSpPr>
          <p:cNvPr id="53251" name="Rectangle 5"/>
          <p:cNvSpPr>
            <a:spLocks noChangeArrowheads="1"/>
          </p:cNvSpPr>
          <p:nvPr/>
        </p:nvSpPr>
        <p:spPr bwMode="auto">
          <a:xfrm>
            <a:off x="107504" y="4581128"/>
            <a:ext cx="9145016" cy="19307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r>
              <a:rPr lang="en-US" altLang="ja-JP" sz="3200" dirty="0">
                <a:latin typeface="ヒラギノ丸ゴ Pro W4" charset="0"/>
                <a:ea typeface="ヒラギノ丸ゴ Pro W4" charset="0"/>
                <a:cs typeface="ヒラギノ丸ゴ Pro W4" charset="0"/>
              </a:rPr>
              <a:t>Simple, but very rich in physics and math.</a:t>
            </a:r>
          </a:p>
          <a:p>
            <a:pPr algn="ctr">
              <a:lnSpc>
                <a:spcPct val="140000"/>
              </a:lnSpc>
            </a:pPr>
            <a:r>
              <a:rPr lang="en-US" altLang="ja-JP" sz="3200" dirty="0">
                <a:latin typeface="ヒラギノ丸ゴ Pro W4" charset="0"/>
                <a:ea typeface="ヒラギノ丸ゴ Pro W4" charset="0"/>
                <a:cs typeface="ヒラギノ丸ゴ Pro W4" charset="0"/>
              </a:rPr>
              <a:t> Providing testing field for any new idea.</a:t>
            </a:r>
          </a:p>
          <a:p>
            <a:pPr algn="ctr">
              <a:lnSpc>
                <a:spcPct val="140000"/>
              </a:lnSpc>
            </a:pPr>
            <a:r>
              <a:rPr lang="en-US" altLang="ja-JP" sz="3200" dirty="0">
                <a:latin typeface="ヒラギノ丸ゴ Pro W4" charset="0"/>
                <a:ea typeface="ヒラギノ丸ゴ Pro W4" charset="0"/>
                <a:cs typeface="ヒラギノ丸ゴ Pro W4" charset="0"/>
              </a:rPr>
              <a:t>inexhaustible spring </a:t>
            </a:r>
            <a:r>
              <a:rPr lang="en-US" altLang="ja-JP" sz="3200" dirty="0">
                <a:solidFill>
                  <a:srgbClr val="FF0000"/>
                </a:solidFill>
                <a:latin typeface="ヒラギノ丸ゴ Pro W4" charset="0"/>
                <a:ea typeface="ヒラギノ丸ゴ Pro W4" charset="0"/>
                <a:cs typeface="ヒラギノ丸ゴ Pro W4" charset="0"/>
              </a:rPr>
              <a:t>(</a:t>
            </a:r>
            <a:r>
              <a:rPr lang="ja-JP" altLang="en-US" sz="3200">
                <a:solidFill>
                  <a:srgbClr val="FF0000"/>
                </a:solidFill>
                <a:latin typeface="ヒラギノ丸ゴ Pro W4" charset="0"/>
                <a:ea typeface="ヒラギノ丸ゴ Pro W4" charset="0"/>
                <a:cs typeface="ヒラギノ丸ゴ Pro W4" charset="0"/>
              </a:rPr>
              <a:t>汲めども尽きない泉</a:t>
            </a:r>
            <a:r>
              <a:rPr lang="en-US" altLang="ja-JP" sz="3200" dirty="0">
                <a:solidFill>
                  <a:srgbClr val="FF0000"/>
                </a:solidFill>
                <a:latin typeface="ヒラギノ丸ゴ Pro W4" charset="0"/>
                <a:ea typeface="ヒラギノ丸ゴ Pro W4" charset="0"/>
                <a:cs typeface="ヒラギノ丸ゴ Pro W4" charset="0"/>
              </a:rPr>
              <a:t>)</a:t>
            </a:r>
          </a:p>
        </p:txBody>
      </p:sp>
      <p:pic>
        <p:nvPicPr>
          <p:cNvPr id="53252" name="Picture 6" descr="OSK200505120039.jpg                                            00044562Macintosh HD                   BE121B6B: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08304" y="332656"/>
            <a:ext cx="1219200" cy="1773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テキスト ボックス 8"/>
          <p:cNvSpPr txBox="1"/>
          <p:nvPr/>
        </p:nvSpPr>
        <p:spPr>
          <a:xfrm rot="19933291">
            <a:off x="1615835" y="3146485"/>
            <a:ext cx="5831609" cy="708025"/>
          </a:xfrm>
          <a:prstGeom prst="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wrap="square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1pPr>
            <a:lvl2pPr marL="37931725" indent="-37474525"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2pPr>
            <a:lvl3pPr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3pPr>
            <a:lvl4pPr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4pPr>
            <a:lvl5pPr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9pPr>
          </a:lstStyle>
          <a:p>
            <a:pPr>
              <a:defRPr/>
            </a:pPr>
            <a:r>
              <a:rPr lang="en-US" altLang="ja-JP" sz="4000" dirty="0">
                <a:solidFill>
                  <a:schemeClr val="bg1"/>
                </a:solidFill>
                <a:latin typeface="ヒラギノ丸ゴ Pro W4" charset="0"/>
                <a:ea typeface="ヒラギノ丸ゴ Pro W4" charset="0"/>
                <a:cs typeface="ヒラギノ丸ゴ Pro W4" charset="0"/>
              </a:rPr>
              <a:t> Yes! We love QCD </a:t>
            </a:r>
            <a:r>
              <a:rPr lang="en-US" altLang="ja-JP" sz="4000" dirty="0">
                <a:solidFill>
                  <a:srgbClr val="FF0000"/>
                </a:solidFill>
                <a:latin typeface="ヒラギノ丸ゴ Pro W4" charset="0"/>
                <a:ea typeface="ヒラギノ丸ゴ Pro W4" charset="0"/>
                <a:cs typeface="ヒラギノ丸ゴ Pro W4" charset="0"/>
              </a:rPr>
              <a:t>♥</a:t>
            </a:r>
            <a:r>
              <a:rPr lang="en-US" altLang="ja-JP" sz="4000" dirty="0">
                <a:solidFill>
                  <a:schemeClr val="bg1"/>
                </a:solidFill>
                <a:latin typeface="ヒラギノ丸ゴ Pro W4" charset="0"/>
                <a:ea typeface="ヒラギノ丸ゴ Pro W4" charset="0"/>
                <a:cs typeface="ヒラギノ丸ゴ Pro W4" charset="0"/>
              </a:rPr>
              <a:t>  </a:t>
            </a:r>
            <a:endParaRPr lang="ja-JP" altLang="en-US" sz="4000" dirty="0">
              <a:solidFill>
                <a:schemeClr val="bg1"/>
              </a:solidFill>
              <a:latin typeface="ヒラギノ丸ゴ Pro W4" charset="0"/>
              <a:ea typeface="ヒラギノ丸ゴ Pro W4" charset="0"/>
              <a:cs typeface="ヒラギノ丸ゴ Pro W4" charset="0"/>
            </a:endParaRPr>
          </a:p>
        </p:txBody>
      </p:sp>
      <p:pic>
        <p:nvPicPr>
          <p:cNvPr id="11" name="Picture 16" descr="u848.jpg                                                       0005D100Macintosh HD                   BF69C032: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332656"/>
            <a:ext cx="1152128" cy="17313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4523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6321" name="グループ化 74"/>
          <p:cNvGrpSpPr>
            <a:grpSpLocks/>
          </p:cNvGrpSpPr>
          <p:nvPr/>
        </p:nvGrpSpPr>
        <p:grpSpPr bwMode="auto">
          <a:xfrm>
            <a:off x="728192" y="2020416"/>
            <a:ext cx="5572000" cy="4545796"/>
            <a:chOff x="1045323" y="2130418"/>
            <a:chExt cx="5845623" cy="4714008"/>
          </a:xfrm>
        </p:grpSpPr>
        <p:grpSp>
          <p:nvGrpSpPr>
            <p:cNvPr id="56354" name="グループ化 69"/>
            <p:cNvGrpSpPr>
              <a:grpSpLocks/>
            </p:cNvGrpSpPr>
            <p:nvPr/>
          </p:nvGrpSpPr>
          <p:grpSpPr bwMode="auto">
            <a:xfrm>
              <a:off x="1045323" y="2130418"/>
              <a:ext cx="5845623" cy="4714008"/>
              <a:chOff x="783342" y="1857364"/>
              <a:chExt cx="5845623" cy="4714008"/>
            </a:xfrm>
          </p:grpSpPr>
          <p:pic>
            <p:nvPicPr>
              <p:cNvPr id="56359" name="Picture 34"/>
              <p:cNvPicPr>
                <a:picLocks noChangeAspect="1" noChangeArrowheads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432834" y="1857364"/>
                <a:ext cx="5196131" cy="430007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56363" name="Text Box 8"/>
              <p:cNvSpPr txBox="1">
                <a:spLocks noChangeArrowheads="1"/>
              </p:cNvSpPr>
              <p:nvPr/>
            </p:nvSpPr>
            <p:spPr bwMode="auto">
              <a:xfrm>
                <a:off x="3002849" y="6188373"/>
                <a:ext cx="2513682" cy="38299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defRPr kumimoji="1" sz="2400">
                    <a:solidFill>
                      <a:schemeClr val="tx1"/>
                    </a:solidFill>
                    <a:latin typeface="Times" charset="0"/>
                    <a:ea typeface="Osaka" charset="0"/>
                    <a:cs typeface="Osaka" charset="0"/>
                  </a:defRPr>
                </a:lvl1pPr>
                <a:lvl2pPr marL="742950" indent="-285750">
                  <a:defRPr kumimoji="1" sz="2400">
                    <a:solidFill>
                      <a:schemeClr val="tx1"/>
                    </a:solidFill>
                    <a:latin typeface="Times" charset="0"/>
                    <a:ea typeface="Osaka" charset="0"/>
                    <a:cs typeface="Osaka" charset="0"/>
                  </a:defRPr>
                </a:lvl2pPr>
                <a:lvl3pPr marL="1143000" indent="-228600">
                  <a:defRPr kumimoji="1" sz="2400">
                    <a:solidFill>
                      <a:schemeClr val="tx1"/>
                    </a:solidFill>
                    <a:latin typeface="Times" charset="0"/>
                    <a:ea typeface="Osaka" charset="0"/>
                    <a:cs typeface="Osaka" charset="0"/>
                  </a:defRPr>
                </a:lvl3pPr>
                <a:lvl4pPr marL="1600200" indent="-228600">
                  <a:defRPr kumimoji="1" sz="2400">
                    <a:solidFill>
                      <a:schemeClr val="tx1"/>
                    </a:solidFill>
                    <a:latin typeface="Times" charset="0"/>
                    <a:ea typeface="Osaka" charset="0"/>
                    <a:cs typeface="Osaka" charset="0"/>
                  </a:defRPr>
                </a:lvl4pPr>
                <a:lvl5pPr marL="2057400" indent="-228600">
                  <a:defRPr kumimoji="1" sz="2400">
                    <a:solidFill>
                      <a:schemeClr val="tx1"/>
                    </a:solidFill>
                    <a:latin typeface="Times" charset="0"/>
                    <a:ea typeface="Osaka" charset="0"/>
                    <a:cs typeface="Osaka" charset="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Times" charset="0"/>
                    <a:ea typeface="Osaka" charset="0"/>
                    <a:cs typeface="Osaka" charset="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Times" charset="0"/>
                    <a:ea typeface="Osaka" charset="0"/>
                    <a:cs typeface="Osaka" charset="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Times" charset="0"/>
                    <a:ea typeface="Osaka" charset="0"/>
                    <a:cs typeface="Osaka" charset="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Times" charset="0"/>
                    <a:ea typeface="Osaka" charset="0"/>
                    <a:cs typeface="Osaka" charset="0"/>
                  </a:defRPr>
                </a:lvl9pPr>
              </a:lstStyle>
              <a:p>
                <a:r>
                  <a:rPr lang="en-US" altLang="ja-JP" sz="1800" i="1" dirty="0">
                    <a:latin typeface="Tahoma" charset="0"/>
                    <a:ea typeface="ＭＳ Ｐゴシック" charset="0"/>
                    <a:cs typeface="ＭＳ Ｐゴシック" charset="0"/>
                  </a:rPr>
                  <a:t>energy scale </a:t>
                </a:r>
                <a:r>
                  <a:rPr lang="en-US" altLang="ja-JP" sz="1800" i="1" dirty="0">
                    <a:latin typeface="Symbol" charset="0"/>
                    <a:ea typeface="ＭＳ Ｐゴシック" charset="0"/>
                    <a:cs typeface="ＭＳ Ｐゴシック" charset="0"/>
                  </a:rPr>
                  <a:t>k</a:t>
                </a:r>
                <a:r>
                  <a:rPr lang="en-US" altLang="ja-JP" sz="1800" i="1" dirty="0">
                    <a:latin typeface="Tahoma" charset="0"/>
                    <a:ea typeface="ＭＳ Ｐゴシック" charset="0"/>
                    <a:cs typeface="ＭＳ Ｐゴシック" charset="0"/>
                  </a:rPr>
                  <a:t> </a:t>
                </a:r>
                <a:r>
                  <a:rPr lang="en-US" altLang="ja-JP" sz="1800" dirty="0">
                    <a:latin typeface="Tahoma" charset="0"/>
                    <a:ea typeface="ＭＳ Ｐゴシック" charset="0"/>
                    <a:cs typeface="ＭＳ Ｐゴシック" charset="0"/>
                  </a:rPr>
                  <a:t>(</a:t>
                </a:r>
                <a:r>
                  <a:rPr lang="en-US" altLang="ja-JP" sz="1800" dirty="0" err="1">
                    <a:latin typeface="Tahoma" charset="0"/>
                    <a:ea typeface="ＭＳ Ｐゴシック" charset="0"/>
                    <a:cs typeface="ＭＳ Ｐゴシック" charset="0"/>
                  </a:rPr>
                  <a:t>GeV</a:t>
                </a:r>
                <a:r>
                  <a:rPr lang="en-US" altLang="ja-JP" sz="1800" dirty="0">
                    <a:latin typeface="Tahoma" charset="0"/>
                    <a:ea typeface="ＭＳ Ｐゴシック" charset="0"/>
                    <a:cs typeface="ＭＳ Ｐゴシック" charset="0"/>
                  </a:rPr>
                  <a:t>)</a:t>
                </a:r>
                <a:endParaRPr lang="en-US" altLang="ja-JP" sz="1800" i="1" dirty="0">
                  <a:latin typeface="Tahoma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56364" name="Text Box 14"/>
              <p:cNvSpPr txBox="1">
                <a:spLocks noChangeArrowheads="1"/>
              </p:cNvSpPr>
              <p:nvPr/>
            </p:nvSpPr>
            <p:spPr bwMode="auto">
              <a:xfrm rot="16200000">
                <a:off x="489657" y="5218482"/>
                <a:ext cx="1071705" cy="48433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>
                  <a:defRPr kumimoji="1" sz="2400">
                    <a:solidFill>
                      <a:schemeClr val="tx1"/>
                    </a:solidFill>
                    <a:latin typeface="Times" charset="0"/>
                    <a:ea typeface="Osaka" charset="0"/>
                    <a:cs typeface="Osaka" charset="0"/>
                  </a:defRPr>
                </a:lvl1pPr>
                <a:lvl2pPr marL="742950" indent="-285750">
                  <a:defRPr kumimoji="1" sz="2400">
                    <a:solidFill>
                      <a:schemeClr val="tx1"/>
                    </a:solidFill>
                    <a:latin typeface="Times" charset="0"/>
                    <a:ea typeface="Osaka" charset="0"/>
                    <a:cs typeface="Osaka" charset="0"/>
                  </a:defRPr>
                </a:lvl2pPr>
                <a:lvl3pPr marL="1143000" indent="-228600">
                  <a:defRPr kumimoji="1" sz="2400">
                    <a:solidFill>
                      <a:schemeClr val="tx1"/>
                    </a:solidFill>
                    <a:latin typeface="Times" charset="0"/>
                    <a:ea typeface="Osaka" charset="0"/>
                    <a:cs typeface="Osaka" charset="0"/>
                  </a:defRPr>
                </a:lvl3pPr>
                <a:lvl4pPr marL="1600200" indent="-228600">
                  <a:defRPr kumimoji="1" sz="2400">
                    <a:solidFill>
                      <a:schemeClr val="tx1"/>
                    </a:solidFill>
                    <a:latin typeface="Times" charset="0"/>
                    <a:ea typeface="Osaka" charset="0"/>
                    <a:cs typeface="Osaka" charset="0"/>
                  </a:defRPr>
                </a:lvl4pPr>
                <a:lvl5pPr marL="2057400" indent="-228600">
                  <a:defRPr kumimoji="1" sz="2400">
                    <a:solidFill>
                      <a:schemeClr val="tx1"/>
                    </a:solidFill>
                    <a:latin typeface="Times" charset="0"/>
                    <a:ea typeface="Osaka" charset="0"/>
                    <a:cs typeface="Osaka" charset="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Times" charset="0"/>
                    <a:ea typeface="Osaka" charset="0"/>
                    <a:cs typeface="Osaka" charset="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Times" charset="0"/>
                    <a:ea typeface="Osaka" charset="0"/>
                    <a:cs typeface="Osaka" charset="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Times" charset="0"/>
                    <a:ea typeface="Osaka" charset="0"/>
                    <a:cs typeface="Osaka" charset="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Times" charset="0"/>
                    <a:ea typeface="Osaka" charset="0"/>
                    <a:cs typeface="Osaka" charset="0"/>
                  </a:defRPr>
                </a:lvl9pPr>
              </a:lstStyle>
              <a:p>
                <a:r>
                  <a:rPr lang="en-US" altLang="ja-JP" i="1" dirty="0">
                    <a:latin typeface="Symbol" charset="0"/>
                    <a:ea typeface="ＭＳ Ｐゴシック" charset="0"/>
                    <a:cs typeface="ＭＳ Ｐゴシック" charset="0"/>
                  </a:rPr>
                  <a:t>a</a:t>
                </a:r>
                <a:r>
                  <a:rPr lang="en-US" altLang="ja-JP" baseline="-25000" dirty="0">
                    <a:latin typeface="Tahoma" charset="0"/>
                    <a:ea typeface="ＭＳ Ｐゴシック" charset="0"/>
                    <a:cs typeface="ＭＳ Ｐゴシック" charset="0"/>
                  </a:rPr>
                  <a:t>s</a:t>
                </a:r>
                <a:r>
                  <a:rPr lang="en-US" altLang="ja-JP" sz="2000" dirty="0">
                    <a:latin typeface="Tahoma" charset="0"/>
                    <a:ea typeface="ＭＳ Ｐゴシック" charset="0"/>
                    <a:cs typeface="ＭＳ Ｐゴシック" charset="0"/>
                  </a:rPr>
                  <a:t>(</a:t>
                </a:r>
                <a:r>
                  <a:rPr lang="en-US" altLang="ja-JP" i="1" dirty="0">
                    <a:latin typeface="Symbol" charset="0"/>
                    <a:ea typeface="ＭＳ Ｐゴシック" charset="0"/>
                    <a:cs typeface="ＭＳ Ｐゴシック" charset="0"/>
                  </a:rPr>
                  <a:t>k</a:t>
                </a:r>
                <a:r>
                  <a:rPr lang="en-US" altLang="ja-JP" dirty="0">
                    <a:latin typeface="Symbol" charset="0"/>
                    <a:ea typeface="ＭＳ Ｐゴシック" charset="0"/>
                    <a:cs typeface="ＭＳ Ｐゴシック" charset="0"/>
                  </a:rPr>
                  <a:t>)</a:t>
                </a:r>
              </a:p>
            </p:txBody>
          </p:sp>
        </p:grpSp>
        <p:sp>
          <p:nvSpPr>
            <p:cNvPr id="56355" name="テキスト ボックス 70"/>
            <p:cNvSpPr txBox="1">
              <a:spLocks noChangeArrowheads="1"/>
            </p:cNvSpPr>
            <p:nvPr/>
          </p:nvSpPr>
          <p:spPr bwMode="auto">
            <a:xfrm>
              <a:off x="2832254" y="2500822"/>
              <a:ext cx="866038" cy="31772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kumimoji="1" sz="2400">
                  <a:solidFill>
                    <a:schemeClr val="tx1"/>
                  </a:solidFill>
                  <a:latin typeface="Times" charset="0"/>
                  <a:ea typeface="Osaka" charset="0"/>
                  <a:cs typeface="Osaka" charset="0"/>
                </a:defRPr>
              </a:lvl1pPr>
              <a:lvl2pPr marL="742950" indent="-285750">
                <a:defRPr kumimoji="1" sz="2400">
                  <a:solidFill>
                    <a:schemeClr val="tx1"/>
                  </a:solidFill>
                  <a:latin typeface="Times" charset="0"/>
                  <a:ea typeface="Osaka" charset="0"/>
                  <a:cs typeface="Osaka" charset="0"/>
                </a:defRPr>
              </a:lvl2pPr>
              <a:lvl3pPr marL="1143000" indent="-228600">
                <a:defRPr kumimoji="1" sz="2400">
                  <a:solidFill>
                    <a:schemeClr val="tx1"/>
                  </a:solidFill>
                  <a:latin typeface="Times" charset="0"/>
                  <a:ea typeface="Osaka" charset="0"/>
                  <a:cs typeface="Osaka" charset="0"/>
                </a:defRPr>
              </a:lvl3pPr>
              <a:lvl4pPr marL="1600200" indent="-228600">
                <a:defRPr kumimoji="1" sz="2400">
                  <a:solidFill>
                    <a:schemeClr val="tx1"/>
                  </a:solidFill>
                  <a:latin typeface="Times" charset="0"/>
                  <a:ea typeface="Osaka" charset="0"/>
                  <a:cs typeface="Osaka" charset="0"/>
                </a:defRPr>
              </a:lvl4pPr>
              <a:lvl5pPr marL="2057400" indent="-228600">
                <a:defRPr kumimoji="1" sz="2400">
                  <a:solidFill>
                    <a:schemeClr val="tx1"/>
                  </a:solidFill>
                  <a:latin typeface="Times" charset="0"/>
                  <a:ea typeface="Osaka" charset="0"/>
                  <a:cs typeface="Osaka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" charset="0"/>
                  <a:ea typeface="Osaka" charset="0"/>
                  <a:cs typeface="Osaka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" charset="0"/>
                  <a:ea typeface="Osaka" charset="0"/>
                  <a:cs typeface="Osaka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" charset="0"/>
                  <a:ea typeface="Osaka" charset="0"/>
                  <a:cs typeface="Osaka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" charset="0"/>
                  <a:ea typeface="Osaka" charset="0"/>
                  <a:cs typeface="Osaka" charset="0"/>
                </a:defRPr>
              </a:lvl9pPr>
            </a:lstStyle>
            <a:p>
              <a:r>
                <a:rPr lang="en-US" altLang="ja-JP" sz="1400">
                  <a:latin typeface="Tahoma" charset="0"/>
                  <a:ea typeface="ＭＳ Ｐゴシック" charset="0"/>
                  <a:cs typeface="ＭＳ Ｐゴシック" charset="0"/>
                </a:rPr>
                <a:t> </a:t>
              </a:r>
              <a:r>
                <a:rPr lang="en-US" altLang="ja-JP" sz="1400" b="1">
                  <a:latin typeface="Symbol" charset="0"/>
                  <a:ea typeface="ＭＳ Ｐゴシック" charset="0"/>
                  <a:cs typeface="ＭＳ Ｐゴシック" charset="0"/>
                </a:rPr>
                <a:t>t </a:t>
              </a:r>
              <a:r>
                <a:rPr lang="en-US" altLang="ja-JP" sz="1400" b="1">
                  <a:latin typeface="Arial" charset="0"/>
                  <a:ea typeface="ＭＳ Ｐゴシック" charset="0"/>
                  <a:cs typeface="ＭＳ Ｐゴシック" charset="0"/>
                </a:rPr>
                <a:t>width</a:t>
              </a:r>
              <a:endParaRPr lang="en-US" altLang="ja-JP" sz="1400" b="1">
                <a:latin typeface="Symbol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56356" name="テキスト ボックス 71"/>
            <p:cNvSpPr txBox="1">
              <a:spLocks noChangeArrowheads="1"/>
            </p:cNvSpPr>
            <p:nvPr/>
          </p:nvSpPr>
          <p:spPr bwMode="auto">
            <a:xfrm>
              <a:off x="3286923" y="3429304"/>
              <a:ext cx="906009" cy="31772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kumimoji="1" sz="2400">
                  <a:solidFill>
                    <a:schemeClr val="tx1"/>
                  </a:solidFill>
                  <a:latin typeface="Times" charset="0"/>
                  <a:ea typeface="Osaka" charset="0"/>
                  <a:cs typeface="Osaka" charset="0"/>
                </a:defRPr>
              </a:lvl1pPr>
              <a:lvl2pPr marL="742950" indent="-285750">
                <a:defRPr kumimoji="1" sz="2400">
                  <a:solidFill>
                    <a:schemeClr val="tx1"/>
                  </a:solidFill>
                  <a:latin typeface="Times" charset="0"/>
                  <a:ea typeface="Osaka" charset="0"/>
                  <a:cs typeface="Osaka" charset="0"/>
                </a:defRPr>
              </a:lvl2pPr>
              <a:lvl3pPr marL="1143000" indent="-228600">
                <a:defRPr kumimoji="1" sz="2400">
                  <a:solidFill>
                    <a:schemeClr val="tx1"/>
                  </a:solidFill>
                  <a:latin typeface="Times" charset="0"/>
                  <a:ea typeface="Osaka" charset="0"/>
                  <a:cs typeface="Osaka" charset="0"/>
                </a:defRPr>
              </a:lvl3pPr>
              <a:lvl4pPr marL="1600200" indent="-228600">
                <a:defRPr kumimoji="1" sz="2400">
                  <a:solidFill>
                    <a:schemeClr val="tx1"/>
                  </a:solidFill>
                  <a:latin typeface="Times" charset="0"/>
                  <a:ea typeface="Osaka" charset="0"/>
                  <a:cs typeface="Osaka" charset="0"/>
                </a:defRPr>
              </a:lvl4pPr>
              <a:lvl5pPr marL="2057400" indent="-228600">
                <a:defRPr kumimoji="1" sz="2400">
                  <a:solidFill>
                    <a:schemeClr val="tx1"/>
                  </a:solidFill>
                  <a:latin typeface="Times" charset="0"/>
                  <a:ea typeface="Osaka" charset="0"/>
                  <a:cs typeface="Osaka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" charset="0"/>
                  <a:ea typeface="Osaka" charset="0"/>
                  <a:cs typeface="Osaka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" charset="0"/>
                  <a:ea typeface="Osaka" charset="0"/>
                  <a:cs typeface="Osaka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" charset="0"/>
                  <a:ea typeface="Osaka" charset="0"/>
                  <a:cs typeface="Osaka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" charset="0"/>
                  <a:ea typeface="Osaka" charset="0"/>
                  <a:cs typeface="Osaka" charset="0"/>
                </a:defRPr>
              </a:lvl9pPr>
            </a:lstStyle>
            <a:p>
              <a:r>
                <a:rPr lang="en-US" altLang="ja-JP" sz="1400" b="1">
                  <a:latin typeface="Symbol" charset="0"/>
                  <a:ea typeface="ＭＳ Ｐゴシック" charset="0"/>
                  <a:cs typeface="ＭＳ Ｐゴシック" charset="0"/>
                </a:rPr>
                <a:t>U</a:t>
              </a:r>
              <a:r>
                <a:rPr lang="en-US" altLang="ja-JP" sz="1400" b="1">
                  <a:latin typeface="Tahoma" charset="0"/>
                  <a:ea typeface="ＭＳ Ｐゴシック" charset="0"/>
                  <a:cs typeface="ＭＳ Ｐゴシック" charset="0"/>
                </a:rPr>
                <a:t> </a:t>
              </a:r>
              <a:r>
                <a:rPr lang="en-US" altLang="ja-JP" sz="1400" b="1">
                  <a:latin typeface="Arial" charset="0"/>
                  <a:ea typeface="ＭＳ Ｐゴシック" charset="0"/>
                  <a:cs typeface="ＭＳ Ｐゴシック" charset="0"/>
                </a:rPr>
                <a:t>decay</a:t>
              </a:r>
              <a:endParaRPr lang="en-US" altLang="ja-JP" sz="1400" b="1">
                <a:latin typeface="Symbol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56357" name="テキスト ボックス 72"/>
            <p:cNvSpPr txBox="1">
              <a:spLocks noChangeArrowheads="1"/>
            </p:cNvSpPr>
            <p:nvPr/>
          </p:nvSpPr>
          <p:spPr bwMode="auto">
            <a:xfrm>
              <a:off x="3858175" y="3786539"/>
              <a:ext cx="579579" cy="38192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kumimoji="1" sz="2400">
                  <a:solidFill>
                    <a:schemeClr val="tx1"/>
                  </a:solidFill>
                  <a:latin typeface="Times" charset="0"/>
                  <a:ea typeface="Osaka" charset="0"/>
                  <a:cs typeface="Osaka" charset="0"/>
                </a:defRPr>
              </a:lvl1pPr>
              <a:lvl2pPr marL="742950" indent="-285750">
                <a:defRPr kumimoji="1" sz="2400">
                  <a:solidFill>
                    <a:schemeClr val="tx1"/>
                  </a:solidFill>
                  <a:latin typeface="Times" charset="0"/>
                  <a:ea typeface="Osaka" charset="0"/>
                  <a:cs typeface="Osaka" charset="0"/>
                </a:defRPr>
              </a:lvl2pPr>
              <a:lvl3pPr marL="1143000" indent="-228600">
                <a:defRPr kumimoji="1" sz="2400">
                  <a:solidFill>
                    <a:schemeClr val="tx1"/>
                  </a:solidFill>
                  <a:latin typeface="Times" charset="0"/>
                  <a:ea typeface="Osaka" charset="0"/>
                  <a:cs typeface="Osaka" charset="0"/>
                </a:defRPr>
              </a:lvl3pPr>
              <a:lvl4pPr marL="1600200" indent="-228600">
                <a:defRPr kumimoji="1" sz="2400">
                  <a:solidFill>
                    <a:schemeClr val="tx1"/>
                  </a:solidFill>
                  <a:latin typeface="Times" charset="0"/>
                  <a:ea typeface="Osaka" charset="0"/>
                  <a:cs typeface="Osaka" charset="0"/>
                </a:defRPr>
              </a:lvl4pPr>
              <a:lvl5pPr marL="2057400" indent="-228600">
                <a:defRPr kumimoji="1" sz="2400">
                  <a:solidFill>
                    <a:schemeClr val="tx1"/>
                  </a:solidFill>
                  <a:latin typeface="Times" charset="0"/>
                  <a:ea typeface="Osaka" charset="0"/>
                  <a:cs typeface="Osaka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" charset="0"/>
                  <a:ea typeface="Osaka" charset="0"/>
                  <a:cs typeface="Osaka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" charset="0"/>
                  <a:ea typeface="Osaka" charset="0"/>
                  <a:cs typeface="Osaka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" charset="0"/>
                  <a:ea typeface="Osaka" charset="0"/>
                  <a:cs typeface="Osaka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" charset="0"/>
                  <a:ea typeface="Osaka" charset="0"/>
                  <a:cs typeface="Osaka" charset="0"/>
                </a:defRPr>
              </a:lvl9pPr>
            </a:lstStyle>
            <a:p>
              <a:r>
                <a:rPr lang="en-US" altLang="ja-JP" sz="1800">
                  <a:latin typeface="Tahoma" charset="0"/>
                  <a:ea typeface="ＭＳ Ｐゴシック" charset="0"/>
                  <a:cs typeface="ＭＳ Ｐゴシック" charset="0"/>
                </a:rPr>
                <a:t> </a:t>
              </a:r>
              <a:r>
                <a:rPr lang="en-US" altLang="ja-JP" sz="1400" b="1">
                  <a:latin typeface="Arial" charset="0"/>
                  <a:ea typeface="ＭＳ Ｐゴシック" charset="0"/>
                  <a:cs typeface="ＭＳ Ｐゴシック" charset="0"/>
                </a:rPr>
                <a:t>DIS</a:t>
              </a:r>
            </a:p>
          </p:txBody>
        </p:sp>
        <p:sp>
          <p:nvSpPr>
            <p:cNvPr id="56358" name="テキスト ボックス 73"/>
            <p:cNvSpPr txBox="1">
              <a:spLocks noChangeArrowheads="1"/>
            </p:cNvSpPr>
            <p:nvPr/>
          </p:nvSpPr>
          <p:spPr bwMode="auto">
            <a:xfrm>
              <a:off x="5072293" y="4286997"/>
              <a:ext cx="754452" cy="38192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kumimoji="1" sz="2400">
                  <a:solidFill>
                    <a:schemeClr val="tx1"/>
                  </a:solidFill>
                  <a:latin typeface="Times" charset="0"/>
                  <a:ea typeface="Osaka" charset="0"/>
                  <a:cs typeface="Osaka" charset="0"/>
                </a:defRPr>
              </a:lvl1pPr>
              <a:lvl2pPr marL="742950" indent="-285750">
                <a:defRPr kumimoji="1" sz="2400">
                  <a:solidFill>
                    <a:schemeClr val="tx1"/>
                  </a:solidFill>
                  <a:latin typeface="Times" charset="0"/>
                  <a:ea typeface="Osaka" charset="0"/>
                  <a:cs typeface="Osaka" charset="0"/>
                </a:defRPr>
              </a:lvl2pPr>
              <a:lvl3pPr marL="1143000" indent="-228600">
                <a:defRPr kumimoji="1" sz="2400">
                  <a:solidFill>
                    <a:schemeClr val="tx1"/>
                  </a:solidFill>
                  <a:latin typeface="Times" charset="0"/>
                  <a:ea typeface="Osaka" charset="0"/>
                  <a:cs typeface="Osaka" charset="0"/>
                </a:defRPr>
              </a:lvl3pPr>
              <a:lvl4pPr marL="1600200" indent="-228600">
                <a:defRPr kumimoji="1" sz="2400">
                  <a:solidFill>
                    <a:schemeClr val="tx1"/>
                  </a:solidFill>
                  <a:latin typeface="Times" charset="0"/>
                  <a:ea typeface="Osaka" charset="0"/>
                  <a:cs typeface="Osaka" charset="0"/>
                </a:defRPr>
              </a:lvl4pPr>
              <a:lvl5pPr marL="2057400" indent="-228600">
                <a:defRPr kumimoji="1" sz="2400">
                  <a:solidFill>
                    <a:schemeClr val="tx1"/>
                  </a:solidFill>
                  <a:latin typeface="Times" charset="0"/>
                  <a:ea typeface="Osaka" charset="0"/>
                  <a:cs typeface="Osaka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" charset="0"/>
                  <a:ea typeface="Osaka" charset="0"/>
                  <a:cs typeface="Osaka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" charset="0"/>
                  <a:ea typeface="Osaka" charset="0"/>
                  <a:cs typeface="Osaka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" charset="0"/>
                  <a:ea typeface="Osaka" charset="0"/>
                  <a:cs typeface="Osaka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" charset="0"/>
                  <a:ea typeface="Osaka" charset="0"/>
                  <a:cs typeface="Osaka" charset="0"/>
                </a:defRPr>
              </a:lvl9pPr>
            </a:lstStyle>
            <a:p>
              <a:r>
                <a:rPr lang="en-US" altLang="ja-JP" sz="1800">
                  <a:latin typeface="Tahoma" charset="0"/>
                  <a:ea typeface="ＭＳ Ｐゴシック" charset="0"/>
                  <a:cs typeface="ＭＳ Ｐゴシック" charset="0"/>
                </a:rPr>
                <a:t> </a:t>
              </a:r>
              <a:r>
                <a:rPr lang="en-US" altLang="ja-JP" sz="1800" b="1">
                  <a:latin typeface="Tahoma" charset="0"/>
                  <a:ea typeface="ＭＳ Ｐゴシック" charset="0"/>
                  <a:cs typeface="ＭＳ Ｐゴシック" charset="0"/>
                </a:rPr>
                <a:t>e</a:t>
              </a:r>
              <a:r>
                <a:rPr lang="en-US" altLang="ja-JP" sz="1800" b="1" baseline="30000">
                  <a:latin typeface="Tahoma" charset="0"/>
                  <a:ea typeface="ＭＳ Ｐゴシック" charset="0"/>
                  <a:cs typeface="ＭＳ Ｐゴシック" charset="0"/>
                </a:rPr>
                <a:t>+</a:t>
              </a:r>
              <a:r>
                <a:rPr lang="en-US" altLang="ja-JP" sz="1800" b="1">
                  <a:latin typeface="Tahoma" charset="0"/>
                  <a:ea typeface="ＭＳ Ｐゴシック" charset="0"/>
                  <a:cs typeface="ＭＳ Ｐゴシック" charset="0"/>
                </a:rPr>
                <a:t>e</a:t>
              </a:r>
              <a:r>
                <a:rPr lang="en-US" altLang="ja-JP" sz="1800" b="1" baseline="30000">
                  <a:latin typeface="Tahoma" charset="0"/>
                  <a:ea typeface="ＭＳ Ｐゴシック" charset="0"/>
                  <a:cs typeface="ＭＳ Ｐゴシック" charset="0"/>
                </a:rPr>
                <a:t>-</a:t>
              </a:r>
              <a:endParaRPr lang="en-US" altLang="ja-JP" sz="1400" b="1" baseline="30000"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</p:grpSp>
      <p:sp>
        <p:nvSpPr>
          <p:cNvPr id="56322" name="Rectangle 14"/>
          <p:cNvSpPr>
            <a:spLocks noChangeArrowheads="1"/>
          </p:cNvSpPr>
          <p:nvPr/>
        </p:nvSpPr>
        <p:spPr bwMode="auto">
          <a:xfrm>
            <a:off x="1691680" y="188640"/>
            <a:ext cx="5760640" cy="646331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r>
              <a:rPr lang="en-US" altLang="ja-JP" sz="3600" u="sng" dirty="0">
                <a:latin typeface="ヒラギノ丸ゴ Pro W4" charset="0"/>
                <a:ea typeface="ヒラギノ丸ゴ Pro W4" charset="0"/>
                <a:cs typeface="ヒラギノ丸ゴ Pro W4" charset="0"/>
              </a:rPr>
              <a:t>Basic properties of QCD </a:t>
            </a:r>
            <a:endParaRPr lang="en-US" altLang="ja-JP" sz="3600" u="sng" dirty="0"/>
          </a:p>
        </p:txBody>
      </p:sp>
      <p:sp>
        <p:nvSpPr>
          <p:cNvPr id="56323" name="Rectangle 15"/>
          <p:cNvSpPr>
            <a:spLocks noChangeArrowheads="1"/>
          </p:cNvSpPr>
          <p:nvPr/>
        </p:nvSpPr>
        <p:spPr bwMode="auto">
          <a:xfrm>
            <a:off x="179512" y="1052736"/>
            <a:ext cx="8387215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altLang="ja-JP" dirty="0"/>
              <a:t>■ </a:t>
            </a:r>
            <a:r>
              <a:rPr lang="en-US" altLang="ja-JP" dirty="0">
                <a:latin typeface="ヒラギノ丸ゴ Pro W4" charset="0"/>
                <a:ea typeface="ヒラギノ丸ゴ Pro W4" charset="0"/>
                <a:cs typeface="ヒラギノ丸ゴ Pro W4" charset="0"/>
              </a:rPr>
              <a:t>Asymptotic freedom (Gross-</a:t>
            </a:r>
            <a:r>
              <a:rPr lang="en-US" altLang="ja-JP" dirty="0" err="1">
                <a:latin typeface="ヒラギノ丸ゴ Pro W4" charset="0"/>
                <a:ea typeface="ヒラギノ丸ゴ Pro W4" charset="0"/>
                <a:cs typeface="ヒラギノ丸ゴ Pro W4" charset="0"/>
              </a:rPr>
              <a:t>Politzer</a:t>
            </a:r>
            <a:r>
              <a:rPr lang="en-US" altLang="ja-JP" dirty="0">
                <a:latin typeface="ヒラギノ丸ゴ Pro W4" charset="0"/>
                <a:ea typeface="ヒラギノ丸ゴ Pro W4" charset="0"/>
                <a:cs typeface="ヒラギノ丸ゴ Pro W4" charset="0"/>
              </a:rPr>
              <a:t>-</a:t>
            </a:r>
            <a:r>
              <a:rPr lang="en-US" altLang="ja-JP" dirty="0" err="1">
                <a:latin typeface="ヒラギノ丸ゴ Pro W4" charset="0"/>
                <a:ea typeface="ヒラギノ丸ゴ Pro W4" charset="0"/>
                <a:cs typeface="ヒラギノ丸ゴ Pro W4" charset="0"/>
              </a:rPr>
              <a:t>Wilczek</a:t>
            </a:r>
            <a:r>
              <a:rPr lang="en-US" altLang="ja-JP" dirty="0">
                <a:latin typeface="ヒラギノ丸ゴ Pro W4" charset="0"/>
                <a:ea typeface="ヒラギノ丸ゴ Pro W4" charset="0"/>
                <a:cs typeface="ヒラギノ丸ゴ Pro W4" charset="0"/>
              </a:rPr>
              <a:t>, 1973)</a:t>
            </a:r>
            <a:endParaRPr lang="en-US" altLang="ja-JP" dirty="0"/>
          </a:p>
        </p:txBody>
      </p:sp>
      <p:sp>
        <p:nvSpPr>
          <p:cNvPr id="56324" name="Rectangle 16"/>
          <p:cNvSpPr>
            <a:spLocks noChangeArrowheads="1"/>
          </p:cNvSpPr>
          <p:nvPr/>
        </p:nvSpPr>
        <p:spPr bwMode="auto">
          <a:xfrm>
            <a:off x="1187624" y="1625873"/>
            <a:ext cx="5832648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r>
              <a:rPr lang="en-US" altLang="ja-JP" sz="1600" b="1" dirty="0">
                <a:solidFill>
                  <a:srgbClr val="0070C0"/>
                </a:solidFill>
                <a:latin typeface="ヒラギノ丸ゴ Pro W4" charset="0"/>
                <a:ea typeface="ヒラギノ丸ゴ Pro W4" charset="0"/>
                <a:cs typeface="ヒラギノ丸ゴ Pro W4" charset="0"/>
              </a:rPr>
              <a:t> “QCD coupling gets weaker as the energy grows”</a:t>
            </a:r>
            <a:endParaRPr lang="en-US" altLang="ja-JP" sz="1800" dirty="0">
              <a:solidFill>
                <a:srgbClr val="0070C0"/>
              </a:solidFill>
            </a:endParaRPr>
          </a:p>
        </p:txBody>
      </p:sp>
      <p:sp>
        <p:nvSpPr>
          <p:cNvPr id="56325" name="Text Box 17"/>
          <p:cNvSpPr txBox="1">
            <a:spLocks noChangeArrowheads="1"/>
          </p:cNvSpPr>
          <p:nvPr/>
        </p:nvSpPr>
        <p:spPr bwMode="auto">
          <a:xfrm>
            <a:off x="251520" y="3892624"/>
            <a:ext cx="936104" cy="5027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9pPr>
          </a:lstStyle>
          <a:p>
            <a:pPr eaLnBrk="0" hangingPunct="0"/>
            <a:r>
              <a:rPr lang="en-US" altLang="ja-JP" sz="2000" baseline="-25000" dirty="0">
                <a:latin typeface="Arial" charset="0"/>
                <a:ea typeface="ＭＳ Ｐゴシック" charset="0"/>
                <a:cs typeface="ＭＳ Ｐゴシック" charset="0"/>
              </a:rPr>
              <a:t>Coupling</a:t>
            </a:r>
          </a:p>
          <a:p>
            <a:pPr eaLnBrk="0" hangingPunct="0"/>
            <a:r>
              <a:rPr lang="en-US" altLang="ja-JP" sz="2000" baseline="-25000" dirty="0">
                <a:latin typeface="Arial" charset="0"/>
                <a:ea typeface="ＭＳ Ｐゴシック" charset="0"/>
                <a:cs typeface="ＭＳ Ｐゴシック" charset="0"/>
              </a:rPr>
              <a:t>constant</a:t>
            </a:r>
          </a:p>
        </p:txBody>
      </p:sp>
      <p:grpSp>
        <p:nvGrpSpPr>
          <p:cNvPr id="56326" name="Group 18"/>
          <p:cNvGrpSpPr>
            <a:grpSpLocks/>
          </p:cNvGrpSpPr>
          <p:nvPr/>
        </p:nvGrpSpPr>
        <p:grpSpPr bwMode="auto">
          <a:xfrm>
            <a:off x="34924" y="2092600"/>
            <a:ext cx="1539876" cy="1656008"/>
            <a:chOff x="-55" y="1464"/>
            <a:chExt cx="970" cy="1032"/>
          </a:xfrm>
        </p:grpSpPr>
        <p:sp>
          <p:nvSpPr>
            <p:cNvPr id="56347" name="Oval 19"/>
            <p:cNvSpPr>
              <a:spLocks noChangeArrowheads="1"/>
            </p:cNvSpPr>
            <p:nvPr/>
          </p:nvSpPr>
          <p:spPr bwMode="auto">
            <a:xfrm>
              <a:off x="227" y="2166"/>
              <a:ext cx="306" cy="330"/>
            </a:xfrm>
            <a:prstGeom prst="ellipse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ja-JP" altLang="en-US"/>
            </a:p>
          </p:txBody>
        </p:sp>
        <p:sp>
          <p:nvSpPr>
            <p:cNvPr id="56349" name="Text Box 21"/>
            <p:cNvSpPr txBox="1">
              <a:spLocks noChangeArrowheads="1"/>
            </p:cNvSpPr>
            <p:nvPr/>
          </p:nvSpPr>
          <p:spPr bwMode="auto">
            <a:xfrm>
              <a:off x="-55" y="1464"/>
              <a:ext cx="970" cy="36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kumimoji="1" sz="2400">
                  <a:solidFill>
                    <a:schemeClr val="tx1"/>
                  </a:solidFill>
                  <a:latin typeface="Times" charset="0"/>
                  <a:ea typeface="Osaka" charset="0"/>
                  <a:cs typeface="Osaka" charset="0"/>
                </a:defRPr>
              </a:lvl1pPr>
              <a:lvl2pPr marL="742950" indent="-285750">
                <a:defRPr kumimoji="1" sz="2400">
                  <a:solidFill>
                    <a:schemeClr val="tx1"/>
                  </a:solidFill>
                  <a:latin typeface="Times" charset="0"/>
                  <a:ea typeface="Osaka" charset="0"/>
                  <a:cs typeface="Osaka" charset="0"/>
                </a:defRPr>
              </a:lvl2pPr>
              <a:lvl3pPr marL="1143000" indent="-228600">
                <a:defRPr kumimoji="1" sz="2400">
                  <a:solidFill>
                    <a:schemeClr val="tx1"/>
                  </a:solidFill>
                  <a:latin typeface="Times" charset="0"/>
                  <a:ea typeface="Osaka" charset="0"/>
                  <a:cs typeface="Osaka" charset="0"/>
                </a:defRPr>
              </a:lvl3pPr>
              <a:lvl4pPr marL="1600200" indent="-228600">
                <a:defRPr kumimoji="1" sz="2400">
                  <a:solidFill>
                    <a:schemeClr val="tx1"/>
                  </a:solidFill>
                  <a:latin typeface="Times" charset="0"/>
                  <a:ea typeface="Osaka" charset="0"/>
                  <a:cs typeface="Osaka" charset="0"/>
                </a:defRPr>
              </a:lvl4pPr>
              <a:lvl5pPr marL="2057400" indent="-228600">
                <a:defRPr kumimoji="1" sz="2400">
                  <a:solidFill>
                    <a:schemeClr val="tx1"/>
                  </a:solidFill>
                  <a:latin typeface="Times" charset="0"/>
                  <a:ea typeface="Osaka" charset="0"/>
                  <a:cs typeface="Osaka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" charset="0"/>
                  <a:ea typeface="Osaka" charset="0"/>
                  <a:cs typeface="Osaka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" charset="0"/>
                  <a:ea typeface="Osaka" charset="0"/>
                  <a:cs typeface="Osaka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" charset="0"/>
                  <a:ea typeface="Osaka" charset="0"/>
                  <a:cs typeface="Osaka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" charset="0"/>
                  <a:ea typeface="Osaka" charset="0"/>
                  <a:cs typeface="Osaka" charset="0"/>
                </a:defRPr>
              </a:lvl9pPr>
            </a:lstStyle>
            <a:p>
              <a:r>
                <a:rPr lang="en-US" altLang="ja-JP" sz="1600" i="1" dirty="0">
                  <a:solidFill>
                    <a:srgbClr val="FF0000"/>
                  </a:solidFill>
                  <a:latin typeface="Arial" charset="0"/>
                  <a:ea typeface="ＭＳ Ｐゴシック" charset="0"/>
                  <a:cs typeface="ＭＳ Ｐゴシック" charset="0"/>
                </a:rPr>
                <a:t>Color</a:t>
              </a:r>
              <a:r>
                <a:rPr lang="en-US" altLang="ja-JP" sz="1600" i="1" dirty="0">
                  <a:solidFill>
                    <a:srgbClr val="FF0000"/>
                  </a:solidFill>
                  <a:latin typeface="Times New Roman" charset="0"/>
                  <a:ea typeface="ＭＳ Ｐゴシック" charset="0"/>
                  <a:cs typeface="ＭＳ Ｐゴシック" charset="0"/>
                </a:rPr>
                <a:t> </a:t>
              </a:r>
            </a:p>
            <a:p>
              <a:r>
                <a:rPr lang="en-US" altLang="ja-JP" sz="1600" i="1" dirty="0">
                  <a:solidFill>
                    <a:srgbClr val="FF0000"/>
                  </a:solidFill>
                  <a:latin typeface="Arial" charset="0"/>
                  <a:ea typeface="ＭＳ Ｐゴシック" charset="0"/>
                  <a:cs typeface="ＭＳ Ｐゴシック" charset="0"/>
                </a:rPr>
                <a:t>Confinement</a:t>
              </a:r>
              <a:r>
                <a:rPr lang="ja-JP" altLang="en-US" sz="1600" i="1" dirty="0">
                  <a:solidFill>
                    <a:srgbClr val="FF0000"/>
                  </a:solidFill>
                  <a:latin typeface="Times New Roman" charset="0"/>
                  <a:ea typeface="ＭＳ Ｐゴシック" charset="0"/>
                  <a:cs typeface="ＭＳ Ｐゴシック" charset="0"/>
                </a:rPr>
                <a:t>　</a:t>
              </a:r>
              <a:endParaRPr lang="ja-JP" altLang="en-US" sz="1400" i="1" dirty="0">
                <a:solidFill>
                  <a:srgbClr val="FF0000"/>
                </a:solidFill>
                <a:latin typeface="Times New Roman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56351" name="Oval 23"/>
            <p:cNvSpPr>
              <a:spLocks noChangeArrowheads="1"/>
            </p:cNvSpPr>
            <p:nvPr/>
          </p:nvSpPr>
          <p:spPr bwMode="auto">
            <a:xfrm>
              <a:off x="271" y="2355"/>
              <a:ext cx="87" cy="94"/>
            </a:xfrm>
            <a:prstGeom prst="ellipse">
              <a:avLst/>
            </a:prstGeom>
            <a:solidFill>
              <a:srgbClr val="0033CC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ja-JP" altLang="en-US"/>
            </a:p>
          </p:txBody>
        </p:sp>
        <p:sp>
          <p:nvSpPr>
            <p:cNvPr id="56352" name="Oval 24"/>
            <p:cNvSpPr>
              <a:spLocks noChangeArrowheads="1"/>
            </p:cNvSpPr>
            <p:nvPr/>
          </p:nvSpPr>
          <p:spPr bwMode="auto">
            <a:xfrm>
              <a:off x="358" y="2213"/>
              <a:ext cx="87" cy="95"/>
            </a:xfrm>
            <a:prstGeom prst="ellipse">
              <a:avLst/>
            </a:prstGeom>
            <a:solidFill>
              <a:srgbClr val="FF3300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/>
              <a:endParaRPr lang="ja-JP" altLang="en-US" i="1">
                <a:solidFill>
                  <a:srgbClr val="FF3300"/>
                </a:solidFill>
                <a:latin typeface="Times New Roman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56353" name="Oval 25"/>
            <p:cNvSpPr>
              <a:spLocks noChangeArrowheads="1"/>
            </p:cNvSpPr>
            <p:nvPr/>
          </p:nvSpPr>
          <p:spPr bwMode="auto">
            <a:xfrm>
              <a:off x="402" y="2355"/>
              <a:ext cx="87" cy="94"/>
            </a:xfrm>
            <a:prstGeom prst="ellipse">
              <a:avLst/>
            </a:prstGeom>
            <a:solidFill>
              <a:srgbClr val="008000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/>
              <a:endParaRPr lang="ja-JP" altLang="en-US" i="1">
                <a:solidFill>
                  <a:srgbClr val="008000"/>
                </a:solidFill>
                <a:latin typeface="Times New Roman" charset="0"/>
                <a:ea typeface="ＭＳ Ｐゴシック" charset="0"/>
                <a:cs typeface="ＭＳ Ｐゴシック" charset="0"/>
              </a:endParaRPr>
            </a:p>
          </p:txBody>
        </p:sp>
      </p:grpSp>
      <p:grpSp>
        <p:nvGrpSpPr>
          <p:cNvPr id="56327" name="Group 26"/>
          <p:cNvGrpSpPr>
            <a:grpSpLocks/>
          </p:cNvGrpSpPr>
          <p:nvPr/>
        </p:nvGrpSpPr>
        <p:grpSpPr bwMode="auto">
          <a:xfrm>
            <a:off x="6099175" y="4897710"/>
            <a:ext cx="2414588" cy="1771650"/>
            <a:chOff x="2833" y="3168"/>
            <a:chExt cx="1397" cy="1116"/>
          </a:xfrm>
        </p:grpSpPr>
        <p:sp>
          <p:nvSpPr>
            <p:cNvPr id="56340" name="Text Box 27"/>
            <p:cNvSpPr txBox="1">
              <a:spLocks noChangeArrowheads="1"/>
            </p:cNvSpPr>
            <p:nvPr/>
          </p:nvSpPr>
          <p:spPr bwMode="auto">
            <a:xfrm>
              <a:off x="3138" y="3168"/>
              <a:ext cx="918" cy="111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kumimoji="1" sz="2400">
                  <a:solidFill>
                    <a:schemeClr val="tx1"/>
                  </a:solidFill>
                  <a:latin typeface="Times" charset="0"/>
                  <a:ea typeface="Osaka" charset="0"/>
                  <a:cs typeface="Osaka" charset="0"/>
                </a:defRPr>
              </a:lvl1pPr>
              <a:lvl2pPr marL="742950" indent="-285750">
                <a:defRPr kumimoji="1" sz="2400">
                  <a:solidFill>
                    <a:schemeClr val="tx1"/>
                  </a:solidFill>
                  <a:latin typeface="Times" charset="0"/>
                  <a:ea typeface="Osaka" charset="0"/>
                  <a:cs typeface="Osaka" charset="0"/>
                </a:defRPr>
              </a:lvl2pPr>
              <a:lvl3pPr marL="1143000" indent="-228600">
                <a:defRPr kumimoji="1" sz="2400">
                  <a:solidFill>
                    <a:schemeClr val="tx1"/>
                  </a:solidFill>
                  <a:latin typeface="Times" charset="0"/>
                  <a:ea typeface="Osaka" charset="0"/>
                  <a:cs typeface="Osaka" charset="0"/>
                </a:defRPr>
              </a:lvl3pPr>
              <a:lvl4pPr marL="1600200" indent="-228600">
                <a:defRPr kumimoji="1" sz="2400">
                  <a:solidFill>
                    <a:schemeClr val="tx1"/>
                  </a:solidFill>
                  <a:latin typeface="Times" charset="0"/>
                  <a:ea typeface="Osaka" charset="0"/>
                  <a:cs typeface="Osaka" charset="0"/>
                </a:defRPr>
              </a:lvl4pPr>
              <a:lvl5pPr marL="2057400" indent="-228600">
                <a:defRPr kumimoji="1" sz="2400">
                  <a:solidFill>
                    <a:schemeClr val="tx1"/>
                  </a:solidFill>
                  <a:latin typeface="Times" charset="0"/>
                  <a:ea typeface="Osaka" charset="0"/>
                  <a:cs typeface="Osaka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" charset="0"/>
                  <a:ea typeface="Osaka" charset="0"/>
                  <a:cs typeface="Osaka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" charset="0"/>
                  <a:ea typeface="Osaka" charset="0"/>
                  <a:cs typeface="Osaka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" charset="0"/>
                  <a:ea typeface="Osaka" charset="0"/>
                  <a:cs typeface="Osaka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" charset="0"/>
                  <a:ea typeface="Osaka" charset="0"/>
                  <a:cs typeface="Osaka" charset="0"/>
                </a:defRPr>
              </a:lvl9pPr>
            </a:lstStyle>
            <a:p>
              <a:endParaRPr lang="en-US" altLang="ja-JP" sz="1400" i="1" dirty="0">
                <a:solidFill>
                  <a:srgbClr val="FF0000"/>
                </a:solidFill>
                <a:latin typeface="Times New Roman" charset="0"/>
                <a:ea typeface="ＭＳ Ｐゴシック" charset="0"/>
                <a:cs typeface="ＭＳ Ｐゴシック" charset="0"/>
              </a:endParaRPr>
            </a:p>
            <a:p>
              <a:r>
                <a:rPr lang="en-US" altLang="ja-JP" sz="1600" i="1" dirty="0">
                  <a:solidFill>
                    <a:srgbClr val="FF0000"/>
                  </a:solidFill>
                  <a:latin typeface="Arial" charset="0"/>
                  <a:ea typeface="ＭＳ Ｐゴシック" charset="0"/>
                  <a:cs typeface="ＭＳ Ｐゴシック" charset="0"/>
                </a:rPr>
                <a:t>Asymptotic </a:t>
              </a:r>
            </a:p>
            <a:p>
              <a:r>
                <a:rPr lang="en-US" altLang="ja-JP" sz="1600" i="1" dirty="0">
                  <a:solidFill>
                    <a:srgbClr val="FF0000"/>
                  </a:solidFill>
                  <a:latin typeface="Arial" charset="0"/>
                  <a:ea typeface="ＭＳ Ｐゴシック" charset="0"/>
                  <a:cs typeface="ＭＳ Ｐゴシック" charset="0"/>
                </a:rPr>
                <a:t>   freedom</a:t>
              </a:r>
              <a:r>
                <a:rPr lang="ja-JP" altLang="en-US" sz="1600" i="1" dirty="0">
                  <a:solidFill>
                    <a:srgbClr val="FF0000"/>
                  </a:solidFill>
                  <a:latin typeface="Arial" charset="0"/>
                  <a:ea typeface="ＭＳ Ｐゴシック" charset="0"/>
                  <a:cs typeface="ＭＳ Ｐゴシック" charset="0"/>
                </a:rPr>
                <a:t>　</a:t>
              </a:r>
              <a:endParaRPr lang="en-US" altLang="ja-JP" sz="1600" i="1" dirty="0">
                <a:solidFill>
                  <a:srgbClr val="FF0000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  <a:p>
              <a:endParaRPr lang="en-US" altLang="ja-JP" sz="1600" i="1" dirty="0">
                <a:solidFill>
                  <a:srgbClr val="0033CC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  <a:p>
              <a:endParaRPr lang="en-US" altLang="ja-JP" sz="1600" i="1" dirty="0">
                <a:solidFill>
                  <a:srgbClr val="0033CC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  <a:p>
              <a:pPr eaLnBrk="0" hangingPunct="0"/>
              <a:endParaRPr kumimoji="0" lang="en-US" altLang="ja-JP" sz="1600" dirty="0">
                <a:latin typeface="Arial" charset="0"/>
                <a:ea typeface="ＭＳ Ｐゴシック" charset="0"/>
                <a:cs typeface="ＭＳ Ｐゴシック" charset="0"/>
              </a:endParaRPr>
            </a:p>
            <a:p>
              <a:r>
                <a:rPr lang="en-US" altLang="ja-JP" sz="1600" i="1" dirty="0">
                  <a:solidFill>
                    <a:srgbClr val="0033CC"/>
                  </a:solidFill>
                  <a:latin typeface="Times New Roman" charset="0"/>
                  <a:ea typeface="ＭＳ Ｐゴシック" charset="0"/>
                  <a:cs typeface="ＭＳ Ｐゴシック" charset="0"/>
                </a:rPr>
                <a:t> </a:t>
              </a:r>
            </a:p>
          </p:txBody>
        </p:sp>
        <p:grpSp>
          <p:nvGrpSpPr>
            <p:cNvPr id="56341" name="Group 28"/>
            <p:cNvGrpSpPr>
              <a:grpSpLocks/>
            </p:cNvGrpSpPr>
            <p:nvPr/>
          </p:nvGrpSpPr>
          <p:grpSpPr bwMode="auto">
            <a:xfrm>
              <a:off x="2833" y="3356"/>
              <a:ext cx="1397" cy="472"/>
              <a:chOff x="2832" y="3356"/>
              <a:chExt cx="1397" cy="472"/>
            </a:xfrm>
          </p:grpSpPr>
          <p:sp>
            <p:nvSpPr>
              <p:cNvPr id="56342" name="AutoShape 29"/>
              <p:cNvSpPr>
                <a:spLocks noChangeArrowheads="1"/>
              </p:cNvSpPr>
              <p:nvPr/>
            </p:nvSpPr>
            <p:spPr bwMode="auto">
              <a:xfrm>
                <a:off x="2832" y="3356"/>
                <a:ext cx="262" cy="142"/>
              </a:xfrm>
              <a:custGeom>
                <a:avLst/>
                <a:gdLst>
                  <a:gd name="T0" fmla="*/ 0 w 21600"/>
                  <a:gd name="T1" fmla="*/ 0 h 21600"/>
                  <a:gd name="T2" fmla="*/ 0 w 21600"/>
                  <a:gd name="T3" fmla="*/ 0 h 21600"/>
                  <a:gd name="T4" fmla="*/ 0 w 21600"/>
                  <a:gd name="T5" fmla="*/ 0 h 21600"/>
                  <a:gd name="T6" fmla="*/ 0 w 21600"/>
                  <a:gd name="T7" fmla="*/ 0 h 21600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3380 w 21600"/>
                  <a:gd name="T13" fmla="*/ 5476 h 21600"/>
                  <a:gd name="T14" fmla="*/ 18879 w 21600"/>
                  <a:gd name="T15" fmla="*/ 16276 h 21600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21600" h="21600">
                    <a:moveTo>
                      <a:pt x="16200" y="0"/>
                    </a:moveTo>
                    <a:lnTo>
                      <a:pt x="16200" y="5400"/>
                    </a:lnTo>
                    <a:lnTo>
                      <a:pt x="3375" y="5400"/>
                    </a:lnTo>
                    <a:lnTo>
                      <a:pt x="3375" y="16200"/>
                    </a:lnTo>
                    <a:lnTo>
                      <a:pt x="16200" y="16200"/>
                    </a:lnTo>
                    <a:lnTo>
                      <a:pt x="16200" y="21600"/>
                    </a:lnTo>
                    <a:lnTo>
                      <a:pt x="21600" y="10800"/>
                    </a:lnTo>
                    <a:lnTo>
                      <a:pt x="16200" y="0"/>
                    </a:lnTo>
                    <a:close/>
                  </a:path>
                  <a:path w="21600" h="21600">
                    <a:moveTo>
                      <a:pt x="1350" y="5400"/>
                    </a:moveTo>
                    <a:lnTo>
                      <a:pt x="1350" y="16200"/>
                    </a:lnTo>
                    <a:lnTo>
                      <a:pt x="2700" y="16200"/>
                    </a:lnTo>
                    <a:lnTo>
                      <a:pt x="2700" y="5400"/>
                    </a:lnTo>
                    <a:lnTo>
                      <a:pt x="1350" y="5400"/>
                    </a:lnTo>
                    <a:close/>
                  </a:path>
                  <a:path w="21600" h="21600">
                    <a:moveTo>
                      <a:pt x="0" y="5400"/>
                    </a:moveTo>
                    <a:lnTo>
                      <a:pt x="0" y="16200"/>
                    </a:lnTo>
                    <a:lnTo>
                      <a:pt x="675" y="16200"/>
                    </a:lnTo>
                    <a:lnTo>
                      <a:pt x="675" y="5400"/>
                    </a:lnTo>
                    <a:lnTo>
                      <a:pt x="0" y="5400"/>
                    </a:lnTo>
                    <a:close/>
                  </a:path>
                </a:pathLst>
              </a:custGeom>
              <a:solidFill>
                <a:schemeClr val="tx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ja-JP" altLang="en-US"/>
              </a:p>
            </p:txBody>
          </p:sp>
          <p:grpSp>
            <p:nvGrpSpPr>
              <p:cNvPr id="56343" name="Group 30"/>
              <p:cNvGrpSpPr>
                <a:grpSpLocks/>
              </p:cNvGrpSpPr>
              <p:nvPr/>
            </p:nvGrpSpPr>
            <p:grpSpPr bwMode="auto">
              <a:xfrm>
                <a:off x="3748" y="3404"/>
                <a:ext cx="481" cy="424"/>
                <a:chOff x="3749" y="3309"/>
                <a:chExt cx="481" cy="424"/>
              </a:xfrm>
            </p:grpSpPr>
            <p:sp>
              <p:nvSpPr>
                <p:cNvPr id="56344" name="Oval 31"/>
                <p:cNvSpPr>
                  <a:spLocks noChangeArrowheads="1"/>
                </p:cNvSpPr>
                <p:nvPr/>
              </p:nvSpPr>
              <p:spPr bwMode="auto">
                <a:xfrm>
                  <a:off x="3749" y="3639"/>
                  <a:ext cx="87" cy="94"/>
                </a:xfrm>
                <a:prstGeom prst="ellipse">
                  <a:avLst/>
                </a:prstGeom>
                <a:solidFill>
                  <a:srgbClr val="0033CC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ja-JP" altLang="en-US"/>
                </a:p>
              </p:txBody>
            </p:sp>
            <p:sp>
              <p:nvSpPr>
                <p:cNvPr id="56345" name="Oval 32"/>
                <p:cNvSpPr>
                  <a:spLocks noChangeArrowheads="1"/>
                </p:cNvSpPr>
                <p:nvPr/>
              </p:nvSpPr>
              <p:spPr bwMode="auto">
                <a:xfrm>
                  <a:off x="3924" y="3309"/>
                  <a:ext cx="88" cy="95"/>
                </a:xfrm>
                <a:prstGeom prst="ellipse">
                  <a:avLst/>
                </a:prstGeom>
                <a:solidFill>
                  <a:srgbClr val="FF3300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pPr algn="ctr"/>
                  <a:endParaRPr lang="ja-JP" altLang="en-US" i="1">
                    <a:solidFill>
                      <a:srgbClr val="FF3300"/>
                    </a:solidFill>
                    <a:latin typeface="Times New Roman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56346" name="Oval 33"/>
                <p:cNvSpPr>
                  <a:spLocks noChangeArrowheads="1"/>
                </p:cNvSpPr>
                <p:nvPr/>
              </p:nvSpPr>
              <p:spPr bwMode="auto">
                <a:xfrm>
                  <a:off x="4143" y="3545"/>
                  <a:ext cx="87" cy="94"/>
                </a:xfrm>
                <a:prstGeom prst="ellipse">
                  <a:avLst/>
                </a:prstGeom>
                <a:solidFill>
                  <a:srgbClr val="008000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pPr algn="ctr"/>
                  <a:endParaRPr lang="ja-JP" altLang="en-US" i="1">
                    <a:solidFill>
                      <a:srgbClr val="008000"/>
                    </a:solidFill>
                    <a:latin typeface="Times New Roman" charset="0"/>
                    <a:ea typeface="ＭＳ Ｐゴシック" charset="0"/>
                    <a:cs typeface="ＭＳ Ｐゴシック" charset="0"/>
                  </a:endParaRPr>
                </a:p>
              </p:txBody>
            </p:sp>
          </p:grpSp>
        </p:grpSp>
      </p:grpSp>
      <p:sp>
        <p:nvSpPr>
          <p:cNvPr id="56328" name="Line 34"/>
          <p:cNvSpPr>
            <a:spLocks noChangeShapeType="1"/>
          </p:cNvSpPr>
          <p:nvPr/>
        </p:nvSpPr>
        <p:spPr bwMode="auto">
          <a:xfrm>
            <a:off x="5257800" y="6426473"/>
            <a:ext cx="1254125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ja-JP" altLang="en-US"/>
          </a:p>
        </p:txBody>
      </p:sp>
      <p:sp>
        <p:nvSpPr>
          <p:cNvPr id="56329" name="Line 35"/>
          <p:cNvSpPr>
            <a:spLocks noChangeShapeType="1"/>
          </p:cNvSpPr>
          <p:nvPr/>
        </p:nvSpPr>
        <p:spPr bwMode="auto">
          <a:xfrm flipH="1">
            <a:off x="1635125" y="6426473"/>
            <a:ext cx="1260475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ja-JP" altLang="en-US"/>
          </a:p>
        </p:txBody>
      </p:sp>
      <p:sp>
        <p:nvSpPr>
          <p:cNvPr id="56330" name="Rectangle 36"/>
          <p:cNvSpPr>
            <a:spLocks noChangeArrowheads="1"/>
          </p:cNvSpPr>
          <p:nvPr/>
        </p:nvSpPr>
        <p:spPr bwMode="auto">
          <a:xfrm>
            <a:off x="6470650" y="6218510"/>
            <a:ext cx="1608138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altLang="ja-JP" sz="1600" dirty="0">
                <a:latin typeface="ヒラギノ丸ゴ Pro W4" charset="0"/>
                <a:ea typeface="ヒラギノ丸ゴ Pro W4" charset="0"/>
                <a:cs typeface="ヒラギノ丸ゴ Pro W4" charset="0"/>
              </a:rPr>
              <a:t>short distance</a:t>
            </a:r>
            <a:endParaRPr lang="en-US" altLang="ja-JP" dirty="0"/>
          </a:p>
        </p:txBody>
      </p:sp>
      <p:sp>
        <p:nvSpPr>
          <p:cNvPr id="56331" name="Rectangle 37"/>
          <p:cNvSpPr>
            <a:spLocks noChangeArrowheads="1"/>
          </p:cNvSpPr>
          <p:nvPr/>
        </p:nvSpPr>
        <p:spPr bwMode="auto">
          <a:xfrm>
            <a:off x="111125" y="6197873"/>
            <a:ext cx="1518364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altLang="ja-JP" sz="1600" dirty="0">
                <a:latin typeface="ヒラギノ丸ゴ Pro W4" charset="0"/>
                <a:ea typeface="ヒラギノ丸ゴ Pro W4" charset="0"/>
                <a:cs typeface="ヒラギノ丸ゴ Pro W4" charset="0"/>
              </a:rPr>
              <a:t>long distance</a:t>
            </a:r>
            <a:endParaRPr lang="en-US" altLang="ja-JP" sz="1600" dirty="0"/>
          </a:p>
        </p:txBody>
      </p:sp>
      <p:grpSp>
        <p:nvGrpSpPr>
          <p:cNvPr id="56332" name="Group 38"/>
          <p:cNvGrpSpPr>
            <a:grpSpLocks/>
          </p:cNvGrpSpPr>
          <p:nvPr/>
        </p:nvGrpSpPr>
        <p:grpSpPr bwMode="auto">
          <a:xfrm>
            <a:off x="6400800" y="2402160"/>
            <a:ext cx="2603500" cy="1741488"/>
            <a:chOff x="4032" y="960"/>
            <a:chExt cx="1736" cy="1187"/>
          </a:xfrm>
        </p:grpSpPr>
        <p:pic>
          <p:nvPicPr>
            <p:cNvPr id="56333" name="Picture 39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032" y="960"/>
              <a:ext cx="571" cy="76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6334" name="Picture 40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608" y="960"/>
              <a:ext cx="570" cy="76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6335" name="Picture 41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189" y="960"/>
              <a:ext cx="571" cy="76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56336" name="Rectangle 42"/>
            <p:cNvSpPr>
              <a:spLocks noChangeArrowheads="1"/>
            </p:cNvSpPr>
            <p:nvPr/>
          </p:nvSpPr>
          <p:spPr bwMode="auto">
            <a:xfrm>
              <a:off x="4080" y="1728"/>
              <a:ext cx="488" cy="18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/>
            <a:p>
              <a:r>
                <a:rPr lang="en-US" altLang="ja-JP" sz="1200" dirty="0"/>
                <a:t>D. Gross</a:t>
              </a:r>
            </a:p>
          </p:txBody>
        </p:sp>
        <p:sp>
          <p:nvSpPr>
            <p:cNvPr id="56337" name="Rectangle 43"/>
            <p:cNvSpPr>
              <a:spLocks noChangeArrowheads="1"/>
            </p:cNvSpPr>
            <p:nvPr/>
          </p:nvSpPr>
          <p:spPr bwMode="auto">
            <a:xfrm>
              <a:off x="4608" y="1728"/>
              <a:ext cx="569" cy="18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/>
            <a:p>
              <a:r>
                <a:rPr lang="en-US" altLang="ja-JP" sz="1200" dirty="0"/>
                <a:t>H. </a:t>
              </a:r>
              <a:r>
                <a:rPr lang="en-US" altLang="ja-JP" sz="1200" dirty="0" err="1"/>
                <a:t>Politzer</a:t>
              </a:r>
              <a:endParaRPr lang="en-US" altLang="ja-JP" sz="1200" dirty="0"/>
            </a:p>
          </p:txBody>
        </p:sp>
        <p:sp>
          <p:nvSpPr>
            <p:cNvPr id="56338" name="Rectangle 44"/>
            <p:cNvSpPr>
              <a:spLocks noChangeArrowheads="1"/>
            </p:cNvSpPr>
            <p:nvPr/>
          </p:nvSpPr>
          <p:spPr bwMode="auto">
            <a:xfrm>
              <a:off x="5200" y="1728"/>
              <a:ext cx="568" cy="1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/>
            <a:p>
              <a:r>
                <a:rPr lang="en-US" altLang="ja-JP" sz="1200" dirty="0"/>
                <a:t>F. </a:t>
              </a:r>
              <a:r>
                <a:rPr lang="en-US" altLang="ja-JP" sz="1200" dirty="0" err="1"/>
                <a:t>Wilczek</a:t>
              </a:r>
              <a:endParaRPr lang="en-US" altLang="ja-JP" sz="1200" dirty="0"/>
            </a:p>
          </p:txBody>
        </p:sp>
        <p:sp>
          <p:nvSpPr>
            <p:cNvPr id="56339" name="Rectangle 45"/>
            <p:cNvSpPr>
              <a:spLocks noChangeArrowheads="1"/>
            </p:cNvSpPr>
            <p:nvPr/>
          </p:nvSpPr>
          <p:spPr bwMode="auto">
            <a:xfrm>
              <a:off x="4134" y="1895"/>
              <a:ext cx="1597" cy="25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/>
            <a:p>
              <a:r>
                <a:rPr lang="en-US" altLang="ja-JP" sz="1800" dirty="0">
                  <a:solidFill>
                    <a:srgbClr val="FF6600"/>
                  </a:solidFill>
                  <a:latin typeface="ヒラギノ丸ゴ Pro W4" charset="0"/>
                  <a:ea typeface="ヒラギノ丸ゴ Pro W4" charset="0"/>
                  <a:cs typeface="ヒラギノ丸ゴ Pro W4" charset="0"/>
                </a:rPr>
                <a:t>(2004, Nobel Prize)</a:t>
              </a:r>
            </a:p>
          </p:txBody>
        </p:sp>
      </p:grpSp>
      <p:sp>
        <p:nvSpPr>
          <p:cNvPr id="46" name="AutoShape 29"/>
          <p:cNvSpPr>
            <a:spLocks noChangeArrowheads="1"/>
          </p:cNvSpPr>
          <p:nvPr/>
        </p:nvSpPr>
        <p:spPr bwMode="auto">
          <a:xfrm flipH="1">
            <a:off x="1115616" y="2164432"/>
            <a:ext cx="452843" cy="225425"/>
          </a:xfrm>
          <a:custGeom>
            <a:avLst/>
            <a:gdLst>
              <a:gd name="T0" fmla="*/ 0 w 21600"/>
              <a:gd name="T1" fmla="*/ 0 h 21600"/>
              <a:gd name="T2" fmla="*/ 0 w 21600"/>
              <a:gd name="T3" fmla="*/ 0 h 21600"/>
              <a:gd name="T4" fmla="*/ 0 w 21600"/>
              <a:gd name="T5" fmla="*/ 0 h 21600"/>
              <a:gd name="T6" fmla="*/ 0 w 21600"/>
              <a:gd name="T7" fmla="*/ 0 h 21600"/>
              <a:gd name="T8" fmla="*/ 0 60000 65536"/>
              <a:gd name="T9" fmla="*/ 0 60000 65536"/>
              <a:gd name="T10" fmla="*/ 0 60000 65536"/>
              <a:gd name="T11" fmla="*/ 0 60000 65536"/>
              <a:gd name="T12" fmla="*/ 3380 w 21600"/>
              <a:gd name="T13" fmla="*/ 5476 h 21600"/>
              <a:gd name="T14" fmla="*/ 18879 w 21600"/>
              <a:gd name="T15" fmla="*/ 16276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16200" y="0"/>
                </a:moveTo>
                <a:lnTo>
                  <a:pt x="16200" y="5400"/>
                </a:lnTo>
                <a:lnTo>
                  <a:pt x="3375" y="5400"/>
                </a:lnTo>
                <a:lnTo>
                  <a:pt x="3375" y="16200"/>
                </a:lnTo>
                <a:lnTo>
                  <a:pt x="16200" y="16200"/>
                </a:lnTo>
                <a:lnTo>
                  <a:pt x="16200" y="21600"/>
                </a:lnTo>
                <a:lnTo>
                  <a:pt x="21600" y="10800"/>
                </a:lnTo>
                <a:lnTo>
                  <a:pt x="16200" y="0"/>
                </a:lnTo>
                <a:close/>
              </a:path>
              <a:path w="21600" h="21600">
                <a:moveTo>
                  <a:pt x="1350" y="5400"/>
                </a:moveTo>
                <a:lnTo>
                  <a:pt x="1350" y="16200"/>
                </a:lnTo>
                <a:lnTo>
                  <a:pt x="2700" y="16200"/>
                </a:lnTo>
                <a:lnTo>
                  <a:pt x="2700" y="5400"/>
                </a:lnTo>
                <a:lnTo>
                  <a:pt x="1350" y="5400"/>
                </a:lnTo>
                <a:close/>
              </a:path>
              <a:path w="21600" h="21600">
                <a:moveTo>
                  <a:pt x="0" y="5400"/>
                </a:moveTo>
                <a:lnTo>
                  <a:pt x="0" y="16200"/>
                </a:lnTo>
                <a:lnTo>
                  <a:pt x="675" y="16200"/>
                </a:lnTo>
                <a:lnTo>
                  <a:pt x="675" y="5400"/>
                </a:lnTo>
                <a:lnTo>
                  <a:pt x="0" y="5400"/>
                </a:lnTo>
                <a:close/>
              </a:path>
            </a:pathLst>
          </a:custGeom>
          <a:solidFill>
            <a:schemeClr val="tx1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137153989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角丸四角形 17"/>
          <p:cNvSpPr/>
          <p:nvPr/>
        </p:nvSpPr>
        <p:spPr>
          <a:xfrm>
            <a:off x="223838" y="3559622"/>
            <a:ext cx="8572500" cy="1928812"/>
          </a:xfrm>
          <a:prstGeom prst="roundRect">
            <a:avLst/>
          </a:prstGeom>
          <a:solidFill>
            <a:srgbClr val="F2F2F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ja-JP" altLang="en-US" sz="1800">
              <a:solidFill>
                <a:srgbClr val="FFFFFF"/>
              </a:solidFill>
              <a:latin typeface="Arial" pitchFamily="-109" charset="0"/>
              <a:ea typeface="ＭＳ Ｐゴシック" pitchFamily="-109" charset="-128"/>
              <a:cs typeface="ＭＳ Ｐゴシック" pitchFamily="-109" charset="-128"/>
            </a:endParaRPr>
          </a:p>
        </p:txBody>
      </p:sp>
      <p:grpSp>
        <p:nvGrpSpPr>
          <p:cNvPr id="57345" name="グループ化 48"/>
          <p:cNvGrpSpPr>
            <a:grpSpLocks/>
          </p:cNvGrpSpPr>
          <p:nvPr/>
        </p:nvGrpSpPr>
        <p:grpSpPr bwMode="auto">
          <a:xfrm>
            <a:off x="2195737" y="5517232"/>
            <a:ext cx="4464495" cy="928688"/>
            <a:chOff x="2071894" y="5929330"/>
            <a:chExt cx="4464526" cy="928693"/>
          </a:xfrm>
        </p:grpSpPr>
        <p:sp>
          <p:nvSpPr>
            <p:cNvPr id="44" name="角丸四角形 43"/>
            <p:cNvSpPr/>
            <p:nvPr/>
          </p:nvSpPr>
          <p:spPr>
            <a:xfrm>
              <a:off x="2071894" y="6357957"/>
              <a:ext cx="4464526" cy="500066"/>
            </a:xfrm>
            <a:prstGeom prst="roundRect">
              <a:avLst/>
            </a:prstGeom>
            <a:solidFill>
              <a:srgbClr val="F2F2F2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ja-JP" altLang="en-US" sz="1800">
                <a:solidFill>
                  <a:srgbClr val="FFFFFF"/>
                </a:solidFill>
                <a:latin typeface="Arial" pitchFamily="-109" charset="0"/>
                <a:ea typeface="ＭＳ Ｐゴシック" pitchFamily="-109" charset="-128"/>
                <a:cs typeface="ＭＳ Ｐゴシック" pitchFamily="-109" charset="-128"/>
              </a:endParaRPr>
            </a:p>
          </p:txBody>
        </p:sp>
        <p:pic>
          <p:nvPicPr>
            <p:cNvPr id="57375" name="Picture 2" descr="\begin{align*}&#10;   SU(3)_C \times SU(N_f)_{L+R} \times U(1)_B&#10;\end{align*}&#10;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285984" y="6478358"/>
              <a:ext cx="4129078" cy="30824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43" name="下矢印 42"/>
            <p:cNvSpPr/>
            <p:nvPr/>
          </p:nvSpPr>
          <p:spPr>
            <a:xfrm>
              <a:off x="3571868" y="5929330"/>
              <a:ext cx="1143008" cy="357190"/>
            </a:xfrm>
            <a:prstGeom prst="down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ja-JP" altLang="en-US" sz="1800">
                <a:solidFill>
                  <a:srgbClr val="FFFFFF"/>
                </a:solidFill>
                <a:latin typeface="Arial" pitchFamily="-109" charset="0"/>
                <a:ea typeface="ＭＳ Ｐゴシック" pitchFamily="-109" charset="-128"/>
                <a:cs typeface="ＭＳ Ｐゴシック" pitchFamily="-109" charset="-128"/>
              </a:endParaRPr>
            </a:p>
          </p:txBody>
        </p:sp>
      </p:grpSp>
      <p:grpSp>
        <p:nvGrpSpPr>
          <p:cNvPr id="57347" name="グループ化 46"/>
          <p:cNvGrpSpPr>
            <a:grpSpLocks/>
          </p:cNvGrpSpPr>
          <p:nvPr/>
        </p:nvGrpSpPr>
        <p:grpSpPr bwMode="auto">
          <a:xfrm>
            <a:off x="214313" y="1479078"/>
            <a:ext cx="8572500" cy="1857375"/>
            <a:chOff x="214282" y="1714488"/>
            <a:chExt cx="8572500" cy="1857388"/>
          </a:xfrm>
        </p:grpSpPr>
        <p:sp>
          <p:nvSpPr>
            <p:cNvPr id="16" name="角丸四角形 15"/>
            <p:cNvSpPr/>
            <p:nvPr/>
          </p:nvSpPr>
          <p:spPr>
            <a:xfrm>
              <a:off x="214282" y="2500307"/>
              <a:ext cx="8572500" cy="1071569"/>
            </a:xfrm>
            <a:prstGeom prst="roundRect">
              <a:avLst/>
            </a:prstGeom>
            <a:solidFill>
              <a:srgbClr val="F2F2F2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ja-JP" altLang="en-US" sz="1800">
                <a:solidFill>
                  <a:srgbClr val="FFFFFF"/>
                </a:solidFill>
                <a:latin typeface="Arial" pitchFamily="-109" charset="0"/>
                <a:ea typeface="ＭＳ Ｐゴシック" pitchFamily="-109" charset="-128"/>
                <a:cs typeface="ＭＳ Ｐゴシック" pitchFamily="-109" charset="-128"/>
              </a:endParaRPr>
            </a:p>
          </p:txBody>
        </p:sp>
        <p:pic>
          <p:nvPicPr>
            <p:cNvPr id="57371" name="Picture 37" descr="\begin{align*}&#10; {\cal G} = SU(3)_C \times [ SU(N_f)_L \times SU(N_f)_R ] \times U(1)_B \times U(1)_A&#10;\end{align*}&#10;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57250" y="3059112"/>
              <a:ext cx="7092950" cy="2984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57373" name="Text Box 11"/>
            <p:cNvSpPr txBox="1">
              <a:spLocks noChangeArrowheads="1"/>
            </p:cNvSpPr>
            <p:nvPr/>
          </p:nvSpPr>
          <p:spPr bwMode="auto">
            <a:xfrm>
              <a:off x="2357407" y="2559044"/>
              <a:ext cx="4379912" cy="366716"/>
            </a:xfrm>
            <a:prstGeom prst="rect">
              <a:avLst/>
            </a:prstGeom>
            <a:solidFill>
              <a:srgbClr val="F2F2F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kumimoji="1" sz="2400">
                  <a:solidFill>
                    <a:schemeClr val="tx1"/>
                  </a:solidFill>
                  <a:latin typeface="Times" charset="0"/>
                  <a:ea typeface="Osaka" charset="0"/>
                  <a:cs typeface="Osaka" charset="0"/>
                </a:defRPr>
              </a:lvl1pPr>
              <a:lvl2pPr marL="742950" indent="-285750">
                <a:defRPr kumimoji="1" sz="2400">
                  <a:solidFill>
                    <a:schemeClr val="tx1"/>
                  </a:solidFill>
                  <a:latin typeface="Times" charset="0"/>
                  <a:ea typeface="Osaka" charset="0"/>
                  <a:cs typeface="Osaka" charset="0"/>
                </a:defRPr>
              </a:lvl2pPr>
              <a:lvl3pPr marL="1143000" indent="-228600">
                <a:defRPr kumimoji="1" sz="2400">
                  <a:solidFill>
                    <a:schemeClr val="tx1"/>
                  </a:solidFill>
                  <a:latin typeface="Times" charset="0"/>
                  <a:ea typeface="Osaka" charset="0"/>
                  <a:cs typeface="Osaka" charset="0"/>
                </a:defRPr>
              </a:lvl3pPr>
              <a:lvl4pPr marL="1600200" indent="-228600">
                <a:defRPr kumimoji="1" sz="2400">
                  <a:solidFill>
                    <a:schemeClr val="tx1"/>
                  </a:solidFill>
                  <a:latin typeface="Times" charset="0"/>
                  <a:ea typeface="Osaka" charset="0"/>
                  <a:cs typeface="Osaka" charset="0"/>
                </a:defRPr>
              </a:lvl4pPr>
              <a:lvl5pPr marL="2057400" indent="-228600">
                <a:defRPr kumimoji="1" sz="2400">
                  <a:solidFill>
                    <a:schemeClr val="tx1"/>
                  </a:solidFill>
                  <a:latin typeface="Times" charset="0"/>
                  <a:ea typeface="Osaka" charset="0"/>
                  <a:cs typeface="Osaka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" charset="0"/>
                  <a:ea typeface="Osaka" charset="0"/>
                  <a:cs typeface="Osaka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" charset="0"/>
                  <a:ea typeface="Osaka" charset="0"/>
                  <a:cs typeface="Osaka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" charset="0"/>
                  <a:ea typeface="Osaka" charset="0"/>
                  <a:cs typeface="Osaka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" charset="0"/>
                  <a:ea typeface="Osaka" charset="0"/>
                  <a:cs typeface="Osaka" charset="0"/>
                </a:defRPr>
              </a:lvl9pPr>
            </a:lstStyle>
            <a:p>
              <a:r>
                <a:rPr lang="en-US" altLang="ja-JP" sz="1800" b="1" dirty="0">
                  <a:solidFill>
                    <a:srgbClr val="0000FF"/>
                  </a:solidFill>
                  <a:latin typeface="Arial" charset="0"/>
                  <a:ea typeface="ＭＳ Ｐゴシック" charset="0"/>
                  <a:cs typeface="ＭＳ Ｐゴシック" charset="0"/>
                </a:rPr>
                <a:t>classical QCD symmetry  (m=0)  </a:t>
              </a:r>
              <a:endParaRPr lang="en-US" altLang="ja-JP" sz="1800" dirty="0">
                <a:solidFill>
                  <a:srgbClr val="0000FF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45" name="正方形/長方形 44"/>
            <p:cNvSpPr/>
            <p:nvPr/>
          </p:nvSpPr>
          <p:spPr>
            <a:xfrm>
              <a:off x="6357907" y="1714488"/>
              <a:ext cx="2286000" cy="42862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ja-JP" altLang="en-US" sz="1800">
                <a:solidFill>
                  <a:srgbClr val="FFFFFF"/>
                </a:solidFill>
                <a:latin typeface="Arial" pitchFamily="-109" charset="0"/>
                <a:ea typeface="ＭＳ Ｐゴシック" pitchFamily="-109" charset="-128"/>
                <a:cs typeface="ＭＳ Ｐゴシック" pitchFamily="-109" charset="-128"/>
              </a:endParaRPr>
            </a:p>
          </p:txBody>
        </p:sp>
      </p:grpSp>
      <p:pic>
        <p:nvPicPr>
          <p:cNvPr id="57348" name="Picture 6" descr="\begin{align*}&#10;  \langle \bar{q}_{_R} q_{_L} \rangle \neq 0&#10;  \end{align*}&#10;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81175" y="4916934"/>
            <a:ext cx="1585913" cy="344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7349" name="Text Box 16"/>
          <p:cNvSpPr txBox="1">
            <a:spLocks noChangeArrowheads="1"/>
          </p:cNvSpPr>
          <p:nvPr/>
        </p:nvSpPr>
        <p:spPr bwMode="auto">
          <a:xfrm>
            <a:off x="2589213" y="3618359"/>
            <a:ext cx="3429000" cy="366713"/>
          </a:xfrm>
          <a:prstGeom prst="rect">
            <a:avLst/>
          </a:prstGeom>
          <a:solidFill>
            <a:srgbClr val="F2F2F2"/>
          </a:solidFill>
          <a:ln>
            <a:noFill/>
          </a:ln>
        </p:spPr>
        <p:txBody>
          <a:bodyPr wrap="none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9pPr>
          </a:lstStyle>
          <a:p>
            <a:r>
              <a:rPr lang="en-US" altLang="ja-JP" sz="1800" b="1" dirty="0">
                <a:latin typeface="Arial" charset="0"/>
                <a:ea typeface="ＭＳ Ｐゴシック" charset="0"/>
                <a:cs typeface="ＭＳ Ｐゴシック" charset="0"/>
              </a:rPr>
              <a:t>Quantum QCD vacuum (m=0) </a:t>
            </a:r>
          </a:p>
        </p:txBody>
      </p:sp>
      <p:sp>
        <p:nvSpPr>
          <p:cNvPr id="57350" name="Text Box 16"/>
          <p:cNvSpPr txBox="1">
            <a:spLocks noChangeArrowheads="1"/>
          </p:cNvSpPr>
          <p:nvPr/>
        </p:nvSpPr>
        <p:spPr bwMode="auto">
          <a:xfrm>
            <a:off x="652463" y="3988247"/>
            <a:ext cx="3549650" cy="641350"/>
          </a:xfrm>
          <a:prstGeom prst="rect">
            <a:avLst/>
          </a:prstGeom>
          <a:solidFill>
            <a:srgbClr val="F2F2F2"/>
          </a:solidFill>
          <a:ln>
            <a:noFill/>
          </a:ln>
        </p:spPr>
        <p:txBody>
          <a:bodyPr wrap="none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9pPr>
          </a:lstStyle>
          <a:p>
            <a:r>
              <a:rPr lang="en-US" altLang="ja-JP" sz="1800" b="1" dirty="0">
                <a:solidFill>
                  <a:srgbClr val="008000"/>
                </a:solidFill>
                <a:latin typeface="Arial" charset="0"/>
                <a:ea typeface="ＭＳ Ｐゴシック" charset="0"/>
                <a:cs typeface="ＭＳ Ｐゴシック" charset="0"/>
              </a:rPr>
              <a:t>         Chiral condensate : </a:t>
            </a:r>
          </a:p>
          <a:p>
            <a:r>
              <a:rPr lang="en-US" altLang="ja-JP" sz="1800" b="1" dirty="0">
                <a:solidFill>
                  <a:srgbClr val="008000"/>
                </a:solidFill>
                <a:latin typeface="Arial" charset="0"/>
                <a:ea typeface="ＭＳ Ｐゴシック" charset="0"/>
                <a:cs typeface="ＭＳ Ｐゴシック" charset="0"/>
              </a:rPr>
              <a:t> spontaneous mass generation</a:t>
            </a:r>
          </a:p>
        </p:txBody>
      </p:sp>
      <p:sp>
        <p:nvSpPr>
          <p:cNvPr id="57351" name="Text Box 16"/>
          <p:cNvSpPr txBox="1">
            <a:spLocks noChangeArrowheads="1"/>
          </p:cNvSpPr>
          <p:nvPr/>
        </p:nvSpPr>
        <p:spPr bwMode="auto">
          <a:xfrm>
            <a:off x="4867275" y="3916809"/>
            <a:ext cx="3429000" cy="641350"/>
          </a:xfrm>
          <a:prstGeom prst="rect">
            <a:avLst/>
          </a:prstGeom>
          <a:solidFill>
            <a:srgbClr val="F2F2F2"/>
          </a:solidFill>
          <a:ln>
            <a:noFill/>
          </a:ln>
        </p:spPr>
        <p:txBody>
          <a:bodyPr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9pPr>
          </a:lstStyle>
          <a:p>
            <a:r>
              <a:rPr lang="en-US" altLang="ja-JP" sz="1800" b="1">
                <a:solidFill>
                  <a:srgbClr val="FF0000"/>
                </a:solidFill>
                <a:latin typeface="Arial" charset="0"/>
                <a:ea typeface="ＭＳ Ｐゴシック" charset="0"/>
                <a:cs typeface="ＭＳ Ｐゴシック" charset="0"/>
              </a:rPr>
              <a:t>          Axial anomaly :  </a:t>
            </a:r>
          </a:p>
          <a:p>
            <a:r>
              <a:rPr lang="en-US" altLang="ja-JP" sz="1800" b="1">
                <a:solidFill>
                  <a:srgbClr val="FF0000"/>
                </a:solidFill>
                <a:latin typeface="Arial" charset="0"/>
                <a:ea typeface="ＭＳ Ｐゴシック" charset="0"/>
                <a:cs typeface="ＭＳ Ｐゴシック" charset="0"/>
              </a:rPr>
              <a:t> quantum violation of U(1)</a:t>
            </a:r>
            <a:r>
              <a:rPr lang="en-US" altLang="ja-JP" sz="1800" b="1" baseline="-25000">
                <a:solidFill>
                  <a:srgbClr val="FF0000"/>
                </a:solidFill>
                <a:latin typeface="Arial" charset="0"/>
                <a:ea typeface="ＭＳ Ｐゴシック" charset="0"/>
                <a:cs typeface="ＭＳ Ｐゴシック" charset="0"/>
              </a:rPr>
              <a:t>A</a:t>
            </a:r>
            <a:r>
              <a:rPr lang="en-US" altLang="ja-JP" sz="1800" b="1">
                <a:solidFill>
                  <a:srgbClr val="FF0000"/>
                </a:solidFill>
                <a:latin typeface="Arial" charset="0"/>
                <a:ea typeface="ＭＳ Ｐゴシック" charset="0"/>
                <a:cs typeface="ＭＳ Ｐゴシック" charset="0"/>
              </a:rPr>
              <a:t> </a:t>
            </a:r>
          </a:p>
        </p:txBody>
      </p:sp>
      <p:grpSp>
        <p:nvGrpSpPr>
          <p:cNvPr id="57352" name="グループ化 45"/>
          <p:cNvGrpSpPr>
            <a:grpSpLocks/>
          </p:cNvGrpSpPr>
          <p:nvPr/>
        </p:nvGrpSpPr>
        <p:grpSpPr bwMode="auto">
          <a:xfrm>
            <a:off x="214313" y="764704"/>
            <a:ext cx="8572500" cy="1285875"/>
            <a:chOff x="214313" y="785812"/>
            <a:chExt cx="8572500" cy="1285866"/>
          </a:xfrm>
          <a:solidFill>
            <a:schemeClr val="bg1"/>
          </a:solidFill>
        </p:grpSpPr>
        <p:sp>
          <p:nvSpPr>
            <p:cNvPr id="15" name="角丸四角形 14"/>
            <p:cNvSpPr/>
            <p:nvPr/>
          </p:nvSpPr>
          <p:spPr>
            <a:xfrm>
              <a:off x="214313" y="785812"/>
              <a:ext cx="8572500" cy="1285866"/>
            </a:xfrm>
            <a:prstGeom prst="roundRect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ja-JP" altLang="en-US" sz="1800">
                <a:solidFill>
                  <a:srgbClr val="FFFFFF"/>
                </a:solidFill>
                <a:latin typeface="Arial" pitchFamily="-109" charset="0"/>
                <a:ea typeface="ＭＳ Ｐゴシック" pitchFamily="-109" charset="-128"/>
                <a:cs typeface="ＭＳ Ｐゴシック" pitchFamily="-109" charset="-128"/>
              </a:endParaRPr>
            </a:p>
          </p:txBody>
        </p:sp>
        <p:grpSp>
          <p:nvGrpSpPr>
            <p:cNvPr id="57365" name="Group 20"/>
            <p:cNvGrpSpPr>
              <a:grpSpLocks/>
            </p:cNvGrpSpPr>
            <p:nvPr/>
          </p:nvGrpSpPr>
          <p:grpSpPr bwMode="auto">
            <a:xfrm>
              <a:off x="928688" y="838201"/>
              <a:ext cx="6429377" cy="647701"/>
              <a:chOff x="509" y="545"/>
              <a:chExt cx="4050" cy="408"/>
            </a:xfrm>
            <a:grpFill/>
          </p:grpSpPr>
          <p:sp>
            <p:nvSpPr>
              <p:cNvPr id="57369" name="Text Box 5"/>
              <p:cNvSpPr txBox="1">
                <a:spLocks noChangeArrowheads="1"/>
              </p:cNvSpPr>
              <p:nvPr/>
            </p:nvSpPr>
            <p:spPr bwMode="auto">
              <a:xfrm>
                <a:off x="509" y="602"/>
                <a:ext cx="1020" cy="231"/>
              </a:xfrm>
              <a:prstGeom prst="rect">
                <a:avLst/>
              </a:prstGeom>
              <a:solidFill>
                <a:schemeClr val="bg1">
                  <a:lumMod val="95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defRPr kumimoji="1" sz="2400">
                    <a:solidFill>
                      <a:schemeClr val="tx1"/>
                    </a:solidFill>
                    <a:latin typeface="Times" charset="0"/>
                    <a:ea typeface="Osaka" charset="0"/>
                    <a:cs typeface="Osaka" charset="0"/>
                  </a:defRPr>
                </a:lvl1pPr>
                <a:lvl2pPr marL="742950" indent="-285750">
                  <a:defRPr kumimoji="1" sz="2400">
                    <a:solidFill>
                      <a:schemeClr val="tx1"/>
                    </a:solidFill>
                    <a:latin typeface="Times" charset="0"/>
                    <a:ea typeface="Osaka" charset="0"/>
                    <a:cs typeface="Osaka" charset="0"/>
                  </a:defRPr>
                </a:lvl2pPr>
                <a:lvl3pPr marL="1143000" indent="-228600">
                  <a:defRPr kumimoji="1" sz="2400">
                    <a:solidFill>
                      <a:schemeClr val="tx1"/>
                    </a:solidFill>
                    <a:latin typeface="Times" charset="0"/>
                    <a:ea typeface="Osaka" charset="0"/>
                    <a:cs typeface="Osaka" charset="0"/>
                  </a:defRPr>
                </a:lvl3pPr>
                <a:lvl4pPr marL="1600200" indent="-228600">
                  <a:defRPr kumimoji="1" sz="2400">
                    <a:solidFill>
                      <a:schemeClr val="tx1"/>
                    </a:solidFill>
                    <a:latin typeface="Times" charset="0"/>
                    <a:ea typeface="Osaka" charset="0"/>
                    <a:cs typeface="Osaka" charset="0"/>
                  </a:defRPr>
                </a:lvl4pPr>
                <a:lvl5pPr marL="2057400" indent="-228600">
                  <a:defRPr kumimoji="1" sz="2400">
                    <a:solidFill>
                      <a:schemeClr val="tx1"/>
                    </a:solidFill>
                    <a:latin typeface="Times" charset="0"/>
                    <a:ea typeface="Osaka" charset="0"/>
                    <a:cs typeface="Osaka" charset="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Times" charset="0"/>
                    <a:ea typeface="Osaka" charset="0"/>
                    <a:cs typeface="Osaka" charset="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Times" charset="0"/>
                    <a:ea typeface="Osaka" charset="0"/>
                    <a:cs typeface="Osaka" charset="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Times" charset="0"/>
                    <a:ea typeface="Osaka" charset="0"/>
                    <a:cs typeface="Osaka" charset="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Times" charset="0"/>
                    <a:ea typeface="Osaka" charset="0"/>
                    <a:cs typeface="Osaka" charset="0"/>
                  </a:defRPr>
                </a:lvl9pPr>
              </a:lstStyle>
              <a:p>
                <a:r>
                  <a:rPr lang="en-US" altLang="ja-JP" sz="1800" b="1" dirty="0">
                    <a:solidFill>
                      <a:srgbClr val="FF6600"/>
                    </a:solidFill>
                    <a:latin typeface="Arial" charset="0"/>
                    <a:ea typeface="ＭＳ Ｐゴシック" charset="0"/>
                    <a:cs typeface="ＭＳ Ｐゴシック" charset="0"/>
                  </a:rPr>
                  <a:t>Chiral basis :</a:t>
                </a:r>
              </a:p>
            </p:txBody>
          </p:sp>
          <p:pic>
            <p:nvPicPr>
              <p:cNvPr id="57370" name="Picture 6"/>
              <p:cNvPicPr>
                <a:picLocks noChangeAspect="1" noChangeArrowheads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994" y="545"/>
                <a:ext cx="2565" cy="408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pic>
          <p:nvPicPr>
            <p:cNvPr id="57366" name="Picture 7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81341" y="1509975"/>
              <a:ext cx="5762625" cy="55245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57367" name="Text Box 14"/>
            <p:cNvSpPr txBox="1">
              <a:spLocks noChangeArrowheads="1"/>
            </p:cNvSpPr>
            <p:nvPr/>
          </p:nvSpPr>
          <p:spPr bwMode="auto">
            <a:xfrm>
              <a:off x="252413" y="1500182"/>
              <a:ext cx="2381250" cy="366711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kumimoji="1" sz="2400">
                  <a:solidFill>
                    <a:schemeClr val="tx1"/>
                  </a:solidFill>
                  <a:latin typeface="Times" charset="0"/>
                  <a:ea typeface="Osaka" charset="0"/>
                  <a:cs typeface="Osaka" charset="0"/>
                </a:defRPr>
              </a:lvl1pPr>
              <a:lvl2pPr marL="742950" indent="-285750">
                <a:defRPr kumimoji="1" sz="2400">
                  <a:solidFill>
                    <a:schemeClr val="tx1"/>
                  </a:solidFill>
                  <a:latin typeface="Times" charset="0"/>
                  <a:ea typeface="Osaka" charset="0"/>
                  <a:cs typeface="Osaka" charset="0"/>
                </a:defRPr>
              </a:lvl2pPr>
              <a:lvl3pPr marL="1143000" indent="-228600">
                <a:defRPr kumimoji="1" sz="2400">
                  <a:solidFill>
                    <a:schemeClr val="tx1"/>
                  </a:solidFill>
                  <a:latin typeface="Times" charset="0"/>
                  <a:ea typeface="Osaka" charset="0"/>
                  <a:cs typeface="Osaka" charset="0"/>
                </a:defRPr>
              </a:lvl3pPr>
              <a:lvl4pPr marL="1600200" indent="-228600">
                <a:defRPr kumimoji="1" sz="2400">
                  <a:solidFill>
                    <a:schemeClr val="tx1"/>
                  </a:solidFill>
                  <a:latin typeface="Times" charset="0"/>
                  <a:ea typeface="Osaka" charset="0"/>
                  <a:cs typeface="Osaka" charset="0"/>
                </a:defRPr>
              </a:lvl4pPr>
              <a:lvl5pPr marL="2057400" indent="-228600">
                <a:defRPr kumimoji="1" sz="2400">
                  <a:solidFill>
                    <a:schemeClr val="tx1"/>
                  </a:solidFill>
                  <a:latin typeface="Times" charset="0"/>
                  <a:ea typeface="Osaka" charset="0"/>
                  <a:cs typeface="Osaka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" charset="0"/>
                  <a:ea typeface="Osaka" charset="0"/>
                  <a:cs typeface="Osaka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" charset="0"/>
                  <a:ea typeface="Osaka" charset="0"/>
                  <a:cs typeface="Osaka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" charset="0"/>
                  <a:ea typeface="Osaka" charset="0"/>
                  <a:cs typeface="Osaka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" charset="0"/>
                  <a:ea typeface="Osaka" charset="0"/>
                  <a:cs typeface="Osaka" charset="0"/>
                </a:defRPr>
              </a:lvl9pPr>
            </a:lstStyle>
            <a:p>
              <a:r>
                <a:rPr lang="en-US" altLang="ja-JP" sz="1800" dirty="0">
                  <a:latin typeface="Arial" charset="0"/>
                  <a:ea typeface="ＭＳ Ｐゴシック" charset="0"/>
                  <a:cs typeface="ＭＳ Ｐゴシック" charset="0"/>
                </a:rPr>
                <a:t>   </a:t>
              </a:r>
              <a:r>
                <a:rPr lang="en-US" altLang="ja-JP" sz="1800" b="1" dirty="0">
                  <a:solidFill>
                    <a:srgbClr val="FF6600"/>
                  </a:solidFill>
                  <a:latin typeface="Arial" charset="0"/>
                  <a:ea typeface="ＭＳ Ｐゴシック" charset="0"/>
                  <a:cs typeface="ＭＳ Ｐゴシック" charset="0"/>
                </a:rPr>
                <a:t>QCD </a:t>
              </a:r>
              <a:r>
                <a:rPr lang="en-US" altLang="ja-JP" sz="1800" b="1" dirty="0" err="1">
                  <a:solidFill>
                    <a:srgbClr val="FF6600"/>
                  </a:solidFill>
                  <a:latin typeface="Arial" charset="0"/>
                  <a:ea typeface="ＭＳ Ｐゴシック" charset="0"/>
                  <a:cs typeface="ＭＳ Ｐゴシック" charset="0"/>
                </a:rPr>
                <a:t>Lagrangian</a:t>
              </a:r>
              <a:r>
                <a:rPr lang="en-US" altLang="ja-JP" sz="1800" b="1" dirty="0">
                  <a:solidFill>
                    <a:srgbClr val="FF6600"/>
                  </a:solidFill>
                  <a:latin typeface="Arial" charset="0"/>
                  <a:ea typeface="ＭＳ Ｐゴシック" charset="0"/>
                  <a:cs typeface="ＭＳ Ｐゴシック" charset="0"/>
                </a:rPr>
                <a:t> :</a:t>
              </a:r>
              <a:r>
                <a:rPr lang="en-US" altLang="ja-JP" sz="1800" dirty="0">
                  <a:solidFill>
                    <a:srgbClr val="FF6600"/>
                  </a:solidFill>
                  <a:latin typeface="Arial" charset="0"/>
                  <a:ea typeface="ＭＳ Ｐゴシック" charset="0"/>
                  <a:cs typeface="ＭＳ Ｐゴシック" charset="0"/>
                </a:rPr>
                <a:t> </a:t>
              </a:r>
            </a:p>
          </p:txBody>
        </p:sp>
      </p:grpSp>
      <p:grpSp>
        <p:nvGrpSpPr>
          <p:cNvPr id="57353" name="グループ化 37"/>
          <p:cNvGrpSpPr>
            <a:grpSpLocks/>
          </p:cNvGrpSpPr>
          <p:nvPr/>
        </p:nvGrpSpPr>
        <p:grpSpPr bwMode="auto">
          <a:xfrm>
            <a:off x="7572375" y="836141"/>
            <a:ext cx="357188" cy="623887"/>
            <a:chOff x="9105931" y="-383381"/>
            <a:chExt cx="409577" cy="766762"/>
          </a:xfrm>
        </p:grpSpPr>
        <p:sp>
          <p:nvSpPr>
            <p:cNvPr id="57363" name="Line 181"/>
            <p:cNvSpPr>
              <a:spLocks noChangeShapeType="1"/>
            </p:cNvSpPr>
            <p:nvPr/>
          </p:nvSpPr>
          <p:spPr bwMode="auto">
            <a:xfrm flipV="1">
              <a:off x="9105932" y="-383381"/>
              <a:ext cx="409576" cy="766762"/>
            </a:xfrm>
            <a:prstGeom prst="line">
              <a:avLst/>
            </a:prstGeom>
            <a:noFill/>
            <a:ln w="28575">
              <a:solidFill>
                <a:srgbClr val="0000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ja-JP" altLang="en-US"/>
            </a:p>
          </p:txBody>
        </p:sp>
        <p:sp>
          <p:nvSpPr>
            <p:cNvPr id="57364" name="Oval 183"/>
            <p:cNvSpPr>
              <a:spLocks noChangeArrowheads="1"/>
            </p:cNvSpPr>
            <p:nvPr/>
          </p:nvSpPr>
          <p:spPr bwMode="auto">
            <a:xfrm>
              <a:off x="9105931" y="-174264"/>
              <a:ext cx="409575" cy="418234"/>
            </a:xfrm>
            <a:prstGeom prst="ellipse">
              <a:avLst/>
            </a:prstGeom>
            <a:gradFill rotWithShape="0">
              <a:gsLst>
                <a:gs pos="0">
                  <a:srgbClr val="767676"/>
                </a:gs>
                <a:gs pos="50000">
                  <a:srgbClr val="FFFFFF"/>
                </a:gs>
                <a:gs pos="100000">
                  <a:srgbClr val="767676"/>
                </a:gs>
              </a:gsLst>
              <a:lin ang="18900000" scaled="1"/>
            </a:gra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ja-JP" altLang="en-US" sz="1800">
                <a:latin typeface="Tahoma" charset="0"/>
                <a:ea typeface="ＭＳ Ｐゴシック" charset="0"/>
                <a:cs typeface="ＭＳ Ｐゴシック" charset="0"/>
              </a:endParaRPr>
            </a:p>
          </p:txBody>
        </p:sp>
      </p:grpSp>
      <p:grpSp>
        <p:nvGrpSpPr>
          <p:cNvPr id="57354" name="グループ化 36"/>
          <p:cNvGrpSpPr>
            <a:grpSpLocks/>
          </p:cNvGrpSpPr>
          <p:nvPr/>
        </p:nvGrpSpPr>
        <p:grpSpPr bwMode="auto">
          <a:xfrm>
            <a:off x="2786063" y="907578"/>
            <a:ext cx="338137" cy="554038"/>
            <a:chOff x="8286776" y="-383381"/>
            <a:chExt cx="409580" cy="697056"/>
          </a:xfrm>
        </p:grpSpPr>
        <p:sp>
          <p:nvSpPr>
            <p:cNvPr id="57361" name="Line 184"/>
            <p:cNvSpPr>
              <a:spLocks noChangeShapeType="1"/>
            </p:cNvSpPr>
            <p:nvPr/>
          </p:nvSpPr>
          <p:spPr bwMode="auto">
            <a:xfrm flipH="1">
              <a:off x="8286776" y="-383381"/>
              <a:ext cx="409575" cy="697056"/>
            </a:xfrm>
            <a:prstGeom prst="line">
              <a:avLst/>
            </a:prstGeom>
            <a:noFill/>
            <a:ln w="28575">
              <a:solidFill>
                <a:srgbClr val="0000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ja-JP" altLang="en-US"/>
            </a:p>
          </p:txBody>
        </p:sp>
        <p:sp>
          <p:nvSpPr>
            <p:cNvPr id="57362" name="Oval 193"/>
            <p:cNvSpPr>
              <a:spLocks noChangeArrowheads="1"/>
            </p:cNvSpPr>
            <p:nvPr/>
          </p:nvSpPr>
          <p:spPr bwMode="auto">
            <a:xfrm>
              <a:off x="8286781" y="-243969"/>
              <a:ext cx="409575" cy="418234"/>
            </a:xfrm>
            <a:prstGeom prst="ellipse">
              <a:avLst/>
            </a:prstGeom>
            <a:gradFill rotWithShape="0">
              <a:gsLst>
                <a:gs pos="0">
                  <a:srgbClr val="767676"/>
                </a:gs>
                <a:gs pos="50000">
                  <a:srgbClr val="FFFFFF"/>
                </a:gs>
                <a:gs pos="100000">
                  <a:srgbClr val="767676"/>
                </a:gs>
              </a:gsLst>
              <a:lin ang="18900000" scaled="1"/>
            </a:gra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ja-JP" altLang="en-US" sz="1800">
                <a:latin typeface="Tahoma" charset="0"/>
                <a:ea typeface="ＭＳ Ｐゴシック" charset="0"/>
                <a:cs typeface="ＭＳ Ｐゴシック" charset="0"/>
              </a:endParaRPr>
            </a:p>
          </p:txBody>
        </p:sp>
      </p:grpSp>
      <p:sp>
        <p:nvSpPr>
          <p:cNvPr id="57355" name="Rectangle 19"/>
          <p:cNvSpPr>
            <a:spLocks noChangeArrowheads="1"/>
          </p:cNvSpPr>
          <p:nvPr/>
        </p:nvSpPr>
        <p:spPr bwMode="auto">
          <a:xfrm>
            <a:off x="755576" y="188640"/>
            <a:ext cx="7484507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altLang="ja-JP" dirty="0"/>
              <a:t>■</a:t>
            </a:r>
            <a:r>
              <a:rPr lang="en-US" altLang="ja-JP" dirty="0">
                <a:latin typeface="ヒラギノ丸ゴ Pro W4" charset="0"/>
                <a:ea typeface="ヒラギノ丸ゴ Pro W4" charset="0"/>
                <a:cs typeface="ヒラギノ丸ゴ Pro W4" charset="0"/>
              </a:rPr>
              <a:t>Symmetries in QCD and their breaking pattern</a:t>
            </a:r>
          </a:p>
        </p:txBody>
      </p:sp>
      <p:pic>
        <p:nvPicPr>
          <p:cNvPr id="57356" name="図 37" descr="Satointerview3.gif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4792315"/>
            <a:ext cx="1179240" cy="11569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7357" name="Picture 28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53275" y="4955034"/>
            <a:ext cx="1857375" cy="1104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7358" name="Picture 8" descr="\begin{align*}&#10; \partial_{\mu} J_{_A}^{\mu} = -2N_f \frac{\alpha_s}{8\pi} F^{\mu \nu}_a \tilde F_{\mu \nu}^a&#10;  \end{align*}&#10;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7275" y="4780409"/>
            <a:ext cx="3000375" cy="493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7359" name="Picture 24" descr="OSK200505120039.jpg                                            00044562Macintosh HD                   BE121B6B: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34200" y="5721797"/>
            <a:ext cx="681038" cy="99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2" name="下矢印 41"/>
          <p:cNvSpPr/>
          <p:nvPr/>
        </p:nvSpPr>
        <p:spPr>
          <a:xfrm>
            <a:off x="3657600" y="3257078"/>
            <a:ext cx="1143000" cy="357188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ja-JP" altLang="en-US" sz="1800">
              <a:solidFill>
                <a:srgbClr val="FFFFFF"/>
              </a:solidFill>
              <a:latin typeface="Arial" pitchFamily="-109" charset="0"/>
              <a:ea typeface="ＭＳ Ｐゴシック" pitchFamily="-109" charset="-128"/>
              <a:cs typeface="ＭＳ Ｐゴシック" pitchFamily="-109" charset="-128"/>
            </a:endParaRPr>
          </a:p>
        </p:txBody>
      </p:sp>
      <p:pic>
        <p:nvPicPr>
          <p:cNvPr id="2" name="図 1" descr="566px-Giovanni_Jona-Lasinio-Nobel_Lecture-1.jpg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3608" y="5733256"/>
            <a:ext cx="952573" cy="10081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6018559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0962" name="Group 8"/>
          <p:cNvGrpSpPr>
            <a:grpSpLocks/>
          </p:cNvGrpSpPr>
          <p:nvPr/>
        </p:nvGrpSpPr>
        <p:grpSpPr bwMode="auto">
          <a:xfrm>
            <a:off x="901700" y="333376"/>
            <a:ext cx="7369175" cy="431800"/>
            <a:chOff x="778" y="288"/>
            <a:chExt cx="4642" cy="272"/>
          </a:xfrm>
        </p:grpSpPr>
        <p:sp>
          <p:nvSpPr>
            <p:cNvPr id="486409" name="Rectangle 9"/>
            <p:cNvSpPr>
              <a:spLocks noChangeArrowheads="1"/>
            </p:cNvSpPr>
            <p:nvPr/>
          </p:nvSpPr>
          <p:spPr bwMode="auto">
            <a:xfrm>
              <a:off x="778" y="288"/>
              <a:ext cx="4642" cy="272"/>
            </a:xfrm>
            <a:prstGeom prst="rect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  <a:effectLst>
              <a:outerShdw dist="107763" dir="2700000" algn="ctr" rotWithShape="0">
                <a:srgbClr val="114FFB"/>
              </a:outerShdw>
            </a:effectLst>
          </p:spPr>
          <p:txBody>
            <a:bodyPr lIns="90488" tIns="44450" rIns="90488" bIns="44450" anchor="ctr"/>
            <a:lstStyle/>
            <a:p>
              <a:pPr>
                <a:defRPr/>
              </a:pPr>
              <a:r>
                <a:rPr lang="en-US" altLang="ja-JP" sz="2400" i="1" dirty="0">
                  <a:latin typeface="Tahoma" pitchFamily="34" charset="0"/>
                  <a:ea typeface="ＭＳ Ｐゴシック" charset="-128"/>
                  <a:cs typeface="+mn-cs"/>
                </a:rPr>
                <a:t>   </a:t>
              </a:r>
              <a:r>
                <a:rPr lang="en-US" altLang="ja-JP" sz="2400" dirty="0">
                  <a:latin typeface="Tahoma" pitchFamily="34" charset="0"/>
                  <a:ea typeface="ＭＳ Ｐゴシック" charset="-128"/>
                  <a:cs typeface="+mn-cs"/>
                </a:rPr>
                <a:t>Origin of masses             Structure of the vacuum</a:t>
              </a:r>
            </a:p>
          </p:txBody>
        </p:sp>
        <p:sp>
          <p:nvSpPr>
            <p:cNvPr id="41029" name="AutoShape 10"/>
            <p:cNvSpPr>
              <a:spLocks noChangeArrowheads="1"/>
            </p:cNvSpPr>
            <p:nvPr/>
          </p:nvSpPr>
          <p:spPr bwMode="auto">
            <a:xfrm>
              <a:off x="2698" y="359"/>
              <a:ext cx="350" cy="155"/>
            </a:xfrm>
            <a:prstGeom prst="leftRightArrow">
              <a:avLst>
                <a:gd name="adj1" fmla="val 50000"/>
                <a:gd name="adj2" fmla="val 45161"/>
              </a:avLst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ja-JP" altLang="en-US"/>
            </a:p>
          </p:txBody>
        </p:sp>
      </p:grpSp>
      <p:grpSp>
        <p:nvGrpSpPr>
          <p:cNvPr id="5" name="図形グループ 4"/>
          <p:cNvGrpSpPr/>
          <p:nvPr/>
        </p:nvGrpSpPr>
        <p:grpSpPr>
          <a:xfrm>
            <a:off x="47824" y="1124744"/>
            <a:ext cx="3444056" cy="5400600"/>
            <a:chOff x="47824" y="692696"/>
            <a:chExt cx="3444056" cy="5400600"/>
          </a:xfrm>
        </p:grpSpPr>
        <p:sp>
          <p:nvSpPr>
            <p:cNvPr id="2" name="正方形/長方形 1"/>
            <p:cNvSpPr/>
            <p:nvPr/>
          </p:nvSpPr>
          <p:spPr>
            <a:xfrm>
              <a:off x="47824" y="692696"/>
              <a:ext cx="3444056" cy="540060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grpSp>
          <p:nvGrpSpPr>
            <p:cNvPr id="4" name="Group 74"/>
            <p:cNvGrpSpPr>
              <a:grpSpLocks/>
            </p:cNvGrpSpPr>
            <p:nvPr/>
          </p:nvGrpSpPr>
          <p:grpSpPr bwMode="auto">
            <a:xfrm>
              <a:off x="107504" y="880963"/>
              <a:ext cx="3373438" cy="5140325"/>
              <a:chOff x="113" y="542"/>
              <a:chExt cx="2125" cy="3238"/>
            </a:xfrm>
          </p:grpSpPr>
          <p:sp>
            <p:nvSpPr>
              <p:cNvPr id="41008" name="Text Box 5"/>
              <p:cNvSpPr txBox="1">
                <a:spLocks noChangeArrowheads="1"/>
              </p:cNvSpPr>
              <p:nvPr/>
            </p:nvSpPr>
            <p:spPr bwMode="auto">
              <a:xfrm>
                <a:off x="609" y="3567"/>
                <a:ext cx="1092" cy="21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 kumimoji="1">
                    <a:solidFill>
                      <a:schemeClr val="tx1"/>
                    </a:solidFill>
                    <a:latin typeface="Tahoma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 eaLnBrk="0" hangingPunct="0">
                  <a:defRPr kumimoji="1">
                    <a:solidFill>
                      <a:schemeClr val="tx1"/>
                    </a:solidFill>
                    <a:latin typeface="Tahoma" charset="0"/>
                    <a:ea typeface="ＭＳ Ｐゴシック" charset="0"/>
                  </a:defRPr>
                </a:lvl2pPr>
                <a:lvl3pPr marL="1143000" indent="-228600" eaLnBrk="0" hangingPunct="0">
                  <a:defRPr kumimoji="1">
                    <a:solidFill>
                      <a:schemeClr val="tx1"/>
                    </a:solidFill>
                    <a:latin typeface="Tahoma" charset="0"/>
                    <a:ea typeface="ＭＳ Ｐゴシック" charset="0"/>
                  </a:defRPr>
                </a:lvl3pPr>
                <a:lvl4pPr marL="1600200" indent="-228600" eaLnBrk="0" hangingPunct="0">
                  <a:defRPr kumimoji="1">
                    <a:solidFill>
                      <a:schemeClr val="tx1"/>
                    </a:solidFill>
                    <a:latin typeface="Tahoma" charset="0"/>
                    <a:ea typeface="ＭＳ Ｐゴシック" charset="0"/>
                  </a:defRPr>
                </a:lvl4pPr>
                <a:lvl5pPr marL="2057400" indent="-228600" eaLnBrk="0" hangingPunct="0">
                  <a:defRPr kumimoji="1">
                    <a:solidFill>
                      <a:schemeClr val="tx1"/>
                    </a:solidFill>
                    <a:latin typeface="Tahoma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Tahoma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Tahoma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Tahoma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Tahoma" charset="0"/>
                    <a:ea typeface="ＭＳ Ｐゴシック" charset="0"/>
                  </a:defRPr>
                </a:lvl9pPr>
              </a:lstStyle>
              <a:p>
                <a:pPr eaLnBrk="1" hangingPunct="1"/>
                <a:r>
                  <a:rPr lang="en-US" altLang="ja-JP" sz="1600" b="1" dirty="0">
                    <a:solidFill>
                      <a:srgbClr val="FF3399"/>
                    </a:solidFill>
                  </a:rPr>
                  <a:t>WMAP, Planck </a:t>
                </a:r>
              </a:p>
            </p:txBody>
          </p:sp>
          <p:grpSp>
            <p:nvGrpSpPr>
              <p:cNvPr id="41009" name="Group 14"/>
              <p:cNvGrpSpPr>
                <a:grpSpLocks/>
              </p:cNvGrpSpPr>
              <p:nvPr/>
            </p:nvGrpSpPr>
            <p:grpSpPr bwMode="auto">
              <a:xfrm>
                <a:off x="113" y="542"/>
                <a:ext cx="2125" cy="2782"/>
                <a:chOff x="113" y="663"/>
                <a:chExt cx="2125" cy="2782"/>
              </a:xfrm>
            </p:grpSpPr>
            <p:sp>
              <p:nvSpPr>
                <p:cNvPr id="41010" name="Text Box 15"/>
                <p:cNvSpPr txBox="1">
                  <a:spLocks noChangeArrowheads="1"/>
                </p:cNvSpPr>
                <p:nvPr/>
              </p:nvSpPr>
              <p:spPr bwMode="auto">
                <a:xfrm>
                  <a:off x="120" y="3022"/>
                  <a:ext cx="1944" cy="252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>
                  <a:spAutoFit/>
                </a:bodyPr>
                <a:lstStyle>
                  <a:lvl1pPr eaLnBrk="0" hangingPunct="0">
                    <a:defRPr kumimoji="1">
                      <a:solidFill>
                        <a:schemeClr val="tx1"/>
                      </a:solidFill>
                      <a:latin typeface="Tahoma" charset="0"/>
                      <a:ea typeface="ＭＳ Ｐゴシック" charset="0"/>
                      <a:cs typeface="ＭＳ Ｐゴシック" charset="0"/>
                    </a:defRPr>
                  </a:lvl1pPr>
                  <a:lvl2pPr marL="742950" indent="-285750" eaLnBrk="0" hangingPunct="0">
                    <a:defRPr kumimoji="1">
                      <a:solidFill>
                        <a:schemeClr val="tx1"/>
                      </a:solidFill>
                      <a:latin typeface="Tahoma" charset="0"/>
                      <a:ea typeface="ＭＳ Ｐゴシック" charset="0"/>
                    </a:defRPr>
                  </a:lvl2pPr>
                  <a:lvl3pPr marL="1143000" indent="-228600" eaLnBrk="0" hangingPunct="0">
                    <a:defRPr kumimoji="1">
                      <a:solidFill>
                        <a:schemeClr val="tx1"/>
                      </a:solidFill>
                      <a:latin typeface="Tahoma" charset="0"/>
                      <a:ea typeface="ＭＳ Ｐゴシック" charset="0"/>
                    </a:defRPr>
                  </a:lvl3pPr>
                  <a:lvl4pPr marL="1600200" indent="-228600" eaLnBrk="0" hangingPunct="0">
                    <a:defRPr kumimoji="1">
                      <a:solidFill>
                        <a:schemeClr val="tx1"/>
                      </a:solidFill>
                      <a:latin typeface="Tahoma" charset="0"/>
                      <a:ea typeface="ＭＳ Ｐゴシック" charset="0"/>
                    </a:defRPr>
                  </a:lvl4pPr>
                  <a:lvl5pPr marL="2057400" indent="-228600" eaLnBrk="0" hangingPunct="0">
                    <a:defRPr kumimoji="1">
                      <a:solidFill>
                        <a:schemeClr val="tx1"/>
                      </a:solidFill>
                      <a:latin typeface="Tahoma" charset="0"/>
                      <a:ea typeface="ＭＳ Ｐゴシック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umimoji="1">
                      <a:solidFill>
                        <a:schemeClr val="tx1"/>
                      </a:solidFill>
                      <a:latin typeface="Tahoma" charset="0"/>
                      <a:ea typeface="ＭＳ Ｐゴシック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umimoji="1">
                      <a:solidFill>
                        <a:schemeClr val="tx1"/>
                      </a:solidFill>
                      <a:latin typeface="Tahoma" charset="0"/>
                      <a:ea typeface="ＭＳ Ｐゴシック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umimoji="1">
                      <a:solidFill>
                        <a:schemeClr val="tx1"/>
                      </a:solidFill>
                      <a:latin typeface="Tahoma" charset="0"/>
                      <a:ea typeface="ＭＳ Ｐゴシック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umimoji="1">
                      <a:solidFill>
                        <a:schemeClr val="tx1"/>
                      </a:solidFill>
                      <a:latin typeface="Tahoma" charset="0"/>
                      <a:ea typeface="ＭＳ Ｐゴシック" charset="0"/>
                    </a:defRPr>
                  </a:lvl9pPr>
                </a:lstStyle>
                <a:p>
                  <a:pPr eaLnBrk="1" hangingPunct="1"/>
                  <a:r>
                    <a:rPr lang="en-US" altLang="ja-JP" sz="2000" b="1" dirty="0">
                      <a:solidFill>
                        <a:schemeClr val="accent2"/>
                      </a:solidFill>
                    </a:rPr>
                    <a:t>Cosmological constant</a:t>
                  </a:r>
                </a:p>
              </p:txBody>
            </p:sp>
            <p:sp>
              <p:nvSpPr>
                <p:cNvPr id="41011" name="Text Box 16"/>
                <p:cNvSpPr txBox="1">
                  <a:spLocks noChangeArrowheads="1"/>
                </p:cNvSpPr>
                <p:nvPr/>
              </p:nvSpPr>
              <p:spPr bwMode="auto">
                <a:xfrm>
                  <a:off x="698" y="3253"/>
                  <a:ext cx="867" cy="192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>
                  <a:spAutoFit/>
                </a:bodyPr>
                <a:lstStyle>
                  <a:lvl1pPr eaLnBrk="0" hangingPunct="0">
                    <a:defRPr kumimoji="1">
                      <a:solidFill>
                        <a:schemeClr val="tx1"/>
                      </a:solidFill>
                      <a:latin typeface="Tahoma" charset="0"/>
                      <a:ea typeface="ＭＳ Ｐゴシック" charset="0"/>
                      <a:cs typeface="ＭＳ Ｐゴシック" charset="0"/>
                    </a:defRPr>
                  </a:lvl1pPr>
                  <a:lvl2pPr marL="742950" indent="-285750" eaLnBrk="0" hangingPunct="0">
                    <a:defRPr kumimoji="1">
                      <a:solidFill>
                        <a:schemeClr val="tx1"/>
                      </a:solidFill>
                      <a:latin typeface="Tahoma" charset="0"/>
                      <a:ea typeface="ＭＳ Ｐゴシック" charset="0"/>
                    </a:defRPr>
                  </a:lvl2pPr>
                  <a:lvl3pPr marL="1143000" indent="-228600" eaLnBrk="0" hangingPunct="0">
                    <a:defRPr kumimoji="1">
                      <a:solidFill>
                        <a:schemeClr val="tx1"/>
                      </a:solidFill>
                      <a:latin typeface="Tahoma" charset="0"/>
                      <a:ea typeface="ＭＳ Ｐゴシック" charset="0"/>
                    </a:defRPr>
                  </a:lvl3pPr>
                  <a:lvl4pPr marL="1600200" indent="-228600" eaLnBrk="0" hangingPunct="0">
                    <a:defRPr kumimoji="1">
                      <a:solidFill>
                        <a:schemeClr val="tx1"/>
                      </a:solidFill>
                      <a:latin typeface="Tahoma" charset="0"/>
                      <a:ea typeface="ＭＳ Ｐゴシック" charset="0"/>
                    </a:defRPr>
                  </a:lvl4pPr>
                  <a:lvl5pPr marL="2057400" indent="-228600" eaLnBrk="0" hangingPunct="0">
                    <a:defRPr kumimoji="1">
                      <a:solidFill>
                        <a:schemeClr val="tx1"/>
                      </a:solidFill>
                      <a:latin typeface="Tahoma" charset="0"/>
                      <a:ea typeface="ＭＳ Ｐゴシック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umimoji="1">
                      <a:solidFill>
                        <a:schemeClr val="tx1"/>
                      </a:solidFill>
                      <a:latin typeface="Tahoma" charset="0"/>
                      <a:ea typeface="ＭＳ Ｐゴシック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umimoji="1">
                      <a:solidFill>
                        <a:schemeClr val="tx1"/>
                      </a:solidFill>
                      <a:latin typeface="Tahoma" charset="0"/>
                      <a:ea typeface="ＭＳ Ｐゴシック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umimoji="1">
                      <a:solidFill>
                        <a:schemeClr val="tx1"/>
                      </a:solidFill>
                      <a:latin typeface="Tahoma" charset="0"/>
                      <a:ea typeface="ＭＳ Ｐゴシック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umimoji="1">
                      <a:solidFill>
                        <a:schemeClr val="tx1"/>
                      </a:solidFill>
                      <a:latin typeface="Tahoma" charset="0"/>
                      <a:ea typeface="ＭＳ Ｐゴシック" charset="0"/>
                    </a:defRPr>
                  </a:lvl9pPr>
                </a:lstStyle>
                <a:p>
                  <a:pPr eaLnBrk="1" hangingPunct="1"/>
                  <a:r>
                    <a:rPr lang="en-US" altLang="ja-JP" sz="1400">
                      <a:solidFill>
                        <a:srgbClr val="008000"/>
                      </a:solidFill>
                    </a:rPr>
                    <a:t>Einstein (1917)</a:t>
                  </a:r>
                </a:p>
              </p:txBody>
            </p:sp>
            <p:grpSp>
              <p:nvGrpSpPr>
                <p:cNvPr id="41012" name="Group 17"/>
                <p:cNvGrpSpPr>
                  <a:grpSpLocks/>
                </p:cNvGrpSpPr>
                <p:nvPr/>
              </p:nvGrpSpPr>
              <p:grpSpPr bwMode="auto">
                <a:xfrm>
                  <a:off x="113" y="663"/>
                  <a:ext cx="2125" cy="2211"/>
                  <a:chOff x="113" y="663"/>
                  <a:chExt cx="2125" cy="2211"/>
                </a:xfrm>
              </p:grpSpPr>
              <p:sp>
                <p:nvSpPr>
                  <p:cNvPr id="41013" name="Line 18"/>
                  <p:cNvSpPr>
                    <a:spLocks noChangeShapeType="1"/>
                  </p:cNvSpPr>
                  <p:nvPr/>
                </p:nvSpPr>
                <p:spPr bwMode="auto">
                  <a:xfrm>
                    <a:off x="158" y="2160"/>
                    <a:ext cx="1906" cy="0"/>
                  </a:xfrm>
                  <a:prstGeom prst="line">
                    <a:avLst/>
                  </a:prstGeom>
                  <a:noFill/>
                  <a:ln w="12700">
                    <a:solidFill>
                      <a:schemeClr val="tx1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 xmlns="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ja-JP" altLang="en-US"/>
                  </a:p>
                </p:txBody>
              </p:sp>
              <p:grpSp>
                <p:nvGrpSpPr>
                  <p:cNvPr id="41014" name="Group 19"/>
                  <p:cNvGrpSpPr>
                    <a:grpSpLocks/>
                  </p:cNvGrpSpPr>
                  <p:nvPr/>
                </p:nvGrpSpPr>
                <p:grpSpPr bwMode="auto">
                  <a:xfrm>
                    <a:off x="113" y="663"/>
                    <a:ext cx="2125" cy="1497"/>
                    <a:chOff x="113" y="663"/>
                    <a:chExt cx="2125" cy="1497"/>
                  </a:xfrm>
                </p:grpSpPr>
                <p:sp>
                  <p:nvSpPr>
                    <p:cNvPr id="41016" name="Line 20"/>
                    <p:cNvSpPr>
                      <a:spLocks noChangeShapeType="1"/>
                    </p:cNvSpPr>
                    <p:nvPr/>
                  </p:nvSpPr>
                  <p:spPr bwMode="auto">
                    <a:xfrm flipH="1">
                      <a:off x="1132" y="774"/>
                      <a:ext cx="4" cy="1307"/>
                    </a:xfrm>
                    <a:prstGeom prst="line">
                      <a:avLst/>
                    </a:prstGeom>
                    <a:noFill/>
                    <a:ln w="76200" cmpd="tri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 xmlns="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ja-JP" altLang="en-US"/>
                    </a:p>
                  </p:txBody>
                </p:sp>
                <p:sp>
                  <p:nvSpPr>
                    <p:cNvPr id="41017" name="Line 21"/>
                    <p:cNvSpPr>
                      <a:spLocks noChangeShapeType="1"/>
                    </p:cNvSpPr>
                    <p:nvPr/>
                  </p:nvSpPr>
                  <p:spPr bwMode="auto">
                    <a:xfrm flipV="1">
                      <a:off x="389" y="663"/>
                      <a:ext cx="1493" cy="584"/>
                    </a:xfrm>
                    <a:prstGeom prst="line">
                      <a:avLst/>
                    </a:prstGeom>
                    <a:noFill/>
                    <a:ln w="76200" cmpd="tri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 xmlns="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ja-JP" altLang="en-US"/>
                    </a:p>
                  </p:txBody>
                </p:sp>
                <p:sp>
                  <p:nvSpPr>
                    <p:cNvPr id="41018" name="Oval 22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1080" y="691"/>
                      <a:ext cx="111" cy="111"/>
                    </a:xfrm>
                    <a:prstGeom prst="ellipse">
                      <a:avLst/>
                    </a:prstGeom>
                    <a:solidFill>
                      <a:schemeClr val="bg1"/>
                    </a:solidFill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</p:spPr>
                  <p:txBody>
                    <a:bodyPr wrap="none" anchor="ctr"/>
                    <a:lstStyle/>
                    <a:p>
                      <a:endParaRPr lang="ja-JP" altLang="en-US"/>
                    </a:p>
                  </p:txBody>
                </p:sp>
                <p:sp>
                  <p:nvSpPr>
                    <p:cNvPr id="41019" name="Line 23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1827" y="691"/>
                      <a:ext cx="0" cy="222"/>
                    </a:xfrm>
                    <a:prstGeom prst="line">
                      <a:avLst/>
                    </a:prstGeom>
                    <a:noFill/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 xmlns="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ja-JP" altLang="en-US"/>
                    </a:p>
                  </p:txBody>
                </p:sp>
                <p:sp>
                  <p:nvSpPr>
                    <p:cNvPr id="41020" name="Oval 24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1799" y="885"/>
                      <a:ext cx="55" cy="56"/>
                    </a:xfrm>
                    <a:prstGeom prst="ellipse">
                      <a:avLst/>
                    </a:prstGeom>
                    <a:solidFill>
                      <a:schemeClr val="tx1"/>
                    </a:solidFill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</p:spPr>
                  <p:txBody>
                    <a:bodyPr wrap="none" anchor="ctr"/>
                    <a:lstStyle/>
                    <a:p>
                      <a:endParaRPr lang="ja-JP">
                        <a:solidFill>
                          <a:schemeClr val="bg1"/>
                        </a:solidFill>
                      </a:endParaRPr>
                    </a:p>
                  </p:txBody>
                </p:sp>
                <p:sp>
                  <p:nvSpPr>
                    <p:cNvPr id="41021" name="Line 25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500" y="1191"/>
                      <a:ext cx="0" cy="278"/>
                    </a:xfrm>
                    <a:prstGeom prst="line">
                      <a:avLst/>
                    </a:prstGeom>
                    <a:noFill/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 xmlns="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ja-JP" altLang="en-US"/>
                    </a:p>
                  </p:txBody>
                </p:sp>
                <p:sp>
                  <p:nvSpPr>
                    <p:cNvPr id="41022" name="Oval 26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113" y="1385"/>
                      <a:ext cx="774" cy="751"/>
                    </a:xfrm>
                    <a:prstGeom prst="ellipse">
                      <a:avLst/>
                    </a:prstGeom>
                    <a:solidFill>
                      <a:srgbClr val="CCECFF"/>
                    </a:solidFill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</p:spPr>
                  <p:txBody>
                    <a:bodyPr wrap="none" anchor="ctr"/>
                    <a:lstStyle/>
                    <a:p>
                      <a:endParaRPr lang="ja-JP" altLang="en-US"/>
                    </a:p>
                  </p:txBody>
                </p:sp>
                <p:sp>
                  <p:nvSpPr>
                    <p:cNvPr id="41023" name="AutoShape 27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792" y="2055"/>
                      <a:ext cx="679" cy="105"/>
                    </a:xfrm>
                    <a:prstGeom prst="triangle">
                      <a:avLst>
                        <a:gd name="adj" fmla="val 50000"/>
                      </a:avLst>
                    </a:prstGeom>
                    <a:solidFill>
                      <a:schemeClr val="bg2"/>
                    </a:solidFill>
                    <a:ln w="9525">
                      <a:solidFill>
                        <a:schemeClr val="tx1"/>
                      </a:solidFill>
                      <a:miter lim="800000"/>
                      <a:headEnd/>
                      <a:tailEnd/>
                    </a:ln>
                  </p:spPr>
                  <p:txBody>
                    <a:bodyPr wrap="none" anchor="ctr"/>
                    <a:lstStyle/>
                    <a:p>
                      <a:endParaRPr lang="ja-JP" altLang="en-US"/>
                    </a:p>
                  </p:txBody>
                </p:sp>
                <p:sp>
                  <p:nvSpPr>
                    <p:cNvPr id="41024" name="Text Box 28"/>
                    <p:cNvSpPr txBox="1">
                      <a:spLocks noChangeArrowheads="1"/>
                    </p:cNvSpPr>
                    <p:nvPr/>
                  </p:nvSpPr>
                  <p:spPr bwMode="auto">
                    <a:xfrm>
                      <a:off x="113" y="1661"/>
                      <a:ext cx="826" cy="252"/>
                    </a:xfrm>
                    <a:prstGeom prst="rect">
                      <a:avLst/>
                    </a:prstGeom>
                    <a:noFill/>
                    <a:ln>
                      <a:noFill/>
                    </a:ln>
                    <a:extLst>
                      <a:ext uri="{909E8E84-426E-40dd-AFC4-6F175D3DCCD1}">
                        <a14:hiddenFill xmlns:a14="http://schemas.microsoft.com/office/drawing/2010/main" xmlns="">
                          <a:solidFill>
                            <a:srgbClr val="FFFFFF"/>
                          </a:solidFill>
                        </a14:hiddenFill>
                      </a:ext>
                      <a:ext uri="{91240B29-F687-4f45-9708-019B960494DF}">
                        <a14:hiddenLine xmlns:a14="http://schemas.microsoft.com/office/drawing/2010/main" xmlns="" w="9525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  <p:txBody>
                    <a:bodyPr wrap="none">
                      <a:spAutoFit/>
                    </a:bodyPr>
                    <a:lstStyle>
                      <a:lvl1pPr eaLnBrk="0" hangingPunct="0">
                        <a:defRPr kumimoji="1">
                          <a:solidFill>
                            <a:schemeClr val="tx1"/>
                          </a:solidFill>
                          <a:latin typeface="Tahoma" charset="0"/>
                          <a:ea typeface="ＭＳ Ｐゴシック" charset="0"/>
                          <a:cs typeface="ＭＳ Ｐゴシック" charset="0"/>
                        </a:defRPr>
                      </a:lvl1pPr>
                      <a:lvl2pPr marL="742950" indent="-285750" eaLnBrk="0" hangingPunct="0">
                        <a:defRPr kumimoji="1">
                          <a:solidFill>
                            <a:schemeClr val="tx1"/>
                          </a:solidFill>
                          <a:latin typeface="Tahoma" charset="0"/>
                          <a:ea typeface="ＭＳ Ｐゴシック" charset="0"/>
                        </a:defRPr>
                      </a:lvl2pPr>
                      <a:lvl3pPr marL="1143000" indent="-228600" eaLnBrk="0" hangingPunct="0">
                        <a:defRPr kumimoji="1">
                          <a:solidFill>
                            <a:schemeClr val="tx1"/>
                          </a:solidFill>
                          <a:latin typeface="Tahoma" charset="0"/>
                          <a:ea typeface="ＭＳ Ｐゴシック" charset="0"/>
                        </a:defRPr>
                      </a:lvl3pPr>
                      <a:lvl4pPr marL="1600200" indent="-228600" eaLnBrk="0" hangingPunct="0">
                        <a:defRPr kumimoji="1">
                          <a:solidFill>
                            <a:schemeClr val="tx1"/>
                          </a:solidFill>
                          <a:latin typeface="Tahoma" charset="0"/>
                          <a:ea typeface="ＭＳ Ｐゴシック" charset="0"/>
                        </a:defRPr>
                      </a:lvl4pPr>
                      <a:lvl5pPr marL="2057400" indent="-228600" eaLnBrk="0" hangingPunct="0">
                        <a:defRPr kumimoji="1">
                          <a:solidFill>
                            <a:schemeClr val="tx1"/>
                          </a:solidFill>
                          <a:latin typeface="Tahoma" charset="0"/>
                          <a:ea typeface="ＭＳ Ｐゴシック" charset="0"/>
                        </a:defRPr>
                      </a:lvl5pPr>
                      <a:lvl6pPr marL="25146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ahoma" charset="0"/>
                          <a:ea typeface="ＭＳ Ｐゴシック" charset="0"/>
                        </a:defRPr>
                      </a:lvl6pPr>
                      <a:lvl7pPr marL="29718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ahoma" charset="0"/>
                          <a:ea typeface="ＭＳ Ｐゴシック" charset="0"/>
                        </a:defRPr>
                      </a:lvl7pPr>
                      <a:lvl8pPr marL="34290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ahoma" charset="0"/>
                          <a:ea typeface="ＭＳ Ｐゴシック" charset="0"/>
                        </a:defRPr>
                      </a:lvl8pPr>
                      <a:lvl9pPr marL="38862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ahoma" charset="0"/>
                          <a:ea typeface="ＭＳ Ｐゴシック" charset="0"/>
                        </a:defRPr>
                      </a:lvl9pPr>
                    </a:lstStyle>
                    <a:p>
                      <a:pPr eaLnBrk="1" hangingPunct="1"/>
                      <a:r>
                        <a:rPr lang="en-US" altLang="ja-JP" sz="2000" b="1" dirty="0"/>
                        <a:t>Universe</a:t>
                      </a:r>
                    </a:p>
                  </p:txBody>
                </p:sp>
                <p:sp>
                  <p:nvSpPr>
                    <p:cNvPr id="41025" name="Text Box 29"/>
                    <p:cNvSpPr txBox="1">
                      <a:spLocks noChangeArrowheads="1"/>
                    </p:cNvSpPr>
                    <p:nvPr/>
                  </p:nvSpPr>
                  <p:spPr bwMode="auto">
                    <a:xfrm>
                      <a:off x="1474" y="981"/>
                      <a:ext cx="764" cy="252"/>
                    </a:xfrm>
                    <a:prstGeom prst="rect">
                      <a:avLst/>
                    </a:prstGeom>
                    <a:noFill/>
                    <a:ln>
                      <a:noFill/>
                    </a:ln>
                    <a:extLst>
                      <a:ext uri="{909E8E84-426E-40dd-AFC4-6F175D3DCCD1}">
                        <a14:hiddenFill xmlns:a14="http://schemas.microsoft.com/office/drawing/2010/main" xmlns="">
                          <a:solidFill>
                            <a:srgbClr val="FFFFFF"/>
                          </a:solidFill>
                        </a14:hiddenFill>
                      </a:ext>
                      <a:ext uri="{91240B29-F687-4f45-9708-019B960494DF}">
                        <a14:hiddenLine xmlns:a14="http://schemas.microsoft.com/office/drawing/2010/main" xmlns="" w="9525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  <p:txBody>
                    <a:bodyPr wrap="none">
                      <a:spAutoFit/>
                    </a:bodyPr>
                    <a:lstStyle>
                      <a:lvl1pPr eaLnBrk="0" hangingPunct="0">
                        <a:defRPr kumimoji="1">
                          <a:solidFill>
                            <a:schemeClr val="tx1"/>
                          </a:solidFill>
                          <a:latin typeface="Tahoma" charset="0"/>
                          <a:ea typeface="ＭＳ Ｐゴシック" charset="0"/>
                          <a:cs typeface="ＭＳ Ｐゴシック" charset="0"/>
                        </a:defRPr>
                      </a:lvl1pPr>
                      <a:lvl2pPr marL="742950" indent="-285750" eaLnBrk="0" hangingPunct="0">
                        <a:defRPr kumimoji="1">
                          <a:solidFill>
                            <a:schemeClr val="tx1"/>
                          </a:solidFill>
                          <a:latin typeface="Tahoma" charset="0"/>
                          <a:ea typeface="ＭＳ Ｐゴシック" charset="0"/>
                        </a:defRPr>
                      </a:lvl2pPr>
                      <a:lvl3pPr marL="1143000" indent="-228600" eaLnBrk="0" hangingPunct="0">
                        <a:defRPr kumimoji="1">
                          <a:solidFill>
                            <a:schemeClr val="tx1"/>
                          </a:solidFill>
                          <a:latin typeface="Tahoma" charset="0"/>
                          <a:ea typeface="ＭＳ Ｐゴシック" charset="0"/>
                        </a:defRPr>
                      </a:lvl3pPr>
                      <a:lvl4pPr marL="1600200" indent="-228600" eaLnBrk="0" hangingPunct="0">
                        <a:defRPr kumimoji="1">
                          <a:solidFill>
                            <a:schemeClr val="tx1"/>
                          </a:solidFill>
                          <a:latin typeface="Tahoma" charset="0"/>
                          <a:ea typeface="ＭＳ Ｐゴシック" charset="0"/>
                        </a:defRPr>
                      </a:lvl4pPr>
                      <a:lvl5pPr marL="2057400" indent="-228600" eaLnBrk="0" hangingPunct="0">
                        <a:defRPr kumimoji="1">
                          <a:solidFill>
                            <a:schemeClr val="tx1"/>
                          </a:solidFill>
                          <a:latin typeface="Tahoma" charset="0"/>
                          <a:ea typeface="ＭＳ Ｐゴシック" charset="0"/>
                        </a:defRPr>
                      </a:lvl5pPr>
                      <a:lvl6pPr marL="25146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ahoma" charset="0"/>
                          <a:ea typeface="ＭＳ Ｐゴシック" charset="0"/>
                        </a:defRPr>
                      </a:lvl6pPr>
                      <a:lvl7pPr marL="29718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ahoma" charset="0"/>
                          <a:ea typeface="ＭＳ Ｐゴシック" charset="0"/>
                        </a:defRPr>
                      </a:lvl7pPr>
                      <a:lvl8pPr marL="34290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ahoma" charset="0"/>
                          <a:ea typeface="ＭＳ Ｐゴシック" charset="0"/>
                        </a:defRPr>
                      </a:lvl8pPr>
                      <a:lvl9pPr marL="38862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ahoma" charset="0"/>
                          <a:ea typeface="ＭＳ Ｐゴシック" charset="0"/>
                        </a:defRPr>
                      </a:lvl9pPr>
                    </a:lstStyle>
                    <a:p>
                      <a:pPr eaLnBrk="1" hangingPunct="1"/>
                      <a:r>
                        <a:rPr lang="en-US" altLang="ja-JP" sz="2000" b="1" dirty="0"/>
                        <a:t>baryons</a:t>
                      </a:r>
                    </a:p>
                  </p:txBody>
                </p:sp>
              </p:grpSp>
              <p:pic>
                <p:nvPicPr>
                  <p:cNvPr id="41015" name="Picture 30" descr="txp_fig"/>
                  <p:cNvPicPr>
                    <a:picLocks noChangeAspect="1" noChangeArrowheads="1"/>
                  </p:cNvPicPr>
                  <p:nvPr>
                    <p:custDataLst>
                      <p:tags r:id="rId3"/>
                    </p:custDataLst>
                  </p:nvPr>
                </p:nvPicPr>
                <p:blipFill>
                  <a:blip r:embed="rId5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>
                    <a:off x="290" y="2294"/>
                    <a:ext cx="1546" cy="580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 xmlns="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xmlns="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</p:pic>
            </p:grpSp>
          </p:grpSp>
        </p:grpSp>
      </p:grpSp>
      <p:grpSp>
        <p:nvGrpSpPr>
          <p:cNvPr id="9" name="図形グループ 8"/>
          <p:cNvGrpSpPr/>
          <p:nvPr/>
        </p:nvGrpSpPr>
        <p:grpSpPr>
          <a:xfrm>
            <a:off x="3059832" y="1124744"/>
            <a:ext cx="3240360" cy="5400600"/>
            <a:chOff x="3059832" y="692696"/>
            <a:chExt cx="3240360" cy="5400600"/>
          </a:xfrm>
        </p:grpSpPr>
        <p:sp>
          <p:nvSpPr>
            <p:cNvPr id="72" name="正方形/長方形 71"/>
            <p:cNvSpPr/>
            <p:nvPr/>
          </p:nvSpPr>
          <p:spPr>
            <a:xfrm>
              <a:off x="3419872" y="692696"/>
              <a:ext cx="2880320" cy="540060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grpSp>
          <p:nvGrpSpPr>
            <p:cNvPr id="8" name="Group 75"/>
            <p:cNvGrpSpPr>
              <a:grpSpLocks/>
            </p:cNvGrpSpPr>
            <p:nvPr/>
          </p:nvGrpSpPr>
          <p:grpSpPr bwMode="auto">
            <a:xfrm>
              <a:off x="3059832" y="860425"/>
              <a:ext cx="3162300" cy="5160963"/>
              <a:chOff x="2018" y="542"/>
              <a:chExt cx="1992" cy="3251"/>
            </a:xfrm>
          </p:grpSpPr>
          <p:sp>
            <p:nvSpPr>
              <p:cNvPr id="40986" name="Text Box 6"/>
              <p:cNvSpPr txBox="1">
                <a:spLocks noChangeArrowheads="1"/>
              </p:cNvSpPr>
              <p:nvPr/>
            </p:nvSpPr>
            <p:spPr bwMode="auto">
              <a:xfrm>
                <a:off x="2516" y="3581"/>
                <a:ext cx="1044" cy="21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 eaLnBrk="0" hangingPunct="0">
                  <a:defRPr kumimoji="1">
                    <a:solidFill>
                      <a:schemeClr val="tx1"/>
                    </a:solidFill>
                    <a:latin typeface="Tahoma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 eaLnBrk="0" hangingPunct="0">
                  <a:defRPr kumimoji="1">
                    <a:solidFill>
                      <a:schemeClr val="tx1"/>
                    </a:solidFill>
                    <a:latin typeface="Tahoma" charset="0"/>
                    <a:ea typeface="ＭＳ Ｐゴシック" charset="0"/>
                  </a:defRPr>
                </a:lvl2pPr>
                <a:lvl3pPr marL="1143000" indent="-228600" eaLnBrk="0" hangingPunct="0">
                  <a:defRPr kumimoji="1">
                    <a:solidFill>
                      <a:schemeClr val="tx1"/>
                    </a:solidFill>
                    <a:latin typeface="Tahoma" charset="0"/>
                    <a:ea typeface="ＭＳ Ｐゴシック" charset="0"/>
                  </a:defRPr>
                </a:lvl3pPr>
                <a:lvl4pPr marL="1600200" indent="-228600" eaLnBrk="0" hangingPunct="0">
                  <a:defRPr kumimoji="1">
                    <a:solidFill>
                      <a:schemeClr val="tx1"/>
                    </a:solidFill>
                    <a:latin typeface="Tahoma" charset="0"/>
                    <a:ea typeface="ＭＳ Ｐゴシック" charset="0"/>
                  </a:defRPr>
                </a:lvl4pPr>
                <a:lvl5pPr marL="2057400" indent="-228600" eaLnBrk="0" hangingPunct="0">
                  <a:defRPr kumimoji="1">
                    <a:solidFill>
                      <a:schemeClr val="tx1"/>
                    </a:solidFill>
                    <a:latin typeface="Tahoma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Tahoma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Tahoma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Tahoma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Tahoma" charset="0"/>
                    <a:ea typeface="ＭＳ Ｐゴシック" charset="0"/>
                  </a:defRPr>
                </a:lvl9pPr>
              </a:lstStyle>
              <a:p>
                <a:pPr eaLnBrk="1" hangingPunct="1"/>
                <a:r>
                  <a:rPr lang="en-US" altLang="ja-JP" sz="1600" b="1" dirty="0">
                    <a:solidFill>
                      <a:srgbClr val="FF3399"/>
                    </a:solidFill>
                  </a:rPr>
                  <a:t>RHIC,  LHC</a:t>
                </a:r>
              </a:p>
            </p:txBody>
          </p:sp>
          <p:grpSp>
            <p:nvGrpSpPr>
              <p:cNvPr id="40987" name="Group 31"/>
              <p:cNvGrpSpPr>
                <a:grpSpLocks/>
              </p:cNvGrpSpPr>
              <p:nvPr/>
            </p:nvGrpSpPr>
            <p:grpSpPr bwMode="auto">
              <a:xfrm>
                <a:off x="2018" y="542"/>
                <a:ext cx="1992" cy="2782"/>
                <a:chOff x="2018" y="663"/>
                <a:chExt cx="1992" cy="2782"/>
              </a:xfrm>
            </p:grpSpPr>
            <p:sp>
              <p:nvSpPr>
                <p:cNvPr id="40988" name="Text Box 32"/>
                <p:cNvSpPr txBox="1">
                  <a:spLocks noChangeArrowheads="1"/>
                </p:cNvSpPr>
                <p:nvPr/>
              </p:nvSpPr>
              <p:spPr bwMode="auto">
                <a:xfrm>
                  <a:off x="2064" y="3022"/>
                  <a:ext cx="1730" cy="252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>
                  <a:spAutoFit/>
                </a:bodyPr>
                <a:lstStyle>
                  <a:lvl1pPr eaLnBrk="0" hangingPunct="0">
                    <a:defRPr kumimoji="1">
                      <a:solidFill>
                        <a:schemeClr val="tx1"/>
                      </a:solidFill>
                      <a:latin typeface="Tahoma" charset="0"/>
                      <a:ea typeface="ＭＳ Ｐゴシック" charset="0"/>
                      <a:cs typeface="ＭＳ Ｐゴシック" charset="0"/>
                    </a:defRPr>
                  </a:lvl1pPr>
                  <a:lvl2pPr marL="742950" indent="-285750" eaLnBrk="0" hangingPunct="0">
                    <a:defRPr kumimoji="1">
                      <a:solidFill>
                        <a:schemeClr val="tx1"/>
                      </a:solidFill>
                      <a:latin typeface="Tahoma" charset="0"/>
                      <a:ea typeface="ＭＳ Ｐゴシック" charset="0"/>
                    </a:defRPr>
                  </a:lvl2pPr>
                  <a:lvl3pPr marL="1143000" indent="-228600" eaLnBrk="0" hangingPunct="0">
                    <a:defRPr kumimoji="1">
                      <a:solidFill>
                        <a:schemeClr val="tx1"/>
                      </a:solidFill>
                      <a:latin typeface="Tahoma" charset="0"/>
                      <a:ea typeface="ＭＳ Ｐゴシック" charset="0"/>
                    </a:defRPr>
                  </a:lvl3pPr>
                  <a:lvl4pPr marL="1600200" indent="-228600" eaLnBrk="0" hangingPunct="0">
                    <a:defRPr kumimoji="1">
                      <a:solidFill>
                        <a:schemeClr val="tx1"/>
                      </a:solidFill>
                      <a:latin typeface="Tahoma" charset="0"/>
                      <a:ea typeface="ＭＳ Ｐゴシック" charset="0"/>
                    </a:defRPr>
                  </a:lvl4pPr>
                  <a:lvl5pPr marL="2057400" indent="-228600" eaLnBrk="0" hangingPunct="0">
                    <a:defRPr kumimoji="1">
                      <a:solidFill>
                        <a:schemeClr val="tx1"/>
                      </a:solidFill>
                      <a:latin typeface="Tahoma" charset="0"/>
                      <a:ea typeface="ＭＳ Ｐゴシック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umimoji="1">
                      <a:solidFill>
                        <a:schemeClr val="tx1"/>
                      </a:solidFill>
                      <a:latin typeface="Tahoma" charset="0"/>
                      <a:ea typeface="ＭＳ Ｐゴシック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umimoji="1">
                      <a:solidFill>
                        <a:schemeClr val="tx1"/>
                      </a:solidFill>
                      <a:latin typeface="Tahoma" charset="0"/>
                      <a:ea typeface="ＭＳ Ｐゴシック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umimoji="1">
                      <a:solidFill>
                        <a:schemeClr val="tx1"/>
                      </a:solidFill>
                      <a:latin typeface="Tahoma" charset="0"/>
                      <a:ea typeface="ＭＳ Ｐゴシック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umimoji="1">
                      <a:solidFill>
                        <a:schemeClr val="tx1"/>
                      </a:solidFill>
                      <a:latin typeface="Tahoma" charset="0"/>
                      <a:ea typeface="ＭＳ Ｐゴシック" charset="0"/>
                    </a:defRPr>
                  </a:lvl9pPr>
                </a:lstStyle>
                <a:p>
                  <a:pPr eaLnBrk="1" hangingPunct="1"/>
                  <a:r>
                    <a:rPr lang="en-US" altLang="ja-JP" sz="2000" b="1" dirty="0">
                      <a:solidFill>
                        <a:schemeClr val="accent2"/>
                      </a:solidFill>
                    </a:rPr>
                    <a:t>“Chiral” condensate</a:t>
                  </a:r>
                </a:p>
              </p:txBody>
            </p:sp>
            <p:sp>
              <p:nvSpPr>
                <p:cNvPr id="40989" name="Text Box 33"/>
                <p:cNvSpPr txBox="1">
                  <a:spLocks noChangeArrowheads="1"/>
                </p:cNvSpPr>
                <p:nvPr/>
              </p:nvSpPr>
              <p:spPr bwMode="auto">
                <a:xfrm>
                  <a:off x="2508" y="3253"/>
                  <a:ext cx="829" cy="192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>
                  <a:spAutoFit/>
                </a:bodyPr>
                <a:lstStyle>
                  <a:lvl1pPr eaLnBrk="0" hangingPunct="0">
                    <a:defRPr kumimoji="1">
                      <a:solidFill>
                        <a:schemeClr val="tx1"/>
                      </a:solidFill>
                      <a:latin typeface="Tahoma" charset="0"/>
                      <a:ea typeface="ＭＳ Ｐゴシック" charset="0"/>
                      <a:cs typeface="ＭＳ Ｐゴシック" charset="0"/>
                    </a:defRPr>
                  </a:lvl1pPr>
                  <a:lvl2pPr marL="742950" indent="-285750" eaLnBrk="0" hangingPunct="0">
                    <a:defRPr kumimoji="1">
                      <a:solidFill>
                        <a:schemeClr val="tx1"/>
                      </a:solidFill>
                      <a:latin typeface="Tahoma" charset="0"/>
                      <a:ea typeface="ＭＳ Ｐゴシック" charset="0"/>
                    </a:defRPr>
                  </a:lvl2pPr>
                  <a:lvl3pPr marL="1143000" indent="-228600" eaLnBrk="0" hangingPunct="0">
                    <a:defRPr kumimoji="1">
                      <a:solidFill>
                        <a:schemeClr val="tx1"/>
                      </a:solidFill>
                      <a:latin typeface="Tahoma" charset="0"/>
                      <a:ea typeface="ＭＳ Ｐゴシック" charset="0"/>
                    </a:defRPr>
                  </a:lvl3pPr>
                  <a:lvl4pPr marL="1600200" indent="-228600" eaLnBrk="0" hangingPunct="0">
                    <a:defRPr kumimoji="1">
                      <a:solidFill>
                        <a:schemeClr val="tx1"/>
                      </a:solidFill>
                      <a:latin typeface="Tahoma" charset="0"/>
                      <a:ea typeface="ＭＳ Ｐゴシック" charset="0"/>
                    </a:defRPr>
                  </a:lvl4pPr>
                  <a:lvl5pPr marL="2057400" indent="-228600" eaLnBrk="0" hangingPunct="0">
                    <a:defRPr kumimoji="1">
                      <a:solidFill>
                        <a:schemeClr val="tx1"/>
                      </a:solidFill>
                      <a:latin typeface="Tahoma" charset="0"/>
                      <a:ea typeface="ＭＳ Ｐゴシック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umimoji="1">
                      <a:solidFill>
                        <a:schemeClr val="tx1"/>
                      </a:solidFill>
                      <a:latin typeface="Tahoma" charset="0"/>
                      <a:ea typeface="ＭＳ Ｐゴシック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umimoji="1">
                      <a:solidFill>
                        <a:schemeClr val="tx1"/>
                      </a:solidFill>
                      <a:latin typeface="Tahoma" charset="0"/>
                      <a:ea typeface="ＭＳ Ｐゴシック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umimoji="1">
                      <a:solidFill>
                        <a:schemeClr val="tx1"/>
                      </a:solidFill>
                      <a:latin typeface="Tahoma" charset="0"/>
                      <a:ea typeface="ＭＳ Ｐゴシック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umimoji="1">
                      <a:solidFill>
                        <a:schemeClr val="tx1"/>
                      </a:solidFill>
                      <a:latin typeface="Tahoma" charset="0"/>
                      <a:ea typeface="ＭＳ Ｐゴシック" charset="0"/>
                    </a:defRPr>
                  </a:lvl9pPr>
                </a:lstStyle>
                <a:p>
                  <a:pPr eaLnBrk="1" hangingPunct="1"/>
                  <a:r>
                    <a:rPr lang="en-US" altLang="ja-JP" sz="1400">
                      <a:solidFill>
                        <a:srgbClr val="008000"/>
                      </a:solidFill>
                    </a:rPr>
                    <a:t>Nambu (1960)</a:t>
                  </a:r>
                </a:p>
              </p:txBody>
            </p:sp>
            <p:grpSp>
              <p:nvGrpSpPr>
                <p:cNvPr id="40990" name="Group 34"/>
                <p:cNvGrpSpPr>
                  <a:grpSpLocks/>
                </p:cNvGrpSpPr>
                <p:nvPr/>
              </p:nvGrpSpPr>
              <p:grpSpPr bwMode="auto">
                <a:xfrm>
                  <a:off x="2018" y="663"/>
                  <a:ext cx="1992" cy="1988"/>
                  <a:chOff x="2018" y="663"/>
                  <a:chExt cx="1992" cy="1988"/>
                </a:xfrm>
              </p:grpSpPr>
              <p:grpSp>
                <p:nvGrpSpPr>
                  <p:cNvPr id="40991" name="Group 35"/>
                  <p:cNvGrpSpPr>
                    <a:grpSpLocks/>
                  </p:cNvGrpSpPr>
                  <p:nvPr/>
                </p:nvGrpSpPr>
                <p:grpSpPr bwMode="auto">
                  <a:xfrm>
                    <a:off x="2018" y="663"/>
                    <a:ext cx="1992" cy="1988"/>
                    <a:chOff x="2018" y="663"/>
                    <a:chExt cx="1992" cy="1988"/>
                  </a:xfrm>
                </p:grpSpPr>
                <p:grpSp>
                  <p:nvGrpSpPr>
                    <p:cNvPr id="40993" name="Group 36"/>
                    <p:cNvGrpSpPr>
                      <a:grpSpLocks/>
                    </p:cNvGrpSpPr>
                    <p:nvPr/>
                  </p:nvGrpSpPr>
                  <p:grpSpPr bwMode="auto">
                    <a:xfrm>
                      <a:off x="2064" y="663"/>
                      <a:ext cx="1678" cy="1497"/>
                      <a:chOff x="2064" y="663"/>
                      <a:chExt cx="1678" cy="1497"/>
                    </a:xfrm>
                  </p:grpSpPr>
                  <p:sp>
                    <p:nvSpPr>
                      <p:cNvPr id="40997" name="Line 37"/>
                      <p:cNvSpPr>
                        <a:spLocks noChangeShapeType="1"/>
                      </p:cNvSpPr>
                      <p:nvPr/>
                    </p:nvSpPr>
                    <p:spPr bwMode="auto">
                      <a:xfrm>
                        <a:off x="2996" y="765"/>
                        <a:ext cx="0" cy="1303"/>
                      </a:xfrm>
                      <a:prstGeom prst="line">
                        <a:avLst/>
                      </a:prstGeom>
                      <a:noFill/>
                      <a:ln w="76200" cmpd="tri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xtLst>
                        <a:ext uri="{909E8E84-426E-40dd-AFC4-6F175D3DCCD1}">
                          <a14:hiddenFill xmlns:a14="http://schemas.microsoft.com/office/drawing/2010/main" xmlns="">
                            <a:noFill/>
                          </a14:hiddenFill>
                        </a:ext>
                      </a:extLst>
                    </p:spPr>
                    <p:txBody>
                      <a:bodyPr/>
                      <a:lstStyle/>
                      <a:p>
                        <a:endParaRPr lang="ja-JP" altLang="en-US"/>
                      </a:p>
                    </p:txBody>
                  </p:sp>
                  <p:sp>
                    <p:nvSpPr>
                      <p:cNvPr id="40998" name="Line 38"/>
                      <p:cNvSpPr>
                        <a:spLocks noChangeShapeType="1"/>
                      </p:cNvSpPr>
                      <p:nvPr/>
                    </p:nvSpPr>
                    <p:spPr bwMode="auto">
                      <a:xfrm flipV="1">
                        <a:off x="2249" y="663"/>
                        <a:ext cx="1493" cy="536"/>
                      </a:xfrm>
                      <a:prstGeom prst="line">
                        <a:avLst/>
                      </a:prstGeom>
                      <a:noFill/>
                      <a:ln w="76200" cmpd="tri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xtLst>
                        <a:ext uri="{909E8E84-426E-40dd-AFC4-6F175D3DCCD1}">
                          <a14:hiddenFill xmlns:a14="http://schemas.microsoft.com/office/drawing/2010/main" xmlns="">
                            <a:noFill/>
                          </a14:hiddenFill>
                        </a:ext>
                      </a:extLst>
                    </p:spPr>
                    <p:txBody>
                      <a:bodyPr/>
                      <a:lstStyle/>
                      <a:p>
                        <a:endParaRPr lang="ja-JP" altLang="en-US"/>
                      </a:p>
                    </p:txBody>
                  </p:sp>
                  <p:sp>
                    <p:nvSpPr>
                      <p:cNvPr id="40999" name="Oval 39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2940" y="689"/>
                        <a:ext cx="111" cy="102"/>
                      </a:xfrm>
                      <a:prstGeom prst="ellipse">
                        <a:avLst/>
                      </a:prstGeom>
                      <a:solidFill>
                        <a:schemeClr val="bg1"/>
                      </a:soli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</p:spPr>
                    <p:txBody>
                      <a:bodyPr wrap="none" anchor="ctr"/>
                      <a:lstStyle/>
                      <a:p>
                        <a:endParaRPr lang="ja-JP" altLang="en-US"/>
                      </a:p>
                    </p:txBody>
                  </p:sp>
                  <p:sp>
                    <p:nvSpPr>
                      <p:cNvPr id="41000" name="Line 40"/>
                      <p:cNvSpPr>
                        <a:spLocks noChangeShapeType="1"/>
                      </p:cNvSpPr>
                      <p:nvPr/>
                    </p:nvSpPr>
                    <p:spPr bwMode="auto">
                      <a:xfrm>
                        <a:off x="3687" y="689"/>
                        <a:ext cx="0" cy="204"/>
                      </a:xfrm>
                      <a:prstGeom prst="line">
                        <a:avLst/>
                      </a:prstGeom>
                      <a:noFill/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xtLst>
                        <a:ext uri="{909E8E84-426E-40dd-AFC4-6F175D3DCCD1}">
                          <a14:hiddenFill xmlns:a14="http://schemas.microsoft.com/office/drawing/2010/main" xmlns="">
                            <a:noFill/>
                          </a14:hiddenFill>
                        </a:ext>
                      </a:extLst>
                    </p:spPr>
                    <p:txBody>
                      <a:bodyPr/>
                      <a:lstStyle/>
                      <a:p>
                        <a:endParaRPr lang="ja-JP" altLang="en-US"/>
                      </a:p>
                    </p:txBody>
                  </p:sp>
                  <p:sp>
                    <p:nvSpPr>
                      <p:cNvPr id="41001" name="Line 41"/>
                      <p:cNvSpPr>
                        <a:spLocks noChangeShapeType="1"/>
                      </p:cNvSpPr>
                      <p:nvPr/>
                    </p:nvSpPr>
                    <p:spPr bwMode="auto">
                      <a:xfrm>
                        <a:off x="2360" y="1148"/>
                        <a:ext cx="0" cy="256"/>
                      </a:xfrm>
                      <a:prstGeom prst="line">
                        <a:avLst/>
                      </a:prstGeom>
                      <a:noFill/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xtLst>
                        <a:ext uri="{909E8E84-426E-40dd-AFC4-6F175D3DCCD1}">
                          <a14:hiddenFill xmlns:a14="http://schemas.microsoft.com/office/drawing/2010/main" xmlns="">
                            <a:noFill/>
                          </a14:hiddenFill>
                        </a:ext>
                      </a:extLst>
                    </p:spPr>
                    <p:txBody>
                      <a:bodyPr/>
                      <a:lstStyle/>
                      <a:p>
                        <a:endParaRPr lang="ja-JP" altLang="en-US"/>
                      </a:p>
                    </p:txBody>
                  </p:sp>
                  <p:sp>
                    <p:nvSpPr>
                      <p:cNvPr id="41002" name="Oval 42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2064" y="1344"/>
                        <a:ext cx="634" cy="606"/>
                      </a:xfrm>
                      <a:prstGeom prst="ellipse">
                        <a:avLst/>
                      </a:prstGeom>
                      <a:solidFill>
                        <a:srgbClr val="FFFF99"/>
                      </a:soli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</p:spPr>
                    <p:txBody>
                      <a:bodyPr wrap="none" anchor="ctr"/>
                      <a:lstStyle/>
                      <a:p>
                        <a:endParaRPr lang="ja-JP" altLang="en-US"/>
                      </a:p>
                    </p:txBody>
                  </p:sp>
                  <p:sp>
                    <p:nvSpPr>
                      <p:cNvPr id="41003" name="Oval 43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2426" y="1480"/>
                        <a:ext cx="83" cy="77"/>
                      </a:xfrm>
                      <a:prstGeom prst="ellipse">
                        <a:avLst/>
                      </a:prstGeom>
                      <a:solidFill>
                        <a:schemeClr val="accent1"/>
                      </a:soli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</p:spPr>
                    <p:txBody>
                      <a:bodyPr wrap="none" anchor="ctr"/>
                      <a:lstStyle/>
                      <a:p>
                        <a:endParaRPr lang="ja-JP" altLang="en-US"/>
                      </a:p>
                    </p:txBody>
                  </p:sp>
                  <p:sp>
                    <p:nvSpPr>
                      <p:cNvPr id="41004" name="Oval 44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2154" y="1616"/>
                        <a:ext cx="83" cy="77"/>
                      </a:xfrm>
                      <a:prstGeom prst="ellipse">
                        <a:avLst/>
                      </a:prstGeom>
                      <a:solidFill>
                        <a:srgbClr val="FF3300"/>
                      </a:soli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</p:spPr>
                    <p:txBody>
                      <a:bodyPr wrap="none" anchor="ctr"/>
                      <a:lstStyle/>
                      <a:p>
                        <a:endParaRPr lang="ja-JP" altLang="en-US"/>
                      </a:p>
                    </p:txBody>
                  </p:sp>
                  <p:sp>
                    <p:nvSpPr>
                      <p:cNvPr id="41005" name="Oval 45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2426" y="1752"/>
                        <a:ext cx="82" cy="76"/>
                      </a:xfrm>
                      <a:prstGeom prst="ellipse">
                        <a:avLst/>
                      </a:prstGeom>
                      <a:solidFill>
                        <a:schemeClr val="accent2"/>
                      </a:soli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</p:spPr>
                    <p:txBody>
                      <a:bodyPr wrap="none" anchor="ctr"/>
                      <a:lstStyle/>
                      <a:p>
                        <a:endParaRPr lang="ja-JP" altLang="en-US"/>
                      </a:p>
                    </p:txBody>
                  </p:sp>
                  <p:sp>
                    <p:nvSpPr>
                      <p:cNvPr id="41006" name="Oval 46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3631" y="842"/>
                        <a:ext cx="83" cy="76"/>
                      </a:xfrm>
                      <a:prstGeom prst="ellipse">
                        <a:avLst/>
                      </a:prstGeom>
                      <a:solidFill>
                        <a:schemeClr val="accent1"/>
                      </a:soli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</p:spPr>
                    <p:txBody>
                      <a:bodyPr wrap="none" anchor="ctr"/>
                      <a:lstStyle/>
                      <a:p>
                        <a:endParaRPr lang="ja-JP" altLang="en-US"/>
                      </a:p>
                    </p:txBody>
                  </p:sp>
                  <p:sp>
                    <p:nvSpPr>
                      <p:cNvPr id="41007" name="AutoShape 47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2651" y="2063"/>
                        <a:ext cx="679" cy="97"/>
                      </a:xfrm>
                      <a:prstGeom prst="triangle">
                        <a:avLst>
                          <a:gd name="adj" fmla="val 50000"/>
                        </a:avLst>
                      </a:prstGeom>
                      <a:solidFill>
                        <a:schemeClr val="bg2"/>
                      </a:solidFill>
                      <a:ln w="9525">
                        <a:solidFill>
                          <a:schemeClr val="tx1"/>
                        </a:solidFill>
                        <a:miter lim="800000"/>
                        <a:headEnd/>
                        <a:tailEnd/>
                      </a:ln>
                    </p:spPr>
                    <p:txBody>
                      <a:bodyPr wrap="none" anchor="ctr"/>
                      <a:lstStyle/>
                      <a:p>
                        <a:endParaRPr lang="ja-JP" altLang="en-US"/>
                      </a:p>
                    </p:txBody>
                  </p:sp>
                </p:grpSp>
                <p:sp>
                  <p:nvSpPr>
                    <p:cNvPr id="40994" name="Text Box 48"/>
                    <p:cNvSpPr txBox="1">
                      <a:spLocks noChangeArrowheads="1"/>
                    </p:cNvSpPr>
                    <p:nvPr/>
                  </p:nvSpPr>
                  <p:spPr bwMode="auto">
                    <a:xfrm>
                      <a:off x="2018" y="1933"/>
                      <a:ext cx="681" cy="252"/>
                    </a:xfrm>
                    <a:prstGeom prst="rect">
                      <a:avLst/>
                    </a:prstGeom>
                    <a:noFill/>
                    <a:ln>
                      <a:noFill/>
                    </a:ln>
                    <a:extLst>
                      <a:ext uri="{909E8E84-426E-40dd-AFC4-6F175D3DCCD1}">
                        <a14:hiddenFill xmlns:a14="http://schemas.microsoft.com/office/drawing/2010/main" xmlns="">
                          <a:solidFill>
                            <a:srgbClr val="FFFFFF"/>
                          </a:solidFill>
                        </a14:hiddenFill>
                      </a:ext>
                      <a:ext uri="{91240B29-F687-4f45-9708-019B960494DF}">
                        <a14:hiddenLine xmlns:a14="http://schemas.microsoft.com/office/drawing/2010/main" xmlns="" w="9525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  <p:txBody>
                    <a:bodyPr wrap="none">
                      <a:spAutoFit/>
                    </a:bodyPr>
                    <a:lstStyle>
                      <a:lvl1pPr eaLnBrk="0" hangingPunct="0">
                        <a:defRPr kumimoji="1">
                          <a:solidFill>
                            <a:schemeClr val="tx1"/>
                          </a:solidFill>
                          <a:latin typeface="Tahoma" charset="0"/>
                          <a:ea typeface="ＭＳ Ｐゴシック" charset="0"/>
                          <a:cs typeface="ＭＳ Ｐゴシック" charset="0"/>
                        </a:defRPr>
                      </a:lvl1pPr>
                      <a:lvl2pPr marL="742950" indent="-285750" eaLnBrk="0" hangingPunct="0">
                        <a:defRPr kumimoji="1">
                          <a:solidFill>
                            <a:schemeClr val="tx1"/>
                          </a:solidFill>
                          <a:latin typeface="Tahoma" charset="0"/>
                          <a:ea typeface="ＭＳ Ｐゴシック" charset="0"/>
                        </a:defRPr>
                      </a:lvl2pPr>
                      <a:lvl3pPr marL="1143000" indent="-228600" eaLnBrk="0" hangingPunct="0">
                        <a:defRPr kumimoji="1">
                          <a:solidFill>
                            <a:schemeClr val="tx1"/>
                          </a:solidFill>
                          <a:latin typeface="Tahoma" charset="0"/>
                          <a:ea typeface="ＭＳ Ｐゴシック" charset="0"/>
                        </a:defRPr>
                      </a:lvl3pPr>
                      <a:lvl4pPr marL="1600200" indent="-228600" eaLnBrk="0" hangingPunct="0">
                        <a:defRPr kumimoji="1">
                          <a:solidFill>
                            <a:schemeClr val="tx1"/>
                          </a:solidFill>
                          <a:latin typeface="Tahoma" charset="0"/>
                          <a:ea typeface="ＭＳ Ｐゴシック" charset="0"/>
                        </a:defRPr>
                      </a:lvl4pPr>
                      <a:lvl5pPr marL="2057400" indent="-228600" eaLnBrk="0" hangingPunct="0">
                        <a:defRPr kumimoji="1">
                          <a:solidFill>
                            <a:schemeClr val="tx1"/>
                          </a:solidFill>
                          <a:latin typeface="Tahoma" charset="0"/>
                          <a:ea typeface="ＭＳ Ｐゴシック" charset="0"/>
                        </a:defRPr>
                      </a:lvl5pPr>
                      <a:lvl6pPr marL="25146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ahoma" charset="0"/>
                          <a:ea typeface="ＭＳ Ｐゴシック" charset="0"/>
                        </a:defRPr>
                      </a:lvl6pPr>
                      <a:lvl7pPr marL="29718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ahoma" charset="0"/>
                          <a:ea typeface="ＭＳ Ｐゴシック" charset="0"/>
                        </a:defRPr>
                      </a:lvl7pPr>
                      <a:lvl8pPr marL="34290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ahoma" charset="0"/>
                          <a:ea typeface="ＭＳ Ｐゴシック" charset="0"/>
                        </a:defRPr>
                      </a:lvl8pPr>
                      <a:lvl9pPr marL="38862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ahoma" charset="0"/>
                          <a:ea typeface="ＭＳ Ｐゴシック" charset="0"/>
                        </a:defRPr>
                      </a:lvl9pPr>
                    </a:lstStyle>
                    <a:p>
                      <a:pPr eaLnBrk="1" hangingPunct="1"/>
                      <a:r>
                        <a:rPr lang="en-US" altLang="ja-JP" sz="2000" b="1" dirty="0"/>
                        <a:t>baryon</a:t>
                      </a:r>
                    </a:p>
                  </p:txBody>
                </p:sp>
                <p:sp>
                  <p:nvSpPr>
                    <p:cNvPr id="40995" name="Text Box 49"/>
                    <p:cNvSpPr txBox="1">
                      <a:spLocks noChangeArrowheads="1"/>
                    </p:cNvSpPr>
                    <p:nvPr/>
                  </p:nvSpPr>
                  <p:spPr bwMode="auto">
                    <a:xfrm>
                      <a:off x="3424" y="890"/>
                      <a:ext cx="586" cy="252"/>
                    </a:xfrm>
                    <a:prstGeom prst="rect">
                      <a:avLst/>
                    </a:prstGeom>
                    <a:noFill/>
                    <a:ln>
                      <a:noFill/>
                    </a:ln>
                    <a:extLst>
                      <a:ext uri="{909E8E84-426E-40dd-AFC4-6F175D3DCCD1}">
                        <a14:hiddenFill xmlns:a14="http://schemas.microsoft.com/office/drawing/2010/main" xmlns="">
                          <a:solidFill>
                            <a:srgbClr val="FFFFFF"/>
                          </a:solidFill>
                        </a14:hiddenFill>
                      </a:ext>
                      <a:ext uri="{91240B29-F687-4f45-9708-019B960494DF}">
                        <a14:hiddenLine xmlns:a14="http://schemas.microsoft.com/office/drawing/2010/main" xmlns="" w="9525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  <p:txBody>
                    <a:bodyPr wrap="none">
                      <a:spAutoFit/>
                    </a:bodyPr>
                    <a:lstStyle>
                      <a:lvl1pPr eaLnBrk="0" hangingPunct="0">
                        <a:defRPr kumimoji="1">
                          <a:solidFill>
                            <a:schemeClr val="tx1"/>
                          </a:solidFill>
                          <a:latin typeface="Tahoma" charset="0"/>
                          <a:ea typeface="ＭＳ Ｐゴシック" charset="0"/>
                          <a:cs typeface="ＭＳ Ｐゴシック" charset="0"/>
                        </a:defRPr>
                      </a:lvl1pPr>
                      <a:lvl2pPr marL="742950" indent="-285750" eaLnBrk="0" hangingPunct="0">
                        <a:defRPr kumimoji="1">
                          <a:solidFill>
                            <a:schemeClr val="tx1"/>
                          </a:solidFill>
                          <a:latin typeface="Tahoma" charset="0"/>
                          <a:ea typeface="ＭＳ Ｐゴシック" charset="0"/>
                        </a:defRPr>
                      </a:lvl2pPr>
                      <a:lvl3pPr marL="1143000" indent="-228600" eaLnBrk="0" hangingPunct="0">
                        <a:defRPr kumimoji="1">
                          <a:solidFill>
                            <a:schemeClr val="tx1"/>
                          </a:solidFill>
                          <a:latin typeface="Tahoma" charset="0"/>
                          <a:ea typeface="ＭＳ Ｐゴシック" charset="0"/>
                        </a:defRPr>
                      </a:lvl3pPr>
                      <a:lvl4pPr marL="1600200" indent="-228600" eaLnBrk="0" hangingPunct="0">
                        <a:defRPr kumimoji="1">
                          <a:solidFill>
                            <a:schemeClr val="tx1"/>
                          </a:solidFill>
                          <a:latin typeface="Tahoma" charset="0"/>
                          <a:ea typeface="ＭＳ Ｐゴシック" charset="0"/>
                        </a:defRPr>
                      </a:lvl4pPr>
                      <a:lvl5pPr marL="2057400" indent="-228600" eaLnBrk="0" hangingPunct="0">
                        <a:defRPr kumimoji="1">
                          <a:solidFill>
                            <a:schemeClr val="tx1"/>
                          </a:solidFill>
                          <a:latin typeface="Tahoma" charset="0"/>
                          <a:ea typeface="ＭＳ Ｐゴシック" charset="0"/>
                        </a:defRPr>
                      </a:lvl5pPr>
                      <a:lvl6pPr marL="25146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ahoma" charset="0"/>
                          <a:ea typeface="ＭＳ Ｐゴシック" charset="0"/>
                        </a:defRPr>
                      </a:lvl6pPr>
                      <a:lvl7pPr marL="29718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ahoma" charset="0"/>
                          <a:ea typeface="ＭＳ Ｐゴシック" charset="0"/>
                        </a:defRPr>
                      </a:lvl7pPr>
                      <a:lvl8pPr marL="34290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ahoma" charset="0"/>
                          <a:ea typeface="ＭＳ Ｐゴシック" charset="0"/>
                        </a:defRPr>
                      </a:lvl8pPr>
                      <a:lvl9pPr marL="38862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ahoma" charset="0"/>
                          <a:ea typeface="ＭＳ Ｐゴシック" charset="0"/>
                        </a:defRPr>
                      </a:lvl9pPr>
                    </a:lstStyle>
                    <a:p>
                      <a:pPr eaLnBrk="1" hangingPunct="1"/>
                      <a:r>
                        <a:rPr lang="en-US" altLang="ja-JP" sz="2000" b="1" dirty="0"/>
                        <a:t>quark</a:t>
                      </a:r>
                    </a:p>
                  </p:txBody>
                </p:sp>
                <p:pic>
                  <p:nvPicPr>
                    <p:cNvPr id="40996" name="Picture 50" descr="txp_fig"/>
                    <p:cNvPicPr>
                      <a:picLocks noChangeAspect="1" noChangeArrowheads="1"/>
                    </p:cNvPicPr>
                    <p:nvPr>
                      <p:custDataLst>
                        <p:tags r:id="rId2"/>
                      </p:custDataLst>
                    </p:nvPr>
                  </p:nvPicPr>
                  <p:blipFill>
                    <a:blip r:embed="rId6">
                      <a:extLst>
                        <a:ext uri="{28A0092B-C50C-407E-A947-70E740481C1C}">
                          <a14:useLocalDpi xmlns:a14="http://schemas.microsoft.com/office/drawing/2010/main" val="0"/>
                        </a:ext>
                      </a:extLst>
                    </a:blip>
                    <a:srcRect/>
                    <a:stretch>
                      <a:fillRect/>
                    </a:stretch>
                  </p:blipFill>
                  <p:spPr bwMode="auto">
                    <a:xfrm>
                      <a:off x="2252" y="2293"/>
                      <a:ext cx="1346" cy="358"/>
                    </a:xfrm>
                    <a:prstGeom prst="rect">
                      <a:avLst/>
                    </a:prstGeom>
                    <a:noFill/>
                    <a:ln>
                      <a:noFill/>
                    </a:ln>
                    <a:extLst>
                      <a:ext uri="{909E8E84-426E-40dd-AFC4-6F175D3DCCD1}">
                        <a14:hiddenFill xmlns:a14="http://schemas.microsoft.com/office/drawing/2010/main" xmlns="">
                          <a:solidFill>
                            <a:srgbClr val="FFFFFF"/>
                          </a:solidFill>
                        </a14:hiddenFill>
                      </a:ext>
                      <a:ext uri="{91240B29-F687-4f45-9708-019B960494DF}">
                        <a14:hiddenLine xmlns:a14="http://schemas.microsoft.com/office/drawing/2010/main" xmlns="" w="9525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</p:pic>
              </p:grpSp>
              <p:sp>
                <p:nvSpPr>
                  <p:cNvPr id="40992" name="Line 51"/>
                  <p:cNvSpPr>
                    <a:spLocks noChangeShapeType="1"/>
                  </p:cNvSpPr>
                  <p:nvPr/>
                </p:nvSpPr>
                <p:spPr bwMode="auto">
                  <a:xfrm>
                    <a:off x="2018" y="2164"/>
                    <a:ext cx="1992" cy="0"/>
                  </a:xfrm>
                  <a:prstGeom prst="line">
                    <a:avLst/>
                  </a:prstGeom>
                  <a:noFill/>
                  <a:ln w="12700">
                    <a:solidFill>
                      <a:schemeClr val="tx1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 xmlns="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ja-JP" altLang="en-US"/>
                  </a:p>
                </p:txBody>
              </p:sp>
            </p:grpSp>
          </p:grpSp>
        </p:grpSp>
      </p:grpSp>
      <p:grpSp>
        <p:nvGrpSpPr>
          <p:cNvPr id="7" name="図形グループ 6"/>
          <p:cNvGrpSpPr/>
          <p:nvPr/>
        </p:nvGrpSpPr>
        <p:grpSpPr>
          <a:xfrm>
            <a:off x="5940426" y="1124744"/>
            <a:ext cx="3240086" cy="5400600"/>
            <a:chOff x="5940426" y="692696"/>
            <a:chExt cx="3240086" cy="5400600"/>
          </a:xfrm>
        </p:grpSpPr>
        <p:sp>
          <p:nvSpPr>
            <p:cNvPr id="71" name="正方形/長方形 70"/>
            <p:cNvSpPr/>
            <p:nvPr/>
          </p:nvSpPr>
          <p:spPr>
            <a:xfrm>
              <a:off x="6300192" y="692696"/>
              <a:ext cx="2880320" cy="540060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grpSp>
          <p:nvGrpSpPr>
            <p:cNvPr id="13" name="Group 76"/>
            <p:cNvGrpSpPr>
              <a:grpSpLocks/>
            </p:cNvGrpSpPr>
            <p:nvPr/>
          </p:nvGrpSpPr>
          <p:grpSpPr bwMode="auto">
            <a:xfrm>
              <a:off x="5940426" y="860425"/>
              <a:ext cx="3090863" cy="5138738"/>
              <a:chOff x="3742" y="542"/>
              <a:chExt cx="1947" cy="3237"/>
            </a:xfrm>
          </p:grpSpPr>
          <p:sp>
            <p:nvSpPr>
              <p:cNvPr id="40967" name="Text Box 7"/>
              <p:cNvSpPr txBox="1">
                <a:spLocks noChangeArrowheads="1"/>
              </p:cNvSpPr>
              <p:nvPr/>
            </p:nvSpPr>
            <p:spPr bwMode="auto">
              <a:xfrm>
                <a:off x="4513" y="3566"/>
                <a:ext cx="771" cy="21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 eaLnBrk="0" hangingPunct="0">
                  <a:defRPr kumimoji="1">
                    <a:solidFill>
                      <a:schemeClr val="tx1"/>
                    </a:solidFill>
                    <a:latin typeface="Tahoma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 eaLnBrk="0" hangingPunct="0">
                  <a:defRPr kumimoji="1">
                    <a:solidFill>
                      <a:schemeClr val="tx1"/>
                    </a:solidFill>
                    <a:latin typeface="Tahoma" charset="0"/>
                    <a:ea typeface="ＭＳ Ｐゴシック" charset="0"/>
                  </a:defRPr>
                </a:lvl2pPr>
                <a:lvl3pPr marL="1143000" indent="-228600" eaLnBrk="0" hangingPunct="0">
                  <a:defRPr kumimoji="1">
                    <a:solidFill>
                      <a:schemeClr val="tx1"/>
                    </a:solidFill>
                    <a:latin typeface="Tahoma" charset="0"/>
                    <a:ea typeface="ＭＳ Ｐゴシック" charset="0"/>
                  </a:defRPr>
                </a:lvl3pPr>
                <a:lvl4pPr marL="1600200" indent="-228600" eaLnBrk="0" hangingPunct="0">
                  <a:defRPr kumimoji="1">
                    <a:solidFill>
                      <a:schemeClr val="tx1"/>
                    </a:solidFill>
                    <a:latin typeface="Tahoma" charset="0"/>
                    <a:ea typeface="ＭＳ Ｐゴシック" charset="0"/>
                  </a:defRPr>
                </a:lvl4pPr>
                <a:lvl5pPr marL="2057400" indent="-228600" eaLnBrk="0" hangingPunct="0">
                  <a:defRPr kumimoji="1">
                    <a:solidFill>
                      <a:schemeClr val="tx1"/>
                    </a:solidFill>
                    <a:latin typeface="Tahoma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Tahoma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Tahoma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Tahoma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Tahoma" charset="0"/>
                    <a:ea typeface="ＭＳ Ｐゴシック" charset="0"/>
                  </a:defRPr>
                </a:lvl9pPr>
              </a:lstStyle>
              <a:p>
                <a:pPr eaLnBrk="1" hangingPunct="1"/>
                <a:r>
                  <a:rPr lang="en-US" altLang="ja-JP" sz="1600" b="1" dirty="0">
                    <a:solidFill>
                      <a:srgbClr val="FF3399"/>
                    </a:solidFill>
                  </a:rPr>
                  <a:t>LHC, ILC</a:t>
                </a:r>
              </a:p>
            </p:txBody>
          </p:sp>
          <p:grpSp>
            <p:nvGrpSpPr>
              <p:cNvPr id="40968" name="Group 52"/>
              <p:cNvGrpSpPr>
                <a:grpSpLocks/>
              </p:cNvGrpSpPr>
              <p:nvPr/>
            </p:nvGrpSpPr>
            <p:grpSpPr bwMode="auto">
              <a:xfrm>
                <a:off x="3742" y="542"/>
                <a:ext cx="1947" cy="2916"/>
                <a:chOff x="3742" y="663"/>
                <a:chExt cx="1947" cy="2916"/>
              </a:xfrm>
            </p:grpSpPr>
            <p:sp>
              <p:nvSpPr>
                <p:cNvPr id="40969" name="Text Box 53"/>
                <p:cNvSpPr txBox="1">
                  <a:spLocks noChangeArrowheads="1"/>
                </p:cNvSpPr>
                <p:nvPr/>
              </p:nvSpPr>
              <p:spPr bwMode="auto">
                <a:xfrm>
                  <a:off x="3923" y="3022"/>
                  <a:ext cx="1713" cy="252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>
                  <a:spAutoFit/>
                </a:bodyPr>
                <a:lstStyle>
                  <a:lvl1pPr eaLnBrk="0" hangingPunct="0">
                    <a:defRPr kumimoji="1">
                      <a:solidFill>
                        <a:schemeClr val="tx1"/>
                      </a:solidFill>
                      <a:latin typeface="Tahoma" charset="0"/>
                      <a:ea typeface="ＭＳ Ｐゴシック" charset="0"/>
                      <a:cs typeface="ＭＳ Ｐゴシック" charset="0"/>
                    </a:defRPr>
                  </a:lvl1pPr>
                  <a:lvl2pPr marL="742950" indent="-285750" eaLnBrk="0" hangingPunct="0">
                    <a:defRPr kumimoji="1">
                      <a:solidFill>
                        <a:schemeClr val="tx1"/>
                      </a:solidFill>
                      <a:latin typeface="Tahoma" charset="0"/>
                      <a:ea typeface="ＭＳ Ｐゴシック" charset="0"/>
                    </a:defRPr>
                  </a:lvl2pPr>
                  <a:lvl3pPr marL="1143000" indent="-228600" eaLnBrk="0" hangingPunct="0">
                    <a:defRPr kumimoji="1">
                      <a:solidFill>
                        <a:schemeClr val="tx1"/>
                      </a:solidFill>
                      <a:latin typeface="Tahoma" charset="0"/>
                      <a:ea typeface="ＭＳ Ｐゴシック" charset="0"/>
                    </a:defRPr>
                  </a:lvl3pPr>
                  <a:lvl4pPr marL="1600200" indent="-228600" eaLnBrk="0" hangingPunct="0">
                    <a:defRPr kumimoji="1">
                      <a:solidFill>
                        <a:schemeClr val="tx1"/>
                      </a:solidFill>
                      <a:latin typeface="Tahoma" charset="0"/>
                      <a:ea typeface="ＭＳ Ｐゴシック" charset="0"/>
                    </a:defRPr>
                  </a:lvl4pPr>
                  <a:lvl5pPr marL="2057400" indent="-228600" eaLnBrk="0" hangingPunct="0">
                    <a:defRPr kumimoji="1">
                      <a:solidFill>
                        <a:schemeClr val="tx1"/>
                      </a:solidFill>
                      <a:latin typeface="Tahoma" charset="0"/>
                      <a:ea typeface="ＭＳ Ｐゴシック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umimoji="1">
                      <a:solidFill>
                        <a:schemeClr val="tx1"/>
                      </a:solidFill>
                      <a:latin typeface="Tahoma" charset="0"/>
                      <a:ea typeface="ＭＳ Ｐゴシック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umimoji="1">
                      <a:solidFill>
                        <a:schemeClr val="tx1"/>
                      </a:solidFill>
                      <a:latin typeface="Tahoma" charset="0"/>
                      <a:ea typeface="ＭＳ Ｐゴシック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umimoji="1">
                      <a:solidFill>
                        <a:schemeClr val="tx1"/>
                      </a:solidFill>
                      <a:latin typeface="Tahoma" charset="0"/>
                      <a:ea typeface="ＭＳ Ｐゴシック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umimoji="1">
                      <a:solidFill>
                        <a:schemeClr val="tx1"/>
                      </a:solidFill>
                      <a:latin typeface="Tahoma" charset="0"/>
                      <a:ea typeface="ＭＳ Ｐゴシック" charset="0"/>
                    </a:defRPr>
                  </a:lvl9pPr>
                </a:lstStyle>
                <a:p>
                  <a:pPr eaLnBrk="1" hangingPunct="1"/>
                  <a:r>
                    <a:rPr lang="en-US" altLang="ja-JP" sz="2000" b="1" dirty="0">
                      <a:solidFill>
                        <a:schemeClr val="accent2"/>
                      </a:solidFill>
                    </a:rPr>
                    <a:t>“Higgs” condensate</a:t>
                  </a:r>
                </a:p>
              </p:txBody>
            </p:sp>
            <p:sp>
              <p:nvSpPr>
                <p:cNvPr id="40970" name="Text Box 54"/>
                <p:cNvSpPr txBox="1">
                  <a:spLocks noChangeArrowheads="1"/>
                </p:cNvSpPr>
                <p:nvPr/>
              </p:nvSpPr>
              <p:spPr bwMode="auto">
                <a:xfrm>
                  <a:off x="4152" y="3253"/>
                  <a:ext cx="1537" cy="326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>
                  <a:spAutoFit/>
                </a:bodyPr>
                <a:lstStyle>
                  <a:lvl1pPr eaLnBrk="0" hangingPunct="0">
                    <a:defRPr kumimoji="1">
                      <a:solidFill>
                        <a:schemeClr val="tx1"/>
                      </a:solidFill>
                      <a:latin typeface="Tahoma" charset="0"/>
                      <a:ea typeface="ＭＳ Ｐゴシック" charset="0"/>
                      <a:cs typeface="ＭＳ Ｐゴシック" charset="0"/>
                    </a:defRPr>
                  </a:lvl1pPr>
                  <a:lvl2pPr marL="742950" indent="-285750" eaLnBrk="0" hangingPunct="0">
                    <a:defRPr kumimoji="1">
                      <a:solidFill>
                        <a:schemeClr val="tx1"/>
                      </a:solidFill>
                      <a:latin typeface="Tahoma" charset="0"/>
                      <a:ea typeface="ＭＳ Ｐゴシック" charset="0"/>
                    </a:defRPr>
                  </a:lvl2pPr>
                  <a:lvl3pPr marL="1143000" indent="-228600" eaLnBrk="0" hangingPunct="0">
                    <a:defRPr kumimoji="1">
                      <a:solidFill>
                        <a:schemeClr val="tx1"/>
                      </a:solidFill>
                      <a:latin typeface="Tahoma" charset="0"/>
                      <a:ea typeface="ＭＳ Ｐゴシック" charset="0"/>
                    </a:defRPr>
                  </a:lvl3pPr>
                  <a:lvl4pPr marL="1600200" indent="-228600" eaLnBrk="0" hangingPunct="0">
                    <a:defRPr kumimoji="1">
                      <a:solidFill>
                        <a:schemeClr val="tx1"/>
                      </a:solidFill>
                      <a:latin typeface="Tahoma" charset="0"/>
                      <a:ea typeface="ＭＳ Ｐゴシック" charset="0"/>
                    </a:defRPr>
                  </a:lvl4pPr>
                  <a:lvl5pPr marL="2057400" indent="-228600" eaLnBrk="0" hangingPunct="0">
                    <a:defRPr kumimoji="1">
                      <a:solidFill>
                        <a:schemeClr val="tx1"/>
                      </a:solidFill>
                      <a:latin typeface="Tahoma" charset="0"/>
                      <a:ea typeface="ＭＳ Ｐゴシック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umimoji="1">
                      <a:solidFill>
                        <a:schemeClr val="tx1"/>
                      </a:solidFill>
                      <a:latin typeface="Tahoma" charset="0"/>
                      <a:ea typeface="ＭＳ Ｐゴシック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umimoji="1">
                      <a:solidFill>
                        <a:schemeClr val="tx1"/>
                      </a:solidFill>
                      <a:latin typeface="Tahoma" charset="0"/>
                      <a:ea typeface="ＭＳ Ｐゴシック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umimoji="1">
                      <a:solidFill>
                        <a:schemeClr val="tx1"/>
                      </a:solidFill>
                      <a:latin typeface="Tahoma" charset="0"/>
                      <a:ea typeface="ＭＳ Ｐゴシック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umimoji="1">
                      <a:solidFill>
                        <a:schemeClr val="tx1"/>
                      </a:solidFill>
                      <a:latin typeface="Tahoma" charset="0"/>
                      <a:ea typeface="ＭＳ Ｐゴシック" charset="0"/>
                    </a:defRPr>
                  </a:lvl9pPr>
                </a:lstStyle>
                <a:p>
                  <a:pPr eaLnBrk="1" hangingPunct="1"/>
                  <a:r>
                    <a:rPr lang="en-US" altLang="ja-JP" sz="1400">
                      <a:solidFill>
                        <a:srgbClr val="008000"/>
                      </a:solidFill>
                    </a:rPr>
                    <a:t>  Anderson (1963)</a:t>
                  </a:r>
                </a:p>
                <a:p>
                  <a:pPr eaLnBrk="1" hangingPunct="1"/>
                  <a:r>
                    <a:rPr lang="en-US" altLang="ja-JP" sz="1400">
                      <a:solidFill>
                        <a:srgbClr val="008000"/>
                      </a:solidFill>
                    </a:rPr>
                    <a:t>  Englert-Brout, Higgs (1964)</a:t>
                  </a:r>
                </a:p>
              </p:txBody>
            </p:sp>
            <p:grpSp>
              <p:nvGrpSpPr>
                <p:cNvPr id="40971" name="Group 55"/>
                <p:cNvGrpSpPr>
                  <a:grpSpLocks/>
                </p:cNvGrpSpPr>
                <p:nvPr/>
              </p:nvGrpSpPr>
              <p:grpSpPr bwMode="auto">
                <a:xfrm>
                  <a:off x="3742" y="663"/>
                  <a:ext cx="1947" cy="2000"/>
                  <a:chOff x="3742" y="663"/>
                  <a:chExt cx="1947" cy="2000"/>
                </a:xfrm>
              </p:grpSpPr>
              <p:sp>
                <p:nvSpPr>
                  <p:cNvPr id="40972" name="Text Box 56"/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3742" y="1480"/>
                    <a:ext cx="586" cy="252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 xmlns="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xmlns="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none">
                    <a:spAutoFit/>
                  </a:bodyPr>
                  <a:lstStyle>
                    <a:lvl1pPr eaLnBrk="0" hangingPunct="0">
                      <a:defRPr kumimoji="1">
                        <a:solidFill>
                          <a:schemeClr val="tx1"/>
                        </a:solidFill>
                        <a:latin typeface="Tahoma" charset="0"/>
                        <a:ea typeface="ＭＳ Ｐゴシック" charset="0"/>
                        <a:cs typeface="ＭＳ Ｐゴシック" charset="0"/>
                      </a:defRPr>
                    </a:lvl1pPr>
                    <a:lvl2pPr marL="742950" indent="-285750" eaLnBrk="0" hangingPunct="0">
                      <a:defRPr kumimoji="1">
                        <a:solidFill>
                          <a:schemeClr val="tx1"/>
                        </a:solidFill>
                        <a:latin typeface="Tahoma" charset="0"/>
                        <a:ea typeface="ＭＳ Ｐゴシック" charset="0"/>
                      </a:defRPr>
                    </a:lvl2pPr>
                    <a:lvl3pPr marL="1143000" indent="-228600" eaLnBrk="0" hangingPunct="0">
                      <a:defRPr kumimoji="1">
                        <a:solidFill>
                          <a:schemeClr val="tx1"/>
                        </a:solidFill>
                        <a:latin typeface="Tahoma" charset="0"/>
                        <a:ea typeface="ＭＳ Ｐゴシック" charset="0"/>
                      </a:defRPr>
                    </a:lvl3pPr>
                    <a:lvl4pPr marL="1600200" indent="-228600" eaLnBrk="0" hangingPunct="0">
                      <a:defRPr kumimoji="1">
                        <a:solidFill>
                          <a:schemeClr val="tx1"/>
                        </a:solidFill>
                        <a:latin typeface="Tahoma" charset="0"/>
                        <a:ea typeface="ＭＳ Ｐゴシック" charset="0"/>
                      </a:defRPr>
                    </a:lvl4pPr>
                    <a:lvl5pPr marL="2057400" indent="-228600" eaLnBrk="0" hangingPunct="0">
                      <a:defRPr kumimoji="1">
                        <a:solidFill>
                          <a:schemeClr val="tx1"/>
                        </a:solidFill>
                        <a:latin typeface="Tahoma" charset="0"/>
                        <a:ea typeface="ＭＳ Ｐゴシック" charset="0"/>
                      </a:defRPr>
                    </a:lvl5pPr>
                    <a:lvl6pPr marL="25146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umimoji="1">
                        <a:solidFill>
                          <a:schemeClr val="tx1"/>
                        </a:solidFill>
                        <a:latin typeface="Tahoma" charset="0"/>
                        <a:ea typeface="ＭＳ Ｐゴシック" charset="0"/>
                      </a:defRPr>
                    </a:lvl6pPr>
                    <a:lvl7pPr marL="29718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umimoji="1">
                        <a:solidFill>
                          <a:schemeClr val="tx1"/>
                        </a:solidFill>
                        <a:latin typeface="Tahoma" charset="0"/>
                        <a:ea typeface="ＭＳ Ｐゴシック" charset="0"/>
                      </a:defRPr>
                    </a:lvl7pPr>
                    <a:lvl8pPr marL="34290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umimoji="1">
                        <a:solidFill>
                          <a:schemeClr val="tx1"/>
                        </a:solidFill>
                        <a:latin typeface="Tahoma" charset="0"/>
                        <a:ea typeface="ＭＳ Ｐゴシック" charset="0"/>
                      </a:defRPr>
                    </a:lvl8pPr>
                    <a:lvl9pPr marL="38862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umimoji="1">
                        <a:solidFill>
                          <a:schemeClr val="tx1"/>
                        </a:solidFill>
                        <a:latin typeface="Tahoma" charset="0"/>
                        <a:ea typeface="ＭＳ Ｐゴシック" charset="0"/>
                      </a:defRPr>
                    </a:lvl9pPr>
                  </a:lstStyle>
                  <a:p>
                    <a:pPr eaLnBrk="1" hangingPunct="1"/>
                    <a:r>
                      <a:rPr lang="en-US" altLang="ja-JP" sz="2000" b="1" dirty="0"/>
                      <a:t>quark</a:t>
                    </a:r>
                  </a:p>
                </p:txBody>
              </p:sp>
              <p:grpSp>
                <p:nvGrpSpPr>
                  <p:cNvPr id="40973" name="Group 57"/>
                  <p:cNvGrpSpPr>
                    <a:grpSpLocks/>
                  </p:cNvGrpSpPr>
                  <p:nvPr/>
                </p:nvGrpSpPr>
                <p:grpSpPr bwMode="auto">
                  <a:xfrm>
                    <a:off x="3878" y="663"/>
                    <a:ext cx="1811" cy="2000"/>
                    <a:chOff x="3878" y="663"/>
                    <a:chExt cx="1811" cy="2000"/>
                  </a:xfrm>
                </p:grpSpPr>
                <p:grpSp>
                  <p:nvGrpSpPr>
                    <p:cNvPr id="40975" name="Group 58"/>
                    <p:cNvGrpSpPr>
                      <a:grpSpLocks/>
                    </p:cNvGrpSpPr>
                    <p:nvPr/>
                  </p:nvGrpSpPr>
                  <p:grpSpPr bwMode="auto">
                    <a:xfrm>
                      <a:off x="3878" y="663"/>
                      <a:ext cx="1542" cy="1497"/>
                      <a:chOff x="816" y="912"/>
                      <a:chExt cx="2592" cy="2791"/>
                    </a:xfrm>
                  </p:grpSpPr>
                  <p:sp>
                    <p:nvSpPr>
                      <p:cNvPr id="40978" name="Line 59"/>
                      <p:cNvSpPr>
                        <a:spLocks noChangeShapeType="1"/>
                      </p:cNvSpPr>
                      <p:nvPr/>
                    </p:nvSpPr>
                    <p:spPr bwMode="auto">
                      <a:xfrm>
                        <a:off x="2112" y="1104"/>
                        <a:ext cx="0" cy="2448"/>
                      </a:xfrm>
                      <a:prstGeom prst="line">
                        <a:avLst/>
                      </a:prstGeom>
                      <a:noFill/>
                      <a:ln w="76200" cmpd="tri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xtLst>
                        <a:ext uri="{909E8E84-426E-40dd-AFC4-6F175D3DCCD1}">
                          <a14:hiddenFill xmlns:a14="http://schemas.microsoft.com/office/drawing/2010/main" xmlns="">
                            <a:noFill/>
                          </a14:hiddenFill>
                        </a:ext>
                      </a:extLst>
                    </p:spPr>
                    <p:txBody>
                      <a:bodyPr/>
                      <a:lstStyle/>
                      <a:p>
                        <a:endParaRPr lang="ja-JP" altLang="en-US"/>
                      </a:p>
                    </p:txBody>
                  </p:sp>
                  <p:sp>
                    <p:nvSpPr>
                      <p:cNvPr id="40979" name="Line 60"/>
                      <p:cNvSpPr>
                        <a:spLocks noChangeShapeType="1"/>
                      </p:cNvSpPr>
                      <p:nvPr/>
                    </p:nvSpPr>
                    <p:spPr bwMode="auto">
                      <a:xfrm flipV="1">
                        <a:off x="816" y="912"/>
                        <a:ext cx="2592" cy="1008"/>
                      </a:xfrm>
                      <a:prstGeom prst="line">
                        <a:avLst/>
                      </a:prstGeom>
                      <a:noFill/>
                      <a:ln w="76200" cmpd="tri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xtLst>
                        <a:ext uri="{909E8E84-426E-40dd-AFC4-6F175D3DCCD1}">
                          <a14:hiddenFill xmlns:a14="http://schemas.microsoft.com/office/drawing/2010/main" xmlns="">
                            <a:noFill/>
                          </a14:hiddenFill>
                        </a:ext>
                      </a:extLst>
                    </p:spPr>
                    <p:txBody>
                      <a:bodyPr/>
                      <a:lstStyle/>
                      <a:p>
                        <a:endParaRPr lang="ja-JP" altLang="en-US"/>
                      </a:p>
                    </p:txBody>
                  </p:sp>
                  <p:sp>
                    <p:nvSpPr>
                      <p:cNvPr id="40980" name="Oval 61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2016" y="960"/>
                        <a:ext cx="192" cy="192"/>
                      </a:xfrm>
                      <a:prstGeom prst="ellipse">
                        <a:avLst/>
                      </a:prstGeom>
                      <a:solidFill>
                        <a:schemeClr val="bg1"/>
                      </a:soli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</p:spPr>
                    <p:txBody>
                      <a:bodyPr wrap="none" anchor="ctr"/>
                      <a:lstStyle/>
                      <a:p>
                        <a:endParaRPr lang="ja-JP" altLang="en-US"/>
                      </a:p>
                    </p:txBody>
                  </p:sp>
                  <p:sp>
                    <p:nvSpPr>
                      <p:cNvPr id="40981" name="Line 62"/>
                      <p:cNvSpPr>
                        <a:spLocks noChangeShapeType="1"/>
                      </p:cNvSpPr>
                      <p:nvPr/>
                    </p:nvSpPr>
                    <p:spPr bwMode="auto">
                      <a:xfrm>
                        <a:off x="3312" y="960"/>
                        <a:ext cx="0" cy="384"/>
                      </a:xfrm>
                      <a:prstGeom prst="line">
                        <a:avLst/>
                      </a:prstGeom>
                      <a:noFill/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xtLst>
                        <a:ext uri="{909E8E84-426E-40dd-AFC4-6F175D3DCCD1}">
                          <a14:hiddenFill xmlns:a14="http://schemas.microsoft.com/office/drawing/2010/main" xmlns="">
                            <a:noFill/>
                          </a14:hiddenFill>
                        </a:ext>
                      </a:extLst>
                    </p:spPr>
                    <p:txBody>
                      <a:bodyPr/>
                      <a:lstStyle/>
                      <a:p>
                        <a:endParaRPr lang="ja-JP" altLang="en-US"/>
                      </a:p>
                    </p:txBody>
                  </p:sp>
                  <p:sp>
                    <p:nvSpPr>
                      <p:cNvPr id="40982" name="Line 63"/>
                      <p:cNvSpPr>
                        <a:spLocks noChangeShapeType="1"/>
                      </p:cNvSpPr>
                      <p:nvPr/>
                    </p:nvSpPr>
                    <p:spPr bwMode="auto">
                      <a:xfrm>
                        <a:off x="1008" y="1824"/>
                        <a:ext cx="0" cy="480"/>
                      </a:xfrm>
                      <a:prstGeom prst="line">
                        <a:avLst/>
                      </a:prstGeom>
                      <a:noFill/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xtLst>
                        <a:ext uri="{909E8E84-426E-40dd-AFC4-6F175D3DCCD1}">
                          <a14:hiddenFill xmlns:a14="http://schemas.microsoft.com/office/drawing/2010/main" xmlns="">
                            <a:noFill/>
                          </a14:hiddenFill>
                        </a:ext>
                      </a:extLst>
                    </p:spPr>
                    <p:txBody>
                      <a:bodyPr/>
                      <a:lstStyle/>
                      <a:p>
                        <a:endParaRPr lang="ja-JP" altLang="en-US"/>
                      </a:p>
                    </p:txBody>
                  </p:sp>
                  <p:sp>
                    <p:nvSpPr>
                      <p:cNvPr id="40983" name="Oval 64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3264" y="1344"/>
                        <a:ext cx="48" cy="48"/>
                      </a:xfrm>
                      <a:prstGeom prst="ellipse">
                        <a:avLst/>
                      </a:prstGeom>
                      <a:solidFill>
                        <a:schemeClr val="accent1"/>
                      </a:soli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</p:spPr>
                    <p:txBody>
                      <a:bodyPr wrap="none" anchor="ctr"/>
                      <a:lstStyle/>
                      <a:p>
                        <a:endParaRPr lang="ja-JP" altLang="en-US"/>
                      </a:p>
                    </p:txBody>
                  </p:sp>
                  <p:sp>
                    <p:nvSpPr>
                      <p:cNvPr id="40984" name="Oval 65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930" y="2296"/>
                        <a:ext cx="144" cy="144"/>
                      </a:xfrm>
                      <a:prstGeom prst="ellipse">
                        <a:avLst/>
                      </a:prstGeom>
                      <a:solidFill>
                        <a:schemeClr val="accent1"/>
                      </a:soli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</p:spPr>
                    <p:txBody>
                      <a:bodyPr wrap="none" anchor="ctr"/>
                      <a:lstStyle/>
                      <a:p>
                        <a:endParaRPr lang="ja-JP" altLang="en-US"/>
                      </a:p>
                    </p:txBody>
                  </p:sp>
                  <p:sp>
                    <p:nvSpPr>
                      <p:cNvPr id="40985" name="AutoShape 66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1519" y="3521"/>
                        <a:ext cx="1179" cy="182"/>
                      </a:xfrm>
                      <a:prstGeom prst="triangle">
                        <a:avLst>
                          <a:gd name="adj" fmla="val 50000"/>
                        </a:avLst>
                      </a:prstGeom>
                      <a:solidFill>
                        <a:schemeClr val="bg2"/>
                      </a:solidFill>
                      <a:ln w="9525">
                        <a:solidFill>
                          <a:schemeClr val="tx1"/>
                        </a:solidFill>
                        <a:miter lim="800000"/>
                        <a:headEnd/>
                        <a:tailEnd/>
                      </a:ln>
                    </p:spPr>
                    <p:txBody>
                      <a:bodyPr wrap="none" anchor="ctr"/>
                      <a:lstStyle/>
                      <a:p>
                        <a:endParaRPr lang="ja-JP" altLang="en-US"/>
                      </a:p>
                    </p:txBody>
                  </p:sp>
                </p:grpSp>
                <p:sp>
                  <p:nvSpPr>
                    <p:cNvPr id="40976" name="Text Box 67"/>
                    <p:cNvSpPr txBox="1">
                      <a:spLocks noChangeArrowheads="1"/>
                    </p:cNvSpPr>
                    <p:nvPr/>
                  </p:nvSpPr>
                  <p:spPr bwMode="auto">
                    <a:xfrm>
                      <a:off x="5103" y="981"/>
                      <a:ext cx="586" cy="446"/>
                    </a:xfrm>
                    <a:prstGeom prst="rect">
                      <a:avLst/>
                    </a:prstGeom>
                    <a:noFill/>
                    <a:ln>
                      <a:noFill/>
                    </a:ln>
                    <a:extLst>
                      <a:ext uri="{909E8E84-426E-40dd-AFC4-6F175D3DCCD1}">
                        <a14:hiddenFill xmlns:a14="http://schemas.microsoft.com/office/drawing/2010/main" xmlns="">
                          <a:solidFill>
                            <a:srgbClr val="FFFFFF"/>
                          </a:solidFill>
                        </a14:hiddenFill>
                      </a:ext>
                      <a:ext uri="{91240B29-F687-4f45-9708-019B960494DF}">
                        <a14:hiddenLine xmlns:a14="http://schemas.microsoft.com/office/drawing/2010/main" xmlns="" w="9525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  <p:txBody>
                    <a:bodyPr wrap="none">
                      <a:spAutoFit/>
                    </a:bodyPr>
                    <a:lstStyle>
                      <a:lvl1pPr eaLnBrk="0" hangingPunct="0">
                        <a:defRPr kumimoji="1">
                          <a:solidFill>
                            <a:schemeClr val="tx1"/>
                          </a:solidFill>
                          <a:latin typeface="Tahoma" charset="0"/>
                          <a:ea typeface="ＭＳ Ｐゴシック" charset="0"/>
                          <a:cs typeface="ＭＳ Ｐゴシック" charset="0"/>
                        </a:defRPr>
                      </a:lvl1pPr>
                      <a:lvl2pPr marL="742950" indent="-285750" eaLnBrk="0" hangingPunct="0">
                        <a:defRPr kumimoji="1">
                          <a:solidFill>
                            <a:schemeClr val="tx1"/>
                          </a:solidFill>
                          <a:latin typeface="Tahoma" charset="0"/>
                          <a:ea typeface="ＭＳ Ｐゴシック" charset="0"/>
                        </a:defRPr>
                      </a:lvl2pPr>
                      <a:lvl3pPr marL="1143000" indent="-228600" eaLnBrk="0" hangingPunct="0">
                        <a:defRPr kumimoji="1">
                          <a:solidFill>
                            <a:schemeClr val="tx1"/>
                          </a:solidFill>
                          <a:latin typeface="Tahoma" charset="0"/>
                          <a:ea typeface="ＭＳ Ｐゴシック" charset="0"/>
                        </a:defRPr>
                      </a:lvl3pPr>
                      <a:lvl4pPr marL="1600200" indent="-228600" eaLnBrk="0" hangingPunct="0">
                        <a:defRPr kumimoji="1">
                          <a:solidFill>
                            <a:schemeClr val="tx1"/>
                          </a:solidFill>
                          <a:latin typeface="Tahoma" charset="0"/>
                          <a:ea typeface="ＭＳ Ｐゴシック" charset="0"/>
                        </a:defRPr>
                      </a:lvl4pPr>
                      <a:lvl5pPr marL="2057400" indent="-228600" eaLnBrk="0" hangingPunct="0">
                        <a:defRPr kumimoji="1">
                          <a:solidFill>
                            <a:schemeClr val="tx1"/>
                          </a:solidFill>
                          <a:latin typeface="Tahoma" charset="0"/>
                          <a:ea typeface="ＭＳ Ｐゴシック" charset="0"/>
                        </a:defRPr>
                      </a:lvl5pPr>
                      <a:lvl6pPr marL="25146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ahoma" charset="0"/>
                          <a:ea typeface="ＭＳ Ｐゴシック" charset="0"/>
                        </a:defRPr>
                      </a:lvl6pPr>
                      <a:lvl7pPr marL="29718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ahoma" charset="0"/>
                          <a:ea typeface="ＭＳ Ｐゴシック" charset="0"/>
                        </a:defRPr>
                      </a:lvl7pPr>
                      <a:lvl8pPr marL="34290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ahoma" charset="0"/>
                          <a:ea typeface="ＭＳ Ｐゴシック" charset="0"/>
                        </a:defRPr>
                      </a:lvl8pPr>
                      <a:lvl9pPr marL="38862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ahoma" charset="0"/>
                          <a:ea typeface="ＭＳ Ｐゴシック" charset="0"/>
                        </a:defRPr>
                      </a:lvl9pPr>
                    </a:lstStyle>
                    <a:p>
                      <a:pPr eaLnBrk="1" hangingPunct="1"/>
                      <a:r>
                        <a:rPr lang="en-US" altLang="ja-JP" sz="2000" b="1" dirty="0"/>
                        <a:t>bare</a:t>
                      </a:r>
                    </a:p>
                    <a:p>
                      <a:pPr eaLnBrk="1" hangingPunct="1"/>
                      <a:r>
                        <a:rPr lang="en-US" altLang="ja-JP" sz="2000" b="1" dirty="0"/>
                        <a:t>quark</a:t>
                      </a:r>
                    </a:p>
                  </p:txBody>
                </p:sp>
                <p:pic>
                  <p:nvPicPr>
                    <p:cNvPr id="40977" name="Picture 68" descr="txp_fig"/>
                    <p:cNvPicPr>
                      <a:picLocks noChangeAspect="1" noChangeArrowheads="1"/>
                    </p:cNvPicPr>
                    <p:nvPr>
                      <p:custDataLst>
                        <p:tags r:id="rId1"/>
                      </p:custDataLst>
                    </p:nvPr>
                  </p:nvPicPr>
                  <p:blipFill>
                    <a:blip r:embed="rId7">
                      <a:extLst>
                        <a:ext uri="{28A0092B-C50C-407E-A947-70E740481C1C}">
                          <a14:useLocalDpi xmlns:a14="http://schemas.microsoft.com/office/drawing/2010/main" val="0"/>
                        </a:ext>
                      </a:extLst>
                    </a:blip>
                    <a:srcRect/>
                    <a:stretch>
                      <a:fillRect/>
                    </a:stretch>
                  </p:blipFill>
                  <p:spPr bwMode="auto">
                    <a:xfrm>
                      <a:off x="4241" y="2298"/>
                      <a:ext cx="1152" cy="365"/>
                    </a:xfrm>
                    <a:prstGeom prst="rect">
                      <a:avLst/>
                    </a:prstGeom>
                    <a:noFill/>
                    <a:ln>
                      <a:noFill/>
                    </a:ln>
                    <a:extLst>
                      <a:ext uri="{909E8E84-426E-40dd-AFC4-6F175D3DCCD1}">
                        <a14:hiddenFill xmlns:a14="http://schemas.microsoft.com/office/drawing/2010/main" xmlns="">
                          <a:solidFill>
                            <a:srgbClr val="FFFFFF"/>
                          </a:solidFill>
                        </a14:hiddenFill>
                      </a:ext>
                      <a:ext uri="{91240B29-F687-4f45-9708-019B960494DF}">
                        <a14:hiddenLine xmlns:a14="http://schemas.microsoft.com/office/drawing/2010/main" xmlns="" w="9525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</p:pic>
              </p:grpSp>
              <p:sp>
                <p:nvSpPr>
                  <p:cNvPr id="40974" name="Line 69"/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3742" y="2160"/>
                    <a:ext cx="1860" cy="4"/>
                  </a:xfrm>
                  <a:prstGeom prst="line">
                    <a:avLst/>
                  </a:prstGeom>
                  <a:noFill/>
                  <a:ln w="12700">
                    <a:solidFill>
                      <a:schemeClr val="tx1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 xmlns="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ja-JP" altLang="en-US"/>
                  </a:p>
                </p:txBody>
              </p:sp>
            </p:grpSp>
          </p:grpSp>
        </p:grpSp>
      </p:grpSp>
    </p:spTree>
    <p:extLst>
      <p:ext uri="{BB962C8B-B14F-4D97-AF65-F5344CB8AC3E}">
        <p14:creationId xmlns:p14="http://schemas.microsoft.com/office/powerpoint/2010/main" val="31590738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8369" name="図形グループ 6"/>
          <p:cNvGrpSpPr>
            <a:grpSpLocks/>
          </p:cNvGrpSpPr>
          <p:nvPr/>
        </p:nvGrpSpPr>
        <p:grpSpPr bwMode="auto">
          <a:xfrm>
            <a:off x="395536" y="404664"/>
            <a:ext cx="8280920" cy="1660915"/>
            <a:chOff x="762000" y="654050"/>
            <a:chExt cx="8280920" cy="1516488"/>
          </a:xfrm>
        </p:grpSpPr>
        <p:sp>
          <p:nvSpPr>
            <p:cNvPr id="3" name="AutoShape 2"/>
            <p:cNvSpPr>
              <a:spLocks noChangeArrowheads="1"/>
            </p:cNvSpPr>
            <p:nvPr/>
          </p:nvSpPr>
          <p:spPr bwMode="auto">
            <a:xfrm>
              <a:off x="762000" y="654050"/>
              <a:ext cx="8280920" cy="1512168"/>
            </a:xfrm>
            <a:prstGeom prst="roundRect">
              <a:avLst>
                <a:gd name="adj" fmla="val 16667"/>
              </a:avLst>
            </a:prstGeom>
            <a:ln>
              <a:headEnd/>
              <a:tailEnd/>
            </a:ln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wrap="none" anchor="ctr"/>
            <a:lstStyle/>
            <a:p>
              <a:pPr>
                <a:defRPr/>
              </a:pPr>
              <a:endParaRPr lang="ja-JP" altLang="en-US">
                <a:solidFill>
                  <a:srgbClr val="FFFFFF"/>
                </a:solidFill>
              </a:endParaRPr>
            </a:p>
          </p:txBody>
        </p:sp>
        <p:sp>
          <p:nvSpPr>
            <p:cNvPr id="58375" name="Rectangle 3"/>
            <p:cNvSpPr>
              <a:spLocks noChangeArrowheads="1"/>
            </p:cNvSpPr>
            <p:nvPr/>
          </p:nvSpPr>
          <p:spPr bwMode="auto">
            <a:xfrm>
              <a:off x="906016" y="785543"/>
              <a:ext cx="7948530" cy="138499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/>
            <a:p>
              <a:r>
                <a:rPr lang="en-US" altLang="ja-JP" sz="2800" b="1" dirty="0">
                  <a:latin typeface="ヒラギノ丸ゴ Pro W4" charset="0"/>
                  <a:ea typeface="ヒラギノ丸ゴ Pro W4" charset="0"/>
                  <a:cs typeface="ヒラギノ丸ゴ Pro W4" charset="0"/>
                </a:rPr>
                <a:t>Confinement of quarks/gluons (Origin of us)</a:t>
              </a:r>
            </a:p>
            <a:p>
              <a:endParaRPr lang="en-US" altLang="ja-JP" sz="2800" b="1" dirty="0">
                <a:latin typeface="ヒラギノ丸ゴ Pro W4" charset="0"/>
                <a:ea typeface="ヒラギノ丸ゴ Pro W4" charset="0"/>
                <a:cs typeface="ヒラギノ丸ゴ Pro W4" charset="0"/>
              </a:endParaRPr>
            </a:p>
            <a:p>
              <a:r>
                <a:rPr lang="en-US" altLang="ja-JP" sz="2800" b="1" dirty="0">
                  <a:latin typeface="ヒラギノ丸ゴ Pro W4" charset="0"/>
                  <a:ea typeface="ヒラギノ丸ゴ Pro W4" charset="0"/>
                  <a:cs typeface="ヒラギノ丸ゴ Pro W4" charset="0"/>
                </a:rPr>
                <a:t> Chiral symmetry breaking (Origin of mass)</a:t>
              </a:r>
              <a:endParaRPr lang="en-US" altLang="ja-JP" sz="2800" b="1" dirty="0"/>
            </a:p>
          </p:txBody>
        </p:sp>
      </p:grpSp>
      <p:sp>
        <p:nvSpPr>
          <p:cNvPr id="58370" name="Rectangle 4"/>
          <p:cNvSpPr>
            <a:spLocks noChangeArrowheads="1"/>
          </p:cNvSpPr>
          <p:nvPr/>
        </p:nvSpPr>
        <p:spPr bwMode="auto">
          <a:xfrm>
            <a:off x="971600" y="2204864"/>
            <a:ext cx="7345281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altLang="ja-JP" sz="2800" b="1" dirty="0">
                <a:solidFill>
                  <a:srgbClr val="0070C0"/>
                </a:solidFill>
                <a:latin typeface="ヒラギノ丸ゴ Pro W4" charset="0"/>
                <a:ea typeface="ヒラギノ丸ゴ Pro W4" charset="0"/>
                <a:cs typeface="ヒラギノ丸ゴ Pro W4" charset="0"/>
              </a:rPr>
              <a:t>Strong coupling nature of QCD vacuum</a:t>
            </a:r>
          </a:p>
        </p:txBody>
      </p:sp>
      <p:sp>
        <p:nvSpPr>
          <p:cNvPr id="58371" name="Rectangle 5"/>
          <p:cNvSpPr>
            <a:spLocks noChangeArrowheads="1"/>
          </p:cNvSpPr>
          <p:nvPr/>
        </p:nvSpPr>
        <p:spPr bwMode="auto">
          <a:xfrm>
            <a:off x="152400" y="3140968"/>
            <a:ext cx="8991600" cy="32542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en-US" altLang="ja-JP" dirty="0">
                <a:latin typeface="ヒラギノ丸ゴ Pro W4" charset="0"/>
                <a:ea typeface="ヒラギノ丸ゴ Pro W4" charset="0"/>
                <a:cs typeface="ヒラギノ丸ゴ Pro W4" charset="0"/>
              </a:rPr>
              <a:t>   </a:t>
            </a:r>
            <a:r>
              <a:rPr lang="en-US" altLang="ja-JP" sz="2800" dirty="0">
                <a:latin typeface="ヒラギノ丸ゴ Pro W4" charset="0"/>
                <a:ea typeface="ヒラギノ丸ゴ Pro W4" charset="0"/>
                <a:cs typeface="ヒラギノ丸ゴ Pro W4" charset="0"/>
              </a:rPr>
              <a:t>Moreover recently physics of quarks/gluons at</a:t>
            </a:r>
          </a:p>
          <a:p>
            <a:r>
              <a:rPr lang="en-US" altLang="ja-JP" dirty="0">
                <a:latin typeface="ヒラギノ丸ゴ Pro W4" charset="0"/>
                <a:ea typeface="ヒラギノ丸ゴ Pro W4" charset="0"/>
                <a:cs typeface="ヒラギノ丸ゴ Pro W4" charset="0"/>
              </a:rPr>
              <a:t> </a:t>
            </a:r>
          </a:p>
          <a:p>
            <a:r>
              <a:rPr lang="en-US" altLang="ja-JP" sz="2800" dirty="0">
                <a:solidFill>
                  <a:srgbClr val="008000"/>
                </a:solidFill>
                <a:latin typeface="ヒラギノ丸ゴ Pro W4" charset="0"/>
                <a:ea typeface="ヒラギノ丸ゴ Pro W4" charset="0"/>
                <a:cs typeface="ヒラギノ丸ゴ Pro W4" charset="0"/>
              </a:rPr>
              <a:t>    </a:t>
            </a:r>
            <a:r>
              <a:rPr lang="en-US" altLang="ja-JP" sz="4000" i="1" dirty="0">
                <a:solidFill>
                  <a:srgbClr val="00B050"/>
                </a:solidFill>
                <a:latin typeface="ヒラギノ丸ゴ Pro W4" charset="0"/>
                <a:ea typeface="ヒラギノ丸ゴ Pro W4" charset="0"/>
                <a:cs typeface="ヒラギノ丸ゴ Pro W4" charset="0"/>
              </a:rPr>
              <a:t>moderate</a:t>
            </a:r>
            <a:r>
              <a:rPr lang="en-US" altLang="ja-JP" sz="4000" dirty="0">
                <a:solidFill>
                  <a:srgbClr val="00B050"/>
                </a:solidFill>
                <a:latin typeface="ヒラギノ丸ゴ Pro W4" charset="0"/>
                <a:ea typeface="ヒラギノ丸ゴ Pro W4" charset="0"/>
                <a:cs typeface="ヒラギノ丸ゴ Pro W4" charset="0"/>
              </a:rPr>
              <a:t> temperature/density </a:t>
            </a:r>
          </a:p>
          <a:p>
            <a:pPr>
              <a:lnSpc>
                <a:spcPct val="80000"/>
              </a:lnSpc>
            </a:pPr>
            <a:endParaRPr lang="en-US" altLang="ja-JP" dirty="0">
              <a:latin typeface="ヒラギノ丸ゴ Pro W4" charset="0"/>
              <a:ea typeface="ヒラギノ丸ゴ Pro W4" charset="0"/>
              <a:cs typeface="ヒラギノ丸ゴ Pro W4" charset="0"/>
            </a:endParaRPr>
          </a:p>
          <a:p>
            <a:r>
              <a:rPr lang="en-US" altLang="ja-JP" sz="2800" dirty="0">
                <a:latin typeface="ヒラギノ丸ゴ Pro W4" charset="0"/>
                <a:ea typeface="ヒラギノ丸ゴ Pro W4" charset="0"/>
                <a:cs typeface="ヒラギノ丸ゴ Pro W4" charset="0"/>
              </a:rPr>
              <a:t>   has been intensively investigated, indicating </a:t>
            </a:r>
          </a:p>
          <a:p>
            <a:pPr>
              <a:lnSpc>
                <a:spcPct val="120000"/>
              </a:lnSpc>
            </a:pPr>
            <a:r>
              <a:rPr lang="en-US" altLang="ja-JP" sz="2800" dirty="0">
                <a:latin typeface="ヒラギノ丸ゴ Pro W4" charset="0"/>
                <a:ea typeface="ヒラギノ丸ゴ Pro W4" charset="0"/>
                <a:cs typeface="ヒラギノ丸ゴ Pro W4" charset="0"/>
              </a:rPr>
              <a:t>   the created matter is yet </a:t>
            </a:r>
            <a:r>
              <a:rPr lang="en-US" altLang="ja-JP" sz="2800" i="1" dirty="0">
                <a:latin typeface="ヒラギノ丸ゴ Pro W4" charset="0"/>
                <a:ea typeface="ヒラギノ丸ゴ Pro W4" charset="0"/>
                <a:cs typeface="ヒラギノ丸ゴ Pro W4" charset="0"/>
              </a:rPr>
              <a:t>strongly-interacting</a:t>
            </a:r>
            <a:endParaRPr lang="en-US" altLang="ja-JP" sz="2800" dirty="0">
              <a:latin typeface="ヒラギノ丸ゴ Pro W4" charset="0"/>
              <a:ea typeface="ヒラギノ丸ゴ Pro W4" charset="0"/>
              <a:cs typeface="ヒラギノ丸ゴ Pro W4" charset="0"/>
            </a:endParaRPr>
          </a:p>
          <a:p>
            <a:pPr>
              <a:lnSpc>
                <a:spcPct val="120000"/>
              </a:lnSpc>
            </a:pPr>
            <a:r>
              <a:rPr lang="en-US" altLang="ja-JP" sz="2800" dirty="0">
                <a:solidFill>
                  <a:srgbClr val="FF0080"/>
                </a:solidFill>
                <a:latin typeface="ヒラギノ丸ゴ Pro W4" charset="0"/>
                <a:ea typeface="ヒラギノ丸ゴ Pro W4" charset="0"/>
                <a:cs typeface="ヒラギノ丸ゴ Pro W4" charset="0"/>
              </a:rPr>
              <a:t>   (e.g., QCD equation of state, shear viscosity)</a:t>
            </a:r>
            <a:endParaRPr lang="en-US" altLang="ja-JP" sz="2800" dirty="0">
              <a:latin typeface="ヒラギノ丸ゴ Pro W4" charset="0"/>
              <a:ea typeface="ヒラギノ丸ゴ Pro W4" charset="0"/>
              <a:cs typeface="ヒラギノ丸ゴ Pro W4" charset="0"/>
            </a:endParaRPr>
          </a:p>
        </p:txBody>
      </p:sp>
      <p:sp>
        <p:nvSpPr>
          <p:cNvPr id="7" name="正方形/長方形 6"/>
          <p:cNvSpPr/>
          <p:nvPr/>
        </p:nvSpPr>
        <p:spPr>
          <a:xfrm rot="20015957">
            <a:off x="102714" y="2919724"/>
            <a:ext cx="8917824" cy="707886"/>
          </a:xfrm>
          <a:prstGeom prst="rect">
            <a:avLst/>
          </a:prstGeom>
          <a:solidFill>
            <a:srgbClr val="FF0000"/>
          </a:solidFill>
        </p:spPr>
        <p:txBody>
          <a:bodyPr wrap="none">
            <a:spAutoFit/>
          </a:bodyPr>
          <a:lstStyle/>
          <a:p>
            <a:r>
              <a:rPr lang="en-US" altLang="ja-JP" sz="4000" dirty="0">
                <a:solidFill>
                  <a:srgbClr val="FFFFFF"/>
                </a:solidFill>
                <a:latin typeface="ヒラギノ丸ゴ Pro W4" charset="0"/>
                <a:ea typeface="ヒラギノ丸ゴ Pro W4" charset="0"/>
                <a:cs typeface="ヒラギノ丸ゴ Pro W4" charset="0"/>
              </a:rPr>
              <a:t>Condensed matter physics of QCD </a:t>
            </a:r>
            <a:endParaRPr lang="ja-JP" altLang="en-US" sz="4000" dirty="0"/>
          </a:p>
        </p:txBody>
      </p:sp>
    </p:spTree>
    <p:extLst>
      <p:ext uri="{BB962C8B-B14F-4D97-AF65-F5344CB8AC3E}">
        <p14:creationId xmlns:p14="http://schemas.microsoft.com/office/powerpoint/2010/main" val="5398630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>
            <a:spLocks noChangeArrowheads="1"/>
          </p:cNvSpPr>
          <p:nvPr/>
        </p:nvSpPr>
        <p:spPr bwMode="auto">
          <a:xfrm>
            <a:off x="755576" y="764704"/>
            <a:ext cx="7518721" cy="50229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altLang="ja-JP" sz="2800" dirty="0">
                <a:solidFill>
                  <a:schemeClr val="bg1"/>
                </a:solidFill>
                <a:latin typeface="ヒラギノ丸ゴ Pro W4" charset="0"/>
                <a:ea typeface="ヒラギノ丸ゴ Pro W4" charset="0"/>
                <a:cs typeface="ヒラギノ丸ゴ Pro W4" charset="0"/>
              </a:rPr>
              <a:t>                        </a:t>
            </a:r>
            <a:r>
              <a:rPr lang="en-US" altLang="ja-JP" sz="3600" u="sng" dirty="0">
                <a:latin typeface="ヒラギノ丸ゴ Pro W4" charset="0"/>
                <a:ea typeface="ヒラギノ丸ゴ Pro W4" charset="0"/>
                <a:cs typeface="ヒラギノ丸ゴ Pro W4" charset="0"/>
              </a:rPr>
              <a:t>Content</a:t>
            </a:r>
          </a:p>
          <a:p>
            <a:endParaRPr lang="en-US" altLang="ja-JP" dirty="0">
              <a:solidFill>
                <a:schemeClr val="bg1"/>
              </a:solidFill>
              <a:latin typeface="ヒラギノ丸ゴ Pro W4" charset="0"/>
              <a:ea typeface="ヒラギノ丸ゴ Pro W4" charset="0"/>
              <a:cs typeface="ヒラギノ丸ゴ Pro W4" charset="0"/>
            </a:endParaRPr>
          </a:p>
          <a:p>
            <a:pPr>
              <a:lnSpc>
                <a:spcPct val="130000"/>
              </a:lnSpc>
            </a:pPr>
            <a:r>
              <a:rPr lang="en-US" altLang="ja-JP" sz="2800" dirty="0">
                <a:solidFill>
                  <a:schemeClr val="bg1">
                    <a:lumMod val="50000"/>
                  </a:schemeClr>
                </a:solidFill>
                <a:latin typeface="ヒラギノ丸ゴ Pro W4" charset="0"/>
                <a:ea typeface="ヒラギノ丸ゴ Pro W4" charset="0"/>
                <a:cs typeface="ヒラギノ丸ゴ Pro W4" charset="0"/>
              </a:rPr>
              <a:t>§1. Introduction</a:t>
            </a:r>
          </a:p>
          <a:p>
            <a:r>
              <a:rPr lang="en-US" altLang="ja-JP" sz="2800" dirty="0">
                <a:solidFill>
                  <a:schemeClr val="bg1"/>
                </a:solidFill>
                <a:latin typeface="ヒラギノ丸ゴ Pro W4" charset="0"/>
                <a:ea typeface="ヒラギノ丸ゴ Pro W4" charset="0"/>
                <a:cs typeface="ヒラギノ丸ゴ Pro W4" charset="0"/>
              </a:rPr>
              <a:t>     </a:t>
            </a:r>
          </a:p>
          <a:p>
            <a:r>
              <a:rPr lang="en-US" altLang="ja-JP" sz="2800" dirty="0">
                <a:latin typeface="ヒラギノ丸ゴ Pro W4" charset="0"/>
                <a:ea typeface="ヒラギノ丸ゴ Pro W4" charset="0"/>
                <a:cs typeface="ヒラギノ丸ゴ Pro W4" charset="0"/>
              </a:rPr>
              <a:t>§2. QCD at finite baryon density</a:t>
            </a:r>
          </a:p>
          <a:p>
            <a:endParaRPr lang="en-US" altLang="ja-JP" sz="2800" dirty="0">
              <a:solidFill>
                <a:schemeClr val="bg1">
                  <a:lumMod val="50000"/>
                </a:schemeClr>
              </a:solidFill>
              <a:latin typeface="ヒラギノ丸ゴ Pro W4" charset="0"/>
              <a:ea typeface="ヒラギノ丸ゴ Pro W4" charset="0"/>
              <a:cs typeface="ヒラギノ丸ゴ Pro W4" charset="0"/>
            </a:endParaRPr>
          </a:p>
          <a:p>
            <a:r>
              <a:rPr lang="en-US" altLang="ja-JP" sz="2800" dirty="0">
                <a:solidFill>
                  <a:schemeClr val="bg1">
                    <a:lumMod val="50000"/>
                  </a:schemeClr>
                </a:solidFill>
                <a:latin typeface="ヒラギノ丸ゴ Pro W4" charset="0"/>
                <a:ea typeface="ヒラギノ丸ゴ Pro W4" charset="0"/>
                <a:cs typeface="ヒラギノ丸ゴ Pro W4" charset="0"/>
              </a:rPr>
              <a:t>§3. </a:t>
            </a:r>
            <a:r>
              <a:rPr lang="en-US" altLang="ja-JP" sz="2800" dirty="0" err="1">
                <a:solidFill>
                  <a:schemeClr val="bg1">
                    <a:lumMod val="50000"/>
                  </a:schemeClr>
                </a:solidFill>
                <a:latin typeface="ヒラギノ丸ゴ Pro W4" charset="0"/>
                <a:ea typeface="ヒラギノ丸ゴ Pro W4" charset="0"/>
                <a:cs typeface="ヒラギノ丸ゴ Pro W4" charset="0"/>
              </a:rPr>
              <a:t>Ginzburg</a:t>
            </a:r>
            <a:r>
              <a:rPr lang="en-US" altLang="ja-JP" sz="2800" dirty="0">
                <a:solidFill>
                  <a:schemeClr val="bg1">
                    <a:lumMod val="50000"/>
                  </a:schemeClr>
                </a:solidFill>
                <a:latin typeface="ヒラギノ丸ゴ Pro W4" charset="0"/>
                <a:ea typeface="ヒラギノ丸ゴ Pro W4" charset="0"/>
                <a:cs typeface="ヒラギノ丸ゴ Pro W4" charset="0"/>
              </a:rPr>
              <a:t>-Landau study in dense QCD</a:t>
            </a:r>
          </a:p>
          <a:p>
            <a:r>
              <a:rPr lang="en-US" altLang="ja-JP" sz="2800" dirty="0">
                <a:solidFill>
                  <a:schemeClr val="bg1">
                    <a:lumMod val="50000"/>
                  </a:schemeClr>
                </a:solidFill>
                <a:latin typeface="ヒラギノ丸ゴ Pro W4" charset="0"/>
                <a:ea typeface="ヒラギノ丸ゴ Pro W4" charset="0"/>
                <a:cs typeface="ヒラギノ丸ゴ Pro W4" charset="0"/>
              </a:rPr>
              <a:t>     </a:t>
            </a:r>
          </a:p>
          <a:p>
            <a:r>
              <a:rPr lang="en-US" altLang="ja-JP" sz="2800" dirty="0">
                <a:solidFill>
                  <a:schemeClr val="bg1">
                    <a:lumMod val="50000"/>
                  </a:schemeClr>
                </a:solidFill>
                <a:latin typeface="ヒラギノ丸ゴ Pro W4" charset="0"/>
                <a:ea typeface="ヒラギノ丸ゴ Pro W4" charset="0"/>
                <a:cs typeface="ヒラギノ丸ゴ Pro W4" charset="0"/>
              </a:rPr>
              <a:t>§4. Astrophysical application</a:t>
            </a:r>
          </a:p>
          <a:p>
            <a:r>
              <a:rPr lang="en-US" altLang="ja-JP" sz="2800" dirty="0">
                <a:solidFill>
                  <a:schemeClr val="bg1">
                    <a:lumMod val="50000"/>
                  </a:schemeClr>
                </a:solidFill>
                <a:latin typeface="ヒラギノ丸ゴ Pro W4" charset="0"/>
                <a:ea typeface="ヒラギノ丸ゴ Pro W4" charset="0"/>
                <a:cs typeface="ヒラギノ丸ゴ Pro W4" charset="0"/>
              </a:rPr>
              <a:t>     </a:t>
            </a:r>
            <a:endParaRPr lang="en-US" altLang="ja-JP" sz="2800" dirty="0">
              <a:solidFill>
                <a:srgbClr val="7F7F7F"/>
              </a:solidFill>
              <a:latin typeface="ヒラギノ丸ゴ Pro W4" charset="0"/>
              <a:ea typeface="ヒラギノ丸ゴ Pro W4" charset="0"/>
              <a:cs typeface="ヒラギノ丸ゴ Pro W4" charset="0"/>
            </a:endParaRPr>
          </a:p>
          <a:p>
            <a:r>
              <a:rPr lang="en-US" altLang="ja-JP" sz="2800" dirty="0">
                <a:solidFill>
                  <a:srgbClr val="7F7F7F"/>
                </a:solidFill>
                <a:latin typeface="ヒラギノ丸ゴ Pro W4" charset="0"/>
                <a:ea typeface="ヒラギノ丸ゴ Pro W4" charset="0"/>
                <a:cs typeface="ヒラギノ丸ゴ Pro W4" charset="0"/>
              </a:rPr>
              <a:t>§5. Summary</a:t>
            </a:r>
            <a:endParaRPr lang="en-US" altLang="ja-JP" sz="2800" dirty="0">
              <a:solidFill>
                <a:schemeClr val="bg1">
                  <a:lumMod val="50000"/>
                </a:schemeClr>
              </a:solidFill>
              <a:latin typeface="ヒラギノ丸ゴ Pro W4" charset="0"/>
              <a:ea typeface="ヒラギノ丸ゴ Pro W4" charset="0"/>
              <a:cs typeface="ヒラギノ丸ゴ Pro W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0257945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 descr="スクリーンショット 2021-01-08 23.58.09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67017"/>
            <a:ext cx="9144000" cy="46393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2336613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29" name="テキスト ボックス 1">
            <a:extLst>
              <a:ext uri="{FF2B5EF4-FFF2-40B4-BE49-F238E27FC236}">
                <a16:creationId xmlns:a16="http://schemas.microsoft.com/office/drawing/2014/main" id="{18C09ACC-C7FA-CDFA-22D7-EEAFDD5083D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1748" y="323945"/>
            <a:ext cx="8986756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Times" charset="0"/>
                <a:ea typeface="Osaka" panose="020B0600000000000000" pitchFamily="34" charset="-128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Times" charset="0"/>
                <a:ea typeface="Osaka" panose="020B0600000000000000" pitchFamily="34" charset="-128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Times" charset="0"/>
                <a:ea typeface="Osaka" panose="020B0600000000000000" pitchFamily="34" charset="-128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Times" charset="0"/>
                <a:ea typeface="Osaka" panose="020B0600000000000000" pitchFamily="34" charset="-128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Times" charset="0"/>
                <a:ea typeface="Osaka" panose="020B0600000000000000" pitchFamily="34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" charset="0"/>
                <a:ea typeface="Osaka" panose="020B0600000000000000" pitchFamily="34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" charset="0"/>
                <a:ea typeface="Osaka" panose="020B0600000000000000" pitchFamily="34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" charset="0"/>
                <a:ea typeface="Osaka" panose="020B0600000000000000" pitchFamily="34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" charset="0"/>
                <a:ea typeface="Osaka" panose="020B0600000000000000" pitchFamily="34" charset="-128"/>
              </a:defRPr>
            </a:lvl9pPr>
          </a:lstStyle>
          <a:p>
            <a:r>
              <a:rPr lang="en-US" altLang="ja-JP" sz="3200" dirty="0">
                <a:latin typeface="ヒラギノ丸ゴ Pro W4" panose="020F0400000000000000" pitchFamily="34" charset="-128"/>
                <a:ea typeface="ヒラギノ丸ゴ Pro W4" panose="020F0400000000000000" pitchFamily="34" charset="-128"/>
              </a:rPr>
              <a:t>Hadrons, hadronic matter and quark matter</a:t>
            </a:r>
            <a:endParaRPr lang="ja-JP" altLang="en-US" sz="3200">
              <a:latin typeface="ヒラギノ丸ゴ Pro W4" panose="020F0400000000000000" pitchFamily="34" charset="-128"/>
              <a:ea typeface="ヒラギノ丸ゴ Pro W4" panose="020F0400000000000000" pitchFamily="34" charset="-128"/>
            </a:endParaRPr>
          </a:p>
        </p:txBody>
      </p:sp>
      <p:pic>
        <p:nvPicPr>
          <p:cNvPr id="48130" name="図 1" descr="images.jpeg">
            <a:extLst>
              <a:ext uri="{FF2B5EF4-FFF2-40B4-BE49-F238E27FC236}">
                <a16:creationId xmlns:a16="http://schemas.microsoft.com/office/drawing/2014/main" id="{3DA2BA30-AC9A-3D99-9D1A-12EC0647A38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1628800"/>
            <a:ext cx="3048000" cy="4068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8131" name="図 2" descr="images-1.jpeg">
            <a:extLst>
              <a:ext uri="{FF2B5EF4-FFF2-40B4-BE49-F238E27FC236}">
                <a16:creationId xmlns:a16="http://schemas.microsoft.com/office/drawing/2014/main" id="{39FF2C0C-810D-1F01-2337-57E160FF7A1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57725" y="1749450"/>
            <a:ext cx="3741738" cy="2803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8132" name="テキスト ボックス 4">
            <a:extLst>
              <a:ext uri="{FF2B5EF4-FFF2-40B4-BE49-F238E27FC236}">
                <a16:creationId xmlns:a16="http://schemas.microsoft.com/office/drawing/2014/main" id="{6C9268CA-F789-B626-044C-E5E117A795C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97868" y="5870600"/>
            <a:ext cx="2538028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Times" charset="0"/>
                <a:ea typeface="Osaka" panose="020B0600000000000000" pitchFamily="34" charset="-128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Times" charset="0"/>
                <a:ea typeface="Osaka" panose="020B0600000000000000" pitchFamily="34" charset="-128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Times" charset="0"/>
                <a:ea typeface="Osaka" panose="020B0600000000000000" pitchFamily="34" charset="-128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Times" charset="0"/>
                <a:ea typeface="Osaka" panose="020B0600000000000000" pitchFamily="34" charset="-128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Times" charset="0"/>
                <a:ea typeface="Osaka" panose="020B0600000000000000" pitchFamily="34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" charset="0"/>
                <a:ea typeface="Osaka" panose="020B0600000000000000" pitchFamily="34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" charset="0"/>
                <a:ea typeface="Osaka" panose="020B0600000000000000" pitchFamily="34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" charset="0"/>
                <a:ea typeface="Osaka" panose="020B0600000000000000" pitchFamily="34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" charset="0"/>
                <a:ea typeface="Osaka" panose="020B0600000000000000" pitchFamily="34" charset="-128"/>
              </a:defRPr>
            </a:lvl9pPr>
          </a:lstStyle>
          <a:p>
            <a:r>
              <a:rPr lang="en-US" altLang="ja-JP" sz="2000" dirty="0">
                <a:latin typeface="ヒラギノ丸ゴ Pro W4" panose="020F0400000000000000" pitchFamily="34" charset="-128"/>
                <a:ea typeface="ヒラギノ丸ゴ Pro W4" panose="020F0400000000000000" pitchFamily="34" charset="-128"/>
              </a:rPr>
              <a:t>Hadrons (AZUKI)</a:t>
            </a:r>
            <a:endParaRPr lang="ja-JP" altLang="en-US" sz="2000">
              <a:latin typeface="ヒラギノ丸ゴ Pro W4" panose="020F0400000000000000" pitchFamily="34" charset="-128"/>
              <a:ea typeface="ヒラギノ丸ゴ Pro W4" panose="020F0400000000000000" pitchFamily="34" charset="-128"/>
            </a:endParaRPr>
          </a:p>
        </p:txBody>
      </p:sp>
      <p:cxnSp>
        <p:nvCxnSpPr>
          <p:cNvPr id="6" name="曲線コネクタ 5">
            <a:extLst>
              <a:ext uri="{FF2B5EF4-FFF2-40B4-BE49-F238E27FC236}">
                <a16:creationId xmlns:a16="http://schemas.microsoft.com/office/drawing/2014/main" id="{A4AB724C-A8E6-9B73-689A-D201BA582F97}"/>
              </a:ext>
            </a:extLst>
          </p:cNvPr>
          <p:cNvCxnSpPr>
            <a:cxnSpLocks noChangeShapeType="1"/>
          </p:cNvCxnSpPr>
          <p:nvPr/>
        </p:nvCxnSpPr>
        <p:spPr bwMode="auto">
          <a:xfrm rot="5400000" flipH="1" flipV="1">
            <a:off x="1562100" y="5281638"/>
            <a:ext cx="838200" cy="457200"/>
          </a:xfrm>
          <a:prstGeom prst="curvedConnector3">
            <a:avLst>
              <a:gd name="adj1" fmla="val 50000"/>
            </a:avLst>
          </a:prstGeom>
          <a:noFill/>
          <a:ln w="28575">
            <a:solidFill>
              <a:srgbClr val="000090"/>
            </a:solidFill>
            <a:round/>
            <a:headEnd/>
            <a:tailEnd type="arrow" w="med" len="med"/>
          </a:ln>
          <a:effectLst>
            <a:outerShdw blurRad="40000" dist="20000" dir="5400000" rotWithShape="0">
              <a:srgbClr val="80808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48134" name="正方形/長方形 8">
            <a:extLst>
              <a:ext uri="{FF2B5EF4-FFF2-40B4-BE49-F238E27FC236}">
                <a16:creationId xmlns:a16="http://schemas.microsoft.com/office/drawing/2014/main" id="{EA967281-5BD7-A4C1-76EF-04DE2CE6834B}"/>
              </a:ext>
            </a:extLst>
          </p:cNvPr>
          <p:cNvSpPr>
            <a:spLocks noChangeArrowheads="1"/>
          </p:cNvSpPr>
          <p:nvPr/>
        </p:nvSpPr>
        <p:spPr bwMode="auto">
          <a:xfrm>
            <a:off x="6473825" y="5481663"/>
            <a:ext cx="2236510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Times" charset="0"/>
                <a:ea typeface="Osaka" panose="020B0600000000000000" pitchFamily="34" charset="-128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Times" charset="0"/>
                <a:ea typeface="Osaka" panose="020B0600000000000000" pitchFamily="34" charset="-128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Times" charset="0"/>
                <a:ea typeface="Osaka" panose="020B0600000000000000" pitchFamily="34" charset="-128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Times" charset="0"/>
                <a:ea typeface="Osaka" panose="020B0600000000000000" pitchFamily="34" charset="-128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Times" charset="0"/>
                <a:ea typeface="Osaka" panose="020B0600000000000000" pitchFamily="34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" charset="0"/>
                <a:ea typeface="Osaka" panose="020B0600000000000000" pitchFamily="34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" charset="0"/>
                <a:ea typeface="Osaka" panose="020B0600000000000000" pitchFamily="34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" charset="0"/>
                <a:ea typeface="Osaka" panose="020B0600000000000000" pitchFamily="34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" charset="0"/>
                <a:ea typeface="Osaka" panose="020B0600000000000000" pitchFamily="34" charset="-128"/>
              </a:defRPr>
            </a:lvl9pPr>
          </a:lstStyle>
          <a:p>
            <a:r>
              <a:rPr lang="en-US" altLang="ja-JP" sz="2000" dirty="0">
                <a:latin typeface="ヒラギノ丸ゴ Pro W4" panose="020F0400000000000000" pitchFamily="34" charset="-128"/>
                <a:ea typeface="ヒラギノ丸ゴ Pro W4" panose="020F0400000000000000" pitchFamily="34" charset="-128"/>
              </a:rPr>
              <a:t>Hadronic matter</a:t>
            </a:r>
          </a:p>
          <a:p>
            <a:r>
              <a:rPr lang="en-US" altLang="ja-JP" sz="2000" dirty="0">
                <a:latin typeface="ヒラギノ丸ゴ Pro W4" panose="020F0400000000000000" pitchFamily="34" charset="-128"/>
                <a:ea typeface="ヒラギノ丸ゴ Pro W4" panose="020F0400000000000000" pitchFamily="34" charset="-128"/>
              </a:rPr>
              <a:t>(TSUBU-AN)</a:t>
            </a:r>
            <a:endParaRPr lang="ja-JP" altLang="en-US" sz="2000">
              <a:latin typeface="ヒラギノ丸ゴ Pro W4" panose="020F0400000000000000" pitchFamily="34" charset="-128"/>
              <a:ea typeface="ヒラギノ丸ゴ Pro W4" panose="020F0400000000000000" pitchFamily="34" charset="-128"/>
            </a:endParaRPr>
          </a:p>
        </p:txBody>
      </p:sp>
      <p:sp>
        <p:nvSpPr>
          <p:cNvPr id="48135" name="正方形/長方形 9">
            <a:extLst>
              <a:ext uri="{FF2B5EF4-FFF2-40B4-BE49-F238E27FC236}">
                <a16:creationId xmlns:a16="http://schemas.microsoft.com/office/drawing/2014/main" id="{B4EA1E63-7C3F-EA0C-7580-F60819203EC9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72000" y="5162575"/>
            <a:ext cx="1865313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Times" charset="0"/>
                <a:ea typeface="Osaka" panose="020B0600000000000000" pitchFamily="34" charset="-128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Times" charset="0"/>
                <a:ea typeface="Osaka" panose="020B0600000000000000" pitchFamily="34" charset="-128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Times" charset="0"/>
                <a:ea typeface="Osaka" panose="020B0600000000000000" pitchFamily="34" charset="-128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Times" charset="0"/>
                <a:ea typeface="Osaka" panose="020B0600000000000000" pitchFamily="34" charset="-128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Times" charset="0"/>
                <a:ea typeface="Osaka" panose="020B0600000000000000" pitchFamily="34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" charset="0"/>
                <a:ea typeface="Osaka" panose="020B0600000000000000" pitchFamily="34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" charset="0"/>
                <a:ea typeface="Osaka" panose="020B0600000000000000" pitchFamily="34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" charset="0"/>
                <a:ea typeface="Osaka" panose="020B0600000000000000" pitchFamily="34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" charset="0"/>
                <a:ea typeface="Osaka" panose="020B0600000000000000" pitchFamily="34" charset="-128"/>
              </a:defRPr>
            </a:lvl9pPr>
          </a:lstStyle>
          <a:p>
            <a:r>
              <a:rPr lang="en-US" altLang="ja-JP" sz="2000">
                <a:latin typeface="ヒラギノ丸ゴ Pro W4" panose="020F0400000000000000" pitchFamily="34" charset="-128"/>
                <a:ea typeface="ヒラギノ丸ゴ Pro W4" panose="020F0400000000000000" pitchFamily="34" charset="-128"/>
              </a:rPr>
              <a:t>Quark matter</a:t>
            </a:r>
          </a:p>
          <a:p>
            <a:r>
              <a:rPr lang="en-US" altLang="ja-JP" sz="2000">
                <a:latin typeface="ヒラギノ丸ゴ Pro W4" panose="020F0400000000000000" pitchFamily="34" charset="-128"/>
                <a:ea typeface="ヒラギノ丸ゴ Pro W4" panose="020F0400000000000000" pitchFamily="34" charset="-128"/>
              </a:rPr>
              <a:t>(KOSHI-AN)</a:t>
            </a:r>
            <a:endParaRPr lang="ja-JP" altLang="en-US" sz="2000">
              <a:latin typeface="ヒラギノ丸ゴ Pro W4" panose="020F0400000000000000" pitchFamily="34" charset="-128"/>
              <a:ea typeface="ヒラギノ丸ゴ Pro W4" panose="020F0400000000000000" pitchFamily="34" charset="-128"/>
            </a:endParaRPr>
          </a:p>
        </p:txBody>
      </p:sp>
      <p:cxnSp>
        <p:nvCxnSpPr>
          <p:cNvPr id="9" name="曲線コネクタ 8">
            <a:extLst>
              <a:ext uri="{FF2B5EF4-FFF2-40B4-BE49-F238E27FC236}">
                <a16:creationId xmlns:a16="http://schemas.microsoft.com/office/drawing/2014/main" id="{5F84F831-1426-D162-8046-405C3C174B18}"/>
              </a:ext>
            </a:extLst>
          </p:cNvPr>
          <p:cNvCxnSpPr>
            <a:cxnSpLocks noChangeShapeType="1"/>
          </p:cNvCxnSpPr>
          <p:nvPr/>
        </p:nvCxnSpPr>
        <p:spPr bwMode="auto">
          <a:xfrm rot="5400000" flipH="1" flipV="1">
            <a:off x="4953000" y="4476775"/>
            <a:ext cx="1066800" cy="457200"/>
          </a:xfrm>
          <a:prstGeom prst="curvedConnector3">
            <a:avLst>
              <a:gd name="adj1" fmla="val 50000"/>
            </a:avLst>
          </a:prstGeom>
          <a:noFill/>
          <a:ln w="28575">
            <a:solidFill>
              <a:srgbClr val="008000"/>
            </a:solidFill>
            <a:round/>
            <a:headEnd/>
            <a:tailEnd type="arrow" w="med" len="med"/>
          </a:ln>
          <a:effectLst>
            <a:outerShdw blurRad="40000" dist="20000" dir="5400000" rotWithShape="0">
              <a:srgbClr val="80808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0" name="曲線コネクタ 9">
            <a:extLst>
              <a:ext uri="{FF2B5EF4-FFF2-40B4-BE49-F238E27FC236}">
                <a16:creationId xmlns:a16="http://schemas.microsoft.com/office/drawing/2014/main" id="{69B3B919-F6FB-AD87-CADA-E78E086C91D0}"/>
              </a:ext>
            </a:extLst>
          </p:cNvPr>
          <p:cNvCxnSpPr>
            <a:cxnSpLocks noChangeShapeType="1"/>
          </p:cNvCxnSpPr>
          <p:nvPr/>
        </p:nvCxnSpPr>
        <p:spPr bwMode="auto">
          <a:xfrm rot="5400000" flipH="1" flipV="1">
            <a:off x="6323013" y="4392638"/>
            <a:ext cx="1600200" cy="609600"/>
          </a:xfrm>
          <a:prstGeom prst="curvedConnector3">
            <a:avLst>
              <a:gd name="adj1" fmla="val 50000"/>
            </a:avLst>
          </a:prstGeom>
          <a:noFill/>
          <a:ln w="28575">
            <a:solidFill>
              <a:srgbClr val="FFFF00"/>
            </a:solidFill>
            <a:round/>
            <a:headEnd/>
            <a:tailEnd type="arrow" w="med" len="med"/>
          </a:ln>
          <a:effectLst>
            <a:outerShdw blurRad="40000" dist="20000" dir="5400000" rotWithShape="0">
              <a:srgbClr val="80808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正方形/長方形 2"/>
          <p:cNvSpPr/>
          <p:nvPr/>
        </p:nvSpPr>
        <p:spPr>
          <a:xfrm>
            <a:off x="179512" y="2708920"/>
            <a:ext cx="4392488" cy="3672408"/>
          </a:xfrm>
          <a:prstGeom prst="rect">
            <a:avLst/>
          </a:prstGeom>
          <a:solidFill>
            <a:srgbClr val="F2F2F2"/>
          </a:solidFill>
          <a:ln>
            <a:solidFill>
              <a:schemeClr val="bg1">
                <a:lumMod val="95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9633" name="AutoShape 3"/>
          <p:cNvSpPr>
            <a:spLocks noChangeArrowheads="1"/>
          </p:cNvSpPr>
          <p:nvPr/>
        </p:nvSpPr>
        <p:spPr bwMode="auto">
          <a:xfrm>
            <a:off x="323528" y="1484784"/>
            <a:ext cx="8568952" cy="720080"/>
          </a:xfrm>
          <a:prstGeom prst="roundRect">
            <a:avLst>
              <a:gd name="adj" fmla="val 16667"/>
            </a:avLst>
          </a:prstGeom>
          <a:solidFill>
            <a:srgbClr val="FFFF66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ja-JP" altLang="en-US"/>
          </a:p>
        </p:txBody>
      </p:sp>
      <p:sp>
        <p:nvSpPr>
          <p:cNvPr id="69635" name="Rectangle 5"/>
          <p:cNvSpPr>
            <a:spLocks noChangeArrowheads="1"/>
          </p:cNvSpPr>
          <p:nvPr/>
        </p:nvSpPr>
        <p:spPr bwMode="auto">
          <a:xfrm>
            <a:off x="5868144" y="980728"/>
            <a:ext cx="3219151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altLang="ja-JP" sz="2000" b="1" dirty="0">
                <a:solidFill>
                  <a:srgbClr val="0070C0"/>
                </a:solidFill>
                <a:latin typeface="ヒラギノ丸ゴ Pro W4" charset="0"/>
                <a:ea typeface="ヒラギノ丸ゴ Pro W4" charset="0"/>
                <a:cs typeface="ヒラギノ丸ゴ Pro W4" charset="0"/>
              </a:rPr>
              <a:t>[ Collins-Perry (1975) ]</a:t>
            </a:r>
            <a:endParaRPr lang="en-US" altLang="ja-JP" dirty="0">
              <a:solidFill>
                <a:srgbClr val="0070C0"/>
              </a:solidFill>
              <a:latin typeface="ヒラギノ丸ゴ Pro W4" charset="0"/>
              <a:ea typeface="ヒラギノ丸ゴ Pro W4" charset="0"/>
              <a:cs typeface="ヒラギノ丸ゴ Pro W4" charset="0"/>
            </a:endParaRPr>
          </a:p>
        </p:txBody>
      </p:sp>
      <p:sp>
        <p:nvSpPr>
          <p:cNvPr id="69636" name="Rectangle 6"/>
          <p:cNvSpPr>
            <a:spLocks noChangeArrowheads="1"/>
          </p:cNvSpPr>
          <p:nvPr/>
        </p:nvSpPr>
        <p:spPr bwMode="auto">
          <a:xfrm>
            <a:off x="467544" y="238175"/>
            <a:ext cx="8280919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r>
              <a:rPr lang="en-US" altLang="ja-JP" sz="3200" b="1" dirty="0" err="1">
                <a:latin typeface="ヒラギノ丸ゴ Pro W4" charset="0"/>
                <a:ea typeface="ヒラギノ丸ゴ Pro W4" charset="0"/>
                <a:cs typeface="ヒラギノ丸ゴ Pro W4" charset="0"/>
              </a:rPr>
              <a:t>QCD@high</a:t>
            </a:r>
            <a:r>
              <a:rPr lang="en-US" altLang="ja-JP" sz="3200" b="1" dirty="0">
                <a:latin typeface="ヒラギノ丸ゴ Pro W4" charset="0"/>
                <a:ea typeface="ヒラギノ丸ゴ Pro W4" charset="0"/>
                <a:cs typeface="ヒラギノ丸ゴ Pro W4" charset="0"/>
              </a:rPr>
              <a:t> temperature(</a:t>
            </a:r>
            <a:r>
              <a:rPr lang="en-US" altLang="ja-JP" sz="3200" b="1" i="1" dirty="0">
                <a:latin typeface="ヒラギノ丸ゴ Pro W4" charset="0"/>
                <a:ea typeface="ヒラギノ丸ゴ Pro W4" charset="0"/>
                <a:cs typeface="ヒラギノ丸ゴ Pro W4" charset="0"/>
              </a:rPr>
              <a:t>T </a:t>
            </a:r>
            <a:r>
              <a:rPr lang="en-US" altLang="ja-JP" sz="3200" b="1" dirty="0">
                <a:latin typeface="ヒラギノ丸ゴ Pro W4" charset="0"/>
                <a:ea typeface="ヒラギノ丸ゴ Pro W4" charset="0"/>
                <a:cs typeface="ヒラギノ丸ゴ Pro W4" charset="0"/>
              </a:rPr>
              <a:t>)/density(</a:t>
            </a:r>
            <a:r>
              <a:rPr lang="en-US" altLang="ja-JP" sz="3200" b="1" dirty="0" err="1">
                <a:latin typeface="ヒラギノ丸ゴ Pro W4" charset="0"/>
                <a:ea typeface="ヒラギノ丸ゴ Pro W4" charset="0"/>
                <a:cs typeface="ヒラギノ丸ゴ Pro W4" charset="0"/>
              </a:rPr>
              <a:t>ρ</a:t>
            </a:r>
            <a:r>
              <a:rPr lang="en-US" altLang="ja-JP" sz="3200" b="1" dirty="0">
                <a:latin typeface="ヒラギノ丸ゴ Pro W4" charset="0"/>
                <a:ea typeface="ヒラギノ丸ゴ Pro W4" charset="0"/>
                <a:cs typeface="ヒラギノ丸ゴ Pro W4" charset="0"/>
              </a:rPr>
              <a:t>)</a:t>
            </a:r>
            <a:endParaRPr lang="en-US" altLang="ja-JP" sz="3200" dirty="0">
              <a:latin typeface="ヒラギノ丸ゴ Pro W4" charset="0"/>
              <a:ea typeface="ヒラギノ丸ゴ Pro W4" charset="0"/>
              <a:cs typeface="ヒラギノ丸ゴ Pro W4" charset="0"/>
            </a:endParaRPr>
          </a:p>
        </p:txBody>
      </p:sp>
      <p:sp>
        <p:nvSpPr>
          <p:cNvPr id="69637" name="Rectangle 12"/>
          <p:cNvSpPr>
            <a:spLocks noChangeArrowheads="1"/>
          </p:cNvSpPr>
          <p:nvPr/>
        </p:nvSpPr>
        <p:spPr bwMode="auto">
          <a:xfrm>
            <a:off x="395536" y="1599183"/>
            <a:ext cx="8527481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altLang="ja-JP" sz="1800" dirty="0">
                <a:solidFill>
                  <a:srgbClr val="0000FF"/>
                </a:solidFill>
                <a:latin typeface="ヒラギノ丸ゴ Pro W4" charset="0"/>
                <a:ea typeface="ヒラギノ丸ゴ Pro W4" charset="0"/>
                <a:cs typeface="ヒラギノ丸ゴ Pro W4" charset="0"/>
              </a:rPr>
              <a:t>QCD vacuum undergoes </a:t>
            </a:r>
            <a:r>
              <a:rPr lang="en-US" altLang="ja-JP" b="1" dirty="0">
                <a:solidFill>
                  <a:srgbClr val="0000FF"/>
                </a:solidFill>
                <a:latin typeface="ヒラギノ丸ゴ Pro W4" charset="0"/>
                <a:ea typeface="ヒラギノ丸ゴ Pro W4" charset="0"/>
                <a:cs typeface="ヒラギノ丸ゴ Pro W4" charset="0"/>
              </a:rPr>
              <a:t>a phase change</a:t>
            </a:r>
            <a:r>
              <a:rPr lang="en-US" altLang="ja-JP" sz="1600" dirty="0">
                <a:solidFill>
                  <a:srgbClr val="0000FF"/>
                </a:solidFill>
                <a:latin typeface="ヒラギノ丸ゴ Pro W4" charset="0"/>
                <a:ea typeface="ヒラギノ丸ゴ Pro W4" charset="0"/>
                <a:cs typeface="ヒラギノ丸ゴ Pro W4" charset="0"/>
              </a:rPr>
              <a:t> </a:t>
            </a:r>
            <a:r>
              <a:rPr lang="en-US" altLang="ja-JP" sz="1800" dirty="0">
                <a:solidFill>
                  <a:srgbClr val="0000FF"/>
                </a:solidFill>
                <a:latin typeface="ヒラギノ丸ゴ Pro W4" charset="0"/>
                <a:ea typeface="ヒラギノ丸ゴ Pro W4" charset="0"/>
                <a:cs typeface="ヒラギノ丸ゴ Pro W4" charset="0"/>
              </a:rPr>
              <a:t>at some values of </a:t>
            </a:r>
            <a:r>
              <a:rPr lang="en-US" altLang="ja-JP" sz="1800" i="1" dirty="0">
                <a:solidFill>
                  <a:srgbClr val="0000FF"/>
                </a:solidFill>
                <a:latin typeface="ヒラギノ丸ゴ Pro W4" charset="0"/>
                <a:ea typeface="ヒラギノ丸ゴ Pro W4" charset="0"/>
                <a:cs typeface="ヒラギノ丸ゴ Pro W4" charset="0"/>
              </a:rPr>
              <a:t>T</a:t>
            </a:r>
            <a:r>
              <a:rPr lang="en-US" altLang="ja-JP" sz="1800" dirty="0">
                <a:solidFill>
                  <a:srgbClr val="0000FF"/>
                </a:solidFill>
                <a:latin typeface="ヒラギノ丸ゴ Pro W4" charset="0"/>
                <a:ea typeface="ヒラギノ丸ゴ Pro W4" charset="0"/>
                <a:cs typeface="ヒラギノ丸ゴ Pro W4" charset="0"/>
              </a:rPr>
              <a:t> and </a:t>
            </a:r>
            <a:r>
              <a:rPr lang="en-US" altLang="ja-JP" sz="1800" dirty="0" err="1">
                <a:solidFill>
                  <a:srgbClr val="0000FF"/>
                </a:solidFill>
                <a:latin typeface="ヒラギノ丸ゴ Pro W4" charset="0"/>
                <a:ea typeface="ヒラギノ丸ゴ Pro W4" charset="0"/>
                <a:cs typeface="ヒラギノ丸ゴ Pro W4" charset="0"/>
              </a:rPr>
              <a:t>ρ</a:t>
            </a:r>
            <a:r>
              <a:rPr lang="en-US" altLang="ja-JP" sz="1800" dirty="0">
                <a:solidFill>
                  <a:srgbClr val="0000FF"/>
                </a:solidFill>
                <a:latin typeface="ヒラギノ丸ゴ Pro W4" charset="0"/>
                <a:ea typeface="ヒラギノ丸ゴ Pro W4" charset="0"/>
                <a:cs typeface="ヒラギノ丸ゴ Pro W4" charset="0"/>
              </a:rPr>
              <a:t>!</a:t>
            </a:r>
            <a:endParaRPr lang="en-US" altLang="ja-JP" sz="1800" dirty="0">
              <a:latin typeface="ヒラギノ丸ゴ Pro W4" charset="0"/>
              <a:ea typeface="ヒラギノ丸ゴ Pro W4" charset="0"/>
              <a:cs typeface="ヒラギノ丸ゴ Pro W4" charset="0"/>
            </a:endParaRPr>
          </a:p>
        </p:txBody>
      </p:sp>
      <p:grpSp>
        <p:nvGrpSpPr>
          <p:cNvPr id="69638" name="図形グループ 24"/>
          <p:cNvGrpSpPr>
            <a:grpSpLocks/>
          </p:cNvGrpSpPr>
          <p:nvPr/>
        </p:nvGrpSpPr>
        <p:grpSpPr bwMode="auto">
          <a:xfrm>
            <a:off x="179388" y="2853184"/>
            <a:ext cx="4572000" cy="3241675"/>
            <a:chOff x="5105400" y="3854787"/>
            <a:chExt cx="4038600" cy="2772549"/>
          </a:xfrm>
        </p:grpSpPr>
        <p:sp>
          <p:nvSpPr>
            <p:cNvPr id="69649" name="Line 15"/>
            <p:cNvSpPr>
              <a:spLocks noChangeShapeType="1"/>
            </p:cNvSpPr>
            <p:nvPr/>
          </p:nvSpPr>
          <p:spPr bwMode="auto">
            <a:xfrm>
              <a:off x="5410200" y="6477000"/>
              <a:ext cx="3124200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ja-JP" altLang="en-US"/>
            </a:p>
          </p:txBody>
        </p:sp>
        <p:sp>
          <p:nvSpPr>
            <p:cNvPr id="69650" name="Line 16"/>
            <p:cNvSpPr>
              <a:spLocks noChangeShapeType="1"/>
            </p:cNvSpPr>
            <p:nvPr/>
          </p:nvSpPr>
          <p:spPr bwMode="auto">
            <a:xfrm flipV="1">
              <a:off x="5410200" y="4267200"/>
              <a:ext cx="0" cy="220980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ja-JP" altLang="en-US"/>
            </a:p>
          </p:txBody>
        </p:sp>
        <p:sp>
          <p:nvSpPr>
            <p:cNvPr id="69651" name="Rectangle 17"/>
            <p:cNvSpPr>
              <a:spLocks noChangeArrowheads="1"/>
            </p:cNvSpPr>
            <p:nvPr/>
          </p:nvSpPr>
          <p:spPr bwMode="auto">
            <a:xfrm>
              <a:off x="8458200" y="6232525"/>
              <a:ext cx="492125" cy="39481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r>
                <a:rPr lang="en-US" altLang="ja-JP">
                  <a:latin typeface="ヒラギノ丸ゴ Pro W4" charset="0"/>
                  <a:ea typeface="ヒラギノ丸ゴ Pro W4" charset="0"/>
                  <a:cs typeface="ヒラギノ丸ゴ Pro W4" charset="0"/>
                </a:rPr>
                <a:t>μ</a:t>
              </a:r>
            </a:p>
          </p:txBody>
        </p:sp>
        <p:sp>
          <p:nvSpPr>
            <p:cNvPr id="69652" name="Rectangle 18"/>
            <p:cNvSpPr>
              <a:spLocks noChangeArrowheads="1"/>
            </p:cNvSpPr>
            <p:nvPr/>
          </p:nvSpPr>
          <p:spPr bwMode="auto">
            <a:xfrm>
              <a:off x="5105400" y="3916363"/>
              <a:ext cx="390525" cy="39481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r>
                <a:rPr lang="en-US" altLang="ja-JP" i="1">
                  <a:latin typeface="ヒラギノ丸ゴ Pro W4" charset="0"/>
                  <a:ea typeface="ヒラギノ丸ゴ Pro W4" charset="0"/>
                  <a:cs typeface="ヒラギノ丸ゴ Pro W4" charset="0"/>
                </a:rPr>
                <a:t>T</a:t>
              </a:r>
            </a:p>
          </p:txBody>
        </p:sp>
        <p:sp>
          <p:nvSpPr>
            <p:cNvPr id="69653" name="Freeform 19"/>
            <p:cNvSpPr>
              <a:spLocks/>
            </p:cNvSpPr>
            <p:nvPr/>
          </p:nvSpPr>
          <p:spPr bwMode="auto">
            <a:xfrm>
              <a:off x="5410200" y="4953000"/>
              <a:ext cx="1600200" cy="1524000"/>
            </a:xfrm>
            <a:custGeom>
              <a:avLst/>
              <a:gdLst>
                <a:gd name="T0" fmla="*/ 0 w 1024"/>
                <a:gd name="T1" fmla="*/ 0 h 1008"/>
                <a:gd name="T2" fmla="*/ 2147483647 w 1024"/>
                <a:gd name="T3" fmla="*/ 2147483647 h 1008"/>
                <a:gd name="T4" fmla="*/ 2147483647 w 1024"/>
                <a:gd name="T5" fmla="*/ 2147483647 h 1008"/>
                <a:gd name="T6" fmla="*/ 2147483647 w 1024"/>
                <a:gd name="T7" fmla="*/ 2147483647 h 1008"/>
                <a:gd name="T8" fmla="*/ 2147483647 w 1024"/>
                <a:gd name="T9" fmla="*/ 2147483647 h 1008"/>
                <a:gd name="T10" fmla="*/ 2147483647 w 1024"/>
                <a:gd name="T11" fmla="*/ 2147483647 h 1008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1024"/>
                <a:gd name="T19" fmla="*/ 0 h 1008"/>
                <a:gd name="T20" fmla="*/ 1024 w 1024"/>
                <a:gd name="T21" fmla="*/ 1008 h 1008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1024" h="1008">
                  <a:moveTo>
                    <a:pt x="0" y="0"/>
                  </a:moveTo>
                  <a:cubicBezTo>
                    <a:pt x="112" y="0"/>
                    <a:pt x="224" y="0"/>
                    <a:pt x="336" y="48"/>
                  </a:cubicBezTo>
                  <a:cubicBezTo>
                    <a:pt x="448" y="96"/>
                    <a:pt x="576" y="192"/>
                    <a:pt x="672" y="288"/>
                  </a:cubicBezTo>
                  <a:cubicBezTo>
                    <a:pt x="768" y="384"/>
                    <a:pt x="856" y="520"/>
                    <a:pt x="912" y="624"/>
                  </a:cubicBezTo>
                  <a:cubicBezTo>
                    <a:pt x="968" y="728"/>
                    <a:pt x="992" y="848"/>
                    <a:pt x="1008" y="912"/>
                  </a:cubicBezTo>
                  <a:cubicBezTo>
                    <a:pt x="1024" y="976"/>
                    <a:pt x="1016" y="992"/>
                    <a:pt x="1008" y="1008"/>
                  </a:cubicBezTo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ja-JP" altLang="en-US"/>
            </a:p>
          </p:txBody>
        </p:sp>
        <p:sp>
          <p:nvSpPr>
            <p:cNvPr id="69654" name="Freeform 20"/>
            <p:cNvSpPr>
              <a:spLocks/>
            </p:cNvSpPr>
            <p:nvPr/>
          </p:nvSpPr>
          <p:spPr bwMode="auto">
            <a:xfrm>
              <a:off x="6858000" y="5638800"/>
              <a:ext cx="1524000" cy="304800"/>
            </a:xfrm>
            <a:custGeom>
              <a:avLst/>
              <a:gdLst>
                <a:gd name="T0" fmla="*/ 0 w 864"/>
                <a:gd name="T1" fmla="*/ 2147483647 h 192"/>
                <a:gd name="T2" fmla="*/ 2147483647 w 864"/>
                <a:gd name="T3" fmla="*/ 2147483647 h 192"/>
                <a:gd name="T4" fmla="*/ 2147483647 w 864"/>
                <a:gd name="T5" fmla="*/ 0 h 192"/>
                <a:gd name="T6" fmla="*/ 0 60000 65536"/>
                <a:gd name="T7" fmla="*/ 0 60000 65536"/>
                <a:gd name="T8" fmla="*/ 0 60000 65536"/>
                <a:gd name="T9" fmla="*/ 0 w 864"/>
                <a:gd name="T10" fmla="*/ 0 h 192"/>
                <a:gd name="T11" fmla="*/ 864 w 864"/>
                <a:gd name="T12" fmla="*/ 192 h 192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864" h="192">
                  <a:moveTo>
                    <a:pt x="0" y="192"/>
                  </a:moveTo>
                  <a:cubicBezTo>
                    <a:pt x="72" y="136"/>
                    <a:pt x="144" y="80"/>
                    <a:pt x="288" y="48"/>
                  </a:cubicBezTo>
                  <a:cubicBezTo>
                    <a:pt x="432" y="16"/>
                    <a:pt x="648" y="8"/>
                    <a:pt x="864" y="0"/>
                  </a:cubicBezTo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ja-JP" altLang="en-US"/>
            </a:p>
          </p:txBody>
        </p:sp>
        <p:sp>
          <p:nvSpPr>
            <p:cNvPr id="69655" name="Rectangle 21"/>
            <p:cNvSpPr>
              <a:spLocks noChangeArrowheads="1"/>
            </p:cNvSpPr>
            <p:nvPr/>
          </p:nvSpPr>
          <p:spPr bwMode="auto">
            <a:xfrm>
              <a:off x="6248400" y="4876800"/>
              <a:ext cx="2516188" cy="26320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r>
                <a:rPr lang="en-US" altLang="ja-JP" sz="1400">
                  <a:latin typeface="ヒラギノ丸ゴ Pro W4" charset="0"/>
                  <a:ea typeface="ヒラギノ丸ゴ Pro W4" charset="0"/>
                  <a:cs typeface="ヒラギノ丸ゴ Pro W4" charset="0"/>
                </a:rPr>
                <a:t>Quark-gluon plasma (QGP)</a:t>
              </a:r>
              <a:endParaRPr lang="en-US" altLang="ja-JP">
                <a:latin typeface="ヒラギノ丸ゴ Pro W4" charset="0"/>
                <a:ea typeface="ヒラギノ丸ゴ Pro W4" charset="0"/>
                <a:cs typeface="ヒラギノ丸ゴ Pro W4" charset="0"/>
              </a:endParaRPr>
            </a:p>
          </p:txBody>
        </p:sp>
        <p:sp>
          <p:nvSpPr>
            <p:cNvPr id="69656" name="Rectangle 22"/>
            <p:cNvSpPr>
              <a:spLocks noChangeArrowheads="1"/>
            </p:cNvSpPr>
            <p:nvPr/>
          </p:nvSpPr>
          <p:spPr bwMode="auto">
            <a:xfrm>
              <a:off x="5638800" y="5629275"/>
              <a:ext cx="828675" cy="26320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r>
                <a:rPr lang="en-US" altLang="ja-JP" sz="1400">
                  <a:latin typeface="ヒラギノ丸ゴ Pro W4" charset="0"/>
                  <a:ea typeface="ヒラギノ丸ゴ Pro W4" charset="0"/>
                  <a:cs typeface="ヒラギノ丸ゴ Pro W4" charset="0"/>
                </a:rPr>
                <a:t>Hadron</a:t>
              </a:r>
              <a:endParaRPr lang="en-US" altLang="ja-JP">
                <a:latin typeface="ヒラギノ丸ゴ Pro W4" charset="0"/>
                <a:ea typeface="ヒラギノ丸ゴ Pro W4" charset="0"/>
                <a:cs typeface="ヒラギノ丸ゴ Pro W4" charset="0"/>
              </a:endParaRPr>
            </a:p>
          </p:txBody>
        </p:sp>
        <p:sp>
          <p:nvSpPr>
            <p:cNvPr id="69657" name="Rectangle 23"/>
            <p:cNvSpPr>
              <a:spLocks noChangeArrowheads="1"/>
            </p:cNvSpPr>
            <p:nvPr/>
          </p:nvSpPr>
          <p:spPr bwMode="auto">
            <a:xfrm>
              <a:off x="7061200" y="5791200"/>
              <a:ext cx="2082800" cy="44745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r>
                <a:rPr lang="en-US" altLang="ja-JP" sz="1400">
                  <a:latin typeface="ヒラギノ丸ゴ Pro W4" charset="0"/>
                  <a:ea typeface="ヒラギノ丸ゴ Pro W4" charset="0"/>
                  <a:cs typeface="ヒラギノ丸ゴ Pro W4" charset="0"/>
                </a:rPr>
                <a:t>Color superconductor</a:t>
              </a:r>
            </a:p>
            <a:p>
              <a:r>
                <a:rPr lang="en-US" altLang="ja-JP" sz="1400">
                  <a:latin typeface="ヒラギノ丸ゴ Pro W4" charset="0"/>
                  <a:ea typeface="ヒラギノ丸ゴ Pro W4" charset="0"/>
                  <a:cs typeface="ヒラギノ丸ゴ Pro W4" charset="0"/>
                </a:rPr>
                <a:t>                       (CSC)</a:t>
              </a:r>
              <a:endParaRPr lang="en-US" altLang="ja-JP">
                <a:latin typeface="ヒラギノ丸ゴ Pro W4" charset="0"/>
                <a:ea typeface="ヒラギノ丸ゴ Pro W4" charset="0"/>
                <a:cs typeface="ヒラギノ丸ゴ Pro W4" charset="0"/>
              </a:endParaRPr>
            </a:p>
          </p:txBody>
        </p:sp>
        <p:sp>
          <p:nvSpPr>
            <p:cNvPr id="69658" name="Rectangle 26"/>
            <p:cNvSpPr>
              <a:spLocks noChangeArrowheads="1"/>
            </p:cNvSpPr>
            <p:nvPr/>
          </p:nvSpPr>
          <p:spPr bwMode="auto">
            <a:xfrm>
              <a:off x="5741471" y="3854787"/>
              <a:ext cx="3208855" cy="31582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/>
            <a:p>
              <a:r>
                <a:rPr lang="en-US" altLang="ja-JP" sz="1400" b="1" dirty="0">
                  <a:solidFill>
                    <a:srgbClr val="400080"/>
                  </a:solidFill>
                  <a:latin typeface="ヒラギノ丸ゴ Pro W4" charset="0"/>
                  <a:ea typeface="ヒラギノ丸ゴ Pro W4" charset="0"/>
                  <a:cs typeface="ヒラギノ丸ゴ Pro W4" charset="0"/>
                </a:rPr>
                <a:t>“</a:t>
              </a:r>
              <a:r>
                <a:rPr lang="en-US" altLang="ja-JP" sz="1800" b="1" dirty="0">
                  <a:solidFill>
                    <a:srgbClr val="400080"/>
                  </a:solidFill>
                  <a:latin typeface="ヒラギノ丸ゴ Pro W4" charset="0"/>
                  <a:ea typeface="ヒラギノ丸ゴ Pro W4" charset="0"/>
                  <a:cs typeface="ヒラギノ丸ゴ Pro W4" charset="0"/>
                </a:rPr>
                <a:t>Conjectured phase diagram”</a:t>
              </a:r>
            </a:p>
          </p:txBody>
        </p:sp>
      </p:grpSp>
      <p:grpSp>
        <p:nvGrpSpPr>
          <p:cNvPr id="69639" name="図形グループ 17"/>
          <p:cNvGrpSpPr>
            <a:grpSpLocks/>
          </p:cNvGrpSpPr>
          <p:nvPr/>
        </p:nvGrpSpPr>
        <p:grpSpPr bwMode="auto">
          <a:xfrm>
            <a:off x="4572000" y="3064768"/>
            <a:ext cx="4524375" cy="3114273"/>
            <a:chOff x="4572000" y="3276600"/>
            <a:chExt cx="4524621" cy="3113969"/>
          </a:xfrm>
        </p:grpSpPr>
        <p:sp>
          <p:nvSpPr>
            <p:cNvPr id="19" name="角丸四角形 18"/>
            <p:cNvSpPr/>
            <p:nvPr/>
          </p:nvSpPr>
          <p:spPr>
            <a:xfrm>
              <a:off x="4724408" y="3981381"/>
              <a:ext cx="4191228" cy="1733381"/>
            </a:xfrm>
            <a:prstGeom prst="roundRect">
              <a:avLst/>
            </a:prstGeom>
            <a:solidFill>
              <a:schemeClr val="bg1"/>
            </a:solidFill>
            <a:ln>
              <a:solidFill>
                <a:srgbClr val="008000"/>
              </a:solidFill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anchor="ctr"/>
            <a:lstStyle/>
            <a:p>
              <a:pPr algn="ctr">
                <a:defRPr/>
              </a:pPr>
              <a:endParaRPr lang="ja-JP" altLang="en-US"/>
            </a:p>
          </p:txBody>
        </p:sp>
        <p:sp>
          <p:nvSpPr>
            <p:cNvPr id="69643" name="テキスト ボックス 22"/>
            <p:cNvSpPr txBox="1">
              <a:spLocks noChangeArrowheads="1"/>
            </p:cNvSpPr>
            <p:nvPr/>
          </p:nvSpPr>
          <p:spPr bwMode="auto">
            <a:xfrm>
              <a:off x="4572000" y="3276600"/>
              <a:ext cx="4524621" cy="4616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kumimoji="1" sz="2400">
                  <a:solidFill>
                    <a:schemeClr val="tx1"/>
                  </a:solidFill>
                  <a:latin typeface="Times" charset="0"/>
                  <a:ea typeface="Osaka" charset="0"/>
                  <a:cs typeface="Osaka" charset="0"/>
                </a:defRPr>
              </a:lvl1pPr>
              <a:lvl2pPr marL="742950" indent="-285750">
                <a:defRPr kumimoji="1" sz="2400">
                  <a:solidFill>
                    <a:schemeClr val="tx1"/>
                  </a:solidFill>
                  <a:latin typeface="Times" charset="0"/>
                  <a:ea typeface="Osaka" charset="0"/>
                  <a:cs typeface="Osaka" charset="0"/>
                </a:defRPr>
              </a:lvl2pPr>
              <a:lvl3pPr marL="1143000" indent="-228600">
                <a:defRPr kumimoji="1" sz="2400">
                  <a:solidFill>
                    <a:schemeClr val="tx1"/>
                  </a:solidFill>
                  <a:latin typeface="Times" charset="0"/>
                  <a:ea typeface="Osaka" charset="0"/>
                  <a:cs typeface="Osaka" charset="0"/>
                </a:defRPr>
              </a:lvl3pPr>
              <a:lvl4pPr marL="1600200" indent="-228600">
                <a:defRPr kumimoji="1" sz="2400">
                  <a:solidFill>
                    <a:schemeClr val="tx1"/>
                  </a:solidFill>
                  <a:latin typeface="Times" charset="0"/>
                  <a:ea typeface="Osaka" charset="0"/>
                  <a:cs typeface="Osaka" charset="0"/>
                </a:defRPr>
              </a:lvl4pPr>
              <a:lvl5pPr marL="2057400" indent="-228600">
                <a:defRPr kumimoji="1" sz="2400">
                  <a:solidFill>
                    <a:schemeClr val="tx1"/>
                  </a:solidFill>
                  <a:latin typeface="Times" charset="0"/>
                  <a:ea typeface="Osaka" charset="0"/>
                  <a:cs typeface="Osaka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" charset="0"/>
                  <a:ea typeface="Osaka" charset="0"/>
                  <a:cs typeface="Osaka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" charset="0"/>
                  <a:ea typeface="Osaka" charset="0"/>
                  <a:cs typeface="Osaka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" charset="0"/>
                  <a:ea typeface="Osaka" charset="0"/>
                  <a:cs typeface="Osaka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" charset="0"/>
                  <a:ea typeface="Osaka" charset="0"/>
                  <a:cs typeface="Osaka" charset="0"/>
                </a:defRPr>
              </a:lvl9pPr>
            </a:lstStyle>
            <a:p>
              <a:r>
                <a:rPr lang="en-US" altLang="ja-JP" dirty="0">
                  <a:latin typeface="ヒラギノ丸ゴ Pro W4" charset="0"/>
                  <a:ea typeface="ヒラギノ丸ゴ Pro W4" charset="0"/>
                  <a:cs typeface="ヒラギノ丸ゴ Pro W4" charset="0"/>
                </a:rPr>
                <a:t>Each phase characterized by</a:t>
              </a:r>
              <a:endParaRPr lang="ja-JP" altLang="en-US" dirty="0">
                <a:latin typeface="ヒラギノ丸ゴ Pro W4" charset="0"/>
                <a:ea typeface="ヒラギノ丸ゴ Pro W4" charset="0"/>
                <a:cs typeface="ヒラギノ丸ゴ Pro W4" charset="0"/>
              </a:endParaRPr>
            </a:p>
          </p:txBody>
        </p:sp>
        <p:graphicFrame>
          <p:nvGraphicFramePr>
            <p:cNvPr id="69644" name="Object 2"/>
            <p:cNvGraphicFramePr>
              <a:graphicFrameLocks noChangeAspect="1"/>
            </p:cNvGraphicFramePr>
            <p:nvPr/>
          </p:nvGraphicFramePr>
          <p:xfrm>
            <a:off x="4799025" y="4184859"/>
            <a:ext cx="879523" cy="607953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Equation" r:id="rId3" imgW="368300" imgH="241300" progId="Equation.3">
                    <p:embed/>
                  </p:oleObj>
                </mc:Choice>
                <mc:Fallback>
                  <p:oleObj name="Equation" r:id="rId3" imgW="368300" imgH="241300" progId="Equation.3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4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4799025" y="4184859"/>
                          <a:ext cx="879523" cy="607953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xtLst>
                          <a:ext uri="{909E8E84-426E-40dd-AFC4-6F175D3DCCD1}">
                            <a14:hiddenFill xmlns:a14="http://schemas.microsoft.com/office/drawing/2010/main" xmlns="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xmlns="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69645" name="Object 3"/>
            <p:cNvGraphicFramePr>
              <a:graphicFrameLocks noChangeAspect="1"/>
            </p:cNvGraphicFramePr>
            <p:nvPr/>
          </p:nvGraphicFramePr>
          <p:xfrm>
            <a:off x="4788036" y="4986170"/>
            <a:ext cx="881284" cy="608726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Equation" r:id="rId5" imgW="368300" imgH="241300" progId="Equation.3">
                    <p:embed/>
                  </p:oleObj>
                </mc:Choice>
                <mc:Fallback>
                  <p:oleObj name="Equation" r:id="rId5" imgW="368300" imgH="241300" progId="Equation.3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6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4788036" y="4986170"/>
                          <a:ext cx="881284" cy="608726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xtLst>
                          <a:ext uri="{909E8E84-426E-40dd-AFC4-6F175D3DCCD1}">
                            <a14:hiddenFill xmlns:a14="http://schemas.microsoft.com/office/drawing/2010/main" xmlns="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xmlns="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69646" name="テキスト ボックス 25"/>
            <p:cNvSpPr txBox="1">
              <a:spLocks noChangeArrowheads="1"/>
            </p:cNvSpPr>
            <p:nvPr/>
          </p:nvSpPr>
          <p:spPr bwMode="auto">
            <a:xfrm>
              <a:off x="5715000" y="4219575"/>
              <a:ext cx="2832100" cy="4619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kumimoji="1" sz="2400">
                  <a:solidFill>
                    <a:schemeClr val="tx1"/>
                  </a:solidFill>
                  <a:latin typeface="Times" charset="0"/>
                  <a:ea typeface="Osaka" charset="0"/>
                  <a:cs typeface="Osaka" charset="0"/>
                </a:defRPr>
              </a:lvl1pPr>
              <a:lvl2pPr marL="742950" indent="-285750">
                <a:defRPr kumimoji="1" sz="2400">
                  <a:solidFill>
                    <a:schemeClr val="tx1"/>
                  </a:solidFill>
                  <a:latin typeface="Times" charset="0"/>
                  <a:ea typeface="Osaka" charset="0"/>
                  <a:cs typeface="Osaka" charset="0"/>
                </a:defRPr>
              </a:lvl2pPr>
              <a:lvl3pPr marL="1143000" indent="-228600">
                <a:defRPr kumimoji="1" sz="2400">
                  <a:solidFill>
                    <a:schemeClr val="tx1"/>
                  </a:solidFill>
                  <a:latin typeface="Times" charset="0"/>
                  <a:ea typeface="Osaka" charset="0"/>
                  <a:cs typeface="Osaka" charset="0"/>
                </a:defRPr>
              </a:lvl3pPr>
              <a:lvl4pPr marL="1600200" indent="-228600">
                <a:defRPr kumimoji="1" sz="2400">
                  <a:solidFill>
                    <a:schemeClr val="tx1"/>
                  </a:solidFill>
                  <a:latin typeface="Times" charset="0"/>
                  <a:ea typeface="Osaka" charset="0"/>
                  <a:cs typeface="Osaka" charset="0"/>
                </a:defRPr>
              </a:lvl4pPr>
              <a:lvl5pPr marL="2057400" indent="-228600">
                <a:defRPr kumimoji="1" sz="2400">
                  <a:solidFill>
                    <a:schemeClr val="tx1"/>
                  </a:solidFill>
                  <a:latin typeface="Times" charset="0"/>
                  <a:ea typeface="Osaka" charset="0"/>
                  <a:cs typeface="Osaka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" charset="0"/>
                  <a:ea typeface="Osaka" charset="0"/>
                  <a:cs typeface="Osaka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" charset="0"/>
                  <a:ea typeface="Osaka" charset="0"/>
                  <a:cs typeface="Osaka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" charset="0"/>
                  <a:ea typeface="Osaka" charset="0"/>
                  <a:cs typeface="Osaka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" charset="0"/>
                  <a:ea typeface="Osaka" charset="0"/>
                  <a:cs typeface="Osaka" charset="0"/>
                </a:defRPr>
              </a:lvl9pPr>
            </a:lstStyle>
            <a:p>
              <a:r>
                <a:rPr lang="en-US" altLang="ja-JP">
                  <a:latin typeface="ヒラギノ丸ゴ Pro W4" charset="0"/>
                  <a:ea typeface="ヒラギノ丸ゴ Pro W4" charset="0"/>
                  <a:cs typeface="ヒラギノ丸ゴ Pro W4" charset="0"/>
                </a:rPr>
                <a:t>chiral condensate</a:t>
              </a:r>
              <a:endParaRPr lang="ja-JP" altLang="en-US">
                <a:latin typeface="ヒラギノ丸ゴ Pro W4" charset="0"/>
                <a:ea typeface="ヒラギノ丸ゴ Pro W4" charset="0"/>
                <a:cs typeface="ヒラギノ丸ゴ Pro W4" charset="0"/>
              </a:endParaRPr>
            </a:p>
          </p:txBody>
        </p:sp>
        <p:sp>
          <p:nvSpPr>
            <p:cNvPr id="69647" name="正方形/長方形 26"/>
            <p:cNvSpPr>
              <a:spLocks noChangeArrowheads="1"/>
            </p:cNvSpPr>
            <p:nvPr/>
          </p:nvSpPr>
          <p:spPr bwMode="auto">
            <a:xfrm>
              <a:off x="5715000" y="5048250"/>
              <a:ext cx="3138488" cy="4619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/>
            <a:p>
              <a:r>
                <a:rPr lang="en-US" altLang="ja-JP">
                  <a:latin typeface="ヒラギノ丸ゴ Pro W4" charset="0"/>
                  <a:ea typeface="ヒラギノ丸ゴ Pro W4" charset="0"/>
                  <a:cs typeface="ヒラギノ丸ゴ Pro W4" charset="0"/>
                </a:rPr>
                <a:t>diquark condensate</a:t>
              </a:r>
              <a:endParaRPr lang="ja-JP" altLang="en-US">
                <a:latin typeface="ヒラギノ丸ゴ Pro W4" charset="0"/>
                <a:ea typeface="ヒラギノ丸ゴ Pro W4" charset="0"/>
                <a:cs typeface="ヒラギノ丸ゴ Pro W4" charset="0"/>
              </a:endParaRPr>
            </a:p>
          </p:txBody>
        </p:sp>
        <p:sp>
          <p:nvSpPr>
            <p:cNvPr id="69648" name="テキスト ボックス 24"/>
            <p:cNvSpPr txBox="1">
              <a:spLocks noChangeArrowheads="1"/>
            </p:cNvSpPr>
            <p:nvPr/>
          </p:nvSpPr>
          <p:spPr bwMode="auto">
            <a:xfrm>
              <a:off x="5076084" y="5867400"/>
              <a:ext cx="3777403" cy="52316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 kumimoji="1" sz="2400">
                  <a:solidFill>
                    <a:schemeClr val="tx1"/>
                  </a:solidFill>
                  <a:latin typeface="Times" charset="0"/>
                  <a:ea typeface="Osaka" charset="0"/>
                  <a:cs typeface="Osaka" charset="0"/>
                </a:defRPr>
              </a:lvl1pPr>
              <a:lvl2pPr marL="742950" indent="-285750">
                <a:defRPr kumimoji="1" sz="2400">
                  <a:solidFill>
                    <a:schemeClr val="tx1"/>
                  </a:solidFill>
                  <a:latin typeface="Times" charset="0"/>
                  <a:ea typeface="Osaka" charset="0"/>
                  <a:cs typeface="Osaka" charset="0"/>
                </a:defRPr>
              </a:lvl2pPr>
              <a:lvl3pPr marL="1143000" indent="-228600">
                <a:defRPr kumimoji="1" sz="2400">
                  <a:solidFill>
                    <a:schemeClr val="tx1"/>
                  </a:solidFill>
                  <a:latin typeface="Times" charset="0"/>
                  <a:ea typeface="Osaka" charset="0"/>
                  <a:cs typeface="Osaka" charset="0"/>
                </a:defRPr>
              </a:lvl3pPr>
              <a:lvl4pPr marL="1600200" indent="-228600">
                <a:defRPr kumimoji="1" sz="2400">
                  <a:solidFill>
                    <a:schemeClr val="tx1"/>
                  </a:solidFill>
                  <a:latin typeface="Times" charset="0"/>
                  <a:ea typeface="Osaka" charset="0"/>
                  <a:cs typeface="Osaka" charset="0"/>
                </a:defRPr>
              </a:lvl4pPr>
              <a:lvl5pPr marL="2057400" indent="-228600">
                <a:defRPr kumimoji="1" sz="2400">
                  <a:solidFill>
                    <a:schemeClr val="tx1"/>
                  </a:solidFill>
                  <a:latin typeface="Times" charset="0"/>
                  <a:ea typeface="Osaka" charset="0"/>
                  <a:cs typeface="Osaka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" charset="0"/>
                  <a:ea typeface="Osaka" charset="0"/>
                  <a:cs typeface="Osaka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" charset="0"/>
                  <a:ea typeface="Osaka" charset="0"/>
                  <a:cs typeface="Osaka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" charset="0"/>
                  <a:ea typeface="Osaka" charset="0"/>
                  <a:cs typeface="Osaka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" charset="0"/>
                  <a:ea typeface="Osaka" charset="0"/>
                  <a:cs typeface="Osaka" charset="0"/>
                </a:defRPr>
              </a:lvl9pPr>
            </a:lstStyle>
            <a:p>
              <a:r>
                <a:rPr lang="en-US" altLang="ja-JP" sz="2800" dirty="0">
                  <a:solidFill>
                    <a:srgbClr val="FF0000"/>
                  </a:solidFill>
                  <a:latin typeface="ヒラギノ角ゴ Pro W3" charset="0"/>
                  <a:ea typeface="ヒラギノ角ゴ Pro W3" charset="0"/>
                  <a:cs typeface="ヒラギノ角ゴ Pro W3" charset="0"/>
                </a:rPr>
                <a:t>”order parameters”</a:t>
              </a:r>
              <a:endParaRPr lang="ja-JP" altLang="en-US" sz="2800" dirty="0">
                <a:solidFill>
                  <a:srgbClr val="FF0000"/>
                </a:solidFill>
                <a:latin typeface="ヒラギノ角ゴ Pro W3" charset="0"/>
                <a:ea typeface="ヒラギノ角ゴ Pro W3" charset="0"/>
                <a:cs typeface="ヒラギノ角ゴ Pro W3" charset="0"/>
              </a:endParaRPr>
            </a:p>
          </p:txBody>
        </p:sp>
      </p:grpSp>
      <p:sp>
        <p:nvSpPr>
          <p:cNvPr id="2" name="テキスト ボックス 1"/>
          <p:cNvSpPr txBox="1">
            <a:spLocks noChangeArrowheads="1"/>
          </p:cNvSpPr>
          <p:nvPr/>
        </p:nvSpPr>
        <p:spPr bwMode="auto">
          <a:xfrm>
            <a:off x="420688" y="3718372"/>
            <a:ext cx="766762" cy="646112"/>
          </a:xfrm>
          <a:prstGeom prst="rect">
            <a:avLst/>
          </a:prstGeom>
          <a:solidFill>
            <a:schemeClr val="accent2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9pPr>
          </a:lstStyle>
          <a:p>
            <a:r>
              <a:rPr lang="en-US" altLang="ja-JP" sz="1800">
                <a:solidFill>
                  <a:schemeClr val="bg1"/>
                </a:solidFill>
                <a:latin typeface="ヒラギノ丸ゴ Pro W4" charset="0"/>
                <a:ea typeface="ヒラギノ丸ゴ Pro W4" charset="0"/>
                <a:cs typeface="ヒラギノ丸ゴ Pro W4" charset="0"/>
              </a:rPr>
              <a:t>RHIC</a:t>
            </a:r>
          </a:p>
          <a:p>
            <a:r>
              <a:rPr lang="en-US" altLang="ja-JP" sz="1800">
                <a:solidFill>
                  <a:schemeClr val="bg1"/>
                </a:solidFill>
                <a:latin typeface="ヒラギノ丸ゴ Pro W4" charset="0"/>
                <a:ea typeface="ヒラギノ丸ゴ Pro W4" charset="0"/>
                <a:cs typeface="ヒラギノ丸ゴ Pro W4" charset="0"/>
              </a:rPr>
              <a:t>LHC</a:t>
            </a:r>
            <a:endParaRPr lang="ja-JP" altLang="en-US" sz="1800">
              <a:solidFill>
                <a:schemeClr val="bg1"/>
              </a:solidFill>
              <a:latin typeface="ヒラギノ丸ゴ Pro W4" charset="0"/>
              <a:ea typeface="ヒラギノ丸ゴ Pro W4" charset="0"/>
              <a:cs typeface="ヒラギノ丸ゴ Pro W4" charset="0"/>
            </a:endParaRPr>
          </a:p>
        </p:txBody>
      </p:sp>
      <p:sp>
        <p:nvSpPr>
          <p:cNvPr id="4" name="テキスト ボックス 3"/>
          <p:cNvSpPr txBox="1"/>
          <p:nvPr/>
        </p:nvSpPr>
        <p:spPr>
          <a:xfrm>
            <a:off x="2051050" y="5661472"/>
            <a:ext cx="557213" cy="400050"/>
          </a:xfrm>
          <a:prstGeom prst="rect">
            <a:avLst/>
          </a:prstGeom>
          <a:solidFill>
            <a:schemeClr val="accent4"/>
          </a:solidFill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altLang="ja-JP" sz="2000" dirty="0">
                <a:solidFill>
                  <a:srgbClr val="FFFFFF"/>
                </a:solidFill>
                <a:latin typeface="ヒラギノ丸ゴ Pro W4"/>
                <a:ea typeface="ヒラギノ丸ゴ Pro W4"/>
                <a:cs typeface="ヒラギノ丸ゴ Pro W4"/>
              </a:rPr>
              <a:t>NS</a:t>
            </a:r>
            <a:endParaRPr lang="ja-JP" altLang="en-US" sz="2000" dirty="0">
              <a:solidFill>
                <a:srgbClr val="FFFFFF"/>
              </a:solidFill>
              <a:latin typeface="ヒラギノ丸ゴ Pro W4"/>
              <a:ea typeface="ヒラギノ丸ゴ Pro W4"/>
              <a:cs typeface="ヒラギノ丸ゴ Pro W4"/>
            </a:endParaRPr>
          </a:p>
        </p:txBody>
      </p:sp>
    </p:spTree>
    <p:extLst>
      <p:ext uri="{BB962C8B-B14F-4D97-AF65-F5344CB8AC3E}">
        <p14:creationId xmlns:p14="http://schemas.microsoft.com/office/powerpoint/2010/main" val="3063474203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4"/>
          <p:cNvSpPr>
            <a:spLocks noChangeArrowheads="1"/>
          </p:cNvSpPr>
          <p:nvPr/>
        </p:nvSpPr>
        <p:spPr bwMode="auto">
          <a:xfrm>
            <a:off x="1981200" y="404813"/>
            <a:ext cx="184150" cy="473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endParaRPr lang="ja-JP" altLang="en-US"/>
          </a:p>
        </p:txBody>
      </p:sp>
      <p:sp>
        <p:nvSpPr>
          <p:cNvPr id="10" name="Rectangle 5"/>
          <p:cNvSpPr>
            <a:spLocks noChangeArrowheads="1"/>
          </p:cNvSpPr>
          <p:nvPr/>
        </p:nvSpPr>
        <p:spPr bwMode="auto">
          <a:xfrm>
            <a:off x="939515" y="297522"/>
            <a:ext cx="7220246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altLang="ja-JP" sz="3600" u="sng" dirty="0">
                <a:latin typeface="ヒラギノ丸ゴ Pro W4"/>
                <a:ea typeface="ヒラギノ丸ゴ Pro W4"/>
                <a:cs typeface="ヒラギノ丸ゴ Pro W4"/>
              </a:rPr>
              <a:t>Why dense QCD is so difficult?</a:t>
            </a:r>
            <a:endParaRPr lang="ja-JP" altLang="en-US" sz="3600" dirty="0">
              <a:latin typeface="ヒラギノ丸ゴ Pro W4"/>
              <a:ea typeface="ヒラギノ丸ゴ Pro W4"/>
              <a:cs typeface="ヒラギノ丸ゴ Pro W4"/>
            </a:endParaRPr>
          </a:p>
        </p:txBody>
      </p:sp>
      <p:sp>
        <p:nvSpPr>
          <p:cNvPr id="11" name="Rectangle 7"/>
          <p:cNvSpPr>
            <a:spLocks noChangeArrowheads="1"/>
          </p:cNvSpPr>
          <p:nvPr/>
        </p:nvSpPr>
        <p:spPr bwMode="auto">
          <a:xfrm>
            <a:off x="270582" y="1196752"/>
            <a:ext cx="8867821" cy="38482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marL="457200" indent="-457200">
              <a:buFont typeface="Times" charset="0"/>
              <a:buNone/>
              <a:defRPr/>
            </a:pPr>
            <a:r>
              <a:rPr lang="en-US" altLang="ja-JP" dirty="0">
                <a:latin typeface="ヒラギノ丸ゴ Pro W4"/>
                <a:ea typeface="ヒラギノ丸ゴ Pro W4"/>
                <a:cs typeface="ヒラギノ丸ゴ Pro W4"/>
              </a:rPr>
              <a:t>1. Lattice QCD: </a:t>
            </a:r>
            <a:r>
              <a:rPr lang="en-US" altLang="ja-JP" i="1" dirty="0">
                <a:latin typeface="ヒラギノ丸ゴ Pro W4"/>
                <a:ea typeface="ヒラギノ丸ゴ Pro W4"/>
                <a:cs typeface="ヒラギノ丸ゴ Pro W4"/>
              </a:rPr>
              <a:t>tough</a:t>
            </a:r>
          </a:p>
          <a:p>
            <a:pPr marL="457200" indent="-457200">
              <a:lnSpc>
                <a:spcPct val="110000"/>
              </a:lnSpc>
              <a:buFont typeface="Times" charset="0"/>
              <a:buNone/>
              <a:defRPr/>
            </a:pPr>
            <a:r>
              <a:rPr lang="en-US" altLang="ja-JP" sz="2000" i="1" dirty="0">
                <a:solidFill>
                  <a:srgbClr val="FFFFFF"/>
                </a:solidFill>
                <a:latin typeface="ヒラギノ丸ゴ Pro W4"/>
                <a:ea typeface="ヒラギノ丸ゴ Pro W4"/>
                <a:cs typeface="ヒラギノ丸ゴ Pro W4"/>
              </a:rPr>
              <a:t>          </a:t>
            </a:r>
            <a:r>
              <a:rPr lang="en-US" altLang="ja-JP" sz="2000" dirty="0">
                <a:solidFill>
                  <a:srgbClr val="FF0000"/>
                </a:solidFill>
                <a:latin typeface="ヒラギノ丸ゴ Pro W4"/>
                <a:ea typeface="ヒラギノ丸ゴ Pro W4"/>
                <a:cs typeface="ヒラギノ丸ゴ Pro W4"/>
              </a:rPr>
              <a:t>Violation of the positivity of the action (sign problem)</a:t>
            </a:r>
            <a:endParaRPr lang="en-US" altLang="ja-JP" sz="2000" i="1" dirty="0">
              <a:latin typeface="ヒラギノ丸ゴ Pro W4"/>
              <a:ea typeface="ヒラギノ丸ゴ Pro W4"/>
              <a:cs typeface="ヒラギノ丸ゴ Pro W4"/>
            </a:endParaRPr>
          </a:p>
          <a:p>
            <a:pPr>
              <a:lnSpc>
                <a:spcPct val="80000"/>
              </a:lnSpc>
              <a:defRPr/>
            </a:pPr>
            <a:endParaRPr lang="en-US" altLang="ja-JP" sz="2000" dirty="0">
              <a:latin typeface="ヒラギノ丸ゴ Pro W4"/>
              <a:ea typeface="ヒラギノ丸ゴ Pro W4"/>
              <a:cs typeface="ヒラギノ丸ゴ Pro W4"/>
            </a:endParaRPr>
          </a:p>
          <a:p>
            <a:pPr marL="457200" indent="-457200">
              <a:buFont typeface="Times" charset="0"/>
              <a:buNone/>
              <a:defRPr/>
            </a:pPr>
            <a:r>
              <a:rPr lang="en-US" altLang="ja-JP" dirty="0">
                <a:latin typeface="ヒラギノ丸ゴ Pro W4"/>
                <a:ea typeface="ヒラギノ丸ゴ Pro W4"/>
                <a:cs typeface="ヒラギノ丸ゴ Pro W4"/>
              </a:rPr>
              <a:t>2. Experiment: </a:t>
            </a:r>
            <a:r>
              <a:rPr lang="en-US" altLang="ja-JP" i="1" dirty="0">
                <a:latin typeface="ヒラギノ丸ゴ Pro W4"/>
                <a:ea typeface="ヒラギノ丸ゴ Pro W4"/>
                <a:cs typeface="ヒラギノ丸ゴ Pro W4"/>
              </a:rPr>
              <a:t>hard </a:t>
            </a:r>
          </a:p>
          <a:p>
            <a:pPr marL="457200" indent="-457200">
              <a:lnSpc>
                <a:spcPct val="110000"/>
              </a:lnSpc>
              <a:buFont typeface="Times" charset="0"/>
              <a:buNone/>
              <a:defRPr/>
            </a:pPr>
            <a:r>
              <a:rPr lang="en-US" altLang="ja-JP" sz="2000" i="1" dirty="0">
                <a:latin typeface="ヒラギノ丸ゴ Pro W4"/>
                <a:ea typeface="ヒラギノ丸ゴ Pro W4"/>
                <a:cs typeface="ヒラギノ丸ゴ Pro W4"/>
              </a:rPr>
              <a:t>          </a:t>
            </a:r>
            <a:r>
              <a:rPr lang="en-US" altLang="ja-JP" sz="2000" dirty="0">
                <a:solidFill>
                  <a:srgbClr val="00FF00"/>
                </a:solidFill>
                <a:latin typeface="ヒラギノ丸ゴ Pro W4"/>
                <a:ea typeface="ヒラギノ丸ゴ Pro W4"/>
                <a:cs typeface="ヒラギノ丸ゴ Pro W4"/>
              </a:rPr>
              <a:t>Entropy production</a:t>
            </a:r>
            <a:r>
              <a:rPr lang="en-US" altLang="ja-JP" sz="2000" i="1" dirty="0">
                <a:solidFill>
                  <a:srgbClr val="00FF00"/>
                </a:solidFill>
                <a:latin typeface="ヒラギノ丸ゴ Pro W4"/>
                <a:ea typeface="ヒラギノ丸ゴ Pro W4"/>
                <a:cs typeface="ヒラギノ丸ゴ Pro W4"/>
              </a:rPr>
              <a:t> </a:t>
            </a:r>
            <a:r>
              <a:rPr lang="en-US" altLang="ja-JP" sz="2000" dirty="0">
                <a:solidFill>
                  <a:srgbClr val="00FF00"/>
                </a:solidFill>
                <a:latin typeface="ヒラギノ丸ゴ Pro W4"/>
                <a:ea typeface="ヒラギノ丸ゴ Pro W4"/>
                <a:cs typeface="ヒラギノ丸ゴ Pro W4"/>
              </a:rPr>
              <a:t>brings us to higher temperature regime</a:t>
            </a:r>
            <a:endParaRPr lang="en-US" altLang="ja-JP" sz="2000" dirty="0">
              <a:solidFill>
                <a:srgbClr val="FFFFFF"/>
              </a:solidFill>
              <a:latin typeface="ヒラギノ丸ゴ Pro W4"/>
              <a:ea typeface="ヒラギノ丸ゴ Pro W4"/>
              <a:cs typeface="ヒラギノ丸ゴ Pro W4"/>
            </a:endParaRPr>
          </a:p>
          <a:p>
            <a:pPr marL="457200" indent="-457200">
              <a:buFont typeface="Times" charset="0"/>
              <a:buNone/>
              <a:defRPr/>
            </a:pPr>
            <a:endParaRPr lang="en-US" altLang="ja-JP" sz="2000" dirty="0">
              <a:solidFill>
                <a:srgbClr val="FFFFFF"/>
              </a:solidFill>
              <a:latin typeface="ヒラギノ丸ゴ Pro W4"/>
              <a:ea typeface="ヒラギノ丸ゴ Pro W4"/>
              <a:cs typeface="ヒラギノ丸ゴ Pro W4"/>
            </a:endParaRPr>
          </a:p>
          <a:p>
            <a:pPr marL="457200" indent="-457200">
              <a:buFont typeface="Times" charset="0"/>
              <a:buNone/>
              <a:defRPr/>
            </a:pPr>
            <a:r>
              <a:rPr lang="en-US" altLang="ja-JP" dirty="0">
                <a:latin typeface="ヒラギノ丸ゴ Pro W4"/>
                <a:ea typeface="ヒラギノ丸ゴ Pro W4"/>
                <a:cs typeface="ヒラギノ丸ゴ Pro W4"/>
              </a:rPr>
              <a:t>3. </a:t>
            </a:r>
            <a:r>
              <a:rPr lang="en-US" altLang="ja-JP" dirty="0" err="1">
                <a:latin typeface="ヒラギノ丸ゴ Pro W4"/>
                <a:ea typeface="ヒラギノ丸ゴ Pro W4"/>
                <a:cs typeface="ヒラギノ丸ゴ Pro W4"/>
              </a:rPr>
              <a:t>Supersymmetry</a:t>
            </a:r>
            <a:r>
              <a:rPr lang="en-US" altLang="ja-JP" dirty="0">
                <a:latin typeface="ヒラギノ丸ゴ Pro W4"/>
                <a:ea typeface="ヒラギノ丸ゴ Pro W4"/>
                <a:cs typeface="ヒラギノ丸ゴ Pro W4"/>
              </a:rPr>
              <a:t>: </a:t>
            </a:r>
            <a:r>
              <a:rPr lang="en-US" altLang="ja-JP" i="1" dirty="0">
                <a:latin typeface="ヒラギノ丸ゴ Pro W4"/>
                <a:ea typeface="ヒラギノ丸ゴ Pro W4"/>
                <a:cs typeface="ヒラギノ丸ゴ Pro W4"/>
              </a:rPr>
              <a:t>hopeless</a:t>
            </a:r>
          </a:p>
          <a:p>
            <a:pPr marL="457200" indent="-457200">
              <a:lnSpc>
                <a:spcPct val="110000"/>
              </a:lnSpc>
              <a:buFont typeface="Times" charset="0"/>
              <a:buNone/>
              <a:defRPr/>
            </a:pPr>
            <a:r>
              <a:rPr lang="en-US" altLang="ja-JP" sz="2000" dirty="0">
                <a:latin typeface="ヒラギノ丸ゴ Pro W4"/>
                <a:ea typeface="ヒラギノ丸ゴ Pro W4"/>
                <a:cs typeface="ヒラギノ丸ゴ Pro W4"/>
              </a:rPr>
              <a:t>     </a:t>
            </a:r>
            <a:r>
              <a:rPr lang="en-US" altLang="ja-JP" sz="2000" dirty="0">
                <a:solidFill>
                  <a:srgbClr val="FF8000"/>
                </a:solidFill>
                <a:latin typeface="ヒラギノ丸ゴ Pro W4"/>
                <a:ea typeface="ヒラギノ丸ゴ Pro W4"/>
                <a:cs typeface="ヒラギノ丸ゴ Pro W4"/>
              </a:rPr>
              <a:t>Nuclear world would be a very different place with </a:t>
            </a:r>
            <a:r>
              <a:rPr lang="en-US" altLang="ja-JP" sz="2000" dirty="0" err="1">
                <a:solidFill>
                  <a:srgbClr val="FF8000"/>
                </a:solidFill>
                <a:latin typeface="ヒラギノ丸ゴ Pro W4"/>
                <a:ea typeface="ヒラギノ丸ゴ Pro W4"/>
                <a:cs typeface="ヒラギノ丸ゴ Pro W4"/>
              </a:rPr>
              <a:t>bosonic</a:t>
            </a:r>
            <a:r>
              <a:rPr lang="en-US" altLang="ja-JP" sz="2000" dirty="0">
                <a:solidFill>
                  <a:srgbClr val="FF8000"/>
                </a:solidFill>
                <a:latin typeface="ヒラギノ丸ゴ Pro W4"/>
                <a:ea typeface="ヒラギノ丸ゴ Pro W4"/>
                <a:cs typeface="ヒラギノ丸ゴ Pro W4"/>
              </a:rPr>
              <a:t> quarks</a:t>
            </a:r>
          </a:p>
          <a:p>
            <a:pPr marL="457200" indent="-457200">
              <a:lnSpc>
                <a:spcPct val="110000"/>
              </a:lnSpc>
              <a:buFont typeface="Times" charset="0"/>
              <a:buNone/>
              <a:defRPr/>
            </a:pPr>
            <a:endParaRPr lang="en-US" altLang="ja-JP" sz="2000" dirty="0">
              <a:solidFill>
                <a:srgbClr val="FF8000"/>
              </a:solidFill>
              <a:latin typeface="ヒラギノ丸ゴ Pro W4"/>
              <a:ea typeface="ヒラギノ丸ゴ Pro W4"/>
              <a:cs typeface="ヒラギノ丸ゴ Pro W4"/>
            </a:endParaRPr>
          </a:p>
          <a:p>
            <a:pPr marL="457200" indent="-457200">
              <a:lnSpc>
                <a:spcPct val="110000"/>
              </a:lnSpc>
              <a:defRPr/>
            </a:pPr>
            <a:r>
              <a:rPr lang="en-US" altLang="ja-JP" dirty="0">
                <a:latin typeface="ヒラギノ丸ゴ Pro W4"/>
                <a:ea typeface="ヒラギノ丸ゴ Pro W4"/>
                <a:cs typeface="ヒラギノ丸ゴ Pro W4"/>
              </a:rPr>
              <a:t>4. Quantum phase transition: </a:t>
            </a:r>
            <a:r>
              <a:rPr lang="en-US" altLang="ja-JP" i="1" dirty="0">
                <a:latin typeface="ヒラギノ丸ゴ Pro W4"/>
                <a:ea typeface="ヒラギノ丸ゴ Pro W4"/>
                <a:cs typeface="ヒラギノ丸ゴ Pro W4"/>
              </a:rPr>
              <a:t>rich</a:t>
            </a:r>
          </a:p>
          <a:p>
            <a:pPr marL="457200" indent="-457200">
              <a:lnSpc>
                <a:spcPct val="110000"/>
              </a:lnSpc>
              <a:defRPr/>
            </a:pPr>
            <a:r>
              <a:rPr lang="en-US" altLang="ja-JP" sz="2000" dirty="0">
                <a:solidFill>
                  <a:srgbClr val="FFFF00"/>
                </a:solidFill>
                <a:latin typeface="ヒラギノ丸ゴ Pro W4"/>
                <a:ea typeface="ヒラギノ丸ゴ Pro W4"/>
                <a:cs typeface="ヒラギノ丸ゴ Pro W4"/>
              </a:rPr>
              <a:t>          </a:t>
            </a:r>
            <a:r>
              <a:rPr lang="en-US" altLang="ja-JP" sz="2000" dirty="0">
                <a:solidFill>
                  <a:srgbClr val="0070C0"/>
                </a:solidFill>
                <a:latin typeface="ヒラギノ丸ゴ Pro W4"/>
                <a:ea typeface="ヒラギノ丸ゴ Pro W4"/>
                <a:cs typeface="ヒラギノ丸ゴ Pro W4"/>
              </a:rPr>
              <a:t>Entanglement among different orders</a:t>
            </a:r>
          </a:p>
        </p:txBody>
      </p:sp>
      <p:grpSp>
        <p:nvGrpSpPr>
          <p:cNvPr id="6" name="図形グループ 5"/>
          <p:cNvGrpSpPr/>
          <p:nvPr/>
        </p:nvGrpSpPr>
        <p:grpSpPr>
          <a:xfrm>
            <a:off x="0" y="5157192"/>
            <a:ext cx="9144000" cy="1268760"/>
            <a:chOff x="0" y="5589240"/>
            <a:chExt cx="9144000" cy="1268760"/>
          </a:xfrm>
          <a:noFill/>
        </p:grpSpPr>
        <p:sp>
          <p:nvSpPr>
            <p:cNvPr id="4" name="正方形/長方形 3"/>
            <p:cNvSpPr/>
            <p:nvPr/>
          </p:nvSpPr>
          <p:spPr>
            <a:xfrm>
              <a:off x="0" y="5589240"/>
              <a:ext cx="9144000" cy="1268760"/>
            </a:xfrm>
            <a:prstGeom prst="rect">
              <a:avLst/>
            </a:prstGeom>
            <a:grpFill/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grpSp>
          <p:nvGrpSpPr>
            <p:cNvPr id="5" name="図形グループ 4"/>
            <p:cNvGrpSpPr/>
            <p:nvPr/>
          </p:nvGrpSpPr>
          <p:grpSpPr>
            <a:xfrm>
              <a:off x="250825" y="5693186"/>
              <a:ext cx="8425631" cy="1048182"/>
              <a:chOff x="250825" y="5693186"/>
              <a:chExt cx="8425631" cy="1048182"/>
            </a:xfrm>
            <a:grpFill/>
          </p:grpSpPr>
          <p:sp>
            <p:nvSpPr>
              <p:cNvPr id="13" name="Rectangle 9"/>
              <p:cNvSpPr>
                <a:spLocks noChangeArrowheads="1"/>
              </p:cNvSpPr>
              <p:nvPr/>
            </p:nvSpPr>
            <p:spPr bwMode="auto">
              <a:xfrm>
                <a:off x="250825" y="5693186"/>
                <a:ext cx="2426817" cy="400110"/>
              </a:xfrm>
              <a:prstGeom prst="rect">
                <a:avLst/>
              </a:prstGeom>
              <a:grp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pPr>
                  <a:defRPr/>
                </a:pPr>
                <a:r>
                  <a:rPr lang="en-US" altLang="ja-JP" sz="2000" dirty="0">
                    <a:latin typeface="ヒラギノ丸ゴ Pro W4"/>
                    <a:ea typeface="ヒラギノ丸ゴ Pro W4"/>
                    <a:cs typeface="ヒラギノ丸ゴ Pro W4"/>
                  </a:rPr>
                  <a:t>As some trial, see</a:t>
                </a:r>
              </a:p>
            </p:txBody>
          </p:sp>
          <p:sp>
            <p:nvSpPr>
              <p:cNvPr id="14" name="Rectangle 12"/>
              <p:cNvSpPr>
                <a:spLocks noChangeArrowheads="1"/>
              </p:cNvSpPr>
              <p:nvPr/>
            </p:nvSpPr>
            <p:spPr bwMode="auto">
              <a:xfrm>
                <a:off x="422821" y="6095037"/>
                <a:ext cx="8253635" cy="646331"/>
              </a:xfrm>
              <a:prstGeom prst="rect">
                <a:avLst/>
              </a:prstGeom>
              <a:grp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pPr>
                  <a:defRPr/>
                </a:pPr>
                <a:r>
                  <a:rPr lang="en-US" altLang="ja-JP" sz="1800" dirty="0">
                    <a:solidFill>
                      <a:srgbClr val="FF42BB"/>
                    </a:solidFill>
                    <a:latin typeface="ヒラギノ丸ゴ Pro W4"/>
                    <a:ea typeface="ヒラギノ丸ゴ Pro W4"/>
                    <a:cs typeface="ヒラギノ丸ゴ Pro W4"/>
                  </a:rPr>
                  <a:t>N. </a:t>
                </a:r>
                <a:r>
                  <a:rPr lang="en-US" altLang="ja-JP" sz="1800" dirty="0" err="1">
                    <a:solidFill>
                      <a:srgbClr val="FF42BB"/>
                    </a:solidFill>
                    <a:latin typeface="ヒラギノ丸ゴ Pro W4"/>
                    <a:ea typeface="ヒラギノ丸ゴ Pro W4"/>
                    <a:cs typeface="ヒラギノ丸ゴ Pro W4"/>
                  </a:rPr>
                  <a:t>Maru</a:t>
                </a:r>
                <a:r>
                  <a:rPr lang="en-US" altLang="ja-JP" sz="1800" dirty="0">
                    <a:solidFill>
                      <a:srgbClr val="FF42BB"/>
                    </a:solidFill>
                    <a:latin typeface="ヒラギノ丸ゴ Pro W4"/>
                    <a:ea typeface="ヒラギノ丸ゴ Pro W4"/>
                    <a:cs typeface="ヒラギノ丸ゴ Pro W4"/>
                  </a:rPr>
                  <a:t> and M. Tachibana, </a:t>
                </a:r>
              </a:p>
              <a:p>
                <a:pPr>
                  <a:defRPr/>
                </a:pPr>
                <a:r>
                  <a:rPr lang="en-US" altLang="ja-JP" sz="1800" dirty="0">
                    <a:solidFill>
                      <a:srgbClr val="FF42BB"/>
                    </a:solidFill>
                    <a:latin typeface="ヒラギノ丸ゴ Pro W4"/>
                    <a:ea typeface="ヒラギノ丸ゴ Pro W4"/>
                    <a:cs typeface="ヒラギノ丸ゴ Pro W4"/>
                  </a:rPr>
                  <a:t>        </a:t>
                </a:r>
                <a:r>
                  <a:rPr lang="ja-JP" altLang="en-US" sz="1800" dirty="0">
                    <a:solidFill>
                      <a:srgbClr val="FF42BB"/>
                    </a:solidFill>
                    <a:latin typeface="ヒラギノ丸ゴ Pro W4"/>
                    <a:ea typeface="ヒラギノ丸ゴ Pro W4"/>
                    <a:cs typeface="ヒラギノ丸ゴ Pro W4"/>
                  </a:rPr>
                  <a:t>“</a:t>
                </a:r>
                <a:r>
                  <a:rPr lang="en-US" altLang="ja-JP" sz="1800" dirty="0">
                    <a:solidFill>
                      <a:srgbClr val="FF42BB"/>
                    </a:solidFill>
                    <a:latin typeface="ヒラギノ丸ゴ Pro W4"/>
                    <a:ea typeface="ヒラギノ丸ゴ Pro W4"/>
                    <a:cs typeface="ヒラギノ丸ゴ Pro W4"/>
                  </a:rPr>
                  <a:t>Color superconductivity from </a:t>
                </a:r>
                <a:r>
                  <a:rPr lang="en-US" altLang="ja-JP" sz="1800" dirty="0" err="1">
                    <a:solidFill>
                      <a:srgbClr val="FF42BB"/>
                    </a:solidFill>
                    <a:latin typeface="ヒラギノ丸ゴ Pro W4"/>
                    <a:ea typeface="ヒラギノ丸ゴ Pro W4"/>
                    <a:cs typeface="ヒラギノ丸ゴ Pro W4"/>
                  </a:rPr>
                  <a:t>Supersymmetry</a:t>
                </a:r>
                <a:r>
                  <a:rPr lang="ja-JP" altLang="en-US" sz="1800" dirty="0">
                    <a:solidFill>
                      <a:srgbClr val="FF42BB"/>
                    </a:solidFill>
                    <a:latin typeface="ヒラギノ丸ゴ Pro W4"/>
                    <a:ea typeface="ヒラギノ丸ゴ Pro W4"/>
                    <a:cs typeface="ヒラギノ丸ゴ Pro W4"/>
                  </a:rPr>
                  <a:t>”</a:t>
                </a:r>
                <a:r>
                  <a:rPr lang="en-US" altLang="ja-JP" sz="1800" dirty="0">
                    <a:solidFill>
                      <a:srgbClr val="FF42BB"/>
                    </a:solidFill>
                    <a:latin typeface="ヒラギノ丸ゴ Pro W4"/>
                    <a:ea typeface="ヒラギノ丸ゴ Pro W4"/>
                    <a:cs typeface="ヒラギノ丸ゴ Pro W4"/>
                  </a:rPr>
                  <a:t>, </a:t>
                </a:r>
                <a:r>
                  <a:rPr lang="en-US" altLang="ja-JP" sz="1800" dirty="0" err="1">
                    <a:solidFill>
                      <a:srgbClr val="FF42BB"/>
                    </a:solidFill>
                    <a:latin typeface="ヒラギノ丸ゴ Pro W4"/>
                    <a:ea typeface="ヒラギノ丸ゴ Pro W4"/>
                    <a:cs typeface="ヒラギノ丸ゴ Pro W4"/>
                  </a:rPr>
                  <a:t>hep-ph</a:t>
                </a:r>
                <a:r>
                  <a:rPr lang="en-US" altLang="ja-JP" sz="1800" dirty="0">
                    <a:solidFill>
                      <a:srgbClr val="FF42BB"/>
                    </a:solidFill>
                    <a:latin typeface="ヒラギノ丸ゴ Pro W4"/>
                    <a:ea typeface="ヒラギノ丸ゴ Pro W4"/>
                    <a:cs typeface="ヒラギノ丸ゴ Pro W4"/>
                  </a:rPr>
                  <a:t>/0411079</a:t>
                </a: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3740291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6561" name="Group 3"/>
          <p:cNvGrpSpPr>
            <a:grpSpLocks/>
          </p:cNvGrpSpPr>
          <p:nvPr/>
        </p:nvGrpSpPr>
        <p:grpSpPr bwMode="auto">
          <a:xfrm>
            <a:off x="381000" y="1359322"/>
            <a:ext cx="8229600" cy="4989512"/>
            <a:chOff x="-65" y="624"/>
            <a:chExt cx="5464" cy="3042"/>
          </a:xfrm>
        </p:grpSpPr>
        <p:grpSp>
          <p:nvGrpSpPr>
            <p:cNvPr id="66567" name="Group 4"/>
            <p:cNvGrpSpPr>
              <a:grpSpLocks/>
            </p:cNvGrpSpPr>
            <p:nvPr/>
          </p:nvGrpSpPr>
          <p:grpSpPr bwMode="auto">
            <a:xfrm>
              <a:off x="480" y="624"/>
              <a:ext cx="4666" cy="3042"/>
              <a:chOff x="446" y="860"/>
              <a:chExt cx="4666" cy="3042"/>
            </a:xfrm>
          </p:grpSpPr>
          <p:sp>
            <p:nvSpPr>
              <p:cNvPr id="66638" name="Line 5"/>
              <p:cNvSpPr>
                <a:spLocks noChangeShapeType="1"/>
              </p:cNvSpPr>
              <p:nvPr/>
            </p:nvSpPr>
            <p:spPr bwMode="auto">
              <a:xfrm flipV="1">
                <a:off x="2728" y="2813"/>
                <a:ext cx="1961" cy="212"/>
              </a:xfrm>
              <a:prstGeom prst="line">
                <a:avLst/>
              </a:prstGeom>
              <a:noFill/>
              <a:ln w="38100">
                <a:solidFill>
                  <a:srgbClr val="0033CC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/>
              <a:lstStyle/>
              <a:p>
                <a:endParaRPr lang="ja-JP" altLang="en-US"/>
              </a:p>
            </p:txBody>
          </p:sp>
          <p:sp>
            <p:nvSpPr>
              <p:cNvPr id="66639" name="Line 6"/>
              <p:cNvSpPr>
                <a:spLocks noChangeShapeType="1"/>
              </p:cNvSpPr>
              <p:nvPr/>
            </p:nvSpPr>
            <p:spPr bwMode="auto">
              <a:xfrm flipV="1">
                <a:off x="814" y="3605"/>
                <a:ext cx="3928" cy="19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/>
              <a:lstStyle/>
              <a:p>
                <a:endParaRPr lang="ja-JP" altLang="en-US"/>
              </a:p>
            </p:txBody>
          </p:sp>
          <p:sp>
            <p:nvSpPr>
              <p:cNvPr id="66640" name="Line 7"/>
              <p:cNvSpPr>
                <a:spLocks noChangeShapeType="1"/>
              </p:cNvSpPr>
              <p:nvPr/>
            </p:nvSpPr>
            <p:spPr bwMode="auto">
              <a:xfrm flipV="1">
                <a:off x="814" y="860"/>
                <a:ext cx="1" cy="2764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/>
              <a:lstStyle/>
              <a:p>
                <a:endParaRPr lang="ja-JP" altLang="en-US"/>
              </a:p>
            </p:txBody>
          </p:sp>
          <p:sp>
            <p:nvSpPr>
              <p:cNvPr id="66641" name="Freeform 8"/>
              <p:cNvSpPr>
                <a:spLocks/>
              </p:cNvSpPr>
              <p:nvPr/>
            </p:nvSpPr>
            <p:spPr bwMode="auto">
              <a:xfrm>
                <a:off x="1011" y="2076"/>
                <a:ext cx="1767" cy="1548"/>
              </a:xfrm>
              <a:custGeom>
                <a:avLst/>
                <a:gdLst>
                  <a:gd name="T0" fmla="*/ 0 w 1728"/>
                  <a:gd name="T1" fmla="*/ 0 h 1488"/>
                  <a:gd name="T2" fmla="*/ 3078 w 1728"/>
                  <a:gd name="T3" fmla="*/ 1109 h 1488"/>
                  <a:gd name="T4" fmla="*/ 3696 w 1728"/>
                  <a:gd name="T5" fmla="*/ 5702 h 1488"/>
                  <a:gd name="T6" fmla="*/ 0 60000 65536"/>
                  <a:gd name="T7" fmla="*/ 0 60000 65536"/>
                  <a:gd name="T8" fmla="*/ 0 60000 65536"/>
                  <a:gd name="T9" fmla="*/ 0 w 1728"/>
                  <a:gd name="T10" fmla="*/ 0 h 1488"/>
                  <a:gd name="T11" fmla="*/ 1728 w 1728"/>
                  <a:gd name="T12" fmla="*/ 1488 h 1488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1728" h="1488">
                    <a:moveTo>
                      <a:pt x="0" y="0"/>
                    </a:moveTo>
                    <a:cubicBezTo>
                      <a:pt x="576" y="20"/>
                      <a:pt x="1152" y="40"/>
                      <a:pt x="1440" y="288"/>
                    </a:cubicBezTo>
                    <a:cubicBezTo>
                      <a:pt x="1728" y="536"/>
                      <a:pt x="1680" y="1288"/>
                      <a:pt x="1728" y="1488"/>
                    </a:cubicBezTo>
                  </a:path>
                </a:pathLst>
              </a:custGeom>
              <a:noFill/>
              <a:ln w="38100">
                <a:solidFill>
                  <a:srgbClr val="0033CC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ja-JP" altLang="en-US"/>
              </a:p>
            </p:txBody>
          </p:sp>
          <p:sp>
            <p:nvSpPr>
              <p:cNvPr id="66643" name="Oval 10"/>
              <p:cNvSpPr>
                <a:spLocks noChangeArrowheads="1"/>
              </p:cNvSpPr>
              <p:nvPr/>
            </p:nvSpPr>
            <p:spPr bwMode="auto">
              <a:xfrm>
                <a:off x="1795" y="2097"/>
                <a:ext cx="53" cy="57"/>
              </a:xfrm>
              <a:prstGeom prst="ellipse">
                <a:avLst/>
              </a:prstGeom>
              <a:solidFill>
                <a:schemeClr val="accent2"/>
              </a:solidFill>
              <a:ln w="9525">
                <a:solidFill>
                  <a:srgbClr val="333399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ja-JP" altLang="en-US"/>
              </a:p>
            </p:txBody>
          </p:sp>
          <p:pic>
            <p:nvPicPr>
              <p:cNvPr id="66644" name="Picture 11" descr="txp_fig"/>
              <p:cNvPicPr>
                <a:picLocks noChangeAspect="1" noChangeArrowheads="1"/>
              </p:cNvPicPr>
              <p:nvPr>
                <p:custDataLst>
                  <p:tags r:id="rId1"/>
                </p:custDataLst>
              </p:nvPr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798" y="3536"/>
                <a:ext cx="314" cy="21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66645" name="Picture 12" descr="txp_fig"/>
              <p:cNvPicPr>
                <a:picLocks noChangeAspect="1" noChangeArrowheads="1"/>
              </p:cNvPicPr>
              <p:nvPr>
                <p:custDataLst>
                  <p:tags r:id="rId2"/>
                </p:custDataLst>
              </p:nvPr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48" y="860"/>
                <a:ext cx="213" cy="190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66646" name="Line 13"/>
              <p:cNvSpPr>
                <a:spLocks noChangeShapeType="1"/>
              </p:cNvSpPr>
              <p:nvPr/>
            </p:nvSpPr>
            <p:spPr bwMode="auto">
              <a:xfrm>
                <a:off x="814" y="2025"/>
                <a:ext cx="981" cy="100"/>
              </a:xfrm>
              <a:prstGeom prst="line">
                <a:avLst/>
              </a:prstGeom>
              <a:noFill/>
              <a:ln w="28575">
                <a:solidFill>
                  <a:srgbClr val="0033CC"/>
                </a:solidFill>
                <a:prstDash val="dash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/>
              <a:lstStyle/>
              <a:p>
                <a:endParaRPr lang="ja-JP" altLang="en-US"/>
              </a:p>
            </p:txBody>
          </p:sp>
          <p:sp>
            <p:nvSpPr>
              <p:cNvPr id="66647" name="Text Box 14"/>
              <p:cNvSpPr txBox="1">
                <a:spLocks noChangeArrowheads="1"/>
              </p:cNvSpPr>
              <p:nvPr/>
            </p:nvSpPr>
            <p:spPr bwMode="auto">
              <a:xfrm rot="-5400000">
                <a:off x="425" y="1143"/>
                <a:ext cx="250" cy="20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eaVert">
                <a:spAutoFit/>
              </a:bodyPr>
              <a:lstStyle>
                <a:lvl1pPr>
                  <a:defRPr kumimoji="1" sz="2400">
                    <a:solidFill>
                      <a:schemeClr val="tx1"/>
                    </a:solidFill>
                    <a:latin typeface="Times" charset="0"/>
                    <a:ea typeface="Osaka" charset="0"/>
                    <a:cs typeface="Osaka" charset="0"/>
                  </a:defRPr>
                </a:lvl1pPr>
                <a:lvl2pPr marL="742950" indent="-285750">
                  <a:defRPr kumimoji="1" sz="2400">
                    <a:solidFill>
                      <a:schemeClr val="tx1"/>
                    </a:solidFill>
                    <a:latin typeface="Times" charset="0"/>
                    <a:ea typeface="Osaka" charset="0"/>
                    <a:cs typeface="Osaka" charset="0"/>
                  </a:defRPr>
                </a:lvl2pPr>
                <a:lvl3pPr marL="1143000" indent="-228600">
                  <a:defRPr kumimoji="1" sz="2400">
                    <a:solidFill>
                      <a:schemeClr val="tx1"/>
                    </a:solidFill>
                    <a:latin typeface="Times" charset="0"/>
                    <a:ea typeface="Osaka" charset="0"/>
                    <a:cs typeface="Osaka" charset="0"/>
                  </a:defRPr>
                </a:lvl3pPr>
                <a:lvl4pPr marL="1600200" indent="-228600">
                  <a:defRPr kumimoji="1" sz="2400">
                    <a:solidFill>
                      <a:schemeClr val="tx1"/>
                    </a:solidFill>
                    <a:latin typeface="Times" charset="0"/>
                    <a:ea typeface="Osaka" charset="0"/>
                    <a:cs typeface="Osaka" charset="0"/>
                  </a:defRPr>
                </a:lvl4pPr>
                <a:lvl5pPr marL="2057400" indent="-228600">
                  <a:defRPr kumimoji="1" sz="2400">
                    <a:solidFill>
                      <a:schemeClr val="tx1"/>
                    </a:solidFill>
                    <a:latin typeface="Times" charset="0"/>
                    <a:ea typeface="Osaka" charset="0"/>
                    <a:cs typeface="Osaka" charset="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Times" charset="0"/>
                    <a:ea typeface="Osaka" charset="0"/>
                    <a:cs typeface="Osaka" charset="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Times" charset="0"/>
                    <a:ea typeface="Osaka" charset="0"/>
                    <a:cs typeface="Osaka" charset="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Times" charset="0"/>
                    <a:ea typeface="Osaka" charset="0"/>
                    <a:cs typeface="Osaka" charset="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Times" charset="0"/>
                    <a:ea typeface="Osaka" charset="0"/>
                    <a:cs typeface="Osaka" charset="0"/>
                  </a:defRPr>
                </a:lvl9pPr>
              </a:lstStyle>
              <a:p>
                <a:endParaRPr lang="ja-JP" altLang="en-US" sz="1400">
                  <a:solidFill>
                    <a:schemeClr val="tx2"/>
                  </a:solidFill>
                  <a:latin typeface="ＭＳ Ｐゴシック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66648" name="Text Box 15"/>
              <p:cNvSpPr txBox="1">
                <a:spLocks noChangeArrowheads="1"/>
              </p:cNvSpPr>
              <p:nvPr/>
            </p:nvSpPr>
            <p:spPr bwMode="auto">
              <a:xfrm>
                <a:off x="2543" y="3710"/>
                <a:ext cx="838" cy="19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defRPr kumimoji="1" sz="2400">
                    <a:solidFill>
                      <a:schemeClr val="tx1"/>
                    </a:solidFill>
                    <a:latin typeface="Times" charset="0"/>
                    <a:ea typeface="Osaka" charset="0"/>
                    <a:cs typeface="Osaka" charset="0"/>
                  </a:defRPr>
                </a:lvl1pPr>
                <a:lvl2pPr marL="742950" indent="-285750">
                  <a:defRPr kumimoji="1" sz="2400">
                    <a:solidFill>
                      <a:schemeClr val="tx1"/>
                    </a:solidFill>
                    <a:latin typeface="Times" charset="0"/>
                    <a:ea typeface="Osaka" charset="0"/>
                    <a:cs typeface="Osaka" charset="0"/>
                  </a:defRPr>
                </a:lvl2pPr>
                <a:lvl3pPr marL="1143000" indent="-228600">
                  <a:defRPr kumimoji="1" sz="2400">
                    <a:solidFill>
                      <a:schemeClr val="tx1"/>
                    </a:solidFill>
                    <a:latin typeface="Times" charset="0"/>
                    <a:ea typeface="Osaka" charset="0"/>
                    <a:cs typeface="Osaka" charset="0"/>
                  </a:defRPr>
                </a:lvl3pPr>
                <a:lvl4pPr marL="1600200" indent="-228600">
                  <a:defRPr kumimoji="1" sz="2400">
                    <a:solidFill>
                      <a:schemeClr val="tx1"/>
                    </a:solidFill>
                    <a:latin typeface="Times" charset="0"/>
                    <a:ea typeface="Osaka" charset="0"/>
                    <a:cs typeface="Osaka" charset="0"/>
                  </a:defRPr>
                </a:lvl4pPr>
                <a:lvl5pPr marL="2057400" indent="-228600">
                  <a:defRPr kumimoji="1" sz="2400">
                    <a:solidFill>
                      <a:schemeClr val="tx1"/>
                    </a:solidFill>
                    <a:latin typeface="Times" charset="0"/>
                    <a:ea typeface="Osaka" charset="0"/>
                    <a:cs typeface="Osaka" charset="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Times" charset="0"/>
                    <a:ea typeface="Osaka" charset="0"/>
                    <a:cs typeface="Osaka" charset="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Times" charset="0"/>
                    <a:ea typeface="Osaka" charset="0"/>
                    <a:cs typeface="Osaka" charset="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Times" charset="0"/>
                    <a:ea typeface="Osaka" charset="0"/>
                    <a:cs typeface="Osaka" charset="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Times" charset="0"/>
                    <a:ea typeface="Osaka" charset="0"/>
                    <a:cs typeface="Osaka" charset="0"/>
                  </a:defRPr>
                </a:lvl9pPr>
              </a:lstStyle>
              <a:p>
                <a:endParaRPr lang="ja-JP" altLang="en-US" sz="1400">
                  <a:solidFill>
                    <a:schemeClr val="tx2"/>
                  </a:solidFill>
                  <a:latin typeface="ＭＳ Ｐゴシック" charset="0"/>
                  <a:ea typeface="ＭＳ Ｐゴシック" charset="0"/>
                  <a:cs typeface="ＭＳ Ｐゴシック" charset="0"/>
                </a:endParaRPr>
              </a:p>
            </p:txBody>
          </p:sp>
        </p:grpSp>
        <p:grpSp>
          <p:nvGrpSpPr>
            <p:cNvPr id="66568" name="Group 16"/>
            <p:cNvGrpSpPr>
              <a:grpSpLocks/>
            </p:cNvGrpSpPr>
            <p:nvPr/>
          </p:nvGrpSpPr>
          <p:grpSpPr bwMode="auto">
            <a:xfrm>
              <a:off x="1283" y="624"/>
              <a:ext cx="3624" cy="1643"/>
              <a:chOff x="1168" y="754"/>
              <a:chExt cx="3624" cy="1643"/>
            </a:xfrm>
          </p:grpSpPr>
          <p:grpSp>
            <p:nvGrpSpPr>
              <p:cNvPr id="66584" name="Group 17"/>
              <p:cNvGrpSpPr>
                <a:grpSpLocks/>
              </p:cNvGrpSpPr>
              <p:nvPr/>
            </p:nvGrpSpPr>
            <p:grpSpPr bwMode="auto">
              <a:xfrm>
                <a:off x="1168" y="754"/>
                <a:ext cx="2997" cy="845"/>
                <a:chOff x="1168" y="754"/>
                <a:chExt cx="2997" cy="845"/>
              </a:xfrm>
            </p:grpSpPr>
            <p:grpSp>
              <p:nvGrpSpPr>
                <p:cNvPr id="66610" name="Group 18"/>
                <p:cNvGrpSpPr>
                  <a:grpSpLocks/>
                </p:cNvGrpSpPr>
                <p:nvPr/>
              </p:nvGrpSpPr>
              <p:grpSpPr bwMode="auto">
                <a:xfrm>
                  <a:off x="1168" y="864"/>
                  <a:ext cx="988" cy="636"/>
                  <a:chOff x="1728" y="768"/>
                  <a:chExt cx="912" cy="576"/>
                </a:xfrm>
              </p:grpSpPr>
              <p:sp>
                <p:nvSpPr>
                  <p:cNvPr id="66628" name="Oval 19"/>
                  <p:cNvSpPr>
                    <a:spLocks noChangeArrowheads="1"/>
                  </p:cNvSpPr>
                  <p:nvPr/>
                </p:nvSpPr>
                <p:spPr bwMode="auto">
                  <a:xfrm>
                    <a:off x="1968" y="1056"/>
                    <a:ext cx="48" cy="48"/>
                  </a:xfrm>
                  <a:prstGeom prst="ellipse">
                    <a:avLst/>
                  </a:prstGeom>
                  <a:solidFill>
                    <a:schemeClr val="bg1"/>
                  </a:soli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anchor="ctr">
                    <a:spAutoFit/>
                  </a:bodyPr>
                  <a:lstStyle/>
                  <a:p>
                    <a:endParaRPr lang="ja-JP" altLang="en-US"/>
                  </a:p>
                </p:txBody>
              </p:sp>
              <p:sp>
                <p:nvSpPr>
                  <p:cNvPr id="66629" name="Oval 20"/>
                  <p:cNvSpPr>
                    <a:spLocks noChangeArrowheads="1"/>
                  </p:cNvSpPr>
                  <p:nvPr/>
                </p:nvSpPr>
                <p:spPr bwMode="auto">
                  <a:xfrm>
                    <a:off x="2016" y="1200"/>
                    <a:ext cx="48" cy="48"/>
                  </a:xfrm>
                  <a:prstGeom prst="ellipse">
                    <a:avLst/>
                  </a:prstGeom>
                  <a:solidFill>
                    <a:schemeClr val="tx1"/>
                  </a:soli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anchor="ctr">
                    <a:spAutoFit/>
                  </a:bodyPr>
                  <a:lstStyle/>
                  <a:p>
                    <a:endParaRPr lang="ja-JP" altLang="en-US"/>
                  </a:p>
                </p:txBody>
              </p:sp>
              <p:sp>
                <p:nvSpPr>
                  <p:cNvPr id="66630" name="Oval 21"/>
                  <p:cNvSpPr>
                    <a:spLocks noChangeArrowheads="1"/>
                  </p:cNvSpPr>
                  <p:nvPr/>
                </p:nvSpPr>
                <p:spPr bwMode="auto">
                  <a:xfrm>
                    <a:off x="2112" y="1008"/>
                    <a:ext cx="48" cy="48"/>
                  </a:xfrm>
                  <a:prstGeom prst="ellipse">
                    <a:avLst/>
                  </a:prstGeom>
                  <a:solidFill>
                    <a:schemeClr val="tx1"/>
                  </a:soli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anchor="ctr">
                    <a:spAutoFit/>
                  </a:bodyPr>
                  <a:lstStyle/>
                  <a:p>
                    <a:endParaRPr lang="ja-JP" altLang="en-US"/>
                  </a:p>
                </p:txBody>
              </p:sp>
              <p:sp>
                <p:nvSpPr>
                  <p:cNvPr id="66631" name="Oval 22"/>
                  <p:cNvSpPr>
                    <a:spLocks noChangeArrowheads="1"/>
                  </p:cNvSpPr>
                  <p:nvPr/>
                </p:nvSpPr>
                <p:spPr bwMode="auto">
                  <a:xfrm>
                    <a:off x="2304" y="1296"/>
                    <a:ext cx="48" cy="48"/>
                  </a:xfrm>
                  <a:prstGeom prst="ellipse">
                    <a:avLst/>
                  </a:prstGeom>
                  <a:solidFill>
                    <a:schemeClr val="tx1"/>
                  </a:soli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anchor="ctr">
                    <a:spAutoFit/>
                  </a:bodyPr>
                  <a:lstStyle/>
                  <a:p>
                    <a:endParaRPr lang="ja-JP" altLang="en-US"/>
                  </a:p>
                </p:txBody>
              </p:sp>
              <p:sp>
                <p:nvSpPr>
                  <p:cNvPr id="66632" name="Oval 23"/>
                  <p:cNvSpPr>
                    <a:spLocks noChangeArrowheads="1"/>
                  </p:cNvSpPr>
                  <p:nvPr/>
                </p:nvSpPr>
                <p:spPr bwMode="auto">
                  <a:xfrm>
                    <a:off x="2592" y="960"/>
                    <a:ext cx="48" cy="48"/>
                  </a:xfrm>
                  <a:prstGeom prst="ellipse">
                    <a:avLst/>
                  </a:prstGeom>
                  <a:solidFill>
                    <a:schemeClr val="tx1"/>
                  </a:soli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anchor="ctr">
                    <a:spAutoFit/>
                  </a:bodyPr>
                  <a:lstStyle/>
                  <a:p>
                    <a:endParaRPr lang="ja-JP" altLang="en-US"/>
                  </a:p>
                </p:txBody>
              </p:sp>
              <p:sp>
                <p:nvSpPr>
                  <p:cNvPr id="66633" name="Oval 24"/>
                  <p:cNvSpPr>
                    <a:spLocks noChangeArrowheads="1"/>
                  </p:cNvSpPr>
                  <p:nvPr/>
                </p:nvSpPr>
                <p:spPr bwMode="auto">
                  <a:xfrm>
                    <a:off x="1872" y="768"/>
                    <a:ext cx="48" cy="48"/>
                  </a:xfrm>
                  <a:prstGeom prst="ellipse">
                    <a:avLst/>
                  </a:prstGeom>
                  <a:solidFill>
                    <a:schemeClr val="tx1"/>
                  </a:soli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anchor="ctr">
                    <a:spAutoFit/>
                  </a:bodyPr>
                  <a:lstStyle/>
                  <a:p>
                    <a:endParaRPr lang="ja-JP" altLang="en-US"/>
                  </a:p>
                </p:txBody>
              </p:sp>
              <p:sp>
                <p:nvSpPr>
                  <p:cNvPr id="66634" name="Oval 25"/>
                  <p:cNvSpPr>
                    <a:spLocks noChangeArrowheads="1"/>
                  </p:cNvSpPr>
                  <p:nvPr/>
                </p:nvSpPr>
                <p:spPr bwMode="auto">
                  <a:xfrm>
                    <a:off x="1872" y="1296"/>
                    <a:ext cx="48" cy="48"/>
                  </a:xfrm>
                  <a:prstGeom prst="ellipse">
                    <a:avLst/>
                  </a:prstGeom>
                  <a:solidFill>
                    <a:schemeClr val="bg1"/>
                  </a:soli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anchor="ctr">
                    <a:spAutoFit/>
                  </a:bodyPr>
                  <a:lstStyle/>
                  <a:p>
                    <a:endParaRPr lang="ja-JP" altLang="en-US"/>
                  </a:p>
                </p:txBody>
              </p:sp>
              <p:sp>
                <p:nvSpPr>
                  <p:cNvPr id="66635" name="Oval 26"/>
                  <p:cNvSpPr>
                    <a:spLocks noChangeArrowheads="1"/>
                  </p:cNvSpPr>
                  <p:nvPr/>
                </p:nvSpPr>
                <p:spPr bwMode="auto">
                  <a:xfrm>
                    <a:off x="2208" y="864"/>
                    <a:ext cx="48" cy="48"/>
                  </a:xfrm>
                  <a:prstGeom prst="ellipse">
                    <a:avLst/>
                  </a:prstGeom>
                  <a:solidFill>
                    <a:schemeClr val="bg1"/>
                  </a:soli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anchor="ctr">
                    <a:spAutoFit/>
                  </a:bodyPr>
                  <a:lstStyle/>
                  <a:p>
                    <a:endParaRPr lang="ja-JP" altLang="en-US"/>
                  </a:p>
                </p:txBody>
              </p:sp>
              <p:sp>
                <p:nvSpPr>
                  <p:cNvPr id="66636" name="Oval 27"/>
                  <p:cNvSpPr>
                    <a:spLocks noChangeArrowheads="1"/>
                  </p:cNvSpPr>
                  <p:nvPr/>
                </p:nvSpPr>
                <p:spPr bwMode="auto">
                  <a:xfrm>
                    <a:off x="2352" y="1056"/>
                    <a:ext cx="48" cy="48"/>
                  </a:xfrm>
                  <a:prstGeom prst="ellipse">
                    <a:avLst/>
                  </a:prstGeom>
                  <a:solidFill>
                    <a:schemeClr val="bg1"/>
                  </a:soli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anchor="ctr">
                    <a:spAutoFit/>
                  </a:bodyPr>
                  <a:lstStyle/>
                  <a:p>
                    <a:endParaRPr lang="ja-JP" altLang="en-US"/>
                  </a:p>
                </p:txBody>
              </p:sp>
              <p:sp>
                <p:nvSpPr>
                  <p:cNvPr id="66637" name="Oval 28"/>
                  <p:cNvSpPr>
                    <a:spLocks noChangeArrowheads="1"/>
                  </p:cNvSpPr>
                  <p:nvPr/>
                </p:nvSpPr>
                <p:spPr bwMode="auto">
                  <a:xfrm>
                    <a:off x="1728" y="1104"/>
                    <a:ext cx="48" cy="48"/>
                  </a:xfrm>
                  <a:prstGeom prst="ellipse">
                    <a:avLst/>
                  </a:prstGeom>
                  <a:solidFill>
                    <a:schemeClr val="bg1"/>
                  </a:soli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anchor="ctr">
                    <a:spAutoFit/>
                  </a:bodyPr>
                  <a:lstStyle/>
                  <a:p>
                    <a:endParaRPr lang="ja-JP" altLang="en-US"/>
                  </a:p>
                </p:txBody>
              </p:sp>
            </p:grpSp>
            <p:sp>
              <p:nvSpPr>
                <p:cNvPr id="66611" name="Oval 29"/>
                <p:cNvSpPr>
                  <a:spLocks noChangeArrowheads="1"/>
                </p:cNvSpPr>
                <p:nvPr/>
              </p:nvSpPr>
              <p:spPr bwMode="auto">
                <a:xfrm>
                  <a:off x="3695" y="1282"/>
                  <a:ext cx="52" cy="53"/>
                </a:xfrm>
                <a:prstGeom prst="ellipse">
                  <a:avLst/>
                </a:prstGeom>
                <a:solidFill>
                  <a:schemeClr val="bg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>
                  <a:spAutoFit/>
                </a:bodyPr>
                <a:lstStyle/>
                <a:p>
                  <a:endParaRPr lang="ja-JP" altLang="en-US"/>
                </a:p>
              </p:txBody>
            </p:sp>
            <p:sp>
              <p:nvSpPr>
                <p:cNvPr id="66612" name="Oval 30"/>
                <p:cNvSpPr>
                  <a:spLocks noChangeArrowheads="1"/>
                </p:cNvSpPr>
                <p:nvPr/>
              </p:nvSpPr>
              <p:spPr bwMode="auto">
                <a:xfrm>
                  <a:off x="3852" y="1229"/>
                  <a:ext cx="52" cy="53"/>
                </a:xfrm>
                <a:prstGeom prst="ellipse">
                  <a:avLst/>
                </a:prstGeom>
                <a:solidFill>
                  <a:schemeClr val="tx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>
                  <a:spAutoFit/>
                </a:bodyPr>
                <a:lstStyle/>
                <a:p>
                  <a:endParaRPr lang="ja-JP" altLang="en-US"/>
                </a:p>
              </p:txBody>
            </p:sp>
            <p:sp>
              <p:nvSpPr>
                <p:cNvPr id="66613" name="Oval 31"/>
                <p:cNvSpPr>
                  <a:spLocks noChangeArrowheads="1"/>
                </p:cNvSpPr>
                <p:nvPr/>
              </p:nvSpPr>
              <p:spPr bwMode="auto">
                <a:xfrm>
                  <a:off x="4061" y="1546"/>
                  <a:ext cx="52" cy="53"/>
                </a:xfrm>
                <a:prstGeom prst="ellipse">
                  <a:avLst/>
                </a:prstGeom>
                <a:solidFill>
                  <a:schemeClr val="tx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>
                  <a:spAutoFit/>
                </a:bodyPr>
                <a:lstStyle/>
                <a:p>
                  <a:endParaRPr lang="ja-JP" altLang="en-US"/>
                </a:p>
              </p:txBody>
            </p:sp>
            <p:sp>
              <p:nvSpPr>
                <p:cNvPr id="66614" name="Oval 32"/>
                <p:cNvSpPr>
                  <a:spLocks noChangeArrowheads="1"/>
                </p:cNvSpPr>
                <p:nvPr/>
              </p:nvSpPr>
              <p:spPr bwMode="auto">
                <a:xfrm>
                  <a:off x="3590" y="965"/>
                  <a:ext cx="52" cy="53"/>
                </a:xfrm>
                <a:prstGeom prst="ellipse">
                  <a:avLst/>
                </a:prstGeom>
                <a:solidFill>
                  <a:schemeClr val="tx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>
                  <a:spAutoFit/>
                </a:bodyPr>
                <a:lstStyle/>
                <a:p>
                  <a:endParaRPr lang="ja-JP" altLang="en-US"/>
                </a:p>
              </p:txBody>
            </p:sp>
            <p:sp>
              <p:nvSpPr>
                <p:cNvPr id="66615" name="Oval 33"/>
                <p:cNvSpPr>
                  <a:spLocks noChangeArrowheads="1"/>
                </p:cNvSpPr>
                <p:nvPr/>
              </p:nvSpPr>
              <p:spPr bwMode="auto">
                <a:xfrm>
                  <a:off x="3590" y="1546"/>
                  <a:ext cx="52" cy="53"/>
                </a:xfrm>
                <a:prstGeom prst="ellipse">
                  <a:avLst/>
                </a:prstGeom>
                <a:solidFill>
                  <a:schemeClr val="bg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>
                  <a:spAutoFit/>
                </a:bodyPr>
                <a:lstStyle/>
                <a:p>
                  <a:endParaRPr lang="ja-JP" altLang="en-US"/>
                </a:p>
              </p:txBody>
            </p:sp>
            <p:sp>
              <p:nvSpPr>
                <p:cNvPr id="66616" name="Oval 34"/>
                <p:cNvSpPr>
                  <a:spLocks noChangeArrowheads="1"/>
                </p:cNvSpPr>
                <p:nvPr/>
              </p:nvSpPr>
              <p:spPr bwMode="auto">
                <a:xfrm>
                  <a:off x="3956" y="1071"/>
                  <a:ext cx="52" cy="53"/>
                </a:xfrm>
                <a:prstGeom prst="ellipse">
                  <a:avLst/>
                </a:prstGeom>
                <a:solidFill>
                  <a:schemeClr val="bg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>
                  <a:spAutoFit/>
                </a:bodyPr>
                <a:lstStyle/>
                <a:p>
                  <a:endParaRPr lang="ja-JP" altLang="en-US"/>
                </a:p>
              </p:txBody>
            </p:sp>
            <p:sp>
              <p:nvSpPr>
                <p:cNvPr id="66617" name="Oval 35"/>
                <p:cNvSpPr>
                  <a:spLocks noChangeArrowheads="1"/>
                </p:cNvSpPr>
                <p:nvPr/>
              </p:nvSpPr>
              <p:spPr bwMode="auto">
                <a:xfrm>
                  <a:off x="4113" y="1282"/>
                  <a:ext cx="52" cy="53"/>
                </a:xfrm>
                <a:prstGeom prst="ellipse">
                  <a:avLst/>
                </a:prstGeom>
                <a:solidFill>
                  <a:schemeClr val="bg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>
                  <a:spAutoFit/>
                </a:bodyPr>
                <a:lstStyle/>
                <a:p>
                  <a:endParaRPr lang="ja-JP" altLang="en-US"/>
                </a:p>
              </p:txBody>
            </p:sp>
            <p:sp>
              <p:nvSpPr>
                <p:cNvPr id="66618" name="Oval 36"/>
                <p:cNvSpPr>
                  <a:spLocks noChangeArrowheads="1"/>
                </p:cNvSpPr>
                <p:nvPr/>
              </p:nvSpPr>
              <p:spPr bwMode="auto">
                <a:xfrm>
                  <a:off x="3433" y="1335"/>
                  <a:ext cx="52" cy="53"/>
                </a:xfrm>
                <a:prstGeom prst="ellipse">
                  <a:avLst/>
                </a:prstGeom>
                <a:solidFill>
                  <a:schemeClr val="bg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>
                  <a:spAutoFit/>
                </a:bodyPr>
                <a:lstStyle/>
                <a:p>
                  <a:endParaRPr lang="ja-JP" altLang="en-US"/>
                </a:p>
              </p:txBody>
            </p:sp>
            <p:sp>
              <p:nvSpPr>
                <p:cNvPr id="66619" name="Oval 37"/>
                <p:cNvSpPr>
                  <a:spLocks noChangeArrowheads="1"/>
                </p:cNvSpPr>
                <p:nvPr/>
              </p:nvSpPr>
              <p:spPr bwMode="auto">
                <a:xfrm>
                  <a:off x="2543" y="1071"/>
                  <a:ext cx="52" cy="52"/>
                </a:xfrm>
                <a:prstGeom prst="ellipse">
                  <a:avLst/>
                </a:prstGeom>
                <a:solidFill>
                  <a:schemeClr val="bg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>
                  <a:spAutoFit/>
                </a:bodyPr>
                <a:lstStyle/>
                <a:p>
                  <a:endParaRPr lang="ja-JP" altLang="en-US"/>
                </a:p>
              </p:txBody>
            </p:sp>
            <p:sp>
              <p:nvSpPr>
                <p:cNvPr id="66620" name="Oval 38"/>
                <p:cNvSpPr>
                  <a:spLocks noChangeArrowheads="1"/>
                </p:cNvSpPr>
                <p:nvPr/>
              </p:nvSpPr>
              <p:spPr bwMode="auto">
                <a:xfrm>
                  <a:off x="2595" y="1229"/>
                  <a:ext cx="53" cy="53"/>
                </a:xfrm>
                <a:prstGeom prst="ellipse">
                  <a:avLst/>
                </a:prstGeom>
                <a:solidFill>
                  <a:schemeClr val="tx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>
                  <a:spAutoFit/>
                </a:bodyPr>
                <a:lstStyle/>
                <a:p>
                  <a:endParaRPr lang="ja-JP" altLang="en-US"/>
                </a:p>
              </p:txBody>
            </p:sp>
            <p:sp>
              <p:nvSpPr>
                <p:cNvPr id="66621" name="Oval 39"/>
                <p:cNvSpPr>
                  <a:spLocks noChangeArrowheads="1"/>
                </p:cNvSpPr>
                <p:nvPr/>
              </p:nvSpPr>
              <p:spPr bwMode="auto">
                <a:xfrm>
                  <a:off x="2700" y="1018"/>
                  <a:ext cx="52" cy="53"/>
                </a:xfrm>
                <a:prstGeom prst="ellipse">
                  <a:avLst/>
                </a:prstGeom>
                <a:solidFill>
                  <a:schemeClr val="tx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>
                  <a:spAutoFit/>
                </a:bodyPr>
                <a:lstStyle/>
                <a:p>
                  <a:endParaRPr lang="ja-JP" altLang="en-US"/>
                </a:p>
              </p:txBody>
            </p:sp>
            <p:sp>
              <p:nvSpPr>
                <p:cNvPr id="66622" name="Oval 40"/>
                <p:cNvSpPr>
                  <a:spLocks noChangeArrowheads="1"/>
                </p:cNvSpPr>
                <p:nvPr/>
              </p:nvSpPr>
              <p:spPr bwMode="auto">
                <a:xfrm>
                  <a:off x="3224" y="965"/>
                  <a:ext cx="52" cy="53"/>
                </a:xfrm>
                <a:prstGeom prst="ellipse">
                  <a:avLst/>
                </a:prstGeom>
                <a:solidFill>
                  <a:schemeClr val="tx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>
                  <a:spAutoFit/>
                </a:bodyPr>
                <a:lstStyle/>
                <a:p>
                  <a:endParaRPr lang="ja-JP" altLang="en-US"/>
                </a:p>
              </p:txBody>
            </p:sp>
            <p:sp>
              <p:nvSpPr>
                <p:cNvPr id="66623" name="Oval 41"/>
                <p:cNvSpPr>
                  <a:spLocks noChangeArrowheads="1"/>
                </p:cNvSpPr>
                <p:nvPr/>
              </p:nvSpPr>
              <p:spPr bwMode="auto">
                <a:xfrm>
                  <a:off x="2438" y="754"/>
                  <a:ext cx="52" cy="53"/>
                </a:xfrm>
                <a:prstGeom prst="ellipse">
                  <a:avLst/>
                </a:prstGeom>
                <a:solidFill>
                  <a:schemeClr val="tx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>
                  <a:spAutoFit/>
                </a:bodyPr>
                <a:lstStyle/>
                <a:p>
                  <a:endParaRPr lang="ja-JP" altLang="en-US"/>
                </a:p>
              </p:txBody>
            </p:sp>
            <p:sp>
              <p:nvSpPr>
                <p:cNvPr id="66624" name="Oval 42"/>
                <p:cNvSpPr>
                  <a:spLocks noChangeArrowheads="1"/>
                </p:cNvSpPr>
                <p:nvPr/>
              </p:nvSpPr>
              <p:spPr bwMode="auto">
                <a:xfrm>
                  <a:off x="2438" y="1334"/>
                  <a:ext cx="52" cy="53"/>
                </a:xfrm>
                <a:prstGeom prst="ellipse">
                  <a:avLst/>
                </a:prstGeom>
                <a:solidFill>
                  <a:schemeClr val="bg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>
                  <a:spAutoFit/>
                </a:bodyPr>
                <a:lstStyle/>
                <a:p>
                  <a:endParaRPr lang="ja-JP" altLang="en-US"/>
                </a:p>
              </p:txBody>
            </p:sp>
            <p:sp>
              <p:nvSpPr>
                <p:cNvPr id="66625" name="Oval 43"/>
                <p:cNvSpPr>
                  <a:spLocks noChangeArrowheads="1"/>
                </p:cNvSpPr>
                <p:nvPr/>
              </p:nvSpPr>
              <p:spPr bwMode="auto">
                <a:xfrm>
                  <a:off x="2805" y="860"/>
                  <a:ext cx="52" cy="52"/>
                </a:xfrm>
                <a:prstGeom prst="ellipse">
                  <a:avLst/>
                </a:prstGeom>
                <a:solidFill>
                  <a:schemeClr val="bg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>
                  <a:spAutoFit/>
                </a:bodyPr>
                <a:lstStyle/>
                <a:p>
                  <a:endParaRPr lang="ja-JP" altLang="en-US"/>
                </a:p>
              </p:txBody>
            </p:sp>
            <p:sp>
              <p:nvSpPr>
                <p:cNvPr id="66626" name="Oval 44"/>
                <p:cNvSpPr>
                  <a:spLocks noChangeArrowheads="1"/>
                </p:cNvSpPr>
                <p:nvPr/>
              </p:nvSpPr>
              <p:spPr bwMode="auto">
                <a:xfrm>
                  <a:off x="2962" y="1071"/>
                  <a:ext cx="52" cy="52"/>
                </a:xfrm>
                <a:prstGeom prst="ellipse">
                  <a:avLst/>
                </a:prstGeom>
                <a:solidFill>
                  <a:schemeClr val="bg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>
                  <a:spAutoFit/>
                </a:bodyPr>
                <a:lstStyle/>
                <a:p>
                  <a:endParaRPr lang="ja-JP" altLang="en-US"/>
                </a:p>
              </p:txBody>
            </p:sp>
            <p:sp>
              <p:nvSpPr>
                <p:cNvPr id="66627" name="Oval 45"/>
                <p:cNvSpPr>
                  <a:spLocks noChangeArrowheads="1"/>
                </p:cNvSpPr>
                <p:nvPr/>
              </p:nvSpPr>
              <p:spPr bwMode="auto">
                <a:xfrm>
                  <a:off x="2281" y="1123"/>
                  <a:ext cx="52" cy="53"/>
                </a:xfrm>
                <a:prstGeom prst="ellipse">
                  <a:avLst/>
                </a:prstGeom>
                <a:solidFill>
                  <a:schemeClr val="bg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>
                  <a:spAutoFit/>
                </a:bodyPr>
                <a:lstStyle/>
                <a:p>
                  <a:endParaRPr lang="ja-JP" altLang="en-US"/>
                </a:p>
              </p:txBody>
            </p:sp>
          </p:grpSp>
          <p:grpSp>
            <p:nvGrpSpPr>
              <p:cNvPr id="66585" name="Group 46"/>
              <p:cNvGrpSpPr>
                <a:grpSpLocks/>
              </p:cNvGrpSpPr>
              <p:nvPr/>
            </p:nvGrpSpPr>
            <p:grpSpPr bwMode="auto">
              <a:xfrm>
                <a:off x="2269" y="1176"/>
                <a:ext cx="2523" cy="1221"/>
                <a:chOff x="2269" y="1176"/>
                <a:chExt cx="2523" cy="1221"/>
              </a:xfrm>
            </p:grpSpPr>
            <p:sp>
              <p:nvSpPr>
                <p:cNvPr id="66586" name="Oval 47"/>
                <p:cNvSpPr>
                  <a:spLocks noChangeArrowheads="1"/>
                </p:cNvSpPr>
                <p:nvPr/>
              </p:nvSpPr>
              <p:spPr bwMode="auto">
                <a:xfrm>
                  <a:off x="4375" y="1176"/>
                  <a:ext cx="52" cy="53"/>
                </a:xfrm>
                <a:prstGeom prst="ellipse">
                  <a:avLst/>
                </a:prstGeom>
                <a:solidFill>
                  <a:schemeClr val="tx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>
                  <a:spAutoFit/>
                </a:bodyPr>
                <a:lstStyle/>
                <a:p>
                  <a:endParaRPr lang="ja-JP" altLang="en-US"/>
                </a:p>
              </p:txBody>
            </p:sp>
            <p:grpSp>
              <p:nvGrpSpPr>
                <p:cNvPr id="66587" name="Group 48"/>
                <p:cNvGrpSpPr>
                  <a:grpSpLocks/>
                </p:cNvGrpSpPr>
                <p:nvPr/>
              </p:nvGrpSpPr>
              <p:grpSpPr bwMode="auto">
                <a:xfrm>
                  <a:off x="2269" y="1443"/>
                  <a:ext cx="832" cy="636"/>
                  <a:chOff x="1872" y="768"/>
                  <a:chExt cx="768" cy="576"/>
                </a:xfrm>
              </p:grpSpPr>
              <p:sp>
                <p:nvSpPr>
                  <p:cNvPr id="66600" name="Oval 49"/>
                  <p:cNvSpPr>
                    <a:spLocks noChangeArrowheads="1"/>
                  </p:cNvSpPr>
                  <p:nvPr/>
                </p:nvSpPr>
                <p:spPr bwMode="auto">
                  <a:xfrm>
                    <a:off x="1968" y="1056"/>
                    <a:ext cx="48" cy="48"/>
                  </a:xfrm>
                  <a:prstGeom prst="ellipse">
                    <a:avLst/>
                  </a:prstGeom>
                  <a:solidFill>
                    <a:schemeClr val="bg1"/>
                  </a:soli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anchor="ctr">
                    <a:spAutoFit/>
                  </a:bodyPr>
                  <a:lstStyle/>
                  <a:p>
                    <a:endParaRPr lang="ja-JP" altLang="en-US"/>
                  </a:p>
                </p:txBody>
              </p:sp>
              <p:sp>
                <p:nvSpPr>
                  <p:cNvPr id="66601" name="Oval 50"/>
                  <p:cNvSpPr>
                    <a:spLocks noChangeArrowheads="1"/>
                  </p:cNvSpPr>
                  <p:nvPr/>
                </p:nvSpPr>
                <p:spPr bwMode="auto">
                  <a:xfrm>
                    <a:off x="2016" y="1200"/>
                    <a:ext cx="48" cy="48"/>
                  </a:xfrm>
                  <a:prstGeom prst="ellipse">
                    <a:avLst/>
                  </a:prstGeom>
                  <a:solidFill>
                    <a:schemeClr val="tx1"/>
                  </a:soli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anchor="ctr">
                    <a:spAutoFit/>
                  </a:bodyPr>
                  <a:lstStyle/>
                  <a:p>
                    <a:endParaRPr lang="ja-JP" altLang="en-US"/>
                  </a:p>
                </p:txBody>
              </p:sp>
              <p:sp>
                <p:nvSpPr>
                  <p:cNvPr id="66602" name="Oval 51"/>
                  <p:cNvSpPr>
                    <a:spLocks noChangeArrowheads="1"/>
                  </p:cNvSpPr>
                  <p:nvPr/>
                </p:nvSpPr>
                <p:spPr bwMode="auto">
                  <a:xfrm>
                    <a:off x="2112" y="1008"/>
                    <a:ext cx="48" cy="48"/>
                  </a:xfrm>
                  <a:prstGeom prst="ellipse">
                    <a:avLst/>
                  </a:prstGeom>
                  <a:solidFill>
                    <a:schemeClr val="tx1"/>
                  </a:soli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anchor="ctr">
                    <a:spAutoFit/>
                  </a:bodyPr>
                  <a:lstStyle/>
                  <a:p>
                    <a:endParaRPr lang="ja-JP" altLang="en-US"/>
                  </a:p>
                </p:txBody>
              </p:sp>
              <p:sp>
                <p:nvSpPr>
                  <p:cNvPr id="66603" name="Oval 52"/>
                  <p:cNvSpPr>
                    <a:spLocks noChangeArrowheads="1"/>
                  </p:cNvSpPr>
                  <p:nvPr/>
                </p:nvSpPr>
                <p:spPr bwMode="auto">
                  <a:xfrm>
                    <a:off x="2304" y="1296"/>
                    <a:ext cx="48" cy="48"/>
                  </a:xfrm>
                  <a:prstGeom prst="ellipse">
                    <a:avLst/>
                  </a:prstGeom>
                  <a:solidFill>
                    <a:schemeClr val="tx1"/>
                  </a:soli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anchor="ctr">
                    <a:spAutoFit/>
                  </a:bodyPr>
                  <a:lstStyle/>
                  <a:p>
                    <a:endParaRPr lang="ja-JP" altLang="en-US"/>
                  </a:p>
                </p:txBody>
              </p:sp>
              <p:sp>
                <p:nvSpPr>
                  <p:cNvPr id="66604" name="Oval 53"/>
                  <p:cNvSpPr>
                    <a:spLocks noChangeArrowheads="1"/>
                  </p:cNvSpPr>
                  <p:nvPr/>
                </p:nvSpPr>
                <p:spPr bwMode="auto">
                  <a:xfrm>
                    <a:off x="2592" y="960"/>
                    <a:ext cx="48" cy="48"/>
                  </a:xfrm>
                  <a:prstGeom prst="ellipse">
                    <a:avLst/>
                  </a:prstGeom>
                  <a:solidFill>
                    <a:schemeClr val="tx1"/>
                  </a:soli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anchor="ctr">
                    <a:spAutoFit/>
                  </a:bodyPr>
                  <a:lstStyle/>
                  <a:p>
                    <a:endParaRPr lang="ja-JP" altLang="en-US"/>
                  </a:p>
                </p:txBody>
              </p:sp>
              <p:sp>
                <p:nvSpPr>
                  <p:cNvPr id="66605" name="Oval 54"/>
                  <p:cNvSpPr>
                    <a:spLocks noChangeArrowheads="1"/>
                  </p:cNvSpPr>
                  <p:nvPr/>
                </p:nvSpPr>
                <p:spPr bwMode="auto">
                  <a:xfrm>
                    <a:off x="1872" y="768"/>
                    <a:ext cx="48" cy="48"/>
                  </a:xfrm>
                  <a:prstGeom prst="ellipse">
                    <a:avLst/>
                  </a:prstGeom>
                  <a:solidFill>
                    <a:schemeClr val="tx1"/>
                  </a:soli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anchor="ctr">
                    <a:spAutoFit/>
                  </a:bodyPr>
                  <a:lstStyle/>
                  <a:p>
                    <a:endParaRPr lang="ja-JP" altLang="en-US"/>
                  </a:p>
                </p:txBody>
              </p:sp>
              <p:sp>
                <p:nvSpPr>
                  <p:cNvPr id="66607" name="Oval 56"/>
                  <p:cNvSpPr>
                    <a:spLocks noChangeArrowheads="1"/>
                  </p:cNvSpPr>
                  <p:nvPr/>
                </p:nvSpPr>
                <p:spPr bwMode="auto">
                  <a:xfrm>
                    <a:off x="2208" y="864"/>
                    <a:ext cx="48" cy="48"/>
                  </a:xfrm>
                  <a:prstGeom prst="ellipse">
                    <a:avLst/>
                  </a:prstGeom>
                  <a:solidFill>
                    <a:schemeClr val="bg1"/>
                  </a:soli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anchor="ctr">
                    <a:spAutoFit/>
                  </a:bodyPr>
                  <a:lstStyle/>
                  <a:p>
                    <a:endParaRPr lang="ja-JP" altLang="en-US"/>
                  </a:p>
                </p:txBody>
              </p:sp>
              <p:sp>
                <p:nvSpPr>
                  <p:cNvPr id="66608" name="Oval 57"/>
                  <p:cNvSpPr>
                    <a:spLocks noChangeArrowheads="1"/>
                  </p:cNvSpPr>
                  <p:nvPr/>
                </p:nvSpPr>
                <p:spPr bwMode="auto">
                  <a:xfrm>
                    <a:off x="2352" y="1056"/>
                    <a:ext cx="48" cy="48"/>
                  </a:xfrm>
                  <a:prstGeom prst="ellipse">
                    <a:avLst/>
                  </a:prstGeom>
                  <a:solidFill>
                    <a:schemeClr val="bg1"/>
                  </a:soli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anchor="ctr">
                    <a:spAutoFit/>
                  </a:bodyPr>
                  <a:lstStyle/>
                  <a:p>
                    <a:endParaRPr lang="ja-JP" altLang="en-US"/>
                  </a:p>
                </p:txBody>
              </p:sp>
            </p:grpSp>
            <p:grpSp>
              <p:nvGrpSpPr>
                <p:cNvPr id="66588" name="Group 59"/>
                <p:cNvGrpSpPr>
                  <a:grpSpLocks/>
                </p:cNvGrpSpPr>
                <p:nvPr/>
              </p:nvGrpSpPr>
              <p:grpSpPr bwMode="auto">
                <a:xfrm>
                  <a:off x="3265" y="1761"/>
                  <a:ext cx="988" cy="636"/>
                  <a:chOff x="1728" y="768"/>
                  <a:chExt cx="912" cy="576"/>
                </a:xfrm>
              </p:grpSpPr>
              <p:sp>
                <p:nvSpPr>
                  <p:cNvPr id="66590" name="Oval 60"/>
                  <p:cNvSpPr>
                    <a:spLocks noChangeArrowheads="1"/>
                  </p:cNvSpPr>
                  <p:nvPr/>
                </p:nvSpPr>
                <p:spPr bwMode="auto">
                  <a:xfrm>
                    <a:off x="1968" y="1056"/>
                    <a:ext cx="48" cy="48"/>
                  </a:xfrm>
                  <a:prstGeom prst="ellipse">
                    <a:avLst/>
                  </a:prstGeom>
                  <a:solidFill>
                    <a:schemeClr val="bg1"/>
                  </a:soli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anchor="ctr">
                    <a:spAutoFit/>
                  </a:bodyPr>
                  <a:lstStyle/>
                  <a:p>
                    <a:endParaRPr lang="ja-JP" altLang="en-US"/>
                  </a:p>
                </p:txBody>
              </p:sp>
              <p:sp>
                <p:nvSpPr>
                  <p:cNvPr id="66591" name="Oval 61"/>
                  <p:cNvSpPr>
                    <a:spLocks noChangeArrowheads="1"/>
                  </p:cNvSpPr>
                  <p:nvPr/>
                </p:nvSpPr>
                <p:spPr bwMode="auto">
                  <a:xfrm>
                    <a:off x="2016" y="1200"/>
                    <a:ext cx="48" cy="48"/>
                  </a:xfrm>
                  <a:prstGeom prst="ellipse">
                    <a:avLst/>
                  </a:prstGeom>
                  <a:solidFill>
                    <a:schemeClr val="tx1"/>
                  </a:soli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anchor="ctr">
                    <a:spAutoFit/>
                  </a:bodyPr>
                  <a:lstStyle/>
                  <a:p>
                    <a:endParaRPr lang="ja-JP" altLang="en-US"/>
                  </a:p>
                </p:txBody>
              </p:sp>
              <p:sp>
                <p:nvSpPr>
                  <p:cNvPr id="66592" name="Oval 62"/>
                  <p:cNvSpPr>
                    <a:spLocks noChangeArrowheads="1"/>
                  </p:cNvSpPr>
                  <p:nvPr/>
                </p:nvSpPr>
                <p:spPr bwMode="auto">
                  <a:xfrm>
                    <a:off x="2112" y="1008"/>
                    <a:ext cx="48" cy="48"/>
                  </a:xfrm>
                  <a:prstGeom prst="ellipse">
                    <a:avLst/>
                  </a:prstGeom>
                  <a:solidFill>
                    <a:schemeClr val="tx1"/>
                  </a:soli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anchor="ctr">
                    <a:spAutoFit/>
                  </a:bodyPr>
                  <a:lstStyle/>
                  <a:p>
                    <a:endParaRPr lang="ja-JP" altLang="en-US"/>
                  </a:p>
                </p:txBody>
              </p:sp>
              <p:sp>
                <p:nvSpPr>
                  <p:cNvPr id="66593" name="Oval 63"/>
                  <p:cNvSpPr>
                    <a:spLocks noChangeArrowheads="1"/>
                  </p:cNvSpPr>
                  <p:nvPr/>
                </p:nvSpPr>
                <p:spPr bwMode="auto">
                  <a:xfrm>
                    <a:off x="2304" y="1296"/>
                    <a:ext cx="48" cy="48"/>
                  </a:xfrm>
                  <a:prstGeom prst="ellipse">
                    <a:avLst/>
                  </a:prstGeom>
                  <a:solidFill>
                    <a:schemeClr val="tx1"/>
                  </a:soli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anchor="ctr">
                    <a:spAutoFit/>
                  </a:bodyPr>
                  <a:lstStyle/>
                  <a:p>
                    <a:endParaRPr lang="ja-JP" altLang="en-US"/>
                  </a:p>
                </p:txBody>
              </p:sp>
              <p:sp>
                <p:nvSpPr>
                  <p:cNvPr id="66594" name="Oval 64"/>
                  <p:cNvSpPr>
                    <a:spLocks noChangeArrowheads="1"/>
                  </p:cNvSpPr>
                  <p:nvPr/>
                </p:nvSpPr>
                <p:spPr bwMode="auto">
                  <a:xfrm>
                    <a:off x="2592" y="960"/>
                    <a:ext cx="48" cy="48"/>
                  </a:xfrm>
                  <a:prstGeom prst="ellipse">
                    <a:avLst/>
                  </a:prstGeom>
                  <a:solidFill>
                    <a:schemeClr val="tx1"/>
                  </a:soli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anchor="ctr">
                    <a:spAutoFit/>
                  </a:bodyPr>
                  <a:lstStyle/>
                  <a:p>
                    <a:endParaRPr lang="ja-JP" altLang="en-US"/>
                  </a:p>
                </p:txBody>
              </p:sp>
              <p:sp>
                <p:nvSpPr>
                  <p:cNvPr id="66595" name="Oval 65"/>
                  <p:cNvSpPr>
                    <a:spLocks noChangeArrowheads="1"/>
                  </p:cNvSpPr>
                  <p:nvPr/>
                </p:nvSpPr>
                <p:spPr bwMode="auto">
                  <a:xfrm>
                    <a:off x="1872" y="768"/>
                    <a:ext cx="48" cy="48"/>
                  </a:xfrm>
                  <a:prstGeom prst="ellipse">
                    <a:avLst/>
                  </a:prstGeom>
                  <a:solidFill>
                    <a:schemeClr val="tx1"/>
                  </a:soli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anchor="ctr">
                    <a:spAutoFit/>
                  </a:bodyPr>
                  <a:lstStyle/>
                  <a:p>
                    <a:endParaRPr lang="ja-JP" altLang="en-US"/>
                  </a:p>
                </p:txBody>
              </p:sp>
              <p:sp>
                <p:nvSpPr>
                  <p:cNvPr id="66596" name="Oval 66"/>
                  <p:cNvSpPr>
                    <a:spLocks noChangeArrowheads="1"/>
                  </p:cNvSpPr>
                  <p:nvPr/>
                </p:nvSpPr>
                <p:spPr bwMode="auto">
                  <a:xfrm>
                    <a:off x="1872" y="1296"/>
                    <a:ext cx="48" cy="48"/>
                  </a:xfrm>
                  <a:prstGeom prst="ellipse">
                    <a:avLst/>
                  </a:prstGeom>
                  <a:solidFill>
                    <a:schemeClr val="bg1"/>
                  </a:soli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anchor="ctr">
                    <a:spAutoFit/>
                  </a:bodyPr>
                  <a:lstStyle/>
                  <a:p>
                    <a:endParaRPr lang="ja-JP" altLang="en-US"/>
                  </a:p>
                </p:txBody>
              </p:sp>
              <p:sp>
                <p:nvSpPr>
                  <p:cNvPr id="66597" name="Oval 67"/>
                  <p:cNvSpPr>
                    <a:spLocks noChangeArrowheads="1"/>
                  </p:cNvSpPr>
                  <p:nvPr/>
                </p:nvSpPr>
                <p:spPr bwMode="auto">
                  <a:xfrm>
                    <a:off x="2208" y="864"/>
                    <a:ext cx="48" cy="48"/>
                  </a:xfrm>
                  <a:prstGeom prst="ellipse">
                    <a:avLst/>
                  </a:prstGeom>
                  <a:solidFill>
                    <a:schemeClr val="bg1"/>
                  </a:soli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anchor="ctr">
                    <a:spAutoFit/>
                  </a:bodyPr>
                  <a:lstStyle/>
                  <a:p>
                    <a:endParaRPr lang="ja-JP" altLang="en-US"/>
                  </a:p>
                </p:txBody>
              </p:sp>
              <p:sp>
                <p:nvSpPr>
                  <p:cNvPr id="66598" name="Oval 68"/>
                  <p:cNvSpPr>
                    <a:spLocks noChangeArrowheads="1"/>
                  </p:cNvSpPr>
                  <p:nvPr/>
                </p:nvSpPr>
                <p:spPr bwMode="auto">
                  <a:xfrm>
                    <a:off x="2352" y="1056"/>
                    <a:ext cx="48" cy="48"/>
                  </a:xfrm>
                  <a:prstGeom prst="ellipse">
                    <a:avLst/>
                  </a:prstGeom>
                  <a:solidFill>
                    <a:schemeClr val="bg1"/>
                  </a:soli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anchor="ctr">
                    <a:spAutoFit/>
                  </a:bodyPr>
                  <a:lstStyle/>
                  <a:p>
                    <a:endParaRPr lang="ja-JP" altLang="en-US"/>
                  </a:p>
                </p:txBody>
              </p:sp>
              <p:sp>
                <p:nvSpPr>
                  <p:cNvPr id="66599" name="Oval 69"/>
                  <p:cNvSpPr>
                    <a:spLocks noChangeArrowheads="1"/>
                  </p:cNvSpPr>
                  <p:nvPr/>
                </p:nvSpPr>
                <p:spPr bwMode="auto">
                  <a:xfrm>
                    <a:off x="1728" y="1104"/>
                    <a:ext cx="48" cy="48"/>
                  </a:xfrm>
                  <a:prstGeom prst="ellipse">
                    <a:avLst/>
                  </a:prstGeom>
                  <a:solidFill>
                    <a:schemeClr val="bg1"/>
                  </a:soli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anchor="ctr">
                    <a:spAutoFit/>
                  </a:bodyPr>
                  <a:lstStyle/>
                  <a:p>
                    <a:endParaRPr lang="ja-JP" altLang="en-US"/>
                  </a:p>
                </p:txBody>
              </p:sp>
            </p:grpSp>
            <p:sp>
              <p:nvSpPr>
                <p:cNvPr id="66589" name="Text Box 70"/>
                <p:cNvSpPr txBox="1">
                  <a:spLocks noChangeArrowheads="1"/>
                </p:cNvSpPr>
                <p:nvPr/>
              </p:nvSpPr>
              <p:spPr bwMode="auto">
                <a:xfrm>
                  <a:off x="2573" y="1335"/>
                  <a:ext cx="2219" cy="297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>
                  <a:spAutoFit/>
                </a:bodyPr>
                <a:lstStyle>
                  <a:lvl1pPr>
                    <a:defRPr kumimoji="1" sz="2400">
                      <a:solidFill>
                        <a:schemeClr val="tx1"/>
                      </a:solidFill>
                      <a:latin typeface="Times" charset="0"/>
                      <a:ea typeface="Osaka" charset="0"/>
                      <a:cs typeface="Osaka" charset="0"/>
                    </a:defRPr>
                  </a:lvl1pPr>
                  <a:lvl2pPr marL="742950" indent="-285750">
                    <a:defRPr kumimoji="1" sz="2400">
                      <a:solidFill>
                        <a:schemeClr val="tx1"/>
                      </a:solidFill>
                      <a:latin typeface="Times" charset="0"/>
                      <a:ea typeface="Osaka" charset="0"/>
                      <a:cs typeface="Osaka" charset="0"/>
                    </a:defRPr>
                  </a:lvl2pPr>
                  <a:lvl3pPr marL="1143000" indent="-228600">
                    <a:defRPr kumimoji="1" sz="2400">
                      <a:solidFill>
                        <a:schemeClr val="tx1"/>
                      </a:solidFill>
                      <a:latin typeface="Times" charset="0"/>
                      <a:ea typeface="Osaka" charset="0"/>
                      <a:cs typeface="Osaka" charset="0"/>
                    </a:defRPr>
                  </a:lvl3pPr>
                  <a:lvl4pPr marL="1600200" indent="-228600">
                    <a:defRPr kumimoji="1" sz="2400">
                      <a:solidFill>
                        <a:schemeClr val="tx1"/>
                      </a:solidFill>
                      <a:latin typeface="Times" charset="0"/>
                      <a:ea typeface="Osaka" charset="0"/>
                      <a:cs typeface="Osaka" charset="0"/>
                    </a:defRPr>
                  </a:lvl4pPr>
                  <a:lvl5pPr marL="2057400" indent="-228600">
                    <a:defRPr kumimoji="1" sz="2400">
                      <a:solidFill>
                        <a:schemeClr val="tx1"/>
                      </a:solidFill>
                      <a:latin typeface="Times" charset="0"/>
                      <a:ea typeface="Osaka" charset="0"/>
                      <a:cs typeface="Osaka" charset="0"/>
                    </a:defRPr>
                  </a:lvl5pPr>
                  <a:lvl6pPr marL="2514600" indent="-228600" fontAlgn="base">
                    <a:spcBef>
                      <a:spcPct val="0"/>
                    </a:spcBef>
                    <a:spcAft>
                      <a:spcPct val="0"/>
                    </a:spcAft>
                    <a:defRPr kumimoji="1" sz="2400">
                      <a:solidFill>
                        <a:schemeClr val="tx1"/>
                      </a:solidFill>
                      <a:latin typeface="Times" charset="0"/>
                      <a:ea typeface="Osaka" charset="0"/>
                      <a:cs typeface="Osaka" charset="0"/>
                    </a:defRPr>
                  </a:lvl6pPr>
                  <a:lvl7pPr marL="2971800" indent="-228600" fontAlgn="base">
                    <a:spcBef>
                      <a:spcPct val="0"/>
                    </a:spcBef>
                    <a:spcAft>
                      <a:spcPct val="0"/>
                    </a:spcAft>
                    <a:defRPr kumimoji="1" sz="2400">
                      <a:solidFill>
                        <a:schemeClr val="tx1"/>
                      </a:solidFill>
                      <a:latin typeface="Times" charset="0"/>
                      <a:ea typeface="Osaka" charset="0"/>
                      <a:cs typeface="Osaka" charset="0"/>
                    </a:defRPr>
                  </a:lvl7pPr>
                  <a:lvl8pPr marL="3429000" indent="-228600" fontAlgn="base">
                    <a:spcBef>
                      <a:spcPct val="0"/>
                    </a:spcBef>
                    <a:spcAft>
                      <a:spcPct val="0"/>
                    </a:spcAft>
                    <a:defRPr kumimoji="1" sz="2400">
                      <a:solidFill>
                        <a:schemeClr val="tx1"/>
                      </a:solidFill>
                      <a:latin typeface="Times" charset="0"/>
                      <a:ea typeface="Osaka" charset="0"/>
                      <a:cs typeface="Osaka" charset="0"/>
                    </a:defRPr>
                  </a:lvl8pPr>
                  <a:lvl9pPr marL="3886200" indent="-228600" fontAlgn="base">
                    <a:spcBef>
                      <a:spcPct val="0"/>
                    </a:spcBef>
                    <a:spcAft>
                      <a:spcPct val="0"/>
                    </a:spcAft>
                    <a:defRPr kumimoji="1" sz="2400">
                      <a:solidFill>
                        <a:schemeClr val="tx1"/>
                      </a:solidFill>
                      <a:latin typeface="Times" charset="0"/>
                      <a:ea typeface="Osaka" charset="0"/>
                      <a:cs typeface="Osaka" charset="0"/>
                    </a:defRPr>
                  </a:lvl9pPr>
                </a:lstStyle>
                <a:p>
                  <a:pPr eaLnBrk="0" hangingPunct="0"/>
                  <a:r>
                    <a:rPr kumimoji="0" lang="en-US" altLang="ja-JP" sz="2000" b="1">
                      <a:solidFill>
                        <a:srgbClr val="FF0066"/>
                      </a:solidFill>
                      <a:latin typeface="ヒラギノ丸ゴ Pro W4" charset="0"/>
                      <a:ea typeface="ヒラギノ丸ゴ Pro W4" charset="0"/>
                      <a:cs typeface="ヒラギノ丸ゴ Pro W4" charset="0"/>
                    </a:rPr>
                    <a:t>QGP </a:t>
                  </a:r>
                  <a:r>
                    <a:rPr kumimoji="0" lang="en-US" altLang="ja-JP" sz="1600" b="1">
                      <a:solidFill>
                        <a:srgbClr val="FF0066"/>
                      </a:solidFill>
                      <a:latin typeface="ヒラギノ丸ゴ Pro W4" charset="0"/>
                      <a:ea typeface="ヒラギノ丸ゴ Pro W4" charset="0"/>
                      <a:cs typeface="ヒラギノ丸ゴ Pro W4" charset="0"/>
                    </a:rPr>
                    <a:t>(quark-gluon plasma)</a:t>
                  </a:r>
                </a:p>
              </p:txBody>
            </p:sp>
          </p:grpSp>
        </p:grpSp>
        <p:grpSp>
          <p:nvGrpSpPr>
            <p:cNvPr id="66569" name="Group 71"/>
            <p:cNvGrpSpPr>
              <a:grpSpLocks/>
            </p:cNvGrpSpPr>
            <p:nvPr/>
          </p:nvGrpSpPr>
          <p:grpSpPr bwMode="auto">
            <a:xfrm>
              <a:off x="2928" y="2832"/>
              <a:ext cx="2471" cy="460"/>
              <a:chOff x="2892" y="3123"/>
              <a:chExt cx="2471" cy="460"/>
            </a:xfrm>
          </p:grpSpPr>
          <p:grpSp>
            <p:nvGrpSpPr>
              <p:cNvPr id="66577" name="Group 72"/>
              <p:cNvGrpSpPr>
                <a:grpSpLocks/>
              </p:cNvGrpSpPr>
              <p:nvPr/>
            </p:nvGrpSpPr>
            <p:grpSpPr bwMode="auto">
              <a:xfrm>
                <a:off x="3627" y="3123"/>
                <a:ext cx="853" cy="288"/>
                <a:chOff x="3627" y="3123"/>
                <a:chExt cx="853" cy="288"/>
              </a:xfrm>
            </p:grpSpPr>
            <p:grpSp>
              <p:nvGrpSpPr>
                <p:cNvPr id="66579" name="Group 73"/>
                <p:cNvGrpSpPr>
                  <a:grpSpLocks/>
                </p:cNvGrpSpPr>
                <p:nvPr/>
              </p:nvGrpSpPr>
              <p:grpSpPr bwMode="auto">
                <a:xfrm>
                  <a:off x="3627" y="3123"/>
                  <a:ext cx="240" cy="144"/>
                  <a:chOff x="3936" y="3072"/>
                  <a:chExt cx="240" cy="144"/>
                </a:xfrm>
              </p:grpSpPr>
              <p:sp>
                <p:nvSpPr>
                  <p:cNvPr id="66581" name="Oval 74"/>
                  <p:cNvSpPr>
                    <a:spLocks noChangeArrowheads="1"/>
                  </p:cNvSpPr>
                  <p:nvPr/>
                </p:nvSpPr>
                <p:spPr bwMode="auto">
                  <a:xfrm>
                    <a:off x="3936" y="3072"/>
                    <a:ext cx="240" cy="144"/>
                  </a:xfrm>
                  <a:prstGeom prst="ellipse">
                    <a:avLst/>
                  </a:prstGeom>
                  <a:solidFill>
                    <a:schemeClr val="accent1"/>
                  </a:solidFill>
                  <a:ln w="9525">
                    <a:solidFill>
                      <a:srgbClr val="000099"/>
                    </a:solidFill>
                    <a:round/>
                    <a:headEnd/>
                    <a:tailEnd/>
                  </a:ln>
                </p:spPr>
                <p:txBody>
                  <a:bodyPr anchor="ctr">
                    <a:spAutoFit/>
                  </a:bodyPr>
                  <a:lstStyle/>
                  <a:p>
                    <a:endParaRPr lang="ja-JP" altLang="en-US"/>
                  </a:p>
                </p:txBody>
              </p:sp>
              <p:sp>
                <p:nvSpPr>
                  <p:cNvPr id="66582" name="Oval 75"/>
                  <p:cNvSpPr>
                    <a:spLocks noChangeArrowheads="1"/>
                  </p:cNvSpPr>
                  <p:nvPr/>
                </p:nvSpPr>
                <p:spPr bwMode="auto">
                  <a:xfrm>
                    <a:off x="3984" y="3120"/>
                    <a:ext cx="48" cy="48"/>
                  </a:xfrm>
                  <a:prstGeom prst="ellipse">
                    <a:avLst/>
                  </a:prstGeom>
                  <a:solidFill>
                    <a:schemeClr val="bg1"/>
                  </a:solidFill>
                  <a:ln w="9525">
                    <a:solidFill>
                      <a:srgbClr val="000099"/>
                    </a:solidFill>
                    <a:round/>
                    <a:headEnd/>
                    <a:tailEnd/>
                  </a:ln>
                </p:spPr>
                <p:txBody>
                  <a:bodyPr wrap="none" anchor="ctr">
                    <a:spAutoFit/>
                  </a:bodyPr>
                  <a:lstStyle/>
                  <a:p>
                    <a:endParaRPr lang="ja-JP" altLang="en-US"/>
                  </a:p>
                </p:txBody>
              </p:sp>
              <p:sp>
                <p:nvSpPr>
                  <p:cNvPr id="66583" name="Oval 76"/>
                  <p:cNvSpPr>
                    <a:spLocks noChangeArrowheads="1"/>
                  </p:cNvSpPr>
                  <p:nvPr/>
                </p:nvSpPr>
                <p:spPr bwMode="auto">
                  <a:xfrm>
                    <a:off x="4080" y="3120"/>
                    <a:ext cx="48" cy="48"/>
                  </a:xfrm>
                  <a:prstGeom prst="ellipse">
                    <a:avLst/>
                  </a:prstGeom>
                  <a:solidFill>
                    <a:schemeClr val="bg1"/>
                  </a:solidFill>
                  <a:ln w="9525">
                    <a:solidFill>
                      <a:srgbClr val="000099"/>
                    </a:solidFill>
                    <a:round/>
                    <a:headEnd/>
                    <a:tailEnd/>
                  </a:ln>
                </p:spPr>
                <p:txBody>
                  <a:bodyPr wrap="none" anchor="ctr">
                    <a:spAutoFit/>
                  </a:bodyPr>
                  <a:lstStyle/>
                  <a:p>
                    <a:endParaRPr lang="ja-JP" altLang="en-US"/>
                  </a:p>
                </p:txBody>
              </p:sp>
            </p:grpSp>
            <p:sp>
              <p:nvSpPr>
                <p:cNvPr id="66580" name="Text Box 77"/>
                <p:cNvSpPr txBox="1">
                  <a:spLocks noChangeArrowheads="1"/>
                </p:cNvSpPr>
                <p:nvPr/>
              </p:nvSpPr>
              <p:spPr bwMode="auto">
                <a:xfrm>
                  <a:off x="4364" y="3123"/>
                  <a:ext cx="116" cy="288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anchor="ctr">
                  <a:spAutoFit/>
                </a:bodyPr>
                <a:lstStyle>
                  <a:lvl1pPr>
                    <a:defRPr kumimoji="1" sz="2400">
                      <a:solidFill>
                        <a:schemeClr val="tx1"/>
                      </a:solidFill>
                      <a:latin typeface="Times" charset="0"/>
                      <a:ea typeface="Osaka" charset="0"/>
                      <a:cs typeface="Osaka" charset="0"/>
                    </a:defRPr>
                  </a:lvl1pPr>
                  <a:lvl2pPr marL="742950" indent="-285750">
                    <a:defRPr kumimoji="1" sz="2400">
                      <a:solidFill>
                        <a:schemeClr val="tx1"/>
                      </a:solidFill>
                      <a:latin typeface="Times" charset="0"/>
                      <a:ea typeface="Osaka" charset="0"/>
                      <a:cs typeface="Osaka" charset="0"/>
                    </a:defRPr>
                  </a:lvl2pPr>
                  <a:lvl3pPr marL="1143000" indent="-228600">
                    <a:defRPr kumimoji="1" sz="2400">
                      <a:solidFill>
                        <a:schemeClr val="tx1"/>
                      </a:solidFill>
                      <a:latin typeface="Times" charset="0"/>
                      <a:ea typeface="Osaka" charset="0"/>
                      <a:cs typeface="Osaka" charset="0"/>
                    </a:defRPr>
                  </a:lvl3pPr>
                  <a:lvl4pPr marL="1600200" indent="-228600">
                    <a:defRPr kumimoji="1" sz="2400">
                      <a:solidFill>
                        <a:schemeClr val="tx1"/>
                      </a:solidFill>
                      <a:latin typeface="Times" charset="0"/>
                      <a:ea typeface="Osaka" charset="0"/>
                      <a:cs typeface="Osaka" charset="0"/>
                    </a:defRPr>
                  </a:lvl4pPr>
                  <a:lvl5pPr marL="2057400" indent="-228600">
                    <a:defRPr kumimoji="1" sz="2400">
                      <a:solidFill>
                        <a:schemeClr val="tx1"/>
                      </a:solidFill>
                      <a:latin typeface="Times" charset="0"/>
                      <a:ea typeface="Osaka" charset="0"/>
                      <a:cs typeface="Osaka" charset="0"/>
                    </a:defRPr>
                  </a:lvl5pPr>
                  <a:lvl6pPr marL="2514600" indent="-228600" fontAlgn="base">
                    <a:spcBef>
                      <a:spcPct val="0"/>
                    </a:spcBef>
                    <a:spcAft>
                      <a:spcPct val="0"/>
                    </a:spcAft>
                    <a:defRPr kumimoji="1" sz="2400">
                      <a:solidFill>
                        <a:schemeClr val="tx1"/>
                      </a:solidFill>
                      <a:latin typeface="Times" charset="0"/>
                      <a:ea typeface="Osaka" charset="0"/>
                      <a:cs typeface="Osaka" charset="0"/>
                    </a:defRPr>
                  </a:lvl6pPr>
                  <a:lvl7pPr marL="2971800" indent="-228600" fontAlgn="base">
                    <a:spcBef>
                      <a:spcPct val="0"/>
                    </a:spcBef>
                    <a:spcAft>
                      <a:spcPct val="0"/>
                    </a:spcAft>
                    <a:defRPr kumimoji="1" sz="2400">
                      <a:solidFill>
                        <a:schemeClr val="tx1"/>
                      </a:solidFill>
                      <a:latin typeface="Times" charset="0"/>
                      <a:ea typeface="Osaka" charset="0"/>
                      <a:cs typeface="Osaka" charset="0"/>
                    </a:defRPr>
                  </a:lvl7pPr>
                  <a:lvl8pPr marL="3429000" indent="-228600" fontAlgn="base">
                    <a:spcBef>
                      <a:spcPct val="0"/>
                    </a:spcBef>
                    <a:spcAft>
                      <a:spcPct val="0"/>
                    </a:spcAft>
                    <a:defRPr kumimoji="1" sz="2400">
                      <a:solidFill>
                        <a:schemeClr val="tx1"/>
                      </a:solidFill>
                      <a:latin typeface="Times" charset="0"/>
                      <a:ea typeface="Osaka" charset="0"/>
                      <a:cs typeface="Osaka" charset="0"/>
                    </a:defRPr>
                  </a:lvl8pPr>
                  <a:lvl9pPr marL="3886200" indent="-228600" fontAlgn="base">
                    <a:spcBef>
                      <a:spcPct val="0"/>
                    </a:spcBef>
                    <a:spcAft>
                      <a:spcPct val="0"/>
                    </a:spcAft>
                    <a:defRPr kumimoji="1" sz="2400">
                      <a:solidFill>
                        <a:schemeClr val="tx1"/>
                      </a:solidFill>
                      <a:latin typeface="Times" charset="0"/>
                      <a:ea typeface="Osaka" charset="0"/>
                      <a:cs typeface="Osaka" charset="0"/>
                    </a:defRPr>
                  </a:lvl9pPr>
                </a:lstStyle>
                <a:p>
                  <a:pPr algn="ctr"/>
                  <a:endParaRPr lang="ja-JP" altLang="en-US">
                    <a:latin typeface="Times New Roman" charset="0"/>
                    <a:ea typeface="ＭＳ Ｐゴシック" charset="0"/>
                    <a:cs typeface="ＭＳ Ｐゴシック" charset="0"/>
                  </a:endParaRPr>
                </a:p>
              </p:txBody>
            </p:sp>
          </p:grpSp>
          <p:sp>
            <p:nvSpPr>
              <p:cNvPr id="66578" name="Text Box 78"/>
              <p:cNvSpPr txBox="1">
                <a:spLocks noChangeArrowheads="1"/>
              </p:cNvSpPr>
              <p:nvPr/>
            </p:nvSpPr>
            <p:spPr bwMode="auto">
              <a:xfrm>
                <a:off x="2892" y="3286"/>
                <a:ext cx="2471" cy="29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defRPr kumimoji="1" sz="2400">
                    <a:solidFill>
                      <a:schemeClr val="tx1"/>
                    </a:solidFill>
                    <a:latin typeface="Times" charset="0"/>
                    <a:ea typeface="Osaka" charset="0"/>
                    <a:cs typeface="Osaka" charset="0"/>
                  </a:defRPr>
                </a:lvl1pPr>
                <a:lvl2pPr marL="742950" indent="-285750">
                  <a:defRPr kumimoji="1" sz="2400">
                    <a:solidFill>
                      <a:schemeClr val="tx1"/>
                    </a:solidFill>
                    <a:latin typeface="Times" charset="0"/>
                    <a:ea typeface="Osaka" charset="0"/>
                    <a:cs typeface="Osaka" charset="0"/>
                  </a:defRPr>
                </a:lvl2pPr>
                <a:lvl3pPr marL="1143000" indent="-228600">
                  <a:defRPr kumimoji="1" sz="2400">
                    <a:solidFill>
                      <a:schemeClr val="tx1"/>
                    </a:solidFill>
                    <a:latin typeface="Times" charset="0"/>
                    <a:ea typeface="Osaka" charset="0"/>
                    <a:cs typeface="Osaka" charset="0"/>
                  </a:defRPr>
                </a:lvl3pPr>
                <a:lvl4pPr marL="1600200" indent="-228600">
                  <a:defRPr kumimoji="1" sz="2400">
                    <a:solidFill>
                      <a:schemeClr val="tx1"/>
                    </a:solidFill>
                    <a:latin typeface="Times" charset="0"/>
                    <a:ea typeface="Osaka" charset="0"/>
                    <a:cs typeface="Osaka" charset="0"/>
                  </a:defRPr>
                </a:lvl4pPr>
                <a:lvl5pPr marL="2057400" indent="-228600">
                  <a:defRPr kumimoji="1" sz="2400">
                    <a:solidFill>
                      <a:schemeClr val="tx1"/>
                    </a:solidFill>
                    <a:latin typeface="Times" charset="0"/>
                    <a:ea typeface="Osaka" charset="0"/>
                    <a:cs typeface="Osaka" charset="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Times" charset="0"/>
                    <a:ea typeface="Osaka" charset="0"/>
                    <a:cs typeface="Osaka" charset="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Times" charset="0"/>
                    <a:ea typeface="Osaka" charset="0"/>
                    <a:cs typeface="Osaka" charset="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Times" charset="0"/>
                    <a:ea typeface="Osaka" charset="0"/>
                    <a:cs typeface="Osaka" charset="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Times" charset="0"/>
                    <a:ea typeface="Osaka" charset="0"/>
                    <a:cs typeface="Osaka" charset="0"/>
                  </a:defRPr>
                </a:lvl9pPr>
              </a:lstStyle>
              <a:p>
                <a:pPr eaLnBrk="0" hangingPunct="0"/>
                <a:r>
                  <a:rPr kumimoji="0" lang="en-US" altLang="ja-JP" sz="2000" b="1">
                    <a:solidFill>
                      <a:srgbClr val="FF6600"/>
                    </a:solidFill>
                    <a:latin typeface="ヒラギノ丸ゴ Pro W4" charset="0"/>
                    <a:ea typeface="ヒラギノ丸ゴ Pro W4" charset="0"/>
                    <a:cs typeface="ヒラギノ丸ゴ Pro W4" charset="0"/>
                  </a:rPr>
                  <a:t>CSC </a:t>
                </a:r>
                <a:r>
                  <a:rPr kumimoji="0" lang="en-US" altLang="ja-JP" sz="1600" b="1">
                    <a:solidFill>
                      <a:srgbClr val="FF6600"/>
                    </a:solidFill>
                    <a:latin typeface="ヒラギノ丸ゴ Pro W4" charset="0"/>
                    <a:ea typeface="ヒラギノ丸ゴ Pro W4" charset="0"/>
                    <a:cs typeface="ヒラギノ丸ゴ Pro W4" charset="0"/>
                  </a:rPr>
                  <a:t>(color superconductivity)</a:t>
                </a:r>
              </a:p>
            </p:txBody>
          </p:sp>
        </p:grpSp>
        <p:grpSp>
          <p:nvGrpSpPr>
            <p:cNvPr id="66570" name="Group 79"/>
            <p:cNvGrpSpPr>
              <a:grpSpLocks/>
            </p:cNvGrpSpPr>
            <p:nvPr/>
          </p:nvGrpSpPr>
          <p:grpSpPr bwMode="auto">
            <a:xfrm>
              <a:off x="1307" y="2412"/>
              <a:ext cx="240" cy="144"/>
              <a:chOff x="1728" y="2652"/>
              <a:chExt cx="240" cy="144"/>
            </a:xfrm>
          </p:grpSpPr>
          <p:sp>
            <p:nvSpPr>
              <p:cNvPr id="66574" name="Oval 80"/>
              <p:cNvSpPr>
                <a:spLocks noChangeArrowheads="1"/>
              </p:cNvSpPr>
              <p:nvPr/>
            </p:nvSpPr>
            <p:spPr bwMode="auto">
              <a:xfrm>
                <a:off x="1728" y="2652"/>
                <a:ext cx="240" cy="144"/>
              </a:xfrm>
              <a:prstGeom prst="ellipse">
                <a:avLst/>
              </a:prstGeom>
              <a:solidFill>
                <a:srgbClr val="CCECFF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anchor="ctr">
                <a:spAutoFit/>
              </a:bodyPr>
              <a:lstStyle/>
              <a:p>
                <a:endParaRPr lang="ja-JP" altLang="en-US"/>
              </a:p>
            </p:txBody>
          </p:sp>
          <p:sp>
            <p:nvSpPr>
              <p:cNvPr id="66575" name="Oval 81"/>
              <p:cNvSpPr>
                <a:spLocks noChangeArrowheads="1"/>
              </p:cNvSpPr>
              <p:nvPr/>
            </p:nvSpPr>
            <p:spPr bwMode="auto">
              <a:xfrm>
                <a:off x="1776" y="2688"/>
                <a:ext cx="48" cy="48"/>
              </a:xfrm>
              <a:prstGeom prst="ellipse">
                <a:avLst/>
              </a:prstGeom>
              <a:solidFill>
                <a:schemeClr val="bg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>
                <a:spAutoFit/>
              </a:bodyPr>
              <a:lstStyle/>
              <a:p>
                <a:endParaRPr lang="ja-JP" altLang="en-US"/>
              </a:p>
            </p:txBody>
          </p:sp>
          <p:sp>
            <p:nvSpPr>
              <p:cNvPr id="66576" name="Oval 82"/>
              <p:cNvSpPr>
                <a:spLocks noChangeArrowheads="1"/>
              </p:cNvSpPr>
              <p:nvPr/>
            </p:nvSpPr>
            <p:spPr bwMode="auto">
              <a:xfrm>
                <a:off x="1872" y="2688"/>
                <a:ext cx="48" cy="48"/>
              </a:xfrm>
              <a:prstGeom prst="ellipse">
                <a:avLst/>
              </a:prstGeom>
              <a:solidFill>
                <a:schemeClr val="tx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>
                <a:spAutoFit/>
              </a:bodyPr>
              <a:lstStyle/>
              <a:p>
                <a:endParaRPr lang="ja-JP" altLang="en-US"/>
              </a:p>
            </p:txBody>
          </p:sp>
        </p:grpSp>
        <p:sp>
          <p:nvSpPr>
            <p:cNvPr id="66571" name="Rectangle 83"/>
            <p:cNvSpPr>
              <a:spLocks noChangeArrowheads="1"/>
            </p:cNvSpPr>
            <p:nvPr/>
          </p:nvSpPr>
          <p:spPr bwMode="auto">
            <a:xfrm>
              <a:off x="956" y="2804"/>
              <a:ext cx="1790" cy="48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/>
            <a:p>
              <a:r>
                <a:rPr lang="en-US" altLang="ja-JP" sz="1800" b="1">
                  <a:latin typeface="ヒラギノ丸ゴ Pro W4" charset="0"/>
                  <a:ea typeface="ヒラギノ丸ゴ Pro W4" charset="0"/>
                  <a:cs typeface="ヒラギノ丸ゴ Pro W4" charset="0"/>
                </a:rPr>
                <a:t>Hadronic NG</a:t>
              </a:r>
            </a:p>
            <a:p>
              <a:r>
                <a:rPr lang="en-US" altLang="ja-JP" sz="1800" b="1">
                  <a:latin typeface="ヒラギノ丸ゴ Pro W4" charset="0"/>
                  <a:ea typeface="ヒラギノ丸ゴ Pro W4" charset="0"/>
                  <a:cs typeface="ヒラギノ丸ゴ Pro W4" charset="0"/>
                </a:rPr>
                <a:t>(Nambu-Goldstone)</a:t>
              </a:r>
            </a:p>
          </p:txBody>
        </p:sp>
        <p:sp>
          <p:nvSpPr>
            <p:cNvPr id="66572" name="Text Box 84"/>
            <p:cNvSpPr txBox="1">
              <a:spLocks noChangeArrowheads="1"/>
            </p:cNvSpPr>
            <p:nvPr/>
          </p:nvSpPr>
          <p:spPr bwMode="auto">
            <a:xfrm>
              <a:off x="-65" y="1680"/>
              <a:ext cx="930" cy="27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kumimoji="1" sz="2400">
                  <a:solidFill>
                    <a:schemeClr val="tx1"/>
                  </a:solidFill>
                  <a:latin typeface="Times" charset="0"/>
                  <a:ea typeface="Osaka" charset="0"/>
                  <a:cs typeface="Osaka" charset="0"/>
                </a:defRPr>
              </a:lvl1pPr>
              <a:lvl2pPr marL="742950" indent="-285750">
                <a:defRPr kumimoji="1" sz="2400">
                  <a:solidFill>
                    <a:schemeClr val="tx1"/>
                  </a:solidFill>
                  <a:latin typeface="Times" charset="0"/>
                  <a:ea typeface="Osaka" charset="0"/>
                  <a:cs typeface="Osaka" charset="0"/>
                </a:defRPr>
              </a:lvl2pPr>
              <a:lvl3pPr marL="1143000" indent="-228600">
                <a:defRPr kumimoji="1" sz="2400">
                  <a:solidFill>
                    <a:schemeClr val="tx1"/>
                  </a:solidFill>
                  <a:latin typeface="Times" charset="0"/>
                  <a:ea typeface="Osaka" charset="0"/>
                  <a:cs typeface="Osaka" charset="0"/>
                </a:defRPr>
              </a:lvl3pPr>
              <a:lvl4pPr marL="1600200" indent="-228600">
                <a:defRPr kumimoji="1" sz="2400">
                  <a:solidFill>
                    <a:schemeClr val="tx1"/>
                  </a:solidFill>
                  <a:latin typeface="Times" charset="0"/>
                  <a:ea typeface="Osaka" charset="0"/>
                  <a:cs typeface="Osaka" charset="0"/>
                </a:defRPr>
              </a:lvl4pPr>
              <a:lvl5pPr marL="2057400" indent="-228600">
                <a:defRPr kumimoji="1" sz="2400">
                  <a:solidFill>
                    <a:schemeClr val="tx1"/>
                  </a:solidFill>
                  <a:latin typeface="Times" charset="0"/>
                  <a:ea typeface="Osaka" charset="0"/>
                  <a:cs typeface="Osaka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" charset="0"/>
                  <a:ea typeface="Osaka" charset="0"/>
                  <a:cs typeface="Osaka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" charset="0"/>
                  <a:ea typeface="Osaka" charset="0"/>
                  <a:cs typeface="Osaka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" charset="0"/>
                  <a:ea typeface="Osaka" charset="0"/>
                  <a:cs typeface="Osaka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" charset="0"/>
                  <a:ea typeface="Osaka" charset="0"/>
                  <a:cs typeface="Osaka" charset="0"/>
                </a:defRPr>
              </a:lvl9pPr>
            </a:lstStyle>
            <a:p>
              <a:pPr eaLnBrk="0" hangingPunct="0"/>
              <a:r>
                <a:rPr kumimoji="0" lang="en-US" altLang="ja-JP" sz="1800">
                  <a:latin typeface="Arial" charset="0"/>
                  <a:ea typeface="ＭＳ Ｐゴシック" charset="0"/>
                  <a:cs typeface="ＭＳ Ｐゴシック" charset="0"/>
                </a:rPr>
                <a:t>~200 MeV</a:t>
              </a:r>
            </a:p>
          </p:txBody>
        </p:sp>
        <p:sp>
          <p:nvSpPr>
            <p:cNvPr id="66573" name="Text Box 85"/>
            <p:cNvSpPr txBox="1">
              <a:spLocks noChangeArrowheads="1"/>
            </p:cNvSpPr>
            <p:nvPr/>
          </p:nvSpPr>
          <p:spPr bwMode="auto">
            <a:xfrm>
              <a:off x="2496" y="3360"/>
              <a:ext cx="608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kumimoji="1" sz="2400">
                  <a:solidFill>
                    <a:schemeClr val="tx1"/>
                  </a:solidFill>
                  <a:latin typeface="Times" charset="0"/>
                  <a:ea typeface="Osaka" charset="0"/>
                  <a:cs typeface="Osaka" charset="0"/>
                </a:defRPr>
              </a:lvl1pPr>
              <a:lvl2pPr marL="742950" indent="-285750">
                <a:defRPr kumimoji="1" sz="2400">
                  <a:solidFill>
                    <a:schemeClr val="tx1"/>
                  </a:solidFill>
                  <a:latin typeface="Times" charset="0"/>
                  <a:ea typeface="Osaka" charset="0"/>
                  <a:cs typeface="Osaka" charset="0"/>
                </a:defRPr>
              </a:lvl2pPr>
              <a:lvl3pPr marL="1143000" indent="-228600">
                <a:defRPr kumimoji="1" sz="2400">
                  <a:solidFill>
                    <a:schemeClr val="tx1"/>
                  </a:solidFill>
                  <a:latin typeface="Times" charset="0"/>
                  <a:ea typeface="Osaka" charset="0"/>
                  <a:cs typeface="Osaka" charset="0"/>
                </a:defRPr>
              </a:lvl3pPr>
              <a:lvl4pPr marL="1600200" indent="-228600">
                <a:defRPr kumimoji="1" sz="2400">
                  <a:solidFill>
                    <a:schemeClr val="tx1"/>
                  </a:solidFill>
                  <a:latin typeface="Times" charset="0"/>
                  <a:ea typeface="Osaka" charset="0"/>
                  <a:cs typeface="Osaka" charset="0"/>
                </a:defRPr>
              </a:lvl4pPr>
              <a:lvl5pPr marL="2057400" indent="-228600">
                <a:defRPr kumimoji="1" sz="2400">
                  <a:solidFill>
                    <a:schemeClr val="tx1"/>
                  </a:solidFill>
                  <a:latin typeface="Times" charset="0"/>
                  <a:ea typeface="Osaka" charset="0"/>
                  <a:cs typeface="Osaka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" charset="0"/>
                  <a:ea typeface="Osaka" charset="0"/>
                  <a:cs typeface="Osaka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" charset="0"/>
                  <a:ea typeface="Osaka" charset="0"/>
                  <a:cs typeface="Osaka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" charset="0"/>
                  <a:ea typeface="Osaka" charset="0"/>
                  <a:cs typeface="Osaka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" charset="0"/>
                  <a:ea typeface="Osaka" charset="0"/>
                  <a:cs typeface="Osaka" charset="0"/>
                </a:defRPr>
              </a:lvl9pPr>
            </a:lstStyle>
            <a:p>
              <a:pPr eaLnBrk="0" hangingPunct="0"/>
              <a:r>
                <a:rPr kumimoji="0" lang="en-US" altLang="ja-JP" sz="1800">
                  <a:latin typeface="Arial" charset="0"/>
                  <a:ea typeface="ＭＳ Ｐゴシック" charset="0"/>
                  <a:cs typeface="ＭＳ Ｐゴシック" charset="0"/>
                </a:rPr>
                <a:t>~1 GeV</a:t>
              </a:r>
            </a:p>
          </p:txBody>
        </p:sp>
      </p:grpSp>
      <p:sp>
        <p:nvSpPr>
          <p:cNvPr id="66562" name="Rectangle 94"/>
          <p:cNvSpPr>
            <a:spLocks noChangeArrowheads="1"/>
          </p:cNvSpPr>
          <p:nvPr/>
        </p:nvSpPr>
        <p:spPr bwMode="auto">
          <a:xfrm>
            <a:off x="2267744" y="2724770"/>
            <a:ext cx="216024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r>
              <a:rPr lang="en-US" altLang="ja-JP" sz="1200" b="1" dirty="0" err="1">
                <a:solidFill>
                  <a:srgbClr val="008000"/>
                </a:solidFill>
                <a:latin typeface="ヒラギノ丸ゴ Pro W4" charset="0"/>
                <a:ea typeface="ヒラギノ丸ゴ Pro W4" charset="0"/>
                <a:cs typeface="ヒラギノ丸ゴ Pro W4" charset="0"/>
              </a:rPr>
              <a:t>Barducci</a:t>
            </a:r>
            <a:r>
              <a:rPr lang="en-US" altLang="ja-JP" sz="1200" b="1" dirty="0">
                <a:solidFill>
                  <a:srgbClr val="008000"/>
                </a:solidFill>
                <a:latin typeface="ヒラギノ丸ゴ Pro W4" charset="0"/>
                <a:ea typeface="ヒラギノ丸ゴ Pro W4" charset="0"/>
                <a:cs typeface="ヒラギノ丸ゴ Pro W4" charset="0"/>
              </a:rPr>
              <a:t>-</a:t>
            </a:r>
            <a:r>
              <a:rPr lang="en-US" altLang="ja-JP" sz="1200" b="1" dirty="0" err="1">
                <a:solidFill>
                  <a:srgbClr val="008000"/>
                </a:solidFill>
                <a:latin typeface="ヒラギノ丸ゴ Pro W4" charset="0"/>
                <a:ea typeface="ヒラギノ丸ゴ Pro W4" charset="0"/>
                <a:cs typeface="ヒラギノ丸ゴ Pro W4" charset="0"/>
              </a:rPr>
              <a:t>Casalbuoni</a:t>
            </a:r>
            <a:r>
              <a:rPr lang="en-US" altLang="ja-JP" sz="1200" b="1" dirty="0">
                <a:solidFill>
                  <a:srgbClr val="008000"/>
                </a:solidFill>
                <a:latin typeface="ヒラギノ丸ゴ Pro W4" charset="0"/>
                <a:ea typeface="ヒラギノ丸ゴ Pro W4" charset="0"/>
                <a:cs typeface="ヒラギノ丸ゴ Pro W4" charset="0"/>
              </a:rPr>
              <a:t>-De Curtis-</a:t>
            </a:r>
            <a:r>
              <a:rPr lang="en-US" altLang="ja-JP" sz="1200" b="1" dirty="0" err="1">
                <a:solidFill>
                  <a:srgbClr val="008000"/>
                </a:solidFill>
                <a:latin typeface="ヒラギノ丸ゴ Pro W4" charset="0"/>
                <a:ea typeface="ヒラギノ丸ゴ Pro W4" charset="0"/>
                <a:cs typeface="ヒラギノ丸ゴ Pro W4" charset="0"/>
              </a:rPr>
              <a:t>Gatto</a:t>
            </a:r>
            <a:r>
              <a:rPr lang="en-US" altLang="ja-JP" sz="1200" b="1" dirty="0">
                <a:solidFill>
                  <a:srgbClr val="008000"/>
                </a:solidFill>
                <a:latin typeface="ヒラギノ丸ゴ Pro W4" charset="0"/>
                <a:ea typeface="ヒラギノ丸ゴ Pro W4" charset="0"/>
                <a:cs typeface="ヒラギノ丸ゴ Pro W4" charset="0"/>
              </a:rPr>
              <a:t>-</a:t>
            </a:r>
            <a:r>
              <a:rPr lang="en-US" altLang="ja-JP" sz="1200" b="1" dirty="0" err="1">
                <a:solidFill>
                  <a:srgbClr val="008000"/>
                </a:solidFill>
                <a:latin typeface="ヒラギノ丸ゴ Pro W4" charset="0"/>
                <a:ea typeface="ヒラギノ丸ゴ Pro W4" charset="0"/>
                <a:cs typeface="ヒラギノ丸ゴ Pro W4" charset="0"/>
              </a:rPr>
              <a:t>Pettini</a:t>
            </a:r>
            <a:r>
              <a:rPr lang="en-US" altLang="ja-JP" sz="1200" b="1" dirty="0">
                <a:solidFill>
                  <a:srgbClr val="008000"/>
                </a:solidFill>
                <a:latin typeface="ヒラギノ丸ゴ Pro W4" charset="0"/>
                <a:ea typeface="ヒラギノ丸ゴ Pro W4" charset="0"/>
                <a:cs typeface="ヒラギノ丸ゴ Pro W4" charset="0"/>
              </a:rPr>
              <a:t>(‘89)</a:t>
            </a:r>
          </a:p>
          <a:p>
            <a:r>
              <a:rPr lang="en-US" altLang="ja-JP" sz="1200" b="1" dirty="0" err="1">
                <a:solidFill>
                  <a:srgbClr val="008000"/>
                </a:solidFill>
                <a:latin typeface="ヒラギノ丸ゴ Pro W4" charset="0"/>
                <a:ea typeface="ヒラギノ丸ゴ Pro W4" charset="0"/>
                <a:cs typeface="ヒラギノ丸ゴ Pro W4" charset="0"/>
              </a:rPr>
              <a:t>Asakawa-Yazaki</a:t>
            </a:r>
            <a:r>
              <a:rPr lang="en-US" altLang="ja-JP" sz="1200" b="1" dirty="0">
                <a:solidFill>
                  <a:srgbClr val="008000"/>
                </a:solidFill>
                <a:latin typeface="ヒラギノ丸ゴ Pro W4" charset="0"/>
                <a:ea typeface="ヒラギノ丸ゴ Pro W4" charset="0"/>
                <a:cs typeface="ヒラギノ丸ゴ Pro W4" charset="0"/>
              </a:rPr>
              <a:t>(</a:t>
            </a:r>
            <a:r>
              <a:rPr lang="fr-FR" altLang="ja-JP" sz="1200" b="1" dirty="0">
                <a:solidFill>
                  <a:srgbClr val="008000"/>
                </a:solidFill>
                <a:latin typeface="ヒラギノ丸ゴ Pro W4" charset="0"/>
                <a:ea typeface="ヒラギノ丸ゴ Pro W4" charset="0"/>
                <a:cs typeface="ヒラギノ丸ゴ Pro W4" charset="0"/>
              </a:rPr>
              <a:t>’</a:t>
            </a:r>
            <a:r>
              <a:rPr lang="en-US" altLang="ja-JP" sz="1200" b="1" dirty="0">
                <a:solidFill>
                  <a:srgbClr val="008000"/>
                </a:solidFill>
                <a:latin typeface="ヒラギノ丸ゴ Pro W4" charset="0"/>
                <a:ea typeface="ヒラギノ丸ゴ Pro W4" charset="0"/>
                <a:cs typeface="ヒラギノ丸ゴ Pro W4" charset="0"/>
              </a:rPr>
              <a:t>89)</a:t>
            </a:r>
          </a:p>
        </p:txBody>
      </p:sp>
      <p:sp>
        <p:nvSpPr>
          <p:cNvPr id="66563" name="テキスト ボックス 91"/>
          <p:cNvSpPr txBox="1">
            <a:spLocks noChangeArrowheads="1"/>
          </p:cNvSpPr>
          <p:nvPr/>
        </p:nvSpPr>
        <p:spPr bwMode="auto">
          <a:xfrm>
            <a:off x="600725" y="307959"/>
            <a:ext cx="8226932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9pPr>
          </a:lstStyle>
          <a:p>
            <a:r>
              <a:rPr lang="en-US" altLang="ja-JP" sz="2800" u="sng" dirty="0">
                <a:latin typeface="ヒラギノ丸ゴ Pro W4" charset="0"/>
                <a:ea typeface="ヒラギノ丸ゴ Pro W4" charset="0"/>
                <a:cs typeface="ヒラギノ丸ゴ Pro W4" charset="0"/>
              </a:rPr>
              <a:t>A possible phase diagram (via Occam’s razor)</a:t>
            </a:r>
            <a:endParaRPr lang="ja-JP" altLang="en-US" sz="2800" u="sng" dirty="0">
              <a:latin typeface="ヒラギノ丸ゴ Pro W4" charset="0"/>
              <a:ea typeface="ヒラギノ丸ゴ Pro W4" charset="0"/>
              <a:cs typeface="ヒラギノ丸ゴ Pro W4" charset="0"/>
            </a:endParaRPr>
          </a:p>
        </p:txBody>
      </p:sp>
      <p:grpSp>
        <p:nvGrpSpPr>
          <p:cNvPr id="14" name="図形グループ 89"/>
          <p:cNvGrpSpPr>
            <a:grpSpLocks/>
          </p:cNvGrpSpPr>
          <p:nvPr/>
        </p:nvGrpSpPr>
        <p:grpSpPr bwMode="auto">
          <a:xfrm>
            <a:off x="1295400" y="3615159"/>
            <a:ext cx="4940300" cy="2276475"/>
            <a:chOff x="1295400" y="3743325"/>
            <a:chExt cx="4940300" cy="2276475"/>
          </a:xfrm>
        </p:grpSpPr>
        <p:sp>
          <p:nvSpPr>
            <p:cNvPr id="66565" name="テキスト ボックス 92"/>
            <p:cNvSpPr txBox="1">
              <a:spLocks noChangeArrowheads="1"/>
            </p:cNvSpPr>
            <p:nvPr/>
          </p:nvSpPr>
          <p:spPr bwMode="auto">
            <a:xfrm rot="5400000">
              <a:off x="409576" y="4672012"/>
              <a:ext cx="2233612" cy="4619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kumimoji="1" sz="2400">
                  <a:solidFill>
                    <a:schemeClr val="tx1"/>
                  </a:solidFill>
                  <a:latin typeface="Times" charset="0"/>
                  <a:ea typeface="Osaka" charset="0"/>
                  <a:cs typeface="Osaka" charset="0"/>
                </a:defRPr>
              </a:lvl1pPr>
              <a:lvl2pPr marL="742950" indent="-285750">
                <a:defRPr kumimoji="1" sz="2400">
                  <a:solidFill>
                    <a:schemeClr val="tx1"/>
                  </a:solidFill>
                  <a:latin typeface="Times" charset="0"/>
                  <a:ea typeface="Osaka" charset="0"/>
                  <a:cs typeface="Osaka" charset="0"/>
                </a:defRPr>
              </a:lvl2pPr>
              <a:lvl3pPr marL="1143000" indent="-228600">
                <a:defRPr kumimoji="1" sz="2400">
                  <a:solidFill>
                    <a:schemeClr val="tx1"/>
                  </a:solidFill>
                  <a:latin typeface="Times" charset="0"/>
                  <a:ea typeface="Osaka" charset="0"/>
                  <a:cs typeface="Osaka" charset="0"/>
                </a:defRPr>
              </a:lvl3pPr>
              <a:lvl4pPr marL="1600200" indent="-228600">
                <a:defRPr kumimoji="1" sz="2400">
                  <a:solidFill>
                    <a:schemeClr val="tx1"/>
                  </a:solidFill>
                  <a:latin typeface="Times" charset="0"/>
                  <a:ea typeface="Osaka" charset="0"/>
                  <a:cs typeface="Osaka" charset="0"/>
                </a:defRPr>
              </a:lvl4pPr>
              <a:lvl5pPr marL="2057400" indent="-228600">
                <a:defRPr kumimoji="1" sz="2400">
                  <a:solidFill>
                    <a:schemeClr val="tx1"/>
                  </a:solidFill>
                  <a:latin typeface="Times" charset="0"/>
                  <a:ea typeface="Osaka" charset="0"/>
                  <a:cs typeface="Osaka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" charset="0"/>
                  <a:ea typeface="Osaka" charset="0"/>
                  <a:cs typeface="Osaka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" charset="0"/>
                  <a:ea typeface="Osaka" charset="0"/>
                  <a:cs typeface="Osaka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" charset="0"/>
                  <a:ea typeface="Osaka" charset="0"/>
                  <a:cs typeface="Osaka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" charset="0"/>
                  <a:ea typeface="Osaka" charset="0"/>
                  <a:cs typeface="Osaka" charset="0"/>
                </a:defRPr>
              </a:lvl9pPr>
            </a:lstStyle>
            <a:p>
              <a:r>
                <a:rPr lang="en-US" altLang="ja-JP" b="1" i="1">
                  <a:solidFill>
                    <a:srgbClr val="FF0000"/>
                  </a:solidFill>
                  <a:latin typeface="ヒラギノ丸ゴ Pro W4" charset="0"/>
                  <a:ea typeface="ヒラギノ丸ゴ Pro W4" charset="0"/>
                  <a:cs typeface="ヒラギノ丸ゴ Pro W4" charset="0"/>
                </a:rPr>
                <a:t>Terra Firma</a:t>
              </a:r>
              <a:endParaRPr lang="ja-JP" altLang="en-US" b="1" i="1">
                <a:solidFill>
                  <a:srgbClr val="FF0000"/>
                </a:solidFill>
                <a:latin typeface="ヒラギノ丸ゴ Pro W4" charset="0"/>
                <a:ea typeface="ヒラギノ丸ゴ Pro W4" charset="0"/>
                <a:cs typeface="ヒラギノ丸ゴ Pro W4" charset="0"/>
              </a:endParaRPr>
            </a:p>
          </p:txBody>
        </p:sp>
        <p:sp>
          <p:nvSpPr>
            <p:cNvPr id="66566" name="テキスト ボックス 93"/>
            <p:cNvSpPr txBox="1">
              <a:spLocks noChangeArrowheads="1"/>
            </p:cNvSpPr>
            <p:nvPr/>
          </p:nvSpPr>
          <p:spPr bwMode="auto">
            <a:xfrm rot="-2211615">
              <a:off x="3267075" y="3743325"/>
              <a:ext cx="2968625" cy="5238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kumimoji="1" sz="2400">
                  <a:solidFill>
                    <a:schemeClr val="tx1"/>
                  </a:solidFill>
                  <a:latin typeface="Times" charset="0"/>
                  <a:ea typeface="Osaka" charset="0"/>
                  <a:cs typeface="Osaka" charset="0"/>
                </a:defRPr>
              </a:lvl1pPr>
              <a:lvl2pPr marL="742950" indent="-285750">
                <a:defRPr kumimoji="1" sz="2400">
                  <a:solidFill>
                    <a:schemeClr val="tx1"/>
                  </a:solidFill>
                  <a:latin typeface="Times" charset="0"/>
                  <a:ea typeface="Osaka" charset="0"/>
                  <a:cs typeface="Osaka" charset="0"/>
                </a:defRPr>
              </a:lvl2pPr>
              <a:lvl3pPr marL="1143000" indent="-228600">
                <a:defRPr kumimoji="1" sz="2400">
                  <a:solidFill>
                    <a:schemeClr val="tx1"/>
                  </a:solidFill>
                  <a:latin typeface="Times" charset="0"/>
                  <a:ea typeface="Osaka" charset="0"/>
                  <a:cs typeface="Osaka" charset="0"/>
                </a:defRPr>
              </a:lvl3pPr>
              <a:lvl4pPr marL="1600200" indent="-228600">
                <a:defRPr kumimoji="1" sz="2400">
                  <a:solidFill>
                    <a:schemeClr val="tx1"/>
                  </a:solidFill>
                  <a:latin typeface="Times" charset="0"/>
                  <a:ea typeface="Osaka" charset="0"/>
                  <a:cs typeface="Osaka" charset="0"/>
                </a:defRPr>
              </a:lvl4pPr>
              <a:lvl5pPr marL="2057400" indent="-228600">
                <a:defRPr kumimoji="1" sz="2400">
                  <a:solidFill>
                    <a:schemeClr val="tx1"/>
                  </a:solidFill>
                  <a:latin typeface="Times" charset="0"/>
                  <a:ea typeface="Osaka" charset="0"/>
                  <a:cs typeface="Osaka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" charset="0"/>
                  <a:ea typeface="Osaka" charset="0"/>
                  <a:cs typeface="Osaka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" charset="0"/>
                  <a:ea typeface="Osaka" charset="0"/>
                  <a:cs typeface="Osaka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" charset="0"/>
                  <a:ea typeface="Osaka" charset="0"/>
                  <a:cs typeface="Osaka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" charset="0"/>
                  <a:ea typeface="Osaka" charset="0"/>
                  <a:cs typeface="Osaka" charset="0"/>
                </a:defRPr>
              </a:lvl9pPr>
            </a:lstStyle>
            <a:p>
              <a:r>
                <a:rPr lang="en-US" altLang="ja-JP" sz="2800" b="1" i="1" dirty="0">
                  <a:solidFill>
                    <a:srgbClr val="660066"/>
                  </a:solidFill>
                  <a:latin typeface="ヒラギノ丸ゴ Pro W4" charset="0"/>
                  <a:ea typeface="ヒラギノ丸ゴ Pro W4" charset="0"/>
                  <a:cs typeface="ヒラギノ丸ゴ Pro W4" charset="0"/>
                </a:rPr>
                <a:t>Terra Incognita</a:t>
              </a:r>
              <a:endParaRPr lang="ja-JP" altLang="en-US" sz="2800" b="1" i="1" dirty="0">
                <a:solidFill>
                  <a:srgbClr val="660066"/>
                </a:solidFill>
                <a:latin typeface="ヒラギノ丸ゴ Pro W4" charset="0"/>
                <a:ea typeface="ヒラギノ丸ゴ Pro W4" charset="0"/>
                <a:cs typeface="ヒラギノ丸ゴ Pro W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6895395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80" name="Text Box 5"/>
          <p:cNvSpPr txBox="1">
            <a:spLocks noChangeArrowheads="1"/>
          </p:cNvSpPr>
          <p:nvPr/>
        </p:nvSpPr>
        <p:spPr bwMode="auto">
          <a:xfrm>
            <a:off x="7000660" y="6516228"/>
            <a:ext cx="1721656" cy="2251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9pPr>
          </a:lstStyle>
          <a:p>
            <a:pPr algn="ctr">
              <a:spcBef>
                <a:spcPct val="50000"/>
              </a:spcBef>
            </a:pPr>
            <a:endParaRPr lang="ja-JP" altLang="en-US" sz="1400" b="1">
              <a:solidFill>
                <a:srgbClr val="008000"/>
              </a:solidFill>
              <a:latin typeface="Arial" charset="0"/>
            </a:endParaRPr>
          </a:p>
        </p:txBody>
      </p:sp>
      <p:grpSp>
        <p:nvGrpSpPr>
          <p:cNvPr id="50181" name="Group 48"/>
          <p:cNvGrpSpPr>
            <a:grpSpLocks/>
          </p:cNvGrpSpPr>
          <p:nvPr/>
        </p:nvGrpSpPr>
        <p:grpSpPr bwMode="auto">
          <a:xfrm>
            <a:off x="54954" y="1557258"/>
            <a:ext cx="4212029" cy="3023870"/>
            <a:chOff x="141" y="417"/>
            <a:chExt cx="2692" cy="1961"/>
          </a:xfrm>
        </p:grpSpPr>
        <p:sp>
          <p:nvSpPr>
            <p:cNvPr id="50191" name="Rectangle 2"/>
            <p:cNvSpPr>
              <a:spLocks noChangeArrowheads="1"/>
            </p:cNvSpPr>
            <p:nvPr/>
          </p:nvSpPr>
          <p:spPr bwMode="auto">
            <a:xfrm>
              <a:off x="141" y="417"/>
              <a:ext cx="2692" cy="1915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accent4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ja-JP" altLang="en-US"/>
            </a:p>
          </p:txBody>
        </p:sp>
        <p:grpSp>
          <p:nvGrpSpPr>
            <p:cNvPr id="50192" name="Group 10"/>
            <p:cNvGrpSpPr>
              <a:grpSpLocks/>
            </p:cNvGrpSpPr>
            <p:nvPr/>
          </p:nvGrpSpPr>
          <p:grpSpPr bwMode="auto">
            <a:xfrm>
              <a:off x="222" y="567"/>
              <a:ext cx="2583" cy="1811"/>
              <a:chOff x="222" y="567"/>
              <a:chExt cx="2583" cy="1811"/>
            </a:xfrm>
          </p:grpSpPr>
          <p:sp>
            <p:nvSpPr>
              <p:cNvPr id="50193" name="Freeform 11"/>
              <p:cNvSpPr>
                <a:spLocks/>
              </p:cNvSpPr>
              <p:nvPr/>
            </p:nvSpPr>
            <p:spPr bwMode="auto">
              <a:xfrm rot="276552">
                <a:off x="461" y="944"/>
                <a:ext cx="2193" cy="572"/>
              </a:xfrm>
              <a:custGeom>
                <a:avLst/>
                <a:gdLst>
                  <a:gd name="T0" fmla="*/ 0 w 3082"/>
                  <a:gd name="T1" fmla="*/ 1 h 974"/>
                  <a:gd name="T2" fmla="*/ 1 w 3082"/>
                  <a:gd name="T3" fmla="*/ 1 h 974"/>
                  <a:gd name="T4" fmla="*/ 1 w 3082"/>
                  <a:gd name="T5" fmla="*/ 1 h 974"/>
                  <a:gd name="T6" fmla="*/ 1 w 3082"/>
                  <a:gd name="T7" fmla="*/ 1 h 974"/>
                  <a:gd name="T8" fmla="*/ 1 w 3082"/>
                  <a:gd name="T9" fmla="*/ 1 h 974"/>
                  <a:gd name="T10" fmla="*/ 1 w 3082"/>
                  <a:gd name="T11" fmla="*/ 1 h 974"/>
                  <a:gd name="T12" fmla="*/ 1 w 3082"/>
                  <a:gd name="T13" fmla="*/ 1 h 974"/>
                  <a:gd name="T14" fmla="*/ 1 w 3082"/>
                  <a:gd name="T15" fmla="*/ 1 h 974"/>
                  <a:gd name="T16" fmla="*/ 1 w 3082"/>
                  <a:gd name="T17" fmla="*/ 1 h 974"/>
                  <a:gd name="T18" fmla="*/ 1 w 3082"/>
                  <a:gd name="T19" fmla="*/ 1 h 974"/>
                  <a:gd name="T20" fmla="*/ 1 w 3082"/>
                  <a:gd name="T21" fmla="*/ 1 h 974"/>
                  <a:gd name="T22" fmla="*/ 1 w 3082"/>
                  <a:gd name="T23" fmla="*/ 1 h 974"/>
                  <a:gd name="T24" fmla="*/ 1 w 3082"/>
                  <a:gd name="T25" fmla="*/ 1 h 974"/>
                  <a:gd name="T26" fmla="*/ 1 w 3082"/>
                  <a:gd name="T27" fmla="*/ 1 h 974"/>
                  <a:gd name="T28" fmla="*/ 1 w 3082"/>
                  <a:gd name="T29" fmla="*/ 1 h 974"/>
                  <a:gd name="T30" fmla="*/ 1 w 3082"/>
                  <a:gd name="T31" fmla="*/ 1 h 974"/>
                  <a:gd name="T32" fmla="*/ 1 w 3082"/>
                  <a:gd name="T33" fmla="*/ 1 h 974"/>
                  <a:gd name="T34" fmla="*/ 1 w 3082"/>
                  <a:gd name="T35" fmla="*/ 1 h 974"/>
                  <a:gd name="T36" fmla="*/ 1 w 3082"/>
                  <a:gd name="T37" fmla="*/ 1 h 974"/>
                  <a:gd name="T38" fmla="*/ 1 w 3082"/>
                  <a:gd name="T39" fmla="*/ 1 h 974"/>
                  <a:gd name="T40" fmla="*/ 1 w 3082"/>
                  <a:gd name="T41" fmla="*/ 1 h 974"/>
                  <a:gd name="T42" fmla="*/ 1 w 3082"/>
                  <a:gd name="T43" fmla="*/ 1 h 974"/>
                  <a:gd name="T44" fmla="*/ 1 w 3082"/>
                  <a:gd name="T45" fmla="*/ 1 h 974"/>
                  <a:gd name="T46" fmla="*/ 1 w 3082"/>
                  <a:gd name="T47" fmla="*/ 1 h 974"/>
                  <a:gd name="T48" fmla="*/ 1 w 3082"/>
                  <a:gd name="T49" fmla="*/ 1 h 974"/>
                  <a:gd name="T50" fmla="*/ 1 w 3082"/>
                  <a:gd name="T51" fmla="*/ 1 h 974"/>
                  <a:gd name="T52" fmla="*/ 1 w 3082"/>
                  <a:gd name="T53" fmla="*/ 1 h 974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w 3082"/>
                  <a:gd name="T82" fmla="*/ 0 h 974"/>
                  <a:gd name="T83" fmla="*/ 3082 w 3082"/>
                  <a:gd name="T84" fmla="*/ 974 h 974"/>
                </a:gdLst>
                <a:ahLst/>
                <a:cxnLst>
                  <a:cxn ang="T54">
                    <a:pos x="T0" y="T1"/>
                  </a:cxn>
                  <a:cxn ang="T55">
                    <a:pos x="T2" y="T3"/>
                  </a:cxn>
                  <a:cxn ang="T56">
                    <a:pos x="T4" y="T5"/>
                  </a:cxn>
                  <a:cxn ang="T57">
                    <a:pos x="T6" y="T7"/>
                  </a:cxn>
                  <a:cxn ang="T58">
                    <a:pos x="T8" y="T9"/>
                  </a:cxn>
                  <a:cxn ang="T59">
                    <a:pos x="T10" y="T11"/>
                  </a:cxn>
                  <a:cxn ang="T60">
                    <a:pos x="T12" y="T13"/>
                  </a:cxn>
                  <a:cxn ang="T61">
                    <a:pos x="T14" y="T15"/>
                  </a:cxn>
                  <a:cxn ang="T62">
                    <a:pos x="T16" y="T17"/>
                  </a:cxn>
                  <a:cxn ang="T63">
                    <a:pos x="T18" y="T19"/>
                  </a:cxn>
                  <a:cxn ang="T64">
                    <a:pos x="T20" y="T21"/>
                  </a:cxn>
                  <a:cxn ang="T65">
                    <a:pos x="T22" y="T23"/>
                  </a:cxn>
                  <a:cxn ang="T66">
                    <a:pos x="T24" y="T25"/>
                  </a:cxn>
                  <a:cxn ang="T67">
                    <a:pos x="T26" y="T27"/>
                  </a:cxn>
                  <a:cxn ang="T68">
                    <a:pos x="T28" y="T29"/>
                  </a:cxn>
                  <a:cxn ang="T69">
                    <a:pos x="T30" y="T31"/>
                  </a:cxn>
                  <a:cxn ang="T70">
                    <a:pos x="T32" y="T33"/>
                  </a:cxn>
                  <a:cxn ang="T71">
                    <a:pos x="T34" y="T35"/>
                  </a:cxn>
                  <a:cxn ang="T72">
                    <a:pos x="T36" y="T37"/>
                  </a:cxn>
                  <a:cxn ang="T73">
                    <a:pos x="T38" y="T39"/>
                  </a:cxn>
                  <a:cxn ang="T74">
                    <a:pos x="T40" y="T41"/>
                  </a:cxn>
                  <a:cxn ang="T75">
                    <a:pos x="T42" y="T43"/>
                  </a:cxn>
                  <a:cxn ang="T76">
                    <a:pos x="T44" y="T45"/>
                  </a:cxn>
                  <a:cxn ang="T77">
                    <a:pos x="T46" y="T47"/>
                  </a:cxn>
                  <a:cxn ang="T78">
                    <a:pos x="T48" y="T49"/>
                  </a:cxn>
                  <a:cxn ang="T79">
                    <a:pos x="T50" y="T51"/>
                  </a:cxn>
                  <a:cxn ang="T80">
                    <a:pos x="T52" y="T53"/>
                  </a:cxn>
                </a:cxnLst>
                <a:rect l="T81" t="T82" r="T83" b="T84"/>
                <a:pathLst>
                  <a:path w="3082" h="974">
                    <a:moveTo>
                      <a:pt x="0" y="18"/>
                    </a:moveTo>
                    <a:cubicBezTo>
                      <a:pt x="196" y="0"/>
                      <a:pt x="395" y="35"/>
                      <a:pt x="591" y="45"/>
                    </a:cubicBezTo>
                    <a:cubicBezTo>
                      <a:pt x="653" y="52"/>
                      <a:pt x="705" y="67"/>
                      <a:pt x="764" y="81"/>
                    </a:cubicBezTo>
                    <a:cubicBezTo>
                      <a:pt x="795" y="114"/>
                      <a:pt x="774" y="97"/>
                      <a:pt x="836" y="118"/>
                    </a:cubicBezTo>
                    <a:cubicBezTo>
                      <a:pt x="847" y="122"/>
                      <a:pt x="854" y="131"/>
                      <a:pt x="864" y="136"/>
                    </a:cubicBezTo>
                    <a:cubicBezTo>
                      <a:pt x="903" y="155"/>
                      <a:pt x="939" y="165"/>
                      <a:pt x="982" y="172"/>
                    </a:cubicBezTo>
                    <a:cubicBezTo>
                      <a:pt x="1026" y="194"/>
                      <a:pt x="1087" y="201"/>
                      <a:pt x="1127" y="227"/>
                    </a:cubicBezTo>
                    <a:cubicBezTo>
                      <a:pt x="1201" y="276"/>
                      <a:pt x="1284" y="297"/>
                      <a:pt x="1364" y="336"/>
                    </a:cubicBezTo>
                    <a:cubicBezTo>
                      <a:pt x="1367" y="345"/>
                      <a:pt x="1366" y="356"/>
                      <a:pt x="1373" y="363"/>
                    </a:cubicBezTo>
                    <a:cubicBezTo>
                      <a:pt x="1380" y="370"/>
                      <a:pt x="1392" y="367"/>
                      <a:pt x="1400" y="372"/>
                    </a:cubicBezTo>
                    <a:cubicBezTo>
                      <a:pt x="1416" y="382"/>
                      <a:pt x="1429" y="398"/>
                      <a:pt x="1445" y="409"/>
                    </a:cubicBezTo>
                    <a:cubicBezTo>
                      <a:pt x="1502" y="490"/>
                      <a:pt x="1425" y="393"/>
                      <a:pt x="1491" y="445"/>
                    </a:cubicBezTo>
                    <a:cubicBezTo>
                      <a:pt x="1549" y="492"/>
                      <a:pt x="1468" y="458"/>
                      <a:pt x="1536" y="481"/>
                    </a:cubicBezTo>
                    <a:cubicBezTo>
                      <a:pt x="1549" y="495"/>
                      <a:pt x="1563" y="512"/>
                      <a:pt x="1582" y="518"/>
                    </a:cubicBezTo>
                    <a:cubicBezTo>
                      <a:pt x="1612" y="527"/>
                      <a:pt x="1673" y="536"/>
                      <a:pt x="1673" y="536"/>
                    </a:cubicBezTo>
                    <a:cubicBezTo>
                      <a:pt x="1736" y="578"/>
                      <a:pt x="1819" y="595"/>
                      <a:pt x="1891" y="618"/>
                    </a:cubicBezTo>
                    <a:cubicBezTo>
                      <a:pt x="1897" y="627"/>
                      <a:pt x="1901" y="638"/>
                      <a:pt x="1909" y="645"/>
                    </a:cubicBezTo>
                    <a:cubicBezTo>
                      <a:pt x="1919" y="654"/>
                      <a:pt x="1936" y="653"/>
                      <a:pt x="1945" y="663"/>
                    </a:cubicBezTo>
                    <a:cubicBezTo>
                      <a:pt x="1952" y="670"/>
                      <a:pt x="1949" y="683"/>
                      <a:pt x="1954" y="691"/>
                    </a:cubicBezTo>
                    <a:cubicBezTo>
                      <a:pt x="1959" y="698"/>
                      <a:pt x="1966" y="704"/>
                      <a:pt x="1973" y="709"/>
                    </a:cubicBezTo>
                    <a:cubicBezTo>
                      <a:pt x="1982" y="716"/>
                      <a:pt x="1990" y="723"/>
                      <a:pt x="2000" y="727"/>
                    </a:cubicBezTo>
                    <a:cubicBezTo>
                      <a:pt x="2017" y="735"/>
                      <a:pt x="2054" y="745"/>
                      <a:pt x="2054" y="745"/>
                    </a:cubicBezTo>
                    <a:cubicBezTo>
                      <a:pt x="2060" y="751"/>
                      <a:pt x="2065" y="759"/>
                      <a:pt x="2073" y="763"/>
                    </a:cubicBezTo>
                    <a:cubicBezTo>
                      <a:pt x="2090" y="771"/>
                      <a:pt x="2127" y="781"/>
                      <a:pt x="2127" y="781"/>
                    </a:cubicBezTo>
                    <a:cubicBezTo>
                      <a:pt x="2152" y="807"/>
                      <a:pt x="2174" y="809"/>
                      <a:pt x="2209" y="818"/>
                    </a:cubicBezTo>
                    <a:cubicBezTo>
                      <a:pt x="2233" y="854"/>
                      <a:pt x="2249" y="853"/>
                      <a:pt x="2291" y="863"/>
                    </a:cubicBezTo>
                    <a:cubicBezTo>
                      <a:pt x="2513" y="974"/>
                      <a:pt x="3014" y="891"/>
                      <a:pt x="3082" y="891"/>
                    </a:cubicBezTo>
                  </a:path>
                </a:pathLst>
              </a:custGeom>
              <a:solidFill>
                <a:schemeClr val="bg1"/>
              </a:solidFill>
              <a:ln w="28575">
                <a:solidFill>
                  <a:srgbClr val="CCCC00"/>
                </a:solidFill>
                <a:prstDash val="dash"/>
                <a:round/>
                <a:headEnd/>
                <a:tailEnd/>
              </a:ln>
            </p:spPr>
            <p:txBody>
              <a:bodyPr anchor="ctr">
                <a:spAutoFit/>
              </a:bodyPr>
              <a:lstStyle/>
              <a:p>
                <a:endParaRPr lang="ja-JP" altLang="en-US"/>
              </a:p>
            </p:txBody>
          </p:sp>
          <p:sp>
            <p:nvSpPr>
              <p:cNvPr id="50194" name="Line 12"/>
              <p:cNvSpPr>
                <a:spLocks noChangeShapeType="1"/>
              </p:cNvSpPr>
              <p:nvPr/>
            </p:nvSpPr>
            <p:spPr bwMode="auto">
              <a:xfrm flipV="1">
                <a:off x="1529" y="1677"/>
                <a:ext cx="1125" cy="121"/>
              </a:xfrm>
              <a:prstGeom prst="line">
                <a:avLst/>
              </a:prstGeom>
              <a:noFill/>
              <a:ln w="38100">
                <a:solidFill>
                  <a:srgbClr val="0033CC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/>
              <a:lstStyle/>
              <a:p>
                <a:endParaRPr lang="ja-JP" altLang="en-US"/>
              </a:p>
            </p:txBody>
          </p:sp>
          <p:sp>
            <p:nvSpPr>
              <p:cNvPr id="50195" name="Line 13"/>
              <p:cNvSpPr>
                <a:spLocks noChangeShapeType="1"/>
              </p:cNvSpPr>
              <p:nvPr/>
            </p:nvSpPr>
            <p:spPr bwMode="auto">
              <a:xfrm flipV="1">
                <a:off x="431" y="2126"/>
                <a:ext cx="2254" cy="11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/>
              <a:lstStyle/>
              <a:p>
                <a:endParaRPr lang="ja-JP" altLang="en-US"/>
              </a:p>
            </p:txBody>
          </p:sp>
          <p:sp>
            <p:nvSpPr>
              <p:cNvPr id="50196" name="Line 14"/>
              <p:cNvSpPr>
                <a:spLocks noChangeShapeType="1"/>
              </p:cNvSpPr>
              <p:nvPr/>
            </p:nvSpPr>
            <p:spPr bwMode="auto">
              <a:xfrm flipV="1">
                <a:off x="431" y="567"/>
                <a:ext cx="1" cy="157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/>
              <a:lstStyle/>
              <a:p>
                <a:endParaRPr lang="ja-JP" altLang="en-US"/>
              </a:p>
            </p:txBody>
          </p:sp>
          <p:sp>
            <p:nvSpPr>
              <p:cNvPr id="50197" name="Freeform 15"/>
              <p:cNvSpPr>
                <a:spLocks/>
              </p:cNvSpPr>
              <p:nvPr/>
            </p:nvSpPr>
            <p:spPr bwMode="auto">
              <a:xfrm>
                <a:off x="630" y="1288"/>
                <a:ext cx="928" cy="849"/>
              </a:xfrm>
              <a:custGeom>
                <a:avLst/>
                <a:gdLst>
                  <a:gd name="T0" fmla="*/ 0 w 1728"/>
                  <a:gd name="T1" fmla="*/ 0 h 1488"/>
                  <a:gd name="T2" fmla="*/ 1 w 1728"/>
                  <a:gd name="T3" fmla="*/ 1 h 1488"/>
                  <a:gd name="T4" fmla="*/ 1 w 1728"/>
                  <a:gd name="T5" fmla="*/ 1 h 1488"/>
                  <a:gd name="T6" fmla="*/ 0 60000 65536"/>
                  <a:gd name="T7" fmla="*/ 0 60000 65536"/>
                  <a:gd name="T8" fmla="*/ 0 60000 65536"/>
                  <a:gd name="T9" fmla="*/ 0 w 1728"/>
                  <a:gd name="T10" fmla="*/ 0 h 1488"/>
                  <a:gd name="T11" fmla="*/ 1728 w 1728"/>
                  <a:gd name="T12" fmla="*/ 1488 h 1488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1728" h="1488">
                    <a:moveTo>
                      <a:pt x="0" y="0"/>
                    </a:moveTo>
                    <a:cubicBezTo>
                      <a:pt x="576" y="20"/>
                      <a:pt x="1152" y="40"/>
                      <a:pt x="1440" y="288"/>
                    </a:cubicBezTo>
                    <a:cubicBezTo>
                      <a:pt x="1728" y="536"/>
                      <a:pt x="1680" y="1288"/>
                      <a:pt x="1728" y="1488"/>
                    </a:cubicBezTo>
                  </a:path>
                </a:pathLst>
              </a:custGeom>
              <a:noFill/>
              <a:ln w="38100">
                <a:solidFill>
                  <a:srgbClr val="0033CC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ja-JP" altLang="en-US"/>
              </a:p>
            </p:txBody>
          </p:sp>
          <p:pic>
            <p:nvPicPr>
              <p:cNvPr id="50198" name="Picture 18" descr="txp_fig"/>
              <p:cNvPicPr>
                <a:picLocks noChangeAspect="1" noChangeArrowheads="1"/>
              </p:cNvPicPr>
              <p:nvPr>
                <p:custDataLst>
                  <p:tags r:id="rId1"/>
                </p:custDataLst>
              </p:nvPr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625" y="2216"/>
                <a:ext cx="180" cy="1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50199" name="Picture 19" descr="txp_fig"/>
              <p:cNvPicPr>
                <a:picLocks noChangeAspect="1" noChangeArrowheads="1"/>
              </p:cNvPicPr>
              <p:nvPr>
                <p:custDataLst>
                  <p:tags r:id="rId2"/>
                </p:custDataLst>
              </p:nvPr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22" y="567"/>
                <a:ext cx="122" cy="10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50200" name="Text Box 20"/>
              <p:cNvSpPr txBox="1">
                <a:spLocks noChangeArrowheads="1"/>
              </p:cNvSpPr>
              <p:nvPr/>
            </p:nvSpPr>
            <p:spPr bwMode="auto">
              <a:xfrm rot="-5400000">
                <a:off x="158" y="778"/>
                <a:ext cx="250" cy="1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eaVert">
                <a:spAutoFit/>
              </a:bodyPr>
              <a:lstStyle>
                <a:lvl1pPr>
                  <a:defRPr kumimoji="1" sz="2400">
                    <a:solidFill>
                      <a:schemeClr val="tx1"/>
                    </a:solidFill>
                    <a:latin typeface="Times" charset="0"/>
                    <a:ea typeface="Osaka" charset="0"/>
                    <a:cs typeface="Osaka" charset="0"/>
                  </a:defRPr>
                </a:lvl1pPr>
                <a:lvl2pPr marL="742950" indent="-285750">
                  <a:defRPr kumimoji="1" sz="2400">
                    <a:solidFill>
                      <a:schemeClr val="tx1"/>
                    </a:solidFill>
                    <a:latin typeface="Times" charset="0"/>
                    <a:ea typeface="Osaka" charset="0"/>
                    <a:cs typeface="Osaka" charset="0"/>
                  </a:defRPr>
                </a:lvl2pPr>
                <a:lvl3pPr marL="1143000" indent="-228600">
                  <a:defRPr kumimoji="1" sz="2400">
                    <a:solidFill>
                      <a:schemeClr val="tx1"/>
                    </a:solidFill>
                    <a:latin typeface="Times" charset="0"/>
                    <a:ea typeface="Osaka" charset="0"/>
                    <a:cs typeface="Osaka" charset="0"/>
                  </a:defRPr>
                </a:lvl3pPr>
                <a:lvl4pPr marL="1600200" indent="-228600">
                  <a:defRPr kumimoji="1" sz="2400">
                    <a:solidFill>
                      <a:schemeClr val="tx1"/>
                    </a:solidFill>
                    <a:latin typeface="Times" charset="0"/>
                    <a:ea typeface="Osaka" charset="0"/>
                    <a:cs typeface="Osaka" charset="0"/>
                  </a:defRPr>
                </a:lvl4pPr>
                <a:lvl5pPr marL="2057400" indent="-228600">
                  <a:defRPr kumimoji="1" sz="2400">
                    <a:solidFill>
                      <a:schemeClr val="tx1"/>
                    </a:solidFill>
                    <a:latin typeface="Times" charset="0"/>
                    <a:ea typeface="Osaka" charset="0"/>
                    <a:cs typeface="Osaka" charset="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Times" charset="0"/>
                    <a:ea typeface="Osaka" charset="0"/>
                    <a:cs typeface="Osaka" charset="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Times" charset="0"/>
                    <a:ea typeface="Osaka" charset="0"/>
                    <a:cs typeface="Osaka" charset="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Times" charset="0"/>
                    <a:ea typeface="Osaka" charset="0"/>
                    <a:cs typeface="Osaka" charset="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Times" charset="0"/>
                    <a:ea typeface="Osaka" charset="0"/>
                    <a:cs typeface="Osaka" charset="0"/>
                  </a:defRPr>
                </a:lvl9pPr>
              </a:lstStyle>
              <a:p>
                <a:endParaRPr lang="ja-JP" altLang="en-US" sz="1400">
                  <a:solidFill>
                    <a:schemeClr val="tx2"/>
                  </a:solidFill>
                  <a:latin typeface="ＭＳ Ｐゴシック" charset="0"/>
                </a:endParaRPr>
              </a:p>
            </p:txBody>
          </p:sp>
          <p:sp>
            <p:nvSpPr>
              <p:cNvPr id="50201" name="Text Box 21"/>
              <p:cNvSpPr txBox="1">
                <a:spLocks noChangeArrowheads="1"/>
              </p:cNvSpPr>
              <p:nvPr/>
            </p:nvSpPr>
            <p:spPr bwMode="auto">
              <a:xfrm>
                <a:off x="1424" y="2186"/>
                <a:ext cx="481" cy="19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defRPr kumimoji="1" sz="2400">
                    <a:solidFill>
                      <a:schemeClr val="tx1"/>
                    </a:solidFill>
                    <a:latin typeface="Times" charset="0"/>
                    <a:ea typeface="Osaka" charset="0"/>
                    <a:cs typeface="Osaka" charset="0"/>
                  </a:defRPr>
                </a:lvl1pPr>
                <a:lvl2pPr marL="742950" indent="-285750">
                  <a:defRPr kumimoji="1" sz="2400">
                    <a:solidFill>
                      <a:schemeClr val="tx1"/>
                    </a:solidFill>
                    <a:latin typeface="Times" charset="0"/>
                    <a:ea typeface="Osaka" charset="0"/>
                    <a:cs typeface="Osaka" charset="0"/>
                  </a:defRPr>
                </a:lvl2pPr>
                <a:lvl3pPr marL="1143000" indent="-228600">
                  <a:defRPr kumimoji="1" sz="2400">
                    <a:solidFill>
                      <a:schemeClr val="tx1"/>
                    </a:solidFill>
                    <a:latin typeface="Times" charset="0"/>
                    <a:ea typeface="Osaka" charset="0"/>
                    <a:cs typeface="Osaka" charset="0"/>
                  </a:defRPr>
                </a:lvl3pPr>
                <a:lvl4pPr marL="1600200" indent="-228600">
                  <a:defRPr kumimoji="1" sz="2400">
                    <a:solidFill>
                      <a:schemeClr val="tx1"/>
                    </a:solidFill>
                    <a:latin typeface="Times" charset="0"/>
                    <a:ea typeface="Osaka" charset="0"/>
                    <a:cs typeface="Osaka" charset="0"/>
                  </a:defRPr>
                </a:lvl4pPr>
                <a:lvl5pPr marL="2057400" indent="-228600">
                  <a:defRPr kumimoji="1" sz="2400">
                    <a:solidFill>
                      <a:schemeClr val="tx1"/>
                    </a:solidFill>
                    <a:latin typeface="Times" charset="0"/>
                    <a:ea typeface="Osaka" charset="0"/>
                    <a:cs typeface="Osaka" charset="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Times" charset="0"/>
                    <a:ea typeface="Osaka" charset="0"/>
                    <a:cs typeface="Osaka" charset="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Times" charset="0"/>
                    <a:ea typeface="Osaka" charset="0"/>
                    <a:cs typeface="Osaka" charset="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Times" charset="0"/>
                    <a:ea typeface="Osaka" charset="0"/>
                    <a:cs typeface="Osaka" charset="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Times" charset="0"/>
                    <a:ea typeface="Osaka" charset="0"/>
                    <a:cs typeface="Osaka" charset="0"/>
                  </a:defRPr>
                </a:lvl9pPr>
              </a:lstStyle>
              <a:p>
                <a:endParaRPr lang="ja-JP" altLang="en-US" sz="1400">
                  <a:solidFill>
                    <a:schemeClr val="tx2"/>
                  </a:solidFill>
                  <a:latin typeface="ＭＳ Ｐゴシック" charset="0"/>
                </a:endParaRPr>
              </a:p>
            </p:txBody>
          </p:sp>
          <p:sp>
            <p:nvSpPr>
              <p:cNvPr id="50202" name="Text Box 22"/>
              <p:cNvSpPr txBox="1">
                <a:spLocks noChangeArrowheads="1"/>
              </p:cNvSpPr>
              <p:nvPr/>
            </p:nvSpPr>
            <p:spPr bwMode="auto">
              <a:xfrm>
                <a:off x="562" y="1573"/>
                <a:ext cx="539" cy="23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defRPr kumimoji="1" sz="2400">
                    <a:solidFill>
                      <a:schemeClr val="tx1"/>
                    </a:solidFill>
                    <a:latin typeface="Times" charset="0"/>
                    <a:ea typeface="Osaka" charset="0"/>
                    <a:cs typeface="Osaka" charset="0"/>
                  </a:defRPr>
                </a:lvl1pPr>
                <a:lvl2pPr marL="742950" indent="-285750">
                  <a:defRPr kumimoji="1" sz="2400">
                    <a:solidFill>
                      <a:schemeClr val="tx1"/>
                    </a:solidFill>
                    <a:latin typeface="Times" charset="0"/>
                    <a:ea typeface="Osaka" charset="0"/>
                    <a:cs typeface="Osaka" charset="0"/>
                  </a:defRPr>
                </a:lvl2pPr>
                <a:lvl3pPr marL="1143000" indent="-228600">
                  <a:defRPr kumimoji="1" sz="2400">
                    <a:solidFill>
                      <a:schemeClr val="tx1"/>
                    </a:solidFill>
                    <a:latin typeface="Times" charset="0"/>
                    <a:ea typeface="Osaka" charset="0"/>
                    <a:cs typeface="Osaka" charset="0"/>
                  </a:defRPr>
                </a:lvl3pPr>
                <a:lvl4pPr marL="1600200" indent="-228600">
                  <a:defRPr kumimoji="1" sz="2400">
                    <a:solidFill>
                      <a:schemeClr val="tx1"/>
                    </a:solidFill>
                    <a:latin typeface="Times" charset="0"/>
                    <a:ea typeface="Osaka" charset="0"/>
                    <a:cs typeface="Osaka" charset="0"/>
                  </a:defRPr>
                </a:lvl4pPr>
                <a:lvl5pPr marL="2057400" indent="-228600">
                  <a:defRPr kumimoji="1" sz="2400">
                    <a:solidFill>
                      <a:schemeClr val="tx1"/>
                    </a:solidFill>
                    <a:latin typeface="Times" charset="0"/>
                    <a:ea typeface="Osaka" charset="0"/>
                    <a:cs typeface="Osaka" charset="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Times" charset="0"/>
                    <a:ea typeface="Osaka" charset="0"/>
                    <a:cs typeface="Osaka" charset="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Times" charset="0"/>
                    <a:ea typeface="Osaka" charset="0"/>
                    <a:cs typeface="Osaka" charset="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Times" charset="0"/>
                    <a:ea typeface="Osaka" charset="0"/>
                    <a:cs typeface="Osaka" charset="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Times" charset="0"/>
                    <a:ea typeface="Osaka" charset="0"/>
                    <a:cs typeface="Osaka" charset="0"/>
                  </a:defRPr>
                </a:lvl9pPr>
              </a:lstStyle>
              <a:p>
                <a:pPr eaLnBrk="0" hangingPunct="0"/>
                <a:r>
                  <a:rPr kumimoji="0" lang="en-US" altLang="ja-JP" b="1" dirty="0">
                    <a:latin typeface="Symbol" charset="0"/>
                  </a:rPr>
                  <a:t>    </a:t>
                </a:r>
                <a:r>
                  <a:rPr kumimoji="0" lang="en-US" altLang="ja-JP" b="1" dirty="0" err="1">
                    <a:latin typeface="Symbol" charset="0"/>
                  </a:rPr>
                  <a:t>c</a:t>
                </a:r>
                <a:r>
                  <a:rPr kumimoji="0" lang="en-US" altLang="ja-JP" b="1" dirty="0" err="1">
                    <a:latin typeface="Arial" charset="0"/>
                  </a:rPr>
                  <a:t>SB</a:t>
                </a:r>
                <a:endParaRPr kumimoji="0" lang="en-US" altLang="ja-JP" b="1" dirty="0">
                  <a:latin typeface="Arial" charset="0"/>
                </a:endParaRPr>
              </a:p>
            </p:txBody>
          </p:sp>
          <p:sp>
            <p:nvSpPr>
              <p:cNvPr id="50203" name="Text Box 23"/>
              <p:cNvSpPr txBox="1">
                <a:spLocks noChangeArrowheads="1"/>
              </p:cNvSpPr>
              <p:nvPr/>
            </p:nvSpPr>
            <p:spPr bwMode="auto">
              <a:xfrm>
                <a:off x="1988" y="1825"/>
                <a:ext cx="385" cy="21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defRPr kumimoji="1" sz="2400">
                    <a:solidFill>
                      <a:schemeClr val="tx1"/>
                    </a:solidFill>
                    <a:latin typeface="Times" charset="0"/>
                    <a:ea typeface="Osaka" charset="0"/>
                    <a:cs typeface="Osaka" charset="0"/>
                  </a:defRPr>
                </a:lvl1pPr>
                <a:lvl2pPr marL="742950" indent="-285750">
                  <a:defRPr kumimoji="1" sz="2400">
                    <a:solidFill>
                      <a:schemeClr val="tx1"/>
                    </a:solidFill>
                    <a:latin typeface="Times" charset="0"/>
                    <a:ea typeface="Osaka" charset="0"/>
                    <a:cs typeface="Osaka" charset="0"/>
                  </a:defRPr>
                </a:lvl2pPr>
                <a:lvl3pPr marL="1143000" indent="-228600">
                  <a:defRPr kumimoji="1" sz="2400">
                    <a:solidFill>
                      <a:schemeClr val="tx1"/>
                    </a:solidFill>
                    <a:latin typeface="Times" charset="0"/>
                    <a:ea typeface="Osaka" charset="0"/>
                    <a:cs typeface="Osaka" charset="0"/>
                  </a:defRPr>
                </a:lvl3pPr>
                <a:lvl4pPr marL="1600200" indent="-228600">
                  <a:defRPr kumimoji="1" sz="2400">
                    <a:solidFill>
                      <a:schemeClr val="tx1"/>
                    </a:solidFill>
                    <a:latin typeface="Times" charset="0"/>
                    <a:ea typeface="Osaka" charset="0"/>
                    <a:cs typeface="Osaka" charset="0"/>
                  </a:defRPr>
                </a:lvl4pPr>
                <a:lvl5pPr marL="2057400" indent="-228600">
                  <a:defRPr kumimoji="1" sz="2400">
                    <a:solidFill>
                      <a:schemeClr val="tx1"/>
                    </a:solidFill>
                    <a:latin typeface="Times" charset="0"/>
                    <a:ea typeface="Osaka" charset="0"/>
                    <a:cs typeface="Osaka" charset="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Times" charset="0"/>
                    <a:ea typeface="Osaka" charset="0"/>
                    <a:cs typeface="Osaka" charset="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Times" charset="0"/>
                    <a:ea typeface="Osaka" charset="0"/>
                    <a:cs typeface="Osaka" charset="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Times" charset="0"/>
                    <a:ea typeface="Osaka" charset="0"/>
                    <a:cs typeface="Osaka" charset="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Times" charset="0"/>
                    <a:ea typeface="Osaka" charset="0"/>
                    <a:cs typeface="Osaka" charset="0"/>
                  </a:defRPr>
                </a:lvl9pPr>
              </a:lstStyle>
              <a:p>
                <a:pPr eaLnBrk="0" hangingPunct="0"/>
                <a:r>
                  <a:rPr kumimoji="0" lang="en-US" altLang="ja-JP" sz="1600" b="1">
                    <a:solidFill>
                      <a:schemeClr val="accent2"/>
                    </a:solidFill>
                    <a:latin typeface="Arial" charset="0"/>
                  </a:rPr>
                  <a:t>CSC</a:t>
                </a:r>
              </a:p>
            </p:txBody>
          </p:sp>
          <p:sp>
            <p:nvSpPr>
              <p:cNvPr id="50204" name="Text Box 24"/>
              <p:cNvSpPr txBox="1">
                <a:spLocks noChangeArrowheads="1"/>
              </p:cNvSpPr>
              <p:nvPr/>
            </p:nvSpPr>
            <p:spPr bwMode="auto">
              <a:xfrm>
                <a:off x="1713" y="838"/>
                <a:ext cx="401" cy="21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defRPr kumimoji="1" sz="2400">
                    <a:solidFill>
                      <a:schemeClr val="tx1"/>
                    </a:solidFill>
                    <a:latin typeface="Times" charset="0"/>
                    <a:ea typeface="Osaka" charset="0"/>
                    <a:cs typeface="Osaka" charset="0"/>
                  </a:defRPr>
                </a:lvl1pPr>
                <a:lvl2pPr marL="742950" indent="-285750">
                  <a:defRPr kumimoji="1" sz="2400">
                    <a:solidFill>
                      <a:schemeClr val="tx1"/>
                    </a:solidFill>
                    <a:latin typeface="Times" charset="0"/>
                    <a:ea typeface="Osaka" charset="0"/>
                    <a:cs typeface="Osaka" charset="0"/>
                  </a:defRPr>
                </a:lvl2pPr>
                <a:lvl3pPr marL="1143000" indent="-228600">
                  <a:defRPr kumimoji="1" sz="2400">
                    <a:solidFill>
                      <a:schemeClr val="tx1"/>
                    </a:solidFill>
                    <a:latin typeface="Times" charset="0"/>
                    <a:ea typeface="Osaka" charset="0"/>
                    <a:cs typeface="Osaka" charset="0"/>
                  </a:defRPr>
                </a:lvl3pPr>
                <a:lvl4pPr marL="1600200" indent="-228600">
                  <a:defRPr kumimoji="1" sz="2400">
                    <a:solidFill>
                      <a:schemeClr val="tx1"/>
                    </a:solidFill>
                    <a:latin typeface="Times" charset="0"/>
                    <a:ea typeface="Osaka" charset="0"/>
                    <a:cs typeface="Osaka" charset="0"/>
                  </a:defRPr>
                </a:lvl4pPr>
                <a:lvl5pPr marL="2057400" indent="-228600">
                  <a:defRPr kumimoji="1" sz="2400">
                    <a:solidFill>
                      <a:schemeClr val="tx1"/>
                    </a:solidFill>
                    <a:latin typeface="Times" charset="0"/>
                    <a:ea typeface="Osaka" charset="0"/>
                    <a:cs typeface="Osaka" charset="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Times" charset="0"/>
                    <a:ea typeface="Osaka" charset="0"/>
                    <a:cs typeface="Osaka" charset="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Times" charset="0"/>
                    <a:ea typeface="Osaka" charset="0"/>
                    <a:cs typeface="Osaka" charset="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Times" charset="0"/>
                    <a:ea typeface="Osaka" charset="0"/>
                    <a:cs typeface="Osaka" charset="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Times" charset="0"/>
                    <a:ea typeface="Osaka" charset="0"/>
                    <a:cs typeface="Osaka" charset="0"/>
                  </a:defRPr>
                </a:lvl9pPr>
              </a:lstStyle>
              <a:p>
                <a:pPr eaLnBrk="0" hangingPunct="0"/>
                <a:r>
                  <a:rPr kumimoji="0" lang="en-US" altLang="ja-JP" sz="1600" b="1">
                    <a:solidFill>
                      <a:srgbClr val="FF0066"/>
                    </a:solidFill>
                    <a:latin typeface="Arial" charset="0"/>
                  </a:rPr>
                  <a:t>QGP</a:t>
                </a:r>
              </a:p>
            </p:txBody>
          </p:sp>
          <p:sp>
            <p:nvSpPr>
              <p:cNvPr id="50205" name="Text Box 25"/>
              <p:cNvSpPr txBox="1">
                <a:spLocks noChangeArrowheads="1"/>
              </p:cNvSpPr>
              <p:nvPr/>
            </p:nvSpPr>
            <p:spPr bwMode="auto">
              <a:xfrm>
                <a:off x="1378" y="1244"/>
                <a:ext cx="152" cy="21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defRPr kumimoji="1" sz="2400">
                    <a:solidFill>
                      <a:schemeClr val="tx1"/>
                    </a:solidFill>
                    <a:latin typeface="Times" charset="0"/>
                    <a:ea typeface="Osaka" charset="0"/>
                    <a:cs typeface="Osaka" charset="0"/>
                  </a:defRPr>
                </a:lvl1pPr>
                <a:lvl2pPr marL="742950" indent="-285750">
                  <a:defRPr kumimoji="1" sz="2400">
                    <a:solidFill>
                      <a:schemeClr val="tx1"/>
                    </a:solidFill>
                    <a:latin typeface="Times" charset="0"/>
                    <a:ea typeface="Osaka" charset="0"/>
                    <a:cs typeface="Osaka" charset="0"/>
                  </a:defRPr>
                </a:lvl2pPr>
                <a:lvl3pPr marL="1143000" indent="-228600">
                  <a:defRPr kumimoji="1" sz="2400">
                    <a:solidFill>
                      <a:schemeClr val="tx1"/>
                    </a:solidFill>
                    <a:latin typeface="Times" charset="0"/>
                    <a:ea typeface="Osaka" charset="0"/>
                    <a:cs typeface="Osaka" charset="0"/>
                  </a:defRPr>
                </a:lvl3pPr>
                <a:lvl4pPr marL="1600200" indent="-228600">
                  <a:defRPr kumimoji="1" sz="2400">
                    <a:solidFill>
                      <a:schemeClr val="tx1"/>
                    </a:solidFill>
                    <a:latin typeface="Times" charset="0"/>
                    <a:ea typeface="Osaka" charset="0"/>
                    <a:cs typeface="Osaka" charset="0"/>
                  </a:defRPr>
                </a:lvl4pPr>
                <a:lvl5pPr marL="2057400" indent="-228600">
                  <a:defRPr kumimoji="1" sz="2400">
                    <a:solidFill>
                      <a:schemeClr val="tx1"/>
                    </a:solidFill>
                    <a:latin typeface="Times" charset="0"/>
                    <a:ea typeface="Osaka" charset="0"/>
                    <a:cs typeface="Osaka" charset="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Times" charset="0"/>
                    <a:ea typeface="Osaka" charset="0"/>
                    <a:cs typeface="Osaka" charset="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Times" charset="0"/>
                    <a:ea typeface="Osaka" charset="0"/>
                    <a:cs typeface="Osaka" charset="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Times" charset="0"/>
                    <a:ea typeface="Osaka" charset="0"/>
                    <a:cs typeface="Osaka" charset="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Times" charset="0"/>
                    <a:ea typeface="Osaka" charset="0"/>
                    <a:cs typeface="Osaka" charset="0"/>
                  </a:defRPr>
                </a:lvl9pPr>
              </a:lstStyle>
              <a:p>
                <a:pPr eaLnBrk="0" hangingPunct="0"/>
                <a:r>
                  <a:rPr kumimoji="0" lang="en-US" altLang="ja-JP" sz="1600" b="1">
                    <a:solidFill>
                      <a:srgbClr val="008000"/>
                    </a:solidFill>
                    <a:latin typeface="Arial" charset="0"/>
                  </a:rPr>
                  <a:t> </a:t>
                </a:r>
              </a:p>
            </p:txBody>
          </p:sp>
        </p:grpSp>
      </p:grpSp>
      <p:grpSp>
        <p:nvGrpSpPr>
          <p:cNvPr id="50182" name="Group 49"/>
          <p:cNvGrpSpPr>
            <a:grpSpLocks/>
          </p:cNvGrpSpPr>
          <p:nvPr/>
        </p:nvGrpSpPr>
        <p:grpSpPr bwMode="auto">
          <a:xfrm>
            <a:off x="1072724" y="4797617"/>
            <a:ext cx="6811644" cy="1655719"/>
            <a:chOff x="765" y="2565"/>
            <a:chExt cx="4679" cy="1412"/>
          </a:xfrm>
        </p:grpSpPr>
        <p:sp>
          <p:nvSpPr>
            <p:cNvPr id="50187" name="Rectangle 28"/>
            <p:cNvSpPr>
              <a:spLocks noChangeArrowheads="1"/>
            </p:cNvSpPr>
            <p:nvPr/>
          </p:nvSpPr>
          <p:spPr bwMode="auto">
            <a:xfrm>
              <a:off x="765" y="2565"/>
              <a:ext cx="4679" cy="1412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 eaLnBrk="0" hangingPunct="0"/>
              <a:endParaRPr kumimoji="0" lang="ja-JP" altLang="en-US">
                <a:solidFill>
                  <a:srgbClr val="FFFF00"/>
                </a:solidFill>
                <a:latin typeface="Arial" charset="0"/>
              </a:endParaRPr>
            </a:p>
          </p:txBody>
        </p:sp>
        <p:sp>
          <p:nvSpPr>
            <p:cNvPr id="50188" name="Text Box 29"/>
            <p:cNvSpPr txBox="1">
              <a:spLocks noChangeArrowheads="1"/>
            </p:cNvSpPr>
            <p:nvPr/>
          </p:nvSpPr>
          <p:spPr bwMode="auto">
            <a:xfrm>
              <a:off x="797" y="2995"/>
              <a:ext cx="4560" cy="8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 kumimoji="1" sz="2400">
                  <a:solidFill>
                    <a:schemeClr val="tx1"/>
                  </a:solidFill>
                  <a:latin typeface="Times" charset="0"/>
                  <a:ea typeface="Osaka" charset="0"/>
                  <a:cs typeface="Osaka" charset="0"/>
                </a:defRPr>
              </a:lvl1pPr>
              <a:lvl2pPr marL="742950" indent="-285750">
                <a:defRPr kumimoji="1" sz="2400">
                  <a:solidFill>
                    <a:schemeClr val="tx1"/>
                  </a:solidFill>
                  <a:latin typeface="Times" charset="0"/>
                  <a:ea typeface="Osaka" charset="0"/>
                  <a:cs typeface="Osaka" charset="0"/>
                </a:defRPr>
              </a:lvl2pPr>
              <a:lvl3pPr marL="1143000" indent="-228600">
                <a:defRPr kumimoji="1" sz="2400">
                  <a:solidFill>
                    <a:schemeClr val="tx1"/>
                  </a:solidFill>
                  <a:latin typeface="Times" charset="0"/>
                  <a:ea typeface="Osaka" charset="0"/>
                  <a:cs typeface="Osaka" charset="0"/>
                </a:defRPr>
              </a:lvl3pPr>
              <a:lvl4pPr marL="1600200" indent="-228600">
                <a:defRPr kumimoji="1" sz="2400">
                  <a:solidFill>
                    <a:schemeClr val="tx1"/>
                  </a:solidFill>
                  <a:latin typeface="Times" charset="0"/>
                  <a:ea typeface="Osaka" charset="0"/>
                  <a:cs typeface="Osaka" charset="0"/>
                </a:defRPr>
              </a:lvl4pPr>
              <a:lvl5pPr marL="2057400" indent="-228600">
                <a:defRPr kumimoji="1" sz="2400">
                  <a:solidFill>
                    <a:schemeClr val="tx1"/>
                  </a:solidFill>
                  <a:latin typeface="Times" charset="0"/>
                  <a:ea typeface="Osaka" charset="0"/>
                  <a:cs typeface="Osaka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" charset="0"/>
                  <a:ea typeface="Osaka" charset="0"/>
                  <a:cs typeface="Osaka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" charset="0"/>
                  <a:ea typeface="Osaka" charset="0"/>
                  <a:cs typeface="Osaka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" charset="0"/>
                  <a:ea typeface="Osaka" charset="0"/>
                  <a:cs typeface="Osaka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" charset="0"/>
                  <a:ea typeface="Osaka" charset="0"/>
                  <a:cs typeface="Osaka" charset="0"/>
                </a:defRPr>
              </a:lvl9pPr>
            </a:lstStyle>
            <a:p>
              <a:pPr eaLnBrk="0" hangingPunct="0"/>
              <a:r>
                <a:rPr kumimoji="0" lang="en-US" altLang="ja-JP" sz="2800" dirty="0">
                  <a:solidFill>
                    <a:srgbClr val="FF0000"/>
                  </a:solidFill>
                  <a:latin typeface="Arial" charset="0"/>
                </a:rPr>
                <a:t>1. Competition between different  orders</a:t>
              </a:r>
              <a:endParaRPr kumimoji="0" lang="ja-JP" altLang="en-US" sz="2800" dirty="0">
                <a:solidFill>
                  <a:srgbClr val="FF0000"/>
                </a:solidFill>
                <a:latin typeface="Arial" charset="0"/>
                <a:sym typeface="Wingdings" charset="0"/>
              </a:endParaRPr>
            </a:p>
            <a:p>
              <a:pPr eaLnBrk="0" hangingPunct="0">
                <a:lnSpc>
                  <a:spcPct val="110000"/>
                </a:lnSpc>
              </a:pPr>
              <a:r>
                <a:rPr kumimoji="0" lang="en-US" altLang="ja-JP" sz="2800" dirty="0">
                  <a:solidFill>
                    <a:srgbClr val="FF0000"/>
                  </a:solidFill>
                  <a:latin typeface="Arial" charset="0"/>
                  <a:sym typeface="Wingdings" charset="0"/>
                </a:rPr>
                <a:t>2. Strong coupling </a:t>
              </a:r>
              <a:r>
                <a:rPr kumimoji="0" lang="ja-JP" altLang="en-US" sz="2800" dirty="0">
                  <a:solidFill>
                    <a:srgbClr val="FF6600"/>
                  </a:solidFill>
                  <a:latin typeface="Arial" charset="0"/>
                  <a:sym typeface="Wingdings" charset="0"/>
                </a:rPr>
                <a:t>　</a:t>
              </a:r>
            </a:p>
          </p:txBody>
        </p:sp>
        <p:sp>
          <p:nvSpPr>
            <p:cNvPr id="50189" name="Text Box 37"/>
            <p:cNvSpPr txBox="1">
              <a:spLocks noChangeArrowheads="1"/>
            </p:cNvSpPr>
            <p:nvPr/>
          </p:nvSpPr>
          <p:spPr bwMode="auto">
            <a:xfrm>
              <a:off x="844" y="2626"/>
              <a:ext cx="4161" cy="25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kumimoji="1" sz="2400">
                  <a:solidFill>
                    <a:schemeClr val="tx1"/>
                  </a:solidFill>
                  <a:latin typeface="Times" charset="0"/>
                  <a:ea typeface="Osaka" charset="0"/>
                  <a:cs typeface="Osaka" charset="0"/>
                </a:defRPr>
              </a:lvl1pPr>
              <a:lvl2pPr marL="742950" indent="-285750">
                <a:defRPr kumimoji="1" sz="2400">
                  <a:solidFill>
                    <a:schemeClr val="tx1"/>
                  </a:solidFill>
                  <a:latin typeface="Times" charset="0"/>
                  <a:ea typeface="Osaka" charset="0"/>
                  <a:cs typeface="Osaka" charset="0"/>
                </a:defRPr>
              </a:lvl2pPr>
              <a:lvl3pPr marL="1143000" indent="-228600">
                <a:defRPr kumimoji="1" sz="2400">
                  <a:solidFill>
                    <a:schemeClr val="tx1"/>
                  </a:solidFill>
                  <a:latin typeface="Times" charset="0"/>
                  <a:ea typeface="Osaka" charset="0"/>
                  <a:cs typeface="Osaka" charset="0"/>
                </a:defRPr>
              </a:lvl3pPr>
              <a:lvl4pPr marL="1600200" indent="-228600">
                <a:defRPr kumimoji="1" sz="2400">
                  <a:solidFill>
                    <a:schemeClr val="tx1"/>
                  </a:solidFill>
                  <a:latin typeface="Times" charset="0"/>
                  <a:ea typeface="Osaka" charset="0"/>
                  <a:cs typeface="Osaka" charset="0"/>
                </a:defRPr>
              </a:lvl4pPr>
              <a:lvl5pPr marL="2057400" indent="-228600">
                <a:defRPr kumimoji="1" sz="2400">
                  <a:solidFill>
                    <a:schemeClr val="tx1"/>
                  </a:solidFill>
                  <a:latin typeface="Times" charset="0"/>
                  <a:ea typeface="Osaka" charset="0"/>
                  <a:cs typeface="Osaka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" charset="0"/>
                  <a:ea typeface="Osaka" charset="0"/>
                  <a:cs typeface="Osaka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" charset="0"/>
                  <a:ea typeface="Osaka" charset="0"/>
                  <a:cs typeface="Osaka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" charset="0"/>
                  <a:ea typeface="Osaka" charset="0"/>
                  <a:cs typeface="Osaka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" charset="0"/>
                  <a:ea typeface="Osaka" charset="0"/>
                  <a:cs typeface="Osaka" charset="0"/>
                </a:defRPr>
              </a:lvl9pPr>
            </a:lstStyle>
            <a:p>
              <a:pPr eaLnBrk="0" hangingPunct="0"/>
              <a:r>
                <a:rPr kumimoji="0" lang="en-US" altLang="ja-JP" sz="2000" b="1" u="sng" dirty="0">
                  <a:latin typeface="Arial" charset="0"/>
                  <a:sym typeface="Wingdings" charset="0"/>
                </a:rPr>
                <a:t>Common features in QCD, HTS, and </a:t>
              </a:r>
              <a:r>
                <a:rPr kumimoji="0" lang="en-US" altLang="ja-JP" sz="2000" b="1" u="sng" dirty="0" err="1">
                  <a:latin typeface="Arial" charset="0"/>
                  <a:sym typeface="Wingdings" charset="0"/>
                </a:rPr>
                <a:t>ultracold</a:t>
              </a:r>
              <a:r>
                <a:rPr kumimoji="0" lang="en-US" altLang="ja-JP" sz="2000" b="1" u="sng" dirty="0">
                  <a:latin typeface="Arial" charset="0"/>
                  <a:sym typeface="Wingdings" charset="0"/>
                </a:rPr>
                <a:t> atoms </a:t>
              </a:r>
              <a:endParaRPr kumimoji="0" lang="en-US" altLang="ja-JP" sz="2000" b="1" u="sng" dirty="0">
                <a:latin typeface="Arial" charset="0"/>
              </a:endParaRPr>
            </a:p>
          </p:txBody>
        </p:sp>
      </p:grpSp>
      <p:pic>
        <p:nvPicPr>
          <p:cNvPr id="50185" name="Picture 7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42977" y="1556792"/>
            <a:ext cx="4193519" cy="29953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0186" name="テキスト ボックス 37"/>
          <p:cNvSpPr txBox="1">
            <a:spLocks noChangeArrowheads="1"/>
          </p:cNvSpPr>
          <p:nvPr/>
        </p:nvSpPr>
        <p:spPr bwMode="auto">
          <a:xfrm>
            <a:off x="251520" y="188640"/>
            <a:ext cx="8725466" cy="11592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9pPr>
          </a:lstStyle>
          <a:p>
            <a:r>
              <a:rPr lang="en-US" altLang="ja-JP" sz="3200" u="sng" dirty="0">
                <a:latin typeface="ヒラギノ丸ゴ Pro W4" charset="0"/>
                <a:ea typeface="ヒラギノ丸ゴ Pro W4" charset="0"/>
                <a:cs typeface="ヒラギノ丸ゴ Pro W4" charset="0"/>
              </a:rPr>
              <a:t>Similarity between QCD </a:t>
            </a:r>
          </a:p>
          <a:p>
            <a:pPr>
              <a:lnSpc>
                <a:spcPct val="120000"/>
              </a:lnSpc>
            </a:pPr>
            <a:r>
              <a:rPr lang="en-US" altLang="ja-JP" sz="3200" dirty="0">
                <a:latin typeface="ヒラギノ丸ゴ Pro W4" charset="0"/>
                <a:ea typeface="ヒラギノ丸ゴ Pro W4" charset="0"/>
                <a:cs typeface="ヒラギノ丸ゴ Pro W4" charset="0"/>
              </a:rPr>
              <a:t>                    </a:t>
            </a:r>
            <a:r>
              <a:rPr lang="en-US" altLang="ja-JP" sz="3200" u="sng" dirty="0">
                <a:latin typeface="ヒラギノ丸ゴ Pro W4" charset="0"/>
                <a:ea typeface="ヒラギノ丸ゴ Pro W4" charset="0"/>
                <a:cs typeface="ヒラギノ丸ゴ Pro W4" charset="0"/>
              </a:rPr>
              <a:t>and High </a:t>
            </a:r>
            <a:r>
              <a:rPr lang="en-US" altLang="ja-JP" sz="3200" u="sng" dirty="0" err="1">
                <a:latin typeface="ヒラギノ丸ゴ Pro W4" charset="0"/>
                <a:ea typeface="ヒラギノ丸ゴ Pro W4" charset="0"/>
                <a:cs typeface="ヒラギノ丸ゴ Pro W4" charset="0"/>
              </a:rPr>
              <a:t>T</a:t>
            </a:r>
            <a:r>
              <a:rPr lang="en-US" altLang="ja-JP" u="sng" dirty="0" err="1">
                <a:latin typeface="ヒラギノ丸ゴ Pro W4" charset="0"/>
                <a:ea typeface="ヒラギノ丸ゴ Pro W4" charset="0"/>
                <a:cs typeface="ヒラギノ丸ゴ Pro W4" charset="0"/>
              </a:rPr>
              <a:t>c</a:t>
            </a:r>
            <a:r>
              <a:rPr lang="en-US" altLang="ja-JP" sz="3200" u="sng" dirty="0">
                <a:latin typeface="ヒラギノ丸ゴ Pro W4" charset="0"/>
                <a:ea typeface="ヒラギノ丸ゴ Pro W4" charset="0"/>
                <a:cs typeface="ヒラギノ丸ゴ Pro W4" charset="0"/>
              </a:rPr>
              <a:t> Superconductor</a:t>
            </a:r>
            <a:endParaRPr lang="ja-JP" altLang="en-US" sz="3200" u="sng" dirty="0">
              <a:latin typeface="ヒラギノ丸ゴ Pro W4" charset="0"/>
              <a:ea typeface="ヒラギノ丸ゴ Pro W4" charset="0"/>
              <a:cs typeface="ヒラギノ丸ゴ Pro W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45518427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>
            <a:spLocks noChangeArrowheads="1"/>
          </p:cNvSpPr>
          <p:nvPr/>
        </p:nvSpPr>
        <p:spPr bwMode="auto">
          <a:xfrm>
            <a:off x="755576" y="764704"/>
            <a:ext cx="7518721" cy="50229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altLang="ja-JP" sz="2800" dirty="0">
                <a:solidFill>
                  <a:schemeClr val="bg1"/>
                </a:solidFill>
                <a:latin typeface="ヒラギノ丸ゴ Pro W4" charset="0"/>
                <a:ea typeface="ヒラギノ丸ゴ Pro W4" charset="0"/>
                <a:cs typeface="ヒラギノ丸ゴ Pro W4" charset="0"/>
              </a:rPr>
              <a:t>                        </a:t>
            </a:r>
            <a:r>
              <a:rPr lang="en-US" altLang="ja-JP" sz="3600" u="sng" dirty="0">
                <a:latin typeface="ヒラギノ丸ゴ Pro W4" charset="0"/>
                <a:ea typeface="ヒラギノ丸ゴ Pro W4" charset="0"/>
                <a:cs typeface="ヒラギノ丸ゴ Pro W4" charset="0"/>
              </a:rPr>
              <a:t>Content</a:t>
            </a:r>
          </a:p>
          <a:p>
            <a:endParaRPr lang="en-US" altLang="ja-JP" dirty="0">
              <a:solidFill>
                <a:schemeClr val="bg1"/>
              </a:solidFill>
              <a:latin typeface="ヒラギノ丸ゴ Pro W4" charset="0"/>
              <a:ea typeface="ヒラギノ丸ゴ Pro W4" charset="0"/>
              <a:cs typeface="ヒラギノ丸ゴ Pro W4" charset="0"/>
            </a:endParaRPr>
          </a:p>
          <a:p>
            <a:pPr>
              <a:lnSpc>
                <a:spcPct val="130000"/>
              </a:lnSpc>
            </a:pPr>
            <a:r>
              <a:rPr lang="en-US" altLang="ja-JP" sz="2800" dirty="0">
                <a:solidFill>
                  <a:schemeClr val="bg1">
                    <a:lumMod val="50000"/>
                  </a:schemeClr>
                </a:solidFill>
                <a:latin typeface="ヒラギノ丸ゴ Pro W4" charset="0"/>
                <a:ea typeface="ヒラギノ丸ゴ Pro W4" charset="0"/>
                <a:cs typeface="ヒラギノ丸ゴ Pro W4" charset="0"/>
              </a:rPr>
              <a:t>§1. Introduction</a:t>
            </a:r>
          </a:p>
          <a:p>
            <a:r>
              <a:rPr lang="en-US" altLang="ja-JP" sz="2800" dirty="0">
                <a:solidFill>
                  <a:schemeClr val="bg1"/>
                </a:solidFill>
                <a:latin typeface="ヒラギノ丸ゴ Pro W4" charset="0"/>
                <a:ea typeface="ヒラギノ丸ゴ Pro W4" charset="0"/>
                <a:cs typeface="ヒラギノ丸ゴ Pro W4" charset="0"/>
              </a:rPr>
              <a:t>     </a:t>
            </a:r>
          </a:p>
          <a:p>
            <a:r>
              <a:rPr lang="en-US" altLang="ja-JP" sz="2800" dirty="0">
                <a:solidFill>
                  <a:schemeClr val="bg1">
                    <a:lumMod val="50000"/>
                  </a:schemeClr>
                </a:solidFill>
                <a:latin typeface="ヒラギノ丸ゴ Pro W4" charset="0"/>
                <a:ea typeface="ヒラギノ丸ゴ Pro W4" charset="0"/>
                <a:cs typeface="ヒラギノ丸ゴ Pro W4" charset="0"/>
              </a:rPr>
              <a:t>§2. QCD at finite baryon density</a:t>
            </a:r>
          </a:p>
          <a:p>
            <a:endParaRPr lang="en-US" altLang="ja-JP" sz="2800" dirty="0">
              <a:solidFill>
                <a:schemeClr val="bg1">
                  <a:lumMod val="50000"/>
                </a:schemeClr>
              </a:solidFill>
              <a:latin typeface="ヒラギノ丸ゴ Pro W4" charset="0"/>
              <a:ea typeface="ヒラギノ丸ゴ Pro W4" charset="0"/>
              <a:cs typeface="ヒラギノ丸ゴ Pro W4" charset="0"/>
            </a:endParaRPr>
          </a:p>
          <a:p>
            <a:r>
              <a:rPr lang="en-US" altLang="ja-JP" sz="2800" dirty="0">
                <a:latin typeface="ヒラギノ丸ゴ Pro W4" charset="0"/>
                <a:ea typeface="ヒラギノ丸ゴ Pro W4" charset="0"/>
                <a:cs typeface="ヒラギノ丸ゴ Pro W4" charset="0"/>
              </a:rPr>
              <a:t>§3. </a:t>
            </a:r>
            <a:r>
              <a:rPr lang="en-US" altLang="ja-JP" sz="2800" dirty="0" err="1">
                <a:latin typeface="ヒラギノ丸ゴ Pro W4" charset="0"/>
                <a:ea typeface="ヒラギノ丸ゴ Pro W4" charset="0"/>
                <a:cs typeface="ヒラギノ丸ゴ Pro W4" charset="0"/>
              </a:rPr>
              <a:t>Ginzburg</a:t>
            </a:r>
            <a:r>
              <a:rPr lang="en-US" altLang="ja-JP" sz="2800" dirty="0">
                <a:latin typeface="ヒラギノ丸ゴ Pro W4" charset="0"/>
                <a:ea typeface="ヒラギノ丸ゴ Pro W4" charset="0"/>
                <a:cs typeface="ヒラギノ丸ゴ Pro W4" charset="0"/>
              </a:rPr>
              <a:t>-Landau study in dense QCD</a:t>
            </a:r>
          </a:p>
          <a:p>
            <a:r>
              <a:rPr lang="en-US" altLang="ja-JP" sz="2800" dirty="0">
                <a:solidFill>
                  <a:schemeClr val="bg1">
                    <a:lumMod val="50000"/>
                  </a:schemeClr>
                </a:solidFill>
                <a:latin typeface="ヒラギノ丸ゴ Pro W4" charset="0"/>
                <a:ea typeface="ヒラギノ丸ゴ Pro W4" charset="0"/>
                <a:cs typeface="ヒラギノ丸ゴ Pro W4" charset="0"/>
              </a:rPr>
              <a:t>     </a:t>
            </a:r>
          </a:p>
          <a:p>
            <a:r>
              <a:rPr lang="en-US" altLang="ja-JP" sz="2800" dirty="0">
                <a:solidFill>
                  <a:schemeClr val="bg1">
                    <a:lumMod val="50000"/>
                  </a:schemeClr>
                </a:solidFill>
                <a:latin typeface="ヒラギノ丸ゴ Pro W4" charset="0"/>
                <a:ea typeface="ヒラギノ丸ゴ Pro W4" charset="0"/>
                <a:cs typeface="ヒラギノ丸ゴ Pro W4" charset="0"/>
              </a:rPr>
              <a:t>§4. Astrophysical application</a:t>
            </a:r>
          </a:p>
          <a:p>
            <a:r>
              <a:rPr lang="en-US" altLang="ja-JP" sz="2800" dirty="0">
                <a:solidFill>
                  <a:schemeClr val="bg1">
                    <a:lumMod val="50000"/>
                  </a:schemeClr>
                </a:solidFill>
                <a:latin typeface="ヒラギノ丸ゴ Pro W4" charset="0"/>
                <a:ea typeface="ヒラギノ丸ゴ Pro W4" charset="0"/>
                <a:cs typeface="ヒラギノ丸ゴ Pro W4" charset="0"/>
              </a:rPr>
              <a:t>     </a:t>
            </a:r>
            <a:endParaRPr lang="en-US" altLang="ja-JP" sz="2800" dirty="0">
              <a:solidFill>
                <a:srgbClr val="7F7F7F"/>
              </a:solidFill>
              <a:latin typeface="ヒラギノ丸ゴ Pro W4" charset="0"/>
              <a:ea typeface="ヒラギノ丸ゴ Pro W4" charset="0"/>
              <a:cs typeface="ヒラギノ丸ゴ Pro W4" charset="0"/>
            </a:endParaRPr>
          </a:p>
          <a:p>
            <a:r>
              <a:rPr lang="en-US" altLang="ja-JP" sz="2800" dirty="0">
                <a:solidFill>
                  <a:srgbClr val="7F7F7F"/>
                </a:solidFill>
                <a:latin typeface="ヒラギノ丸ゴ Pro W4" charset="0"/>
                <a:ea typeface="ヒラギノ丸ゴ Pro W4" charset="0"/>
                <a:cs typeface="ヒラギノ丸ゴ Pro W4" charset="0"/>
              </a:rPr>
              <a:t>§5. Summary</a:t>
            </a:r>
            <a:endParaRPr lang="en-US" altLang="ja-JP" sz="2800" dirty="0">
              <a:solidFill>
                <a:schemeClr val="bg1">
                  <a:lumMod val="50000"/>
                </a:schemeClr>
              </a:solidFill>
              <a:latin typeface="ヒラギノ丸ゴ Pro W4" charset="0"/>
              <a:ea typeface="ヒラギノ丸ゴ Pro W4" charset="0"/>
              <a:cs typeface="ヒラギノ丸ゴ Pro W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9233196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角丸四角形 21"/>
          <p:cNvSpPr/>
          <p:nvPr/>
        </p:nvSpPr>
        <p:spPr bwMode="auto">
          <a:xfrm>
            <a:off x="271463" y="3645024"/>
            <a:ext cx="8643937" cy="2880320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ja-JP" altLang="en-US" sz="1800">
              <a:solidFill>
                <a:srgbClr val="FFFFFF"/>
              </a:solidFill>
              <a:ea typeface="ＭＳ Ｐゴシック" pitchFamily="-109" charset="-128"/>
              <a:cs typeface="ＭＳ Ｐゴシック" pitchFamily="-109" charset="-128"/>
            </a:endParaRPr>
          </a:p>
        </p:txBody>
      </p:sp>
      <p:sp>
        <p:nvSpPr>
          <p:cNvPr id="68609" name="Rectangle 5"/>
          <p:cNvSpPr>
            <a:spLocks noChangeArrowheads="1"/>
          </p:cNvSpPr>
          <p:nvPr/>
        </p:nvSpPr>
        <p:spPr bwMode="auto">
          <a:xfrm>
            <a:off x="1403648" y="332656"/>
            <a:ext cx="6336704" cy="648072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  <a:miter lim="800000"/>
            <a:headEnd/>
            <a:tailEnd/>
          </a:ln>
          <a:effectLst>
            <a:outerShdw dist="107763" dir="2700000" algn="ctr" rotWithShape="0">
              <a:srgbClr val="114FFB">
                <a:alpha val="74997"/>
              </a:srgbClr>
            </a:outerShdw>
          </a:effectLst>
        </p:spPr>
        <p:txBody>
          <a:bodyPr lIns="90488" tIns="44450" rIns="90488" bIns="44450" anchor="ctr"/>
          <a:lstStyle/>
          <a:p>
            <a:pPr algn="ctr"/>
            <a:r>
              <a:rPr lang="en-US" altLang="ja-JP" sz="3200" dirty="0" err="1">
                <a:solidFill>
                  <a:schemeClr val="tx2"/>
                </a:solidFill>
                <a:latin typeface="Arial" charset="0"/>
                <a:ea typeface="ＭＳ Ｐゴシック" charset="0"/>
                <a:cs typeface="ＭＳ Ｐゴシック" charset="0"/>
              </a:rPr>
              <a:t>Ginzburg</a:t>
            </a:r>
            <a:r>
              <a:rPr lang="en-US" altLang="ja-JP" sz="3200" dirty="0">
                <a:solidFill>
                  <a:schemeClr val="tx2"/>
                </a:solidFill>
                <a:latin typeface="Arial" charset="0"/>
                <a:ea typeface="ＭＳ Ｐゴシック" charset="0"/>
                <a:cs typeface="ＭＳ Ｐゴシック" charset="0"/>
              </a:rPr>
              <a:t>-Landau (GL) analysis</a:t>
            </a:r>
          </a:p>
        </p:txBody>
      </p:sp>
      <p:sp>
        <p:nvSpPr>
          <p:cNvPr id="68610" name="テキスト ボックス 17"/>
          <p:cNvSpPr txBox="1">
            <a:spLocks noChangeArrowheads="1"/>
          </p:cNvSpPr>
          <p:nvPr/>
        </p:nvSpPr>
        <p:spPr bwMode="auto">
          <a:xfrm>
            <a:off x="467544" y="5589240"/>
            <a:ext cx="8569975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9pPr>
          </a:lstStyle>
          <a:p>
            <a:r>
              <a:rPr lang="en-US" altLang="ja-JP" sz="2000" b="1" dirty="0" err="1">
                <a:solidFill>
                  <a:srgbClr val="FF0000"/>
                </a:solidFill>
                <a:latin typeface="ヒラギノ丸ゴ Pro W4" charset="0"/>
                <a:ea typeface="ヒラギノ丸ゴ Pro W4" charset="0"/>
                <a:cs typeface="ヒラギノ丸ゴ Pro W4" charset="0"/>
              </a:rPr>
              <a:t>Ginzburg</a:t>
            </a:r>
            <a:r>
              <a:rPr lang="en-US" altLang="ja-JP" sz="2000" b="1" dirty="0">
                <a:solidFill>
                  <a:srgbClr val="FF0000"/>
                </a:solidFill>
                <a:latin typeface="ヒラギノ丸ゴ Pro W4" charset="0"/>
                <a:ea typeface="ヒラギノ丸ゴ Pro W4" charset="0"/>
                <a:cs typeface="ヒラギノ丸ゴ Pro W4" charset="0"/>
              </a:rPr>
              <a:t>-Landau = Saddle point approximation</a:t>
            </a:r>
          </a:p>
          <a:p>
            <a:r>
              <a:rPr lang="en-US" altLang="ja-JP" sz="2000" b="1" dirty="0">
                <a:solidFill>
                  <a:srgbClr val="FF0000"/>
                </a:solidFill>
                <a:latin typeface="ヒラギノ丸ゴ Pro W4" charset="0"/>
                <a:ea typeface="ヒラギノ丸ゴ Pro W4" charset="0"/>
                <a:cs typeface="ヒラギノ丸ゴ Pro W4" charset="0"/>
              </a:rPr>
              <a:t>Wilson              = Fluctuations by renormalization group method</a:t>
            </a:r>
            <a:endParaRPr lang="en-US" altLang="ja-JP" sz="2000" b="1" dirty="0">
              <a:latin typeface="Tahoma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68611" name="テキスト ボックス 18"/>
          <p:cNvSpPr txBox="1">
            <a:spLocks noChangeArrowheads="1"/>
          </p:cNvSpPr>
          <p:nvPr/>
        </p:nvSpPr>
        <p:spPr bwMode="auto">
          <a:xfrm>
            <a:off x="5794375" y="4052912"/>
            <a:ext cx="2843213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9pPr>
          </a:lstStyle>
          <a:p>
            <a:r>
              <a:rPr lang="en-US" altLang="ja-JP" sz="1800">
                <a:latin typeface="ヒラギノ丸ゴ Pro W4" charset="0"/>
                <a:ea typeface="ヒラギノ丸ゴ Pro W4" charset="0"/>
                <a:cs typeface="ヒラギノ丸ゴ Pro W4" charset="0"/>
              </a:rPr>
              <a:t> : Order parameter field</a:t>
            </a:r>
          </a:p>
        </p:txBody>
      </p:sp>
      <p:sp>
        <p:nvSpPr>
          <p:cNvPr id="68612" name="テキスト ボックス 19"/>
          <p:cNvSpPr txBox="1">
            <a:spLocks noChangeArrowheads="1"/>
          </p:cNvSpPr>
          <p:nvPr/>
        </p:nvSpPr>
        <p:spPr bwMode="auto">
          <a:xfrm>
            <a:off x="4286250" y="4768875"/>
            <a:ext cx="4625975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9pPr>
          </a:lstStyle>
          <a:p>
            <a:r>
              <a:rPr lang="en-US" altLang="ja-JP" sz="1800">
                <a:latin typeface="ヒラギノ丸ゴ Pro W4" charset="0"/>
                <a:ea typeface="ヒラギノ丸ゴ Pro W4" charset="0"/>
                <a:cs typeface="ヒラギノ丸ゴ Pro W4" charset="0"/>
              </a:rPr>
              <a:t>Same symmetry with underlying theory </a:t>
            </a:r>
          </a:p>
        </p:txBody>
      </p:sp>
      <p:sp>
        <p:nvSpPr>
          <p:cNvPr id="68613" name="テキスト ボックス 20"/>
          <p:cNvSpPr txBox="1">
            <a:spLocks noChangeArrowheads="1"/>
          </p:cNvSpPr>
          <p:nvPr/>
        </p:nvSpPr>
        <p:spPr bwMode="auto">
          <a:xfrm>
            <a:off x="4286250" y="5054625"/>
            <a:ext cx="4598988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9pPr>
          </a:lstStyle>
          <a:p>
            <a:r>
              <a:rPr lang="en-US" altLang="ja-JP" sz="1800" i="1">
                <a:latin typeface="ヒラギノ丸ゴ Pro W4" charset="0"/>
                <a:ea typeface="ヒラギノ丸ゴ Pro W4" charset="0"/>
                <a:cs typeface="ヒラギノ丸ゴ Pro W4" charset="0"/>
              </a:rPr>
              <a:t>K</a:t>
            </a:r>
            <a:r>
              <a:rPr lang="en-US" altLang="ja-JP" sz="1800">
                <a:latin typeface="ヒラギノ丸ゴ Pro W4" charset="0"/>
                <a:ea typeface="ヒラギノ丸ゴ Pro W4" charset="0"/>
                <a:cs typeface="ヒラギノ丸ゴ Pro W4" charset="0"/>
              </a:rPr>
              <a:t> = {</a:t>
            </a:r>
            <a:r>
              <a:rPr lang="en-US" altLang="ja-JP" sz="1800" i="1">
                <a:latin typeface="ヒラギノ丸ゴ Pro W4" charset="0"/>
                <a:ea typeface="ヒラギノ丸ゴ Pro W4" charset="0"/>
                <a:cs typeface="ヒラギノ丸ゴ Pro W4" charset="0"/>
              </a:rPr>
              <a:t>T, m, μ, </a:t>
            </a:r>
            <a:r>
              <a:rPr lang="en-US" altLang="ja-JP" sz="1800">
                <a:latin typeface="ヒラギノ丸ゴ Pro W4" charset="0"/>
                <a:ea typeface="ヒラギノ丸ゴ Pro W4" charset="0"/>
                <a:cs typeface="ヒラギノ丸ゴ Pro W4" charset="0"/>
              </a:rPr>
              <a:t>… } : External parameters</a:t>
            </a:r>
          </a:p>
        </p:txBody>
      </p:sp>
      <p:sp>
        <p:nvSpPr>
          <p:cNvPr id="68615" name="テキスト ボックス 22"/>
          <p:cNvSpPr txBox="1">
            <a:spLocks noChangeArrowheads="1"/>
          </p:cNvSpPr>
          <p:nvPr/>
        </p:nvSpPr>
        <p:spPr bwMode="auto">
          <a:xfrm>
            <a:off x="3923928" y="3356992"/>
            <a:ext cx="1364476" cy="523220"/>
          </a:xfrm>
          <a:prstGeom prst="rect">
            <a:avLst/>
          </a:prstGeom>
          <a:solidFill>
            <a:srgbClr val="FF085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wrap="none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9pPr>
          </a:lstStyle>
          <a:p>
            <a:r>
              <a:rPr lang="en-US" altLang="ja-JP" sz="2800" dirty="0">
                <a:solidFill>
                  <a:schemeClr val="bg1"/>
                </a:solidFill>
                <a:latin typeface="ヒラギノ丸ゴ Pro W4" charset="0"/>
                <a:ea typeface="ヒラギノ丸ゴ Pro W4" charset="0"/>
                <a:cs typeface="ヒラギノ丸ゴ Pro W4" charset="0"/>
              </a:rPr>
              <a:t>Recipe</a:t>
            </a:r>
          </a:p>
        </p:txBody>
      </p:sp>
      <p:sp>
        <p:nvSpPr>
          <p:cNvPr id="68616" name="AutoShape 20"/>
          <p:cNvSpPr>
            <a:spLocks noChangeArrowheads="1"/>
          </p:cNvSpPr>
          <p:nvPr/>
        </p:nvSpPr>
        <p:spPr bwMode="auto">
          <a:xfrm>
            <a:off x="395536" y="1340768"/>
            <a:ext cx="8280920" cy="1728192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 w="2857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ja-JP" altLang="en-US"/>
          </a:p>
        </p:txBody>
      </p:sp>
      <p:sp>
        <p:nvSpPr>
          <p:cNvPr id="68617" name="Rectangle 21"/>
          <p:cNvSpPr>
            <a:spLocks noChangeArrowheads="1"/>
          </p:cNvSpPr>
          <p:nvPr/>
        </p:nvSpPr>
        <p:spPr bwMode="auto">
          <a:xfrm>
            <a:off x="611560" y="1412776"/>
            <a:ext cx="8137351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altLang="ja-JP" sz="2000" dirty="0" err="1">
                <a:solidFill>
                  <a:srgbClr val="004080"/>
                </a:solidFill>
                <a:latin typeface="ヒラギノ丸ゴ Pro W4" charset="0"/>
                <a:ea typeface="ヒラギノ丸ゴ Pro W4" charset="0"/>
                <a:cs typeface="ヒラギノ丸ゴ Pro W4" charset="0"/>
              </a:rPr>
              <a:t>Ginzburg</a:t>
            </a:r>
            <a:r>
              <a:rPr lang="en-US" altLang="ja-JP" sz="2000" dirty="0">
                <a:solidFill>
                  <a:srgbClr val="004080"/>
                </a:solidFill>
                <a:latin typeface="ヒラギノ丸ゴ Pro W4" charset="0"/>
                <a:ea typeface="ヒラギノ丸ゴ Pro W4" charset="0"/>
                <a:cs typeface="ヒラギノ丸ゴ Pro W4" charset="0"/>
              </a:rPr>
              <a:t>-Landau (GL) approach : model independent, analytic</a:t>
            </a:r>
            <a:endParaRPr lang="en-US" altLang="ja-JP" sz="2000" dirty="0">
              <a:latin typeface="ヒラギノ丸ゴ Pro W4" charset="0"/>
              <a:ea typeface="ヒラギノ丸ゴ Pro W4" charset="0"/>
              <a:cs typeface="ヒラギノ丸ゴ Pro W4" charset="0"/>
            </a:endParaRPr>
          </a:p>
        </p:txBody>
      </p:sp>
      <p:sp>
        <p:nvSpPr>
          <p:cNvPr id="68618" name="Rectangle 23"/>
          <p:cNvSpPr>
            <a:spLocks noChangeArrowheads="1"/>
          </p:cNvSpPr>
          <p:nvPr/>
        </p:nvSpPr>
        <p:spPr bwMode="auto">
          <a:xfrm>
            <a:off x="755576" y="1772816"/>
            <a:ext cx="7148111" cy="12003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marL="457200" indent="-457200">
              <a:buFont typeface="Times" charset="0"/>
              <a:buAutoNum type="arabicPeriod"/>
            </a:pPr>
            <a:r>
              <a:rPr lang="en-US" altLang="ja-JP" dirty="0">
                <a:latin typeface="ヒラギノ丸ゴ Pro W4" charset="0"/>
                <a:ea typeface="ヒラギノ丸ゴ Pro W4" charset="0"/>
                <a:cs typeface="ヒラギノ丸ゴ Pro W4" charset="0"/>
              </a:rPr>
              <a:t>Topological structure of the phase diagram</a:t>
            </a:r>
          </a:p>
          <a:p>
            <a:pPr marL="457200" indent="-457200">
              <a:buFont typeface="Times" charset="0"/>
              <a:buAutoNum type="arabicPeriod"/>
            </a:pPr>
            <a:r>
              <a:rPr lang="en-US" altLang="ja-JP" dirty="0">
                <a:latin typeface="ヒラギノ丸ゴ Pro W4" charset="0"/>
                <a:ea typeface="ヒラギノ丸ゴ Pro W4" charset="0"/>
                <a:cs typeface="ヒラギノ丸ゴ Pro W4" charset="0"/>
              </a:rPr>
              <a:t>Order of the phase transition</a:t>
            </a:r>
          </a:p>
          <a:p>
            <a:pPr marL="457200" indent="-457200">
              <a:buFont typeface="Times" charset="0"/>
              <a:buAutoNum type="arabicPeriod"/>
            </a:pPr>
            <a:r>
              <a:rPr lang="en-US" altLang="ja-JP" dirty="0">
                <a:latin typeface="ヒラギノ丸ゴ Pro W4" charset="0"/>
                <a:ea typeface="ヒラギノ丸ゴ Pro W4" charset="0"/>
                <a:cs typeface="ヒラギノ丸ゴ Pro W4" charset="0"/>
              </a:rPr>
              <a:t>Critical properties</a:t>
            </a:r>
          </a:p>
        </p:txBody>
      </p:sp>
      <p:graphicFrame>
        <p:nvGraphicFramePr>
          <p:cNvPr id="68619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952049098"/>
              </p:ext>
            </p:extLst>
          </p:nvPr>
        </p:nvGraphicFramePr>
        <p:xfrm>
          <a:off x="457200" y="3951312"/>
          <a:ext cx="4343400" cy="5937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数式" r:id="rId2" imgW="2159000" imgH="279400" progId="Equation.3">
                  <p:embed/>
                </p:oleObj>
              </mc:Choice>
              <mc:Fallback>
                <p:oleObj name="数式" r:id="rId2" imgW="2159000" imgH="2794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57200" y="3951312"/>
                        <a:ext cx="4343400" cy="5937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rgbClr val="FFFF00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xmlns="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 xmlns="">
                            <a:effectLst>
                              <a:outerShdw blurRad="63500" dist="38099" dir="2700000" algn="ctr" rotWithShape="0">
                                <a:schemeClr val="bg2">
                                  <a:alpha val="74997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8620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512114581"/>
              </p:ext>
            </p:extLst>
          </p:nvPr>
        </p:nvGraphicFramePr>
        <p:xfrm>
          <a:off x="5410200" y="4103712"/>
          <a:ext cx="533400" cy="255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数式" r:id="rId4" imgW="317500" imgH="152400" progId="Equation.3">
                  <p:embed/>
                </p:oleObj>
              </mc:Choice>
              <mc:Fallback>
                <p:oleObj name="数式" r:id="rId4" imgW="317500" imgH="1524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410200" y="4103712"/>
                        <a:ext cx="533400" cy="25558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xmlns="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 xmlns="">
                            <a:effectLst>
                              <a:outerShdw blurRad="63500" dist="38099" dir="2700000" algn="ctr" rotWithShape="0">
                                <a:srgbClr val="000000">
                                  <a:alpha val="74997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8621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412984926"/>
              </p:ext>
            </p:extLst>
          </p:nvPr>
        </p:nvGraphicFramePr>
        <p:xfrm>
          <a:off x="609600" y="4713312"/>
          <a:ext cx="3200400" cy="7032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6" imgW="1714500" imgH="406400" progId="Equation.3">
                  <p:embed/>
                </p:oleObj>
              </mc:Choice>
              <mc:Fallback>
                <p:oleObj name="Equation" r:id="rId6" imgW="1714500" imgH="4064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09600" y="4713312"/>
                        <a:ext cx="3200400" cy="70326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xmlns="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 xmlns="">
                            <a:effectLst>
                              <a:outerShdw blurRad="63500" dist="38099" dir="2700000" algn="ctr" rotWithShape="0">
                                <a:srgbClr val="000000">
                                  <a:alpha val="74997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4145530398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5">
            <a:extLst>
              <a:ext uri="{FF2B5EF4-FFF2-40B4-BE49-F238E27FC236}">
                <a16:creationId xmlns:a16="http://schemas.microsoft.com/office/drawing/2014/main" id="{E4C1331B-84DC-44F3-1B13-F133C98A65CE}"/>
              </a:ext>
            </a:extLst>
          </p:cNvPr>
          <p:cNvSpPr>
            <a:spLocks noChangeArrowheads="1"/>
          </p:cNvSpPr>
          <p:nvPr/>
        </p:nvSpPr>
        <p:spPr bwMode="auto">
          <a:xfrm>
            <a:off x="214313" y="142875"/>
            <a:ext cx="4281487" cy="357188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  <a:miter lim="800000"/>
            <a:headEnd/>
            <a:tailEnd/>
          </a:ln>
          <a:effectLst>
            <a:outerShdw dist="107763" dir="2700000" algn="ctr" rotWithShape="0">
              <a:srgbClr val="114FFB"/>
            </a:outerShdw>
          </a:effectLst>
        </p:spPr>
        <p:txBody>
          <a:bodyPr lIns="90488" tIns="44450" rIns="90488" bIns="44450" anchor="ctr"/>
          <a:lstStyle>
            <a:lvl1pPr>
              <a:defRPr kumimoji="1" sz="2400">
                <a:solidFill>
                  <a:schemeClr val="tx1"/>
                </a:solidFill>
                <a:latin typeface="Times" charset="0"/>
                <a:ea typeface="Osaka" panose="020B0600000000000000" pitchFamily="34" charset="-128"/>
              </a:defRPr>
            </a:lvl1pPr>
            <a:lvl2pPr marL="37931725" indent="-37474525">
              <a:defRPr kumimoji="1" sz="2400">
                <a:solidFill>
                  <a:schemeClr val="tx1"/>
                </a:solidFill>
                <a:latin typeface="Times" charset="0"/>
                <a:ea typeface="Osaka" panose="020B0600000000000000" pitchFamily="34" charset="-128"/>
              </a:defRPr>
            </a:lvl2pPr>
            <a:lvl3pPr>
              <a:defRPr kumimoji="1" sz="2400">
                <a:solidFill>
                  <a:schemeClr val="tx1"/>
                </a:solidFill>
                <a:latin typeface="Times" charset="0"/>
                <a:ea typeface="Osaka" panose="020B0600000000000000" pitchFamily="34" charset="-128"/>
              </a:defRPr>
            </a:lvl3pPr>
            <a:lvl4pPr>
              <a:defRPr kumimoji="1" sz="2400">
                <a:solidFill>
                  <a:schemeClr val="tx1"/>
                </a:solidFill>
                <a:latin typeface="Times" charset="0"/>
                <a:ea typeface="Osaka" panose="020B0600000000000000" pitchFamily="34" charset="-128"/>
              </a:defRPr>
            </a:lvl4pPr>
            <a:lvl5pPr>
              <a:defRPr kumimoji="1" sz="2400">
                <a:solidFill>
                  <a:schemeClr val="tx1"/>
                </a:solidFill>
                <a:latin typeface="Times" charset="0"/>
                <a:ea typeface="Osaka" panose="020B0600000000000000" pitchFamily="34" charset="-128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" charset="0"/>
                <a:ea typeface="Osaka" panose="020B0600000000000000" pitchFamily="34" charset="-128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" charset="0"/>
                <a:ea typeface="Osaka" panose="020B0600000000000000" pitchFamily="34" charset="-128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" charset="0"/>
                <a:ea typeface="Osaka" panose="020B0600000000000000" pitchFamily="34" charset="-128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" charset="0"/>
                <a:ea typeface="Osaka" panose="020B0600000000000000" pitchFamily="34" charset="-128"/>
              </a:defRPr>
            </a:lvl9pPr>
          </a:lstStyle>
          <a:p>
            <a:pPr algn="ctr"/>
            <a:r>
              <a:rPr lang="en-US" altLang="ja-JP" sz="2000">
                <a:solidFill>
                  <a:schemeClr val="tx2"/>
                </a:solidFill>
                <a:latin typeface="ヒラギノ丸ゴ Pro W4" panose="020F0400000000000000" pitchFamily="34" charset="-128"/>
                <a:ea typeface="ヒラギノ丸ゴ Pro W4" panose="020F0400000000000000" pitchFamily="34" charset="-128"/>
              </a:rPr>
              <a:t>Some examples of GL analysis</a:t>
            </a:r>
            <a:endParaRPr lang="ja-JP" altLang="en-US" sz="2000">
              <a:solidFill>
                <a:schemeClr val="tx2"/>
              </a:solidFill>
              <a:latin typeface="ヒラギノ丸ゴ Pro W4" panose="020F0400000000000000" pitchFamily="34" charset="-128"/>
              <a:ea typeface="ヒラギノ丸ゴ Pro W4" panose="020F0400000000000000" pitchFamily="34" charset="-128"/>
            </a:endParaRPr>
          </a:p>
        </p:txBody>
      </p:sp>
      <p:grpSp>
        <p:nvGrpSpPr>
          <p:cNvPr id="64517" name="グループ化 53">
            <a:extLst>
              <a:ext uri="{FF2B5EF4-FFF2-40B4-BE49-F238E27FC236}">
                <a16:creationId xmlns:a16="http://schemas.microsoft.com/office/drawing/2014/main" id="{B046F6B0-2A6C-F31B-A5D1-5831D34EA392}"/>
              </a:ext>
            </a:extLst>
          </p:cNvPr>
          <p:cNvGrpSpPr>
            <a:grpSpLocks/>
          </p:cNvGrpSpPr>
          <p:nvPr/>
        </p:nvGrpSpPr>
        <p:grpSpPr bwMode="auto">
          <a:xfrm>
            <a:off x="357188" y="457200"/>
            <a:ext cx="8382000" cy="1789113"/>
            <a:chOff x="357188" y="456652"/>
            <a:chExt cx="8382011" cy="1789113"/>
          </a:xfrm>
        </p:grpSpPr>
        <p:sp>
          <p:nvSpPr>
            <p:cNvPr id="6" name="Text Box 127">
              <a:extLst>
                <a:ext uri="{FF2B5EF4-FFF2-40B4-BE49-F238E27FC236}">
                  <a16:creationId xmlns:a16="http://schemas.microsoft.com/office/drawing/2014/main" id="{3109A670-85DD-A4B3-E086-7E9696F3AD75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57188" y="856702"/>
              <a:ext cx="3714755" cy="461963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>
              <a:lvl1pPr>
                <a:defRPr kumimoji="1" sz="2400">
                  <a:solidFill>
                    <a:schemeClr val="tx1"/>
                  </a:solidFill>
                  <a:latin typeface="Times" charset="0"/>
                  <a:ea typeface="Osaka" panose="020B0600000000000000" pitchFamily="34" charset="-128"/>
                </a:defRPr>
              </a:lvl1pPr>
              <a:lvl2pPr marL="37931725" indent="-37474525">
                <a:defRPr kumimoji="1" sz="2400">
                  <a:solidFill>
                    <a:schemeClr val="tx1"/>
                  </a:solidFill>
                  <a:latin typeface="Times" charset="0"/>
                  <a:ea typeface="Osaka" panose="020B0600000000000000" pitchFamily="34" charset="-128"/>
                </a:defRPr>
              </a:lvl2pPr>
              <a:lvl3pPr>
                <a:defRPr kumimoji="1" sz="2400">
                  <a:solidFill>
                    <a:schemeClr val="tx1"/>
                  </a:solidFill>
                  <a:latin typeface="Times" charset="0"/>
                  <a:ea typeface="Osaka" panose="020B0600000000000000" pitchFamily="34" charset="-128"/>
                </a:defRPr>
              </a:lvl3pPr>
              <a:lvl4pPr>
                <a:defRPr kumimoji="1" sz="2400">
                  <a:solidFill>
                    <a:schemeClr val="tx1"/>
                  </a:solidFill>
                  <a:latin typeface="Times" charset="0"/>
                  <a:ea typeface="Osaka" panose="020B0600000000000000" pitchFamily="34" charset="-128"/>
                </a:defRPr>
              </a:lvl4pPr>
              <a:lvl5pPr>
                <a:defRPr kumimoji="1" sz="2400">
                  <a:solidFill>
                    <a:schemeClr val="tx1"/>
                  </a:solidFill>
                  <a:latin typeface="Times" charset="0"/>
                  <a:ea typeface="Osaka" panose="020B0600000000000000" pitchFamily="34" charset="-128"/>
                </a:defRPr>
              </a:lvl5pPr>
              <a:lvl6pPr marL="457200" fontAlgn="base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" charset="0"/>
                  <a:ea typeface="Osaka" panose="020B0600000000000000" pitchFamily="34" charset="-128"/>
                </a:defRPr>
              </a:lvl6pPr>
              <a:lvl7pPr marL="914400" fontAlgn="base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" charset="0"/>
                  <a:ea typeface="Osaka" panose="020B0600000000000000" pitchFamily="34" charset="-128"/>
                </a:defRPr>
              </a:lvl7pPr>
              <a:lvl8pPr marL="1371600" fontAlgn="base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" charset="0"/>
                  <a:ea typeface="Osaka" panose="020B0600000000000000" pitchFamily="34" charset="-128"/>
                </a:defRPr>
              </a:lvl8pPr>
              <a:lvl9pPr marL="1828800" fontAlgn="base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" charset="0"/>
                  <a:ea typeface="Osaka" panose="020B0600000000000000" pitchFamily="34" charset="-128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ja-JP" altLang="en-US" sz="2000">
                  <a:solidFill>
                    <a:srgbClr val="FF0000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Comic Sans MS" panose="030F0902030302020204" pitchFamily="66" charset="0"/>
                  <a:ea typeface="ＭＳ Ｐゴシック" panose="020B0600070205080204" pitchFamily="34" charset="-128"/>
                </a:rPr>
                <a:t>・ </a:t>
              </a:r>
              <a:r>
                <a:rPr lang="en-US" altLang="ja-JP" sz="2000">
                  <a:solidFill>
                    <a:srgbClr val="FF0000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Comic Sans MS" panose="030F0902030302020204" pitchFamily="66" charset="0"/>
                  <a:ea typeface="ＭＳ Ｐゴシック" panose="020B0600070205080204" pitchFamily="34" charset="-128"/>
                </a:rPr>
                <a:t>2nd order phase</a:t>
              </a:r>
              <a:r>
                <a:rPr lang="ja-JP" altLang="en-US" sz="2000">
                  <a:solidFill>
                    <a:srgbClr val="FF0000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Comic Sans MS" panose="030F0902030302020204" pitchFamily="66" charset="0"/>
                  <a:ea typeface="ＭＳ Ｐゴシック" panose="020B0600070205080204" pitchFamily="34" charset="-128"/>
                </a:rPr>
                <a:t> </a:t>
              </a:r>
              <a:r>
                <a:rPr lang="en-US" altLang="ja-JP" sz="2000">
                  <a:solidFill>
                    <a:srgbClr val="FF0000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Comic Sans MS" panose="030F0902030302020204" pitchFamily="66" charset="0"/>
                  <a:ea typeface="ＭＳ Ｐゴシック" panose="020B0600070205080204" pitchFamily="34" charset="-128"/>
                </a:rPr>
                <a:t>transition</a:t>
              </a:r>
              <a:r>
                <a:rPr lang="en-US" altLang="ja-JP">
                  <a:effectLst>
                    <a:outerShdw blurRad="38100" dist="38100" dir="2700000" algn="tl">
                      <a:srgbClr val="C0C0C0"/>
                    </a:outerShdw>
                  </a:effectLst>
                  <a:latin typeface="Comic Sans MS" panose="030F0902030302020204" pitchFamily="66" charset="0"/>
                  <a:ea typeface="ＭＳ Ｐゴシック" panose="020B0600070205080204" pitchFamily="34" charset="-128"/>
                </a:rPr>
                <a:t> </a:t>
              </a:r>
            </a:p>
          </p:txBody>
        </p:sp>
        <p:pic>
          <p:nvPicPr>
            <p:cNvPr id="64551" name="Picture 2">
              <a:extLst>
                <a:ext uri="{FF2B5EF4-FFF2-40B4-BE49-F238E27FC236}">
                  <a16:creationId xmlns:a16="http://schemas.microsoft.com/office/drawing/2014/main" id="{6B7B6D15-3DC5-7008-D044-71D7CDC0E88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57224" y="1426672"/>
              <a:ext cx="2967013" cy="64500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64552" name="テキスト ボックス 27">
              <a:extLst>
                <a:ext uri="{FF2B5EF4-FFF2-40B4-BE49-F238E27FC236}">
                  <a16:creationId xmlns:a16="http://schemas.microsoft.com/office/drawing/2014/main" id="{6CBB235D-DC9E-DC45-5E23-68DDA7E9DA06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121163" y="1428753"/>
              <a:ext cx="2210863" cy="70788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kumimoji="1" sz="2400">
                  <a:solidFill>
                    <a:schemeClr val="tx1"/>
                  </a:solidFill>
                  <a:latin typeface="Times" charset="0"/>
                  <a:ea typeface="Osaka" panose="020B0600000000000000" pitchFamily="34" charset="-128"/>
                </a:defRPr>
              </a:lvl1pPr>
              <a:lvl2pPr marL="37931725" indent="-37474525">
                <a:defRPr kumimoji="1" sz="2400">
                  <a:solidFill>
                    <a:schemeClr val="tx1"/>
                  </a:solidFill>
                  <a:latin typeface="Times" charset="0"/>
                  <a:ea typeface="Osaka" panose="020B0600000000000000" pitchFamily="34" charset="-128"/>
                </a:defRPr>
              </a:lvl2pPr>
              <a:lvl3pPr>
                <a:defRPr kumimoji="1" sz="2400">
                  <a:solidFill>
                    <a:schemeClr val="tx1"/>
                  </a:solidFill>
                  <a:latin typeface="Times" charset="0"/>
                  <a:ea typeface="Osaka" panose="020B0600000000000000" pitchFamily="34" charset="-128"/>
                </a:defRPr>
              </a:lvl3pPr>
              <a:lvl4pPr>
                <a:defRPr kumimoji="1" sz="2400">
                  <a:solidFill>
                    <a:schemeClr val="tx1"/>
                  </a:solidFill>
                  <a:latin typeface="Times" charset="0"/>
                  <a:ea typeface="Osaka" panose="020B0600000000000000" pitchFamily="34" charset="-128"/>
                </a:defRPr>
              </a:lvl4pPr>
              <a:lvl5pPr>
                <a:defRPr kumimoji="1" sz="2400">
                  <a:solidFill>
                    <a:schemeClr val="tx1"/>
                  </a:solidFill>
                  <a:latin typeface="Times" charset="0"/>
                  <a:ea typeface="Osaka" panose="020B0600000000000000" pitchFamily="34" charset="-128"/>
                </a:defRPr>
              </a:lvl5pPr>
              <a:lvl6pPr marL="457200" fontAlgn="base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" charset="0"/>
                  <a:ea typeface="Osaka" panose="020B0600000000000000" pitchFamily="34" charset="-128"/>
                </a:defRPr>
              </a:lvl6pPr>
              <a:lvl7pPr marL="914400" fontAlgn="base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" charset="0"/>
                  <a:ea typeface="Osaka" panose="020B0600000000000000" pitchFamily="34" charset="-128"/>
                </a:defRPr>
              </a:lvl7pPr>
              <a:lvl8pPr marL="1371600" fontAlgn="base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" charset="0"/>
                  <a:ea typeface="Osaka" panose="020B0600000000000000" pitchFamily="34" charset="-128"/>
                </a:defRPr>
              </a:lvl8pPr>
              <a:lvl9pPr marL="1828800" fontAlgn="base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" charset="0"/>
                  <a:ea typeface="Osaka" panose="020B0600000000000000" pitchFamily="34" charset="-128"/>
                </a:defRPr>
              </a:lvl9pPr>
            </a:lstStyle>
            <a:p>
              <a:r>
                <a:rPr lang="en-US" altLang="ja-JP" sz="2000">
                  <a:latin typeface="ヒラギノ丸ゴ Pro W4" panose="020F0400000000000000" pitchFamily="34" charset="-128"/>
                  <a:ea typeface="ヒラギノ丸ゴ Pro W4" panose="020F0400000000000000" pitchFamily="34" charset="-128"/>
                </a:rPr>
                <a:t>Z(2) Ising model</a:t>
              </a:r>
            </a:p>
            <a:p>
              <a:r>
                <a:rPr lang="en-US" altLang="ja-JP" sz="2000">
                  <a:latin typeface="ヒラギノ丸ゴ Pro W4" panose="020F0400000000000000" pitchFamily="34" charset="-128"/>
                  <a:ea typeface="ヒラギノ丸ゴ Pro W4" panose="020F0400000000000000" pitchFamily="34" charset="-128"/>
                </a:rPr>
                <a:t>N</a:t>
              </a:r>
              <a:r>
                <a:rPr lang="en-US" altLang="ja-JP" sz="2000" baseline="-25000">
                  <a:latin typeface="ヒラギノ丸ゴ Pro W4" panose="020F0400000000000000" pitchFamily="34" charset="-128"/>
                  <a:ea typeface="ヒラギノ丸ゴ Pro W4" panose="020F0400000000000000" pitchFamily="34" charset="-128"/>
                </a:rPr>
                <a:t>f</a:t>
              </a:r>
              <a:r>
                <a:rPr lang="en-US" altLang="ja-JP" sz="2000">
                  <a:latin typeface="ヒラギノ丸ゴ Pro W4" panose="020F0400000000000000" pitchFamily="34" charset="-128"/>
                  <a:ea typeface="ヒラギノ丸ゴ Pro W4" panose="020F0400000000000000" pitchFamily="34" charset="-128"/>
                </a:rPr>
                <a:t>=2 QCD</a:t>
              </a:r>
              <a:endParaRPr lang="ja-JP" altLang="en-US" sz="2000">
                <a:latin typeface="ヒラギノ丸ゴ Pro W4" panose="020F0400000000000000" pitchFamily="34" charset="-128"/>
                <a:ea typeface="ヒラギノ丸ゴ Pro W4" panose="020F0400000000000000" pitchFamily="34" charset="-128"/>
              </a:endParaRPr>
            </a:p>
          </p:txBody>
        </p:sp>
        <p:grpSp>
          <p:nvGrpSpPr>
            <p:cNvPr id="64553" name="グループ化 32">
              <a:extLst>
                <a:ext uri="{FF2B5EF4-FFF2-40B4-BE49-F238E27FC236}">
                  <a16:creationId xmlns:a16="http://schemas.microsoft.com/office/drawing/2014/main" id="{A242CD06-4F3A-B09B-E6EB-7E6543F9387B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000126" y="1570028"/>
              <a:ext cx="428626" cy="357187"/>
              <a:chOff x="-714414" y="2429448"/>
              <a:chExt cx="428629" cy="428626"/>
            </a:xfrm>
          </p:grpSpPr>
          <p:sp>
            <p:nvSpPr>
              <p:cNvPr id="24" name="正方形/長方形 23">
                <a:extLst>
                  <a:ext uri="{FF2B5EF4-FFF2-40B4-BE49-F238E27FC236}">
                    <a16:creationId xmlns:a16="http://schemas.microsoft.com/office/drawing/2014/main" id="{52E8DDAD-AF1F-A95F-8196-EBAD7EEC0471}"/>
                  </a:ext>
                </a:extLst>
              </p:cNvPr>
              <p:cNvSpPr/>
              <p:nvPr/>
            </p:nvSpPr>
            <p:spPr>
              <a:xfrm>
                <a:off x="-714414" y="2428802"/>
                <a:ext cx="428629" cy="428626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>
                <a:lvl1pPr>
                  <a:defRPr kumimoji="1" sz="2400">
                    <a:solidFill>
                      <a:schemeClr val="tx1"/>
                    </a:solidFill>
                    <a:latin typeface="Times" charset="0"/>
                    <a:ea typeface="Osaka" panose="020B0600000000000000" pitchFamily="34" charset="-128"/>
                  </a:defRPr>
                </a:lvl1pPr>
                <a:lvl2pPr marL="37931725" indent="-37474525">
                  <a:defRPr kumimoji="1" sz="2400">
                    <a:solidFill>
                      <a:schemeClr val="tx1"/>
                    </a:solidFill>
                    <a:latin typeface="Times" charset="0"/>
                    <a:ea typeface="Osaka" panose="020B0600000000000000" pitchFamily="34" charset="-128"/>
                  </a:defRPr>
                </a:lvl2pPr>
                <a:lvl3pPr>
                  <a:defRPr kumimoji="1" sz="2400">
                    <a:solidFill>
                      <a:schemeClr val="tx1"/>
                    </a:solidFill>
                    <a:latin typeface="Times" charset="0"/>
                    <a:ea typeface="Osaka" panose="020B0600000000000000" pitchFamily="34" charset="-128"/>
                  </a:defRPr>
                </a:lvl3pPr>
                <a:lvl4pPr>
                  <a:defRPr kumimoji="1" sz="2400">
                    <a:solidFill>
                      <a:schemeClr val="tx1"/>
                    </a:solidFill>
                    <a:latin typeface="Times" charset="0"/>
                    <a:ea typeface="Osaka" panose="020B0600000000000000" pitchFamily="34" charset="-128"/>
                  </a:defRPr>
                </a:lvl4pPr>
                <a:lvl5pPr>
                  <a:defRPr kumimoji="1" sz="2400">
                    <a:solidFill>
                      <a:schemeClr val="tx1"/>
                    </a:solidFill>
                    <a:latin typeface="Times" charset="0"/>
                    <a:ea typeface="Osaka" panose="020B0600000000000000" pitchFamily="34" charset="-128"/>
                  </a:defRPr>
                </a:lvl5pPr>
                <a:lvl6pPr marL="457200" fontAlgn="base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Times" charset="0"/>
                    <a:ea typeface="Osaka" panose="020B0600000000000000" pitchFamily="34" charset="-128"/>
                  </a:defRPr>
                </a:lvl6pPr>
                <a:lvl7pPr marL="914400" fontAlgn="base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Times" charset="0"/>
                    <a:ea typeface="Osaka" panose="020B0600000000000000" pitchFamily="34" charset="-128"/>
                  </a:defRPr>
                </a:lvl7pPr>
                <a:lvl8pPr marL="1371600" fontAlgn="base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Times" charset="0"/>
                    <a:ea typeface="Osaka" panose="020B0600000000000000" pitchFamily="34" charset="-128"/>
                  </a:defRPr>
                </a:lvl8pPr>
                <a:lvl9pPr marL="1828800" fontAlgn="base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Times" charset="0"/>
                    <a:ea typeface="Osaka" panose="020B0600000000000000" pitchFamily="34" charset="-128"/>
                  </a:defRPr>
                </a:lvl9pPr>
              </a:lstStyle>
              <a:p>
                <a:pPr algn="ctr"/>
                <a:endParaRPr lang="ja-JP" altLang="en-US">
                  <a:solidFill>
                    <a:srgbClr val="FFFFFF"/>
                  </a:solidFill>
                  <a:ea typeface="ＭＳ Ｐゴシック" panose="020B0600070205080204" pitchFamily="34" charset="-128"/>
                </a:endParaRPr>
              </a:p>
            </p:txBody>
          </p:sp>
          <p:pic>
            <p:nvPicPr>
              <p:cNvPr id="64569" name="Picture 26" descr="\begin{align*}&#13;&#10; {\cal V}&#13;&#10;  \end{align*}&#13;&#10;">
                <a:extLst>
                  <a:ext uri="{FF2B5EF4-FFF2-40B4-BE49-F238E27FC236}">
                    <a16:creationId xmlns:a16="http://schemas.microsoft.com/office/drawing/2014/main" id="{C4967A66-2306-293E-80AC-C77E03BB6AAE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-642974" y="2500306"/>
                <a:ext cx="247650" cy="28575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grpSp>
          <p:nvGrpSpPr>
            <p:cNvPr id="64554" name="グループ化 48">
              <a:extLst>
                <a:ext uri="{FF2B5EF4-FFF2-40B4-BE49-F238E27FC236}">
                  <a16:creationId xmlns:a16="http://schemas.microsoft.com/office/drawing/2014/main" id="{06668B89-DB81-2139-0E37-0D08920E5F1F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6215074" y="456652"/>
              <a:ext cx="2524125" cy="1789113"/>
              <a:chOff x="6357950" y="174060"/>
              <a:chExt cx="2524122" cy="1789157"/>
            </a:xfrm>
          </p:grpSpPr>
          <p:grpSp>
            <p:nvGrpSpPr>
              <p:cNvPr id="64556" name="グループ化 27">
                <a:extLst>
                  <a:ext uri="{FF2B5EF4-FFF2-40B4-BE49-F238E27FC236}">
                    <a16:creationId xmlns:a16="http://schemas.microsoft.com/office/drawing/2014/main" id="{01EB5504-D0E7-6332-9CE8-F37C1427EE8D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6357950" y="174060"/>
                <a:ext cx="2524122" cy="1789157"/>
                <a:chOff x="5786446" y="-129501"/>
                <a:chExt cx="2738436" cy="2074885"/>
              </a:xfrm>
            </p:grpSpPr>
            <p:grpSp>
              <p:nvGrpSpPr>
                <p:cNvPr id="64560" name="グループ化 20">
                  <a:extLst>
                    <a:ext uri="{FF2B5EF4-FFF2-40B4-BE49-F238E27FC236}">
                      <a16:creationId xmlns:a16="http://schemas.microsoft.com/office/drawing/2014/main" id="{57CE5E97-407D-AA63-454A-B48D2C08FB20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5786446" y="-129501"/>
                  <a:ext cx="2738436" cy="2074885"/>
                  <a:chOff x="5786446" y="-142876"/>
                  <a:chExt cx="2952750" cy="2289175"/>
                </a:xfrm>
              </p:grpSpPr>
              <p:grpSp>
                <p:nvGrpSpPr>
                  <p:cNvPr id="64563" name="Group 125">
                    <a:extLst>
                      <a:ext uri="{FF2B5EF4-FFF2-40B4-BE49-F238E27FC236}">
                        <a16:creationId xmlns:a16="http://schemas.microsoft.com/office/drawing/2014/main" id="{E07AB8E0-4DC9-FC64-2795-37275FD23B71}"/>
                      </a:ext>
                    </a:extLst>
                  </p:cNvPr>
                  <p:cNvGrpSpPr>
                    <a:grpSpLocks/>
                  </p:cNvGrpSpPr>
                  <p:nvPr/>
                </p:nvGrpSpPr>
                <p:grpSpPr bwMode="auto">
                  <a:xfrm>
                    <a:off x="5786446" y="-142876"/>
                    <a:ext cx="2952750" cy="2289175"/>
                    <a:chOff x="3606" y="2161"/>
                    <a:chExt cx="1860" cy="1442"/>
                  </a:xfrm>
                </p:grpSpPr>
                <p:pic>
                  <p:nvPicPr>
                    <p:cNvPr id="64565" name="Picture 120">
                      <a:extLst>
                        <a:ext uri="{FF2B5EF4-FFF2-40B4-BE49-F238E27FC236}">
                          <a16:creationId xmlns:a16="http://schemas.microsoft.com/office/drawing/2014/main" id="{F24F32D2-7593-0D1A-B232-FF35C1213A52}"/>
                        </a:ext>
                      </a:extLst>
                    </p:cNvPr>
                    <p:cNvPicPr>
                      <a:picLocks noChangeAspect="1" noChangeArrowheads="1"/>
                    </p:cNvPicPr>
                    <p:nvPr/>
                  </p:nvPicPr>
                  <p:blipFill>
                    <a:blip r:embed="rId4">
                      <a:extLst>
                        <a:ext uri="{28A0092B-C50C-407E-A947-70E740481C1C}">
                          <a14:useLocalDpi xmlns:a14="http://schemas.microsoft.com/office/drawing/2010/main" val="0"/>
                        </a:ext>
                      </a:extLst>
                    </a:blip>
                    <a:srcRect/>
                    <a:stretch>
                      <a:fillRect/>
                    </a:stretch>
                  </p:blipFill>
                  <p:spPr bwMode="auto">
                    <a:xfrm>
                      <a:off x="3606" y="2161"/>
                      <a:ext cx="1860" cy="1442"/>
                    </a:xfrm>
                    <a:prstGeom prst="rect">
                      <a:avLst/>
                    </a:prstGeom>
                    <a:noFill/>
                    <a:ln>
                      <a:noFill/>
                    </a:ln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</p:pic>
                <p:pic>
                  <p:nvPicPr>
                    <p:cNvPr id="64566" name="Picture 121">
                      <a:extLst>
                        <a:ext uri="{FF2B5EF4-FFF2-40B4-BE49-F238E27FC236}">
                          <a16:creationId xmlns:a16="http://schemas.microsoft.com/office/drawing/2014/main" id="{903BDEE7-3B3B-4C2F-E8AB-75BF64D8CC7D}"/>
                        </a:ext>
                      </a:extLst>
                    </p:cNvPr>
                    <p:cNvPicPr>
                      <a:picLocks noChangeAspect="1" noChangeArrowheads="1"/>
                    </p:cNvPicPr>
                    <p:nvPr/>
                  </p:nvPicPr>
                  <p:blipFill>
                    <a:blip r:embed="rId5">
                      <a:extLst>
                        <a:ext uri="{28A0092B-C50C-407E-A947-70E740481C1C}">
                          <a14:useLocalDpi xmlns:a14="http://schemas.microsoft.com/office/drawing/2010/main" val="0"/>
                        </a:ext>
                      </a:extLst>
                    </a:blip>
                    <a:srcRect/>
                    <a:stretch>
                      <a:fillRect/>
                    </a:stretch>
                  </p:blipFill>
                  <p:spPr bwMode="auto">
                    <a:xfrm>
                      <a:off x="5193" y="3249"/>
                      <a:ext cx="152" cy="182"/>
                    </a:xfrm>
                    <a:prstGeom prst="rect">
                      <a:avLst/>
                    </a:prstGeom>
                    <a:noFill/>
                    <a:ln>
                      <a:noFill/>
                    </a:ln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</p:pic>
                <p:pic>
                  <p:nvPicPr>
                    <p:cNvPr id="64567" name="Picture 123">
                      <a:extLst>
                        <a:ext uri="{FF2B5EF4-FFF2-40B4-BE49-F238E27FC236}">
                          <a16:creationId xmlns:a16="http://schemas.microsoft.com/office/drawing/2014/main" id="{888B8BF6-BE27-FEC5-E13C-C927DEAB6E79}"/>
                        </a:ext>
                      </a:extLst>
                    </p:cNvPr>
                    <p:cNvPicPr>
                      <a:picLocks noChangeAspect="1" noChangeArrowheads="1"/>
                    </p:cNvPicPr>
                    <p:nvPr/>
                  </p:nvPicPr>
                  <p:blipFill>
                    <a:blip r:embed="rId6">
                      <a:extLst>
                        <a:ext uri="{28A0092B-C50C-407E-A947-70E740481C1C}">
                          <a14:useLocalDpi xmlns:a14="http://schemas.microsoft.com/office/drawing/2010/main" val="0"/>
                        </a:ext>
                      </a:extLst>
                    </a:blip>
                    <a:srcRect/>
                    <a:stretch>
                      <a:fillRect/>
                    </a:stretch>
                  </p:blipFill>
                  <p:spPr bwMode="auto">
                    <a:xfrm>
                      <a:off x="4195" y="2251"/>
                      <a:ext cx="273" cy="249"/>
                    </a:xfrm>
                    <a:prstGeom prst="rect">
                      <a:avLst/>
                    </a:prstGeom>
                    <a:noFill/>
                    <a:ln>
                      <a:noFill/>
                    </a:ln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</p:pic>
              </p:grpSp>
              <p:pic>
                <p:nvPicPr>
                  <p:cNvPr id="64564" name="Picture 6">
                    <a:extLst>
                      <a:ext uri="{FF2B5EF4-FFF2-40B4-BE49-F238E27FC236}">
                        <a16:creationId xmlns:a16="http://schemas.microsoft.com/office/drawing/2014/main" id="{A368F5AA-3693-6AF3-6CDC-26169D1DDB72}"/>
                      </a:ext>
                    </a:extLst>
                  </p:cNvPr>
                  <p:cNvPicPr>
                    <a:picLocks noChangeAspect="1" noChangeArrowheads="1"/>
                  </p:cNvPicPr>
                  <p:nvPr/>
                </p:nvPicPr>
                <p:blipFill>
                  <a:blip r:embed="rId7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>
                    <a:off x="6715125" y="0"/>
                    <a:ext cx="457200" cy="361950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</p:pic>
            </p:grpSp>
            <p:sp>
              <p:nvSpPr>
                <p:cNvPr id="17" name="正方形/長方形 16">
                  <a:extLst>
                    <a:ext uri="{FF2B5EF4-FFF2-40B4-BE49-F238E27FC236}">
                      <a16:creationId xmlns:a16="http://schemas.microsoft.com/office/drawing/2014/main" id="{03E214D0-6909-B96D-93C3-E49B54A73771}"/>
                    </a:ext>
                  </a:extLst>
                </p:cNvPr>
                <p:cNvSpPr/>
                <p:nvPr/>
              </p:nvSpPr>
              <p:spPr>
                <a:xfrm>
                  <a:off x="8144256" y="1499845"/>
                  <a:ext cx="213564" cy="213564"/>
                </a:xfrm>
                <a:prstGeom prst="rect">
                  <a:avLst/>
                </a:prstGeom>
                <a:solidFill>
                  <a:schemeClr val="bg1"/>
                </a:solidFill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>
                  <a:lvl1pPr>
                    <a:defRPr kumimoji="1" sz="2400">
                      <a:solidFill>
                        <a:schemeClr val="tx1"/>
                      </a:solidFill>
                      <a:latin typeface="Times" charset="0"/>
                      <a:ea typeface="Osaka" panose="020B0600000000000000" pitchFamily="34" charset="-128"/>
                    </a:defRPr>
                  </a:lvl1pPr>
                  <a:lvl2pPr marL="37931725" indent="-37474525">
                    <a:defRPr kumimoji="1" sz="2400">
                      <a:solidFill>
                        <a:schemeClr val="tx1"/>
                      </a:solidFill>
                      <a:latin typeface="Times" charset="0"/>
                      <a:ea typeface="Osaka" panose="020B0600000000000000" pitchFamily="34" charset="-128"/>
                    </a:defRPr>
                  </a:lvl2pPr>
                  <a:lvl3pPr>
                    <a:defRPr kumimoji="1" sz="2400">
                      <a:solidFill>
                        <a:schemeClr val="tx1"/>
                      </a:solidFill>
                      <a:latin typeface="Times" charset="0"/>
                      <a:ea typeface="Osaka" panose="020B0600000000000000" pitchFamily="34" charset="-128"/>
                    </a:defRPr>
                  </a:lvl3pPr>
                  <a:lvl4pPr>
                    <a:defRPr kumimoji="1" sz="2400">
                      <a:solidFill>
                        <a:schemeClr val="tx1"/>
                      </a:solidFill>
                      <a:latin typeface="Times" charset="0"/>
                      <a:ea typeface="Osaka" panose="020B0600000000000000" pitchFamily="34" charset="-128"/>
                    </a:defRPr>
                  </a:lvl4pPr>
                  <a:lvl5pPr>
                    <a:defRPr kumimoji="1" sz="2400">
                      <a:solidFill>
                        <a:schemeClr val="tx1"/>
                      </a:solidFill>
                      <a:latin typeface="Times" charset="0"/>
                      <a:ea typeface="Osaka" panose="020B0600000000000000" pitchFamily="34" charset="-128"/>
                    </a:defRPr>
                  </a:lvl5pPr>
                  <a:lvl6pPr marL="457200" fontAlgn="base">
                    <a:spcBef>
                      <a:spcPct val="0"/>
                    </a:spcBef>
                    <a:spcAft>
                      <a:spcPct val="0"/>
                    </a:spcAft>
                    <a:defRPr kumimoji="1" sz="2400">
                      <a:solidFill>
                        <a:schemeClr val="tx1"/>
                      </a:solidFill>
                      <a:latin typeface="Times" charset="0"/>
                      <a:ea typeface="Osaka" panose="020B0600000000000000" pitchFamily="34" charset="-128"/>
                    </a:defRPr>
                  </a:lvl6pPr>
                  <a:lvl7pPr marL="914400" fontAlgn="base">
                    <a:spcBef>
                      <a:spcPct val="0"/>
                    </a:spcBef>
                    <a:spcAft>
                      <a:spcPct val="0"/>
                    </a:spcAft>
                    <a:defRPr kumimoji="1" sz="2400">
                      <a:solidFill>
                        <a:schemeClr val="tx1"/>
                      </a:solidFill>
                      <a:latin typeface="Times" charset="0"/>
                      <a:ea typeface="Osaka" panose="020B0600000000000000" pitchFamily="34" charset="-128"/>
                    </a:defRPr>
                  </a:lvl7pPr>
                  <a:lvl8pPr marL="1371600" fontAlgn="base">
                    <a:spcBef>
                      <a:spcPct val="0"/>
                    </a:spcBef>
                    <a:spcAft>
                      <a:spcPct val="0"/>
                    </a:spcAft>
                    <a:defRPr kumimoji="1" sz="2400">
                      <a:solidFill>
                        <a:schemeClr val="tx1"/>
                      </a:solidFill>
                      <a:latin typeface="Times" charset="0"/>
                      <a:ea typeface="Osaka" panose="020B0600000000000000" pitchFamily="34" charset="-128"/>
                    </a:defRPr>
                  </a:lvl8pPr>
                  <a:lvl9pPr marL="1828800" fontAlgn="base">
                    <a:spcBef>
                      <a:spcPct val="0"/>
                    </a:spcBef>
                    <a:spcAft>
                      <a:spcPct val="0"/>
                    </a:spcAft>
                    <a:defRPr kumimoji="1" sz="2400">
                      <a:solidFill>
                        <a:schemeClr val="tx1"/>
                      </a:solidFill>
                      <a:latin typeface="Times" charset="0"/>
                      <a:ea typeface="Osaka" panose="020B0600000000000000" pitchFamily="34" charset="-128"/>
                    </a:defRPr>
                  </a:lvl9pPr>
                </a:lstStyle>
                <a:p>
                  <a:pPr algn="ctr"/>
                  <a:endParaRPr lang="ja-JP" altLang="en-US">
                    <a:solidFill>
                      <a:srgbClr val="FFFFFF"/>
                    </a:solidFill>
                    <a:ea typeface="ＭＳ Ｐゴシック" panose="020B0600070205080204" pitchFamily="34" charset="-128"/>
                  </a:endParaRPr>
                </a:p>
              </p:txBody>
            </p:sp>
            <p:pic>
              <p:nvPicPr>
                <p:cNvPr id="64562" name="Picture 22" descr="\begin{align*}&#13;&#10;  \sigma&#13;&#10;  \end{align*}&#13;&#10;">
                  <a:extLst>
                    <a:ext uri="{FF2B5EF4-FFF2-40B4-BE49-F238E27FC236}">
                      <a16:creationId xmlns:a16="http://schemas.microsoft.com/office/drawing/2014/main" id="{878C19B9-2626-2F34-9183-9102180346BA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8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8143900" y="1500174"/>
                  <a:ext cx="162111" cy="122354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</p:grpSp>
          <p:grpSp>
            <p:nvGrpSpPr>
              <p:cNvPr id="64557" name="グループ化 39">
                <a:extLst>
                  <a:ext uri="{FF2B5EF4-FFF2-40B4-BE49-F238E27FC236}">
                    <a16:creationId xmlns:a16="http://schemas.microsoft.com/office/drawing/2014/main" id="{F6532A17-BB66-47BB-C39D-972385349C4D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7215197" y="222225"/>
                <a:ext cx="285750" cy="349262"/>
                <a:chOff x="-714426" y="2333614"/>
                <a:chExt cx="428625" cy="523893"/>
              </a:xfrm>
            </p:grpSpPr>
            <p:sp>
              <p:nvSpPr>
                <p:cNvPr id="14" name="正方形/長方形 13">
                  <a:extLst>
                    <a:ext uri="{FF2B5EF4-FFF2-40B4-BE49-F238E27FC236}">
                      <a16:creationId xmlns:a16="http://schemas.microsoft.com/office/drawing/2014/main" id="{A5B36797-F9F3-64F8-43BD-1C61D5304B1C}"/>
                    </a:ext>
                  </a:extLst>
                </p:cNvPr>
                <p:cNvSpPr/>
                <p:nvPr/>
              </p:nvSpPr>
              <p:spPr>
                <a:xfrm>
                  <a:off x="-714426" y="2428058"/>
                  <a:ext cx="428625" cy="428636"/>
                </a:xfrm>
                <a:prstGeom prst="rect">
                  <a:avLst/>
                </a:prstGeom>
                <a:solidFill>
                  <a:schemeClr val="bg1"/>
                </a:solidFill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>
                  <a:lvl1pPr>
                    <a:defRPr kumimoji="1" sz="2400">
                      <a:solidFill>
                        <a:schemeClr val="tx1"/>
                      </a:solidFill>
                      <a:latin typeface="Times" charset="0"/>
                      <a:ea typeface="Osaka" panose="020B0600000000000000" pitchFamily="34" charset="-128"/>
                    </a:defRPr>
                  </a:lvl1pPr>
                  <a:lvl2pPr marL="37931725" indent="-37474525">
                    <a:defRPr kumimoji="1" sz="2400">
                      <a:solidFill>
                        <a:schemeClr val="tx1"/>
                      </a:solidFill>
                      <a:latin typeface="Times" charset="0"/>
                      <a:ea typeface="Osaka" panose="020B0600000000000000" pitchFamily="34" charset="-128"/>
                    </a:defRPr>
                  </a:lvl2pPr>
                  <a:lvl3pPr>
                    <a:defRPr kumimoji="1" sz="2400">
                      <a:solidFill>
                        <a:schemeClr val="tx1"/>
                      </a:solidFill>
                      <a:latin typeface="Times" charset="0"/>
                      <a:ea typeface="Osaka" panose="020B0600000000000000" pitchFamily="34" charset="-128"/>
                    </a:defRPr>
                  </a:lvl3pPr>
                  <a:lvl4pPr>
                    <a:defRPr kumimoji="1" sz="2400">
                      <a:solidFill>
                        <a:schemeClr val="tx1"/>
                      </a:solidFill>
                      <a:latin typeface="Times" charset="0"/>
                      <a:ea typeface="Osaka" panose="020B0600000000000000" pitchFamily="34" charset="-128"/>
                    </a:defRPr>
                  </a:lvl4pPr>
                  <a:lvl5pPr>
                    <a:defRPr kumimoji="1" sz="2400">
                      <a:solidFill>
                        <a:schemeClr val="tx1"/>
                      </a:solidFill>
                      <a:latin typeface="Times" charset="0"/>
                      <a:ea typeface="Osaka" panose="020B0600000000000000" pitchFamily="34" charset="-128"/>
                    </a:defRPr>
                  </a:lvl5pPr>
                  <a:lvl6pPr marL="457200" fontAlgn="base">
                    <a:spcBef>
                      <a:spcPct val="0"/>
                    </a:spcBef>
                    <a:spcAft>
                      <a:spcPct val="0"/>
                    </a:spcAft>
                    <a:defRPr kumimoji="1" sz="2400">
                      <a:solidFill>
                        <a:schemeClr val="tx1"/>
                      </a:solidFill>
                      <a:latin typeface="Times" charset="0"/>
                      <a:ea typeface="Osaka" panose="020B0600000000000000" pitchFamily="34" charset="-128"/>
                    </a:defRPr>
                  </a:lvl6pPr>
                  <a:lvl7pPr marL="914400" fontAlgn="base">
                    <a:spcBef>
                      <a:spcPct val="0"/>
                    </a:spcBef>
                    <a:spcAft>
                      <a:spcPct val="0"/>
                    </a:spcAft>
                    <a:defRPr kumimoji="1" sz="2400">
                      <a:solidFill>
                        <a:schemeClr val="tx1"/>
                      </a:solidFill>
                      <a:latin typeface="Times" charset="0"/>
                      <a:ea typeface="Osaka" panose="020B0600000000000000" pitchFamily="34" charset="-128"/>
                    </a:defRPr>
                  </a:lvl7pPr>
                  <a:lvl8pPr marL="1371600" fontAlgn="base">
                    <a:spcBef>
                      <a:spcPct val="0"/>
                    </a:spcBef>
                    <a:spcAft>
                      <a:spcPct val="0"/>
                    </a:spcAft>
                    <a:defRPr kumimoji="1" sz="2400">
                      <a:solidFill>
                        <a:schemeClr val="tx1"/>
                      </a:solidFill>
                      <a:latin typeface="Times" charset="0"/>
                      <a:ea typeface="Osaka" panose="020B0600000000000000" pitchFamily="34" charset="-128"/>
                    </a:defRPr>
                  </a:lvl8pPr>
                  <a:lvl9pPr marL="1828800" fontAlgn="base">
                    <a:spcBef>
                      <a:spcPct val="0"/>
                    </a:spcBef>
                    <a:spcAft>
                      <a:spcPct val="0"/>
                    </a:spcAft>
                    <a:defRPr kumimoji="1" sz="2400">
                      <a:solidFill>
                        <a:schemeClr val="tx1"/>
                      </a:solidFill>
                      <a:latin typeface="Times" charset="0"/>
                      <a:ea typeface="Osaka" panose="020B0600000000000000" pitchFamily="34" charset="-128"/>
                    </a:defRPr>
                  </a:lvl9pPr>
                </a:lstStyle>
                <a:p>
                  <a:pPr algn="ctr"/>
                  <a:endParaRPr lang="ja-JP" altLang="en-US">
                    <a:solidFill>
                      <a:srgbClr val="FFFFFF"/>
                    </a:solidFill>
                    <a:ea typeface="ＭＳ Ｐゴシック" panose="020B0600070205080204" pitchFamily="34" charset="-128"/>
                  </a:endParaRPr>
                </a:p>
              </p:txBody>
            </p:sp>
            <p:pic>
              <p:nvPicPr>
                <p:cNvPr id="64559" name="Picture 26" descr="\begin{align*}&#13;&#10; {\cal V}&#13;&#10;  \end{align*}&#13;&#10;">
                  <a:extLst>
                    <a:ext uri="{FF2B5EF4-FFF2-40B4-BE49-F238E27FC236}">
                      <a16:creationId xmlns:a16="http://schemas.microsoft.com/office/drawing/2014/main" id="{AD1EFB31-BDC7-AA84-D5E0-CD0AAB7998C3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-642974" y="2333614"/>
                  <a:ext cx="247650" cy="285750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</p:grpSp>
        </p:grpSp>
        <p:sp>
          <p:nvSpPr>
            <p:cNvPr id="11" name="正方形/長方形 10">
              <a:extLst>
                <a:ext uri="{FF2B5EF4-FFF2-40B4-BE49-F238E27FC236}">
                  <a16:creationId xmlns:a16="http://schemas.microsoft.com/office/drawing/2014/main" id="{D2A246D0-9D99-B18E-BFDB-CD2E7A153800}"/>
                </a:ext>
              </a:extLst>
            </p:cNvPr>
            <p:cNvSpPr/>
            <p:nvPr/>
          </p:nvSpPr>
          <p:spPr>
            <a:xfrm>
              <a:off x="3286129" y="1569490"/>
              <a:ext cx="642939" cy="428625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lvl1pPr>
                <a:defRPr kumimoji="1" sz="2400">
                  <a:solidFill>
                    <a:schemeClr val="tx1"/>
                  </a:solidFill>
                  <a:latin typeface="Times" charset="0"/>
                  <a:ea typeface="Osaka" panose="020B0600000000000000" pitchFamily="34" charset="-128"/>
                </a:defRPr>
              </a:lvl1pPr>
              <a:lvl2pPr marL="37931725" indent="-37474525">
                <a:defRPr kumimoji="1" sz="2400">
                  <a:solidFill>
                    <a:schemeClr val="tx1"/>
                  </a:solidFill>
                  <a:latin typeface="Times" charset="0"/>
                  <a:ea typeface="Osaka" panose="020B0600000000000000" pitchFamily="34" charset="-128"/>
                </a:defRPr>
              </a:lvl2pPr>
              <a:lvl3pPr>
                <a:defRPr kumimoji="1" sz="2400">
                  <a:solidFill>
                    <a:schemeClr val="tx1"/>
                  </a:solidFill>
                  <a:latin typeface="Times" charset="0"/>
                  <a:ea typeface="Osaka" panose="020B0600000000000000" pitchFamily="34" charset="-128"/>
                </a:defRPr>
              </a:lvl3pPr>
              <a:lvl4pPr>
                <a:defRPr kumimoji="1" sz="2400">
                  <a:solidFill>
                    <a:schemeClr val="tx1"/>
                  </a:solidFill>
                  <a:latin typeface="Times" charset="0"/>
                  <a:ea typeface="Osaka" panose="020B0600000000000000" pitchFamily="34" charset="-128"/>
                </a:defRPr>
              </a:lvl4pPr>
              <a:lvl5pPr>
                <a:defRPr kumimoji="1" sz="2400">
                  <a:solidFill>
                    <a:schemeClr val="tx1"/>
                  </a:solidFill>
                  <a:latin typeface="Times" charset="0"/>
                  <a:ea typeface="Osaka" panose="020B0600000000000000" pitchFamily="34" charset="-128"/>
                </a:defRPr>
              </a:lvl5pPr>
              <a:lvl6pPr marL="457200" fontAlgn="base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" charset="0"/>
                  <a:ea typeface="Osaka" panose="020B0600000000000000" pitchFamily="34" charset="-128"/>
                </a:defRPr>
              </a:lvl6pPr>
              <a:lvl7pPr marL="914400" fontAlgn="base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" charset="0"/>
                  <a:ea typeface="Osaka" panose="020B0600000000000000" pitchFamily="34" charset="-128"/>
                </a:defRPr>
              </a:lvl7pPr>
              <a:lvl8pPr marL="1371600" fontAlgn="base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" charset="0"/>
                  <a:ea typeface="Osaka" panose="020B0600000000000000" pitchFamily="34" charset="-128"/>
                </a:defRPr>
              </a:lvl8pPr>
              <a:lvl9pPr marL="1828800" fontAlgn="base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" charset="0"/>
                  <a:ea typeface="Osaka" panose="020B0600000000000000" pitchFamily="34" charset="-128"/>
                </a:defRPr>
              </a:lvl9pPr>
            </a:lstStyle>
            <a:p>
              <a:pPr algn="ctr"/>
              <a:endParaRPr lang="ja-JP" altLang="en-US">
                <a:solidFill>
                  <a:srgbClr val="FFFFFF"/>
                </a:solidFill>
                <a:ea typeface="ＭＳ Ｐゴシック" panose="020B0600070205080204" pitchFamily="34" charset="-128"/>
              </a:endParaRPr>
            </a:p>
          </p:txBody>
        </p:sp>
      </p:grpSp>
      <p:grpSp>
        <p:nvGrpSpPr>
          <p:cNvPr id="64518" name="グループ化 54">
            <a:extLst>
              <a:ext uri="{FF2B5EF4-FFF2-40B4-BE49-F238E27FC236}">
                <a16:creationId xmlns:a16="http://schemas.microsoft.com/office/drawing/2014/main" id="{8277F959-EF11-3155-F346-2CA844D7B341}"/>
              </a:ext>
            </a:extLst>
          </p:cNvPr>
          <p:cNvGrpSpPr>
            <a:grpSpLocks/>
          </p:cNvGrpSpPr>
          <p:nvPr/>
        </p:nvGrpSpPr>
        <p:grpSpPr bwMode="auto">
          <a:xfrm>
            <a:off x="357188" y="2209800"/>
            <a:ext cx="8561387" cy="1852613"/>
            <a:chOff x="357188" y="2210053"/>
            <a:chExt cx="8561387" cy="1852612"/>
          </a:xfrm>
        </p:grpSpPr>
        <p:sp>
          <p:nvSpPr>
            <p:cNvPr id="27" name="Text Box 126">
              <a:extLst>
                <a:ext uri="{FF2B5EF4-FFF2-40B4-BE49-F238E27FC236}">
                  <a16:creationId xmlns:a16="http://schemas.microsoft.com/office/drawing/2014/main" id="{E5AC6BE8-2FE7-3363-A97E-83C3D8895199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57188" y="2395791"/>
              <a:ext cx="3643312" cy="461962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>
              <a:lvl1pPr>
                <a:defRPr kumimoji="1" sz="2400">
                  <a:solidFill>
                    <a:schemeClr val="tx1"/>
                  </a:solidFill>
                  <a:latin typeface="Times" charset="0"/>
                  <a:ea typeface="Osaka" panose="020B0600000000000000" pitchFamily="34" charset="-128"/>
                </a:defRPr>
              </a:lvl1pPr>
              <a:lvl2pPr marL="37931725" indent="-37474525">
                <a:defRPr kumimoji="1" sz="2400">
                  <a:solidFill>
                    <a:schemeClr val="tx1"/>
                  </a:solidFill>
                  <a:latin typeface="Times" charset="0"/>
                  <a:ea typeface="Osaka" panose="020B0600000000000000" pitchFamily="34" charset="-128"/>
                </a:defRPr>
              </a:lvl2pPr>
              <a:lvl3pPr>
                <a:defRPr kumimoji="1" sz="2400">
                  <a:solidFill>
                    <a:schemeClr val="tx1"/>
                  </a:solidFill>
                  <a:latin typeface="Times" charset="0"/>
                  <a:ea typeface="Osaka" panose="020B0600000000000000" pitchFamily="34" charset="-128"/>
                </a:defRPr>
              </a:lvl3pPr>
              <a:lvl4pPr>
                <a:defRPr kumimoji="1" sz="2400">
                  <a:solidFill>
                    <a:schemeClr val="tx1"/>
                  </a:solidFill>
                  <a:latin typeface="Times" charset="0"/>
                  <a:ea typeface="Osaka" panose="020B0600000000000000" pitchFamily="34" charset="-128"/>
                </a:defRPr>
              </a:lvl4pPr>
              <a:lvl5pPr>
                <a:defRPr kumimoji="1" sz="2400">
                  <a:solidFill>
                    <a:schemeClr val="tx1"/>
                  </a:solidFill>
                  <a:latin typeface="Times" charset="0"/>
                  <a:ea typeface="Osaka" panose="020B0600000000000000" pitchFamily="34" charset="-128"/>
                </a:defRPr>
              </a:lvl5pPr>
              <a:lvl6pPr marL="457200" fontAlgn="base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" charset="0"/>
                  <a:ea typeface="Osaka" panose="020B0600000000000000" pitchFamily="34" charset="-128"/>
                </a:defRPr>
              </a:lvl6pPr>
              <a:lvl7pPr marL="914400" fontAlgn="base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" charset="0"/>
                  <a:ea typeface="Osaka" panose="020B0600000000000000" pitchFamily="34" charset="-128"/>
                </a:defRPr>
              </a:lvl7pPr>
              <a:lvl8pPr marL="1371600" fontAlgn="base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" charset="0"/>
                  <a:ea typeface="Osaka" panose="020B0600000000000000" pitchFamily="34" charset="-128"/>
                </a:defRPr>
              </a:lvl8pPr>
              <a:lvl9pPr marL="1828800" fontAlgn="base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" charset="0"/>
                  <a:ea typeface="Osaka" panose="020B0600000000000000" pitchFamily="34" charset="-128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ja-JP" altLang="en-US" sz="2000">
                  <a:solidFill>
                    <a:srgbClr val="FF0000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Comic Sans MS" panose="030F0902030302020204" pitchFamily="66" charset="0"/>
                  <a:ea typeface="小塚明朝 Pro H" pitchFamily="-111" charset="-128"/>
                </a:rPr>
                <a:t>・ </a:t>
              </a:r>
              <a:r>
                <a:rPr lang="en-US" altLang="ja-JP" sz="2000">
                  <a:solidFill>
                    <a:srgbClr val="FF0000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Comic Sans MS" panose="030F0902030302020204" pitchFamily="66" charset="0"/>
                  <a:ea typeface="小塚明朝 Pro H" pitchFamily="-111" charset="-128"/>
                </a:rPr>
                <a:t>1st order phase transition</a:t>
              </a:r>
              <a:r>
                <a:rPr lang="en-US" altLang="ja-JP">
                  <a:effectLst>
                    <a:outerShdw blurRad="38100" dist="38100" dir="2700000" algn="tl">
                      <a:srgbClr val="C0C0C0"/>
                    </a:outerShdw>
                  </a:effectLst>
                  <a:latin typeface="Comic Sans MS" panose="030F0902030302020204" pitchFamily="66" charset="0"/>
                  <a:ea typeface="小塚明朝 Pro H" pitchFamily="-111" charset="-128"/>
                </a:rPr>
                <a:t> </a:t>
              </a:r>
            </a:p>
          </p:txBody>
        </p:sp>
        <p:pic>
          <p:nvPicPr>
            <p:cNvPr id="64535" name="Picture 3">
              <a:extLst>
                <a:ext uri="{FF2B5EF4-FFF2-40B4-BE49-F238E27FC236}">
                  <a16:creationId xmlns:a16="http://schemas.microsoft.com/office/drawing/2014/main" id="{0B5FC067-8E5D-4C87-C9DD-A22D1002538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20716" y="2857496"/>
              <a:ext cx="3736965" cy="75694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grpSp>
          <p:nvGrpSpPr>
            <p:cNvPr id="64536" name="グループ化 33">
              <a:extLst>
                <a:ext uri="{FF2B5EF4-FFF2-40B4-BE49-F238E27FC236}">
                  <a16:creationId xmlns:a16="http://schemas.microsoft.com/office/drawing/2014/main" id="{ED8FE775-F079-C9CB-AFEB-013A2DF652AA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785813" y="3071815"/>
              <a:ext cx="428625" cy="357188"/>
              <a:chOff x="-714388" y="2428735"/>
              <a:chExt cx="428626" cy="428393"/>
            </a:xfrm>
          </p:grpSpPr>
          <p:sp>
            <p:nvSpPr>
              <p:cNvPr id="41" name="正方形/長方形 34">
                <a:extLst>
                  <a:ext uri="{FF2B5EF4-FFF2-40B4-BE49-F238E27FC236}">
                    <a16:creationId xmlns:a16="http://schemas.microsoft.com/office/drawing/2014/main" id="{30594294-E724-9F30-29C9-9E77193449D2}"/>
                  </a:ext>
                </a:extLst>
              </p:cNvPr>
              <p:cNvSpPr/>
              <p:nvPr/>
            </p:nvSpPr>
            <p:spPr>
              <a:xfrm>
                <a:off x="-714388" y="2429036"/>
                <a:ext cx="428626" cy="428392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>
                <a:lvl1pPr>
                  <a:defRPr kumimoji="1" sz="2400">
                    <a:solidFill>
                      <a:schemeClr val="tx1"/>
                    </a:solidFill>
                    <a:latin typeface="Times" charset="0"/>
                    <a:ea typeface="Osaka" panose="020B0600000000000000" pitchFamily="34" charset="-128"/>
                  </a:defRPr>
                </a:lvl1pPr>
                <a:lvl2pPr marL="37931725" indent="-37474525">
                  <a:defRPr kumimoji="1" sz="2400">
                    <a:solidFill>
                      <a:schemeClr val="tx1"/>
                    </a:solidFill>
                    <a:latin typeface="Times" charset="0"/>
                    <a:ea typeface="Osaka" panose="020B0600000000000000" pitchFamily="34" charset="-128"/>
                  </a:defRPr>
                </a:lvl2pPr>
                <a:lvl3pPr>
                  <a:defRPr kumimoji="1" sz="2400">
                    <a:solidFill>
                      <a:schemeClr val="tx1"/>
                    </a:solidFill>
                    <a:latin typeface="Times" charset="0"/>
                    <a:ea typeface="Osaka" panose="020B0600000000000000" pitchFamily="34" charset="-128"/>
                  </a:defRPr>
                </a:lvl3pPr>
                <a:lvl4pPr>
                  <a:defRPr kumimoji="1" sz="2400">
                    <a:solidFill>
                      <a:schemeClr val="tx1"/>
                    </a:solidFill>
                    <a:latin typeface="Times" charset="0"/>
                    <a:ea typeface="Osaka" panose="020B0600000000000000" pitchFamily="34" charset="-128"/>
                  </a:defRPr>
                </a:lvl4pPr>
                <a:lvl5pPr>
                  <a:defRPr kumimoji="1" sz="2400">
                    <a:solidFill>
                      <a:schemeClr val="tx1"/>
                    </a:solidFill>
                    <a:latin typeface="Times" charset="0"/>
                    <a:ea typeface="Osaka" panose="020B0600000000000000" pitchFamily="34" charset="-128"/>
                  </a:defRPr>
                </a:lvl5pPr>
                <a:lvl6pPr marL="457200" fontAlgn="base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Times" charset="0"/>
                    <a:ea typeface="Osaka" panose="020B0600000000000000" pitchFamily="34" charset="-128"/>
                  </a:defRPr>
                </a:lvl6pPr>
                <a:lvl7pPr marL="914400" fontAlgn="base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Times" charset="0"/>
                    <a:ea typeface="Osaka" panose="020B0600000000000000" pitchFamily="34" charset="-128"/>
                  </a:defRPr>
                </a:lvl7pPr>
                <a:lvl8pPr marL="1371600" fontAlgn="base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Times" charset="0"/>
                    <a:ea typeface="Osaka" panose="020B0600000000000000" pitchFamily="34" charset="-128"/>
                  </a:defRPr>
                </a:lvl8pPr>
                <a:lvl9pPr marL="1828800" fontAlgn="base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Times" charset="0"/>
                    <a:ea typeface="Osaka" panose="020B0600000000000000" pitchFamily="34" charset="-128"/>
                  </a:defRPr>
                </a:lvl9pPr>
              </a:lstStyle>
              <a:p>
                <a:pPr algn="ctr"/>
                <a:endParaRPr lang="ja-JP" altLang="en-US">
                  <a:solidFill>
                    <a:srgbClr val="FFFFFF"/>
                  </a:solidFill>
                  <a:ea typeface="ＭＳ Ｐゴシック" panose="020B0600070205080204" pitchFamily="34" charset="-128"/>
                </a:endParaRPr>
              </a:p>
            </p:txBody>
          </p:sp>
          <p:pic>
            <p:nvPicPr>
              <p:cNvPr id="64549" name="Picture 26" descr="\begin{align*}&#13;&#10; {\cal V}&#13;&#10;  \end{align*}&#13;&#10;">
                <a:extLst>
                  <a:ext uri="{FF2B5EF4-FFF2-40B4-BE49-F238E27FC236}">
                    <a16:creationId xmlns:a16="http://schemas.microsoft.com/office/drawing/2014/main" id="{18FD9B44-45DA-8DC9-0249-6423549F51B7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-642974" y="2500306"/>
                <a:ext cx="247650" cy="28575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grpSp>
          <p:nvGrpSpPr>
            <p:cNvPr id="64537" name="グループ化 49">
              <a:extLst>
                <a:ext uri="{FF2B5EF4-FFF2-40B4-BE49-F238E27FC236}">
                  <a16:creationId xmlns:a16="http://schemas.microsoft.com/office/drawing/2014/main" id="{E5DD0CFD-1D0F-AB04-E118-F31D49A29613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6357938" y="2210053"/>
              <a:ext cx="2560637" cy="1852612"/>
              <a:chOff x="6357950" y="1990963"/>
              <a:chExt cx="2560626" cy="1852619"/>
            </a:xfrm>
          </p:grpSpPr>
          <p:grpSp>
            <p:nvGrpSpPr>
              <p:cNvPr id="64540" name="グループ化 21">
                <a:extLst>
                  <a:ext uri="{FF2B5EF4-FFF2-40B4-BE49-F238E27FC236}">
                    <a16:creationId xmlns:a16="http://schemas.microsoft.com/office/drawing/2014/main" id="{31823306-6FE9-083A-0C91-638D177D1ADC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6357950" y="1990963"/>
                <a:ext cx="2560626" cy="1852619"/>
                <a:chOff x="5715000" y="1947864"/>
                <a:chExt cx="3060700" cy="2209800"/>
              </a:xfrm>
            </p:grpSpPr>
            <p:grpSp>
              <p:nvGrpSpPr>
                <p:cNvPr id="64544" name="Group 124">
                  <a:extLst>
                    <a:ext uri="{FF2B5EF4-FFF2-40B4-BE49-F238E27FC236}">
                      <a16:creationId xmlns:a16="http://schemas.microsoft.com/office/drawing/2014/main" id="{F4ADCC7B-8074-115B-65D6-07EC1E26C47C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5715000" y="1947864"/>
                  <a:ext cx="3060700" cy="2209800"/>
                  <a:chOff x="3651" y="42"/>
                  <a:chExt cx="1928" cy="1392"/>
                </a:xfrm>
              </p:grpSpPr>
              <p:pic>
                <p:nvPicPr>
                  <p:cNvPr id="64546" name="Picture 118">
                    <a:extLst>
                      <a:ext uri="{FF2B5EF4-FFF2-40B4-BE49-F238E27FC236}">
                        <a16:creationId xmlns:a16="http://schemas.microsoft.com/office/drawing/2014/main" id="{583477D2-9F11-187B-9247-B4736409A3DE}"/>
                      </a:ext>
                    </a:extLst>
                  </p:cNvPr>
                  <p:cNvPicPr>
                    <a:picLocks noChangeAspect="1" noChangeArrowheads="1"/>
                  </p:cNvPicPr>
                  <p:nvPr/>
                </p:nvPicPr>
                <p:blipFill>
                  <a:blip r:embed="rId10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>
                    <a:off x="3651" y="42"/>
                    <a:ext cx="1928" cy="1392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</p:pic>
              <p:pic>
                <p:nvPicPr>
                  <p:cNvPr id="64547" name="Picture 122">
                    <a:extLst>
                      <a:ext uri="{FF2B5EF4-FFF2-40B4-BE49-F238E27FC236}">
                        <a16:creationId xmlns:a16="http://schemas.microsoft.com/office/drawing/2014/main" id="{1E00CEFD-5B96-A71C-A535-C19DF86B6189}"/>
                      </a:ext>
                    </a:extLst>
                  </p:cNvPr>
                  <p:cNvPicPr>
                    <a:picLocks noChangeAspect="1" noChangeArrowheads="1"/>
                  </p:cNvPicPr>
                  <p:nvPr/>
                </p:nvPicPr>
                <p:blipFill>
                  <a:blip r:embed="rId11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>
                    <a:off x="4150" y="251"/>
                    <a:ext cx="267" cy="246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</p:pic>
            </p:grpSp>
            <p:pic>
              <p:nvPicPr>
                <p:cNvPr id="64545" name="Picture 7">
                  <a:extLst>
                    <a:ext uri="{FF2B5EF4-FFF2-40B4-BE49-F238E27FC236}">
                      <a16:creationId xmlns:a16="http://schemas.microsoft.com/office/drawing/2014/main" id="{802EF1D6-1DDB-0971-CD59-92AA5F7AB10E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7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6472238" y="2286000"/>
                  <a:ext cx="457200" cy="361950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</p:grpSp>
          <p:grpSp>
            <p:nvGrpSpPr>
              <p:cNvPr id="64541" name="グループ化 42">
                <a:extLst>
                  <a:ext uri="{FF2B5EF4-FFF2-40B4-BE49-F238E27FC236}">
                    <a16:creationId xmlns:a16="http://schemas.microsoft.com/office/drawing/2014/main" id="{DA80AA98-C515-BC0B-53C0-F56E5ACC6FB3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7072322" y="2109772"/>
                <a:ext cx="285749" cy="461965"/>
                <a:chOff x="-714425" y="2164539"/>
                <a:chExt cx="428624" cy="692948"/>
              </a:xfrm>
            </p:grpSpPr>
            <p:sp>
              <p:nvSpPr>
                <p:cNvPr id="35" name="正方形/長方形 34">
                  <a:extLst>
                    <a:ext uri="{FF2B5EF4-FFF2-40B4-BE49-F238E27FC236}">
                      <a16:creationId xmlns:a16="http://schemas.microsoft.com/office/drawing/2014/main" id="{C064800C-2496-6C06-FC14-EB7E8E87CABC}"/>
                    </a:ext>
                  </a:extLst>
                </p:cNvPr>
                <p:cNvSpPr/>
                <p:nvPr/>
              </p:nvSpPr>
              <p:spPr>
                <a:xfrm>
                  <a:off x="-714425" y="2429239"/>
                  <a:ext cx="428624" cy="428626"/>
                </a:xfrm>
                <a:prstGeom prst="rect">
                  <a:avLst/>
                </a:prstGeom>
                <a:solidFill>
                  <a:schemeClr val="bg1"/>
                </a:solidFill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>
                  <a:lvl1pPr>
                    <a:defRPr kumimoji="1" sz="2400">
                      <a:solidFill>
                        <a:schemeClr val="tx1"/>
                      </a:solidFill>
                      <a:latin typeface="Times" charset="0"/>
                      <a:ea typeface="Osaka" panose="020B0600000000000000" pitchFamily="34" charset="-128"/>
                    </a:defRPr>
                  </a:lvl1pPr>
                  <a:lvl2pPr marL="37931725" indent="-37474525">
                    <a:defRPr kumimoji="1" sz="2400">
                      <a:solidFill>
                        <a:schemeClr val="tx1"/>
                      </a:solidFill>
                      <a:latin typeface="Times" charset="0"/>
                      <a:ea typeface="Osaka" panose="020B0600000000000000" pitchFamily="34" charset="-128"/>
                    </a:defRPr>
                  </a:lvl2pPr>
                  <a:lvl3pPr>
                    <a:defRPr kumimoji="1" sz="2400">
                      <a:solidFill>
                        <a:schemeClr val="tx1"/>
                      </a:solidFill>
                      <a:latin typeface="Times" charset="0"/>
                      <a:ea typeface="Osaka" panose="020B0600000000000000" pitchFamily="34" charset="-128"/>
                    </a:defRPr>
                  </a:lvl3pPr>
                  <a:lvl4pPr>
                    <a:defRPr kumimoji="1" sz="2400">
                      <a:solidFill>
                        <a:schemeClr val="tx1"/>
                      </a:solidFill>
                      <a:latin typeface="Times" charset="0"/>
                      <a:ea typeface="Osaka" panose="020B0600000000000000" pitchFamily="34" charset="-128"/>
                    </a:defRPr>
                  </a:lvl4pPr>
                  <a:lvl5pPr>
                    <a:defRPr kumimoji="1" sz="2400">
                      <a:solidFill>
                        <a:schemeClr val="tx1"/>
                      </a:solidFill>
                      <a:latin typeface="Times" charset="0"/>
                      <a:ea typeface="Osaka" panose="020B0600000000000000" pitchFamily="34" charset="-128"/>
                    </a:defRPr>
                  </a:lvl5pPr>
                  <a:lvl6pPr marL="457200" fontAlgn="base">
                    <a:spcBef>
                      <a:spcPct val="0"/>
                    </a:spcBef>
                    <a:spcAft>
                      <a:spcPct val="0"/>
                    </a:spcAft>
                    <a:defRPr kumimoji="1" sz="2400">
                      <a:solidFill>
                        <a:schemeClr val="tx1"/>
                      </a:solidFill>
                      <a:latin typeface="Times" charset="0"/>
                      <a:ea typeface="Osaka" panose="020B0600000000000000" pitchFamily="34" charset="-128"/>
                    </a:defRPr>
                  </a:lvl6pPr>
                  <a:lvl7pPr marL="914400" fontAlgn="base">
                    <a:spcBef>
                      <a:spcPct val="0"/>
                    </a:spcBef>
                    <a:spcAft>
                      <a:spcPct val="0"/>
                    </a:spcAft>
                    <a:defRPr kumimoji="1" sz="2400">
                      <a:solidFill>
                        <a:schemeClr val="tx1"/>
                      </a:solidFill>
                      <a:latin typeface="Times" charset="0"/>
                      <a:ea typeface="Osaka" panose="020B0600000000000000" pitchFamily="34" charset="-128"/>
                    </a:defRPr>
                  </a:lvl7pPr>
                  <a:lvl8pPr marL="1371600" fontAlgn="base">
                    <a:spcBef>
                      <a:spcPct val="0"/>
                    </a:spcBef>
                    <a:spcAft>
                      <a:spcPct val="0"/>
                    </a:spcAft>
                    <a:defRPr kumimoji="1" sz="2400">
                      <a:solidFill>
                        <a:schemeClr val="tx1"/>
                      </a:solidFill>
                      <a:latin typeface="Times" charset="0"/>
                      <a:ea typeface="Osaka" panose="020B0600000000000000" pitchFamily="34" charset="-128"/>
                    </a:defRPr>
                  </a:lvl8pPr>
                  <a:lvl9pPr marL="1828800" fontAlgn="base">
                    <a:spcBef>
                      <a:spcPct val="0"/>
                    </a:spcBef>
                    <a:spcAft>
                      <a:spcPct val="0"/>
                    </a:spcAft>
                    <a:defRPr kumimoji="1" sz="2400">
                      <a:solidFill>
                        <a:schemeClr val="tx1"/>
                      </a:solidFill>
                      <a:latin typeface="Times" charset="0"/>
                      <a:ea typeface="Osaka" panose="020B0600000000000000" pitchFamily="34" charset="-128"/>
                    </a:defRPr>
                  </a:lvl9pPr>
                </a:lstStyle>
                <a:p>
                  <a:pPr algn="ctr"/>
                  <a:endParaRPr lang="ja-JP" altLang="en-US">
                    <a:solidFill>
                      <a:srgbClr val="FFFFFF"/>
                    </a:solidFill>
                    <a:ea typeface="ＭＳ Ｐゴシック" panose="020B0600070205080204" pitchFamily="34" charset="-128"/>
                  </a:endParaRPr>
                </a:p>
              </p:txBody>
            </p:sp>
            <p:pic>
              <p:nvPicPr>
                <p:cNvPr id="64543" name="Picture 26" descr="\begin{align*}&#13;&#10; {\cal V}&#13;&#10;  \end{align*}&#13;&#10;">
                  <a:extLst>
                    <a:ext uri="{FF2B5EF4-FFF2-40B4-BE49-F238E27FC236}">
                      <a16:creationId xmlns:a16="http://schemas.microsoft.com/office/drawing/2014/main" id="{D2CD4BBF-56DA-5E73-FD04-B58C9AAB4116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-642974" y="2164539"/>
                  <a:ext cx="247649" cy="285751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</p:grpSp>
        </p:grpSp>
        <p:sp>
          <p:nvSpPr>
            <p:cNvPr id="31" name="正方形/長方形 30">
              <a:extLst>
                <a:ext uri="{FF2B5EF4-FFF2-40B4-BE49-F238E27FC236}">
                  <a16:creationId xmlns:a16="http://schemas.microsoft.com/office/drawing/2014/main" id="{C5BB4E6D-09F8-592F-E16B-19A429258EDB}"/>
                </a:ext>
              </a:extLst>
            </p:cNvPr>
            <p:cNvSpPr/>
            <p:nvPr/>
          </p:nvSpPr>
          <p:spPr>
            <a:xfrm>
              <a:off x="3786188" y="3072066"/>
              <a:ext cx="642937" cy="428625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lvl1pPr>
                <a:defRPr kumimoji="1" sz="2400">
                  <a:solidFill>
                    <a:schemeClr val="tx1"/>
                  </a:solidFill>
                  <a:latin typeface="Times" charset="0"/>
                  <a:ea typeface="Osaka" panose="020B0600000000000000" pitchFamily="34" charset="-128"/>
                </a:defRPr>
              </a:lvl1pPr>
              <a:lvl2pPr marL="37931725" indent="-37474525">
                <a:defRPr kumimoji="1" sz="2400">
                  <a:solidFill>
                    <a:schemeClr val="tx1"/>
                  </a:solidFill>
                  <a:latin typeface="Times" charset="0"/>
                  <a:ea typeface="Osaka" panose="020B0600000000000000" pitchFamily="34" charset="-128"/>
                </a:defRPr>
              </a:lvl2pPr>
              <a:lvl3pPr>
                <a:defRPr kumimoji="1" sz="2400">
                  <a:solidFill>
                    <a:schemeClr val="tx1"/>
                  </a:solidFill>
                  <a:latin typeface="Times" charset="0"/>
                  <a:ea typeface="Osaka" panose="020B0600000000000000" pitchFamily="34" charset="-128"/>
                </a:defRPr>
              </a:lvl3pPr>
              <a:lvl4pPr>
                <a:defRPr kumimoji="1" sz="2400">
                  <a:solidFill>
                    <a:schemeClr val="tx1"/>
                  </a:solidFill>
                  <a:latin typeface="Times" charset="0"/>
                  <a:ea typeface="Osaka" panose="020B0600000000000000" pitchFamily="34" charset="-128"/>
                </a:defRPr>
              </a:lvl4pPr>
              <a:lvl5pPr>
                <a:defRPr kumimoji="1" sz="2400">
                  <a:solidFill>
                    <a:schemeClr val="tx1"/>
                  </a:solidFill>
                  <a:latin typeface="Times" charset="0"/>
                  <a:ea typeface="Osaka" panose="020B0600000000000000" pitchFamily="34" charset="-128"/>
                </a:defRPr>
              </a:lvl5pPr>
              <a:lvl6pPr marL="457200" fontAlgn="base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" charset="0"/>
                  <a:ea typeface="Osaka" panose="020B0600000000000000" pitchFamily="34" charset="-128"/>
                </a:defRPr>
              </a:lvl6pPr>
              <a:lvl7pPr marL="914400" fontAlgn="base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" charset="0"/>
                  <a:ea typeface="Osaka" panose="020B0600000000000000" pitchFamily="34" charset="-128"/>
                </a:defRPr>
              </a:lvl7pPr>
              <a:lvl8pPr marL="1371600" fontAlgn="base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" charset="0"/>
                  <a:ea typeface="Osaka" panose="020B0600000000000000" pitchFamily="34" charset="-128"/>
                </a:defRPr>
              </a:lvl8pPr>
              <a:lvl9pPr marL="1828800" fontAlgn="base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" charset="0"/>
                  <a:ea typeface="Osaka" panose="020B0600000000000000" pitchFamily="34" charset="-128"/>
                </a:defRPr>
              </a:lvl9pPr>
            </a:lstStyle>
            <a:p>
              <a:pPr algn="ctr"/>
              <a:endParaRPr lang="ja-JP" altLang="en-US">
                <a:solidFill>
                  <a:srgbClr val="FFFFFF"/>
                </a:solidFill>
                <a:ea typeface="ＭＳ Ｐゴシック" panose="020B0600070205080204" pitchFamily="34" charset="-128"/>
              </a:endParaRPr>
            </a:p>
          </p:txBody>
        </p:sp>
        <p:sp>
          <p:nvSpPr>
            <p:cNvPr id="64539" name="テキスト ボックス 28">
              <a:extLst>
                <a:ext uri="{FF2B5EF4-FFF2-40B4-BE49-F238E27FC236}">
                  <a16:creationId xmlns:a16="http://schemas.microsoft.com/office/drawing/2014/main" id="{7A51C827-FF7A-B178-1CDA-C7C419FC1A17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187829" y="2929227"/>
              <a:ext cx="2309862" cy="7078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kumimoji="1" sz="2400">
                  <a:solidFill>
                    <a:schemeClr val="tx1"/>
                  </a:solidFill>
                  <a:latin typeface="Times" charset="0"/>
                  <a:ea typeface="Osaka" panose="020B0600000000000000" pitchFamily="34" charset="-128"/>
                </a:defRPr>
              </a:lvl1pPr>
              <a:lvl2pPr marL="37931725" indent="-37474525">
                <a:defRPr kumimoji="1" sz="2400">
                  <a:solidFill>
                    <a:schemeClr val="tx1"/>
                  </a:solidFill>
                  <a:latin typeface="Times" charset="0"/>
                  <a:ea typeface="Osaka" panose="020B0600000000000000" pitchFamily="34" charset="-128"/>
                </a:defRPr>
              </a:lvl2pPr>
              <a:lvl3pPr>
                <a:defRPr kumimoji="1" sz="2400">
                  <a:solidFill>
                    <a:schemeClr val="tx1"/>
                  </a:solidFill>
                  <a:latin typeface="Times" charset="0"/>
                  <a:ea typeface="Osaka" panose="020B0600000000000000" pitchFamily="34" charset="-128"/>
                </a:defRPr>
              </a:lvl3pPr>
              <a:lvl4pPr>
                <a:defRPr kumimoji="1" sz="2400">
                  <a:solidFill>
                    <a:schemeClr val="tx1"/>
                  </a:solidFill>
                  <a:latin typeface="Times" charset="0"/>
                  <a:ea typeface="Osaka" panose="020B0600000000000000" pitchFamily="34" charset="-128"/>
                </a:defRPr>
              </a:lvl4pPr>
              <a:lvl5pPr>
                <a:defRPr kumimoji="1" sz="2400">
                  <a:solidFill>
                    <a:schemeClr val="tx1"/>
                  </a:solidFill>
                  <a:latin typeface="Times" charset="0"/>
                  <a:ea typeface="Osaka" panose="020B0600000000000000" pitchFamily="34" charset="-128"/>
                </a:defRPr>
              </a:lvl5pPr>
              <a:lvl6pPr marL="457200" fontAlgn="base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" charset="0"/>
                  <a:ea typeface="Osaka" panose="020B0600000000000000" pitchFamily="34" charset="-128"/>
                </a:defRPr>
              </a:lvl6pPr>
              <a:lvl7pPr marL="914400" fontAlgn="base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" charset="0"/>
                  <a:ea typeface="Osaka" panose="020B0600000000000000" pitchFamily="34" charset="-128"/>
                </a:defRPr>
              </a:lvl7pPr>
              <a:lvl8pPr marL="1371600" fontAlgn="base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" charset="0"/>
                  <a:ea typeface="Osaka" panose="020B0600000000000000" pitchFamily="34" charset="-128"/>
                </a:defRPr>
              </a:lvl8pPr>
              <a:lvl9pPr marL="1828800" fontAlgn="base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" charset="0"/>
                  <a:ea typeface="Osaka" panose="020B0600000000000000" pitchFamily="34" charset="-128"/>
                </a:defRPr>
              </a:lvl9pPr>
            </a:lstStyle>
            <a:p>
              <a:r>
                <a:rPr lang="en-US" altLang="ja-JP" sz="2000">
                  <a:latin typeface="ヒラギノ丸ゴ Pro W4" panose="020F0400000000000000" pitchFamily="34" charset="-128"/>
                  <a:ea typeface="ヒラギノ丸ゴ Pro W4" panose="020F0400000000000000" pitchFamily="34" charset="-128"/>
                </a:rPr>
                <a:t>Z(3) Potts model</a:t>
              </a:r>
            </a:p>
            <a:p>
              <a:r>
                <a:rPr lang="en-US" altLang="ja-JP" sz="2000">
                  <a:latin typeface="ヒラギノ丸ゴ Pro W4" panose="020F0400000000000000" pitchFamily="34" charset="-128"/>
                  <a:ea typeface="ヒラギノ丸ゴ Pro W4" panose="020F0400000000000000" pitchFamily="34" charset="-128"/>
                </a:rPr>
                <a:t>N</a:t>
              </a:r>
              <a:r>
                <a:rPr lang="en-US" altLang="ja-JP" sz="2000" baseline="-25000">
                  <a:latin typeface="ヒラギノ丸ゴ Pro W4" panose="020F0400000000000000" pitchFamily="34" charset="-128"/>
                  <a:ea typeface="ヒラギノ丸ゴ Pro W4" panose="020F0400000000000000" pitchFamily="34" charset="-128"/>
                </a:rPr>
                <a:t>f</a:t>
              </a:r>
              <a:r>
                <a:rPr lang="en-US" altLang="ja-JP" sz="2000">
                  <a:latin typeface="ヒラギノ丸ゴ Pro W4" panose="020F0400000000000000" pitchFamily="34" charset="-128"/>
                  <a:ea typeface="ヒラギノ丸ゴ Pro W4" panose="020F0400000000000000" pitchFamily="34" charset="-128"/>
                </a:rPr>
                <a:t>=3 QCD</a:t>
              </a:r>
              <a:endParaRPr lang="ja-JP" altLang="en-US" sz="2000">
                <a:latin typeface="ヒラギノ丸ゴ Pro W4" panose="020F0400000000000000" pitchFamily="34" charset="-128"/>
                <a:ea typeface="ヒラギノ丸ゴ Pro W4" panose="020F0400000000000000" pitchFamily="34" charset="-128"/>
              </a:endParaRPr>
            </a:p>
          </p:txBody>
        </p:sp>
      </p:grpSp>
      <p:grpSp>
        <p:nvGrpSpPr>
          <p:cNvPr id="64519" name="グループ化 55">
            <a:extLst>
              <a:ext uri="{FF2B5EF4-FFF2-40B4-BE49-F238E27FC236}">
                <a16:creationId xmlns:a16="http://schemas.microsoft.com/office/drawing/2014/main" id="{8D732811-8BC8-D742-B529-4A4C90D80FAD}"/>
              </a:ext>
            </a:extLst>
          </p:cNvPr>
          <p:cNvGrpSpPr>
            <a:grpSpLocks/>
          </p:cNvGrpSpPr>
          <p:nvPr/>
        </p:nvGrpSpPr>
        <p:grpSpPr bwMode="auto">
          <a:xfrm>
            <a:off x="428625" y="3810000"/>
            <a:ext cx="8501063" cy="3048000"/>
            <a:chOff x="428625" y="4414838"/>
            <a:chExt cx="8501063" cy="3048000"/>
          </a:xfrm>
        </p:grpSpPr>
        <p:pic>
          <p:nvPicPr>
            <p:cNvPr id="64522" name="Picture 4">
              <a:extLst>
                <a:ext uri="{FF2B5EF4-FFF2-40B4-BE49-F238E27FC236}">
                  <a16:creationId xmlns:a16="http://schemas.microsoft.com/office/drawing/2014/main" id="{44FF4474-0DA8-43BC-EB61-69EF7D0036D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42941" y="4857759"/>
              <a:ext cx="3733781" cy="84772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45" name="Text Box 126">
              <a:extLst>
                <a:ext uri="{FF2B5EF4-FFF2-40B4-BE49-F238E27FC236}">
                  <a16:creationId xmlns:a16="http://schemas.microsoft.com/office/drawing/2014/main" id="{3DD037EE-D9A4-4FC7-E0FA-08DC32C05115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28625" y="4414838"/>
              <a:ext cx="3355975" cy="461963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>
              <a:lvl1pPr>
                <a:defRPr kumimoji="1" sz="2400">
                  <a:solidFill>
                    <a:schemeClr val="tx1"/>
                  </a:solidFill>
                  <a:latin typeface="Times" charset="0"/>
                  <a:ea typeface="Osaka" panose="020B0600000000000000" pitchFamily="34" charset="-128"/>
                </a:defRPr>
              </a:lvl1pPr>
              <a:lvl2pPr marL="37931725" indent="-37474525">
                <a:defRPr kumimoji="1" sz="2400">
                  <a:solidFill>
                    <a:schemeClr val="tx1"/>
                  </a:solidFill>
                  <a:latin typeface="Times" charset="0"/>
                  <a:ea typeface="Osaka" panose="020B0600000000000000" pitchFamily="34" charset="-128"/>
                </a:defRPr>
              </a:lvl2pPr>
              <a:lvl3pPr>
                <a:defRPr kumimoji="1" sz="2400">
                  <a:solidFill>
                    <a:schemeClr val="tx1"/>
                  </a:solidFill>
                  <a:latin typeface="Times" charset="0"/>
                  <a:ea typeface="Osaka" panose="020B0600000000000000" pitchFamily="34" charset="-128"/>
                </a:defRPr>
              </a:lvl3pPr>
              <a:lvl4pPr>
                <a:defRPr kumimoji="1" sz="2400">
                  <a:solidFill>
                    <a:schemeClr val="tx1"/>
                  </a:solidFill>
                  <a:latin typeface="Times" charset="0"/>
                  <a:ea typeface="Osaka" panose="020B0600000000000000" pitchFamily="34" charset="-128"/>
                </a:defRPr>
              </a:lvl4pPr>
              <a:lvl5pPr>
                <a:defRPr kumimoji="1" sz="2400">
                  <a:solidFill>
                    <a:schemeClr val="tx1"/>
                  </a:solidFill>
                  <a:latin typeface="Times" charset="0"/>
                  <a:ea typeface="Osaka" panose="020B0600000000000000" pitchFamily="34" charset="-128"/>
                </a:defRPr>
              </a:lvl5pPr>
              <a:lvl6pPr marL="457200" fontAlgn="base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" charset="0"/>
                  <a:ea typeface="Osaka" panose="020B0600000000000000" pitchFamily="34" charset="-128"/>
                </a:defRPr>
              </a:lvl6pPr>
              <a:lvl7pPr marL="914400" fontAlgn="base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" charset="0"/>
                  <a:ea typeface="Osaka" panose="020B0600000000000000" pitchFamily="34" charset="-128"/>
                </a:defRPr>
              </a:lvl7pPr>
              <a:lvl8pPr marL="1371600" fontAlgn="base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" charset="0"/>
                  <a:ea typeface="Osaka" panose="020B0600000000000000" pitchFamily="34" charset="-128"/>
                </a:defRPr>
              </a:lvl8pPr>
              <a:lvl9pPr marL="1828800" fontAlgn="base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" charset="0"/>
                  <a:ea typeface="Osaka" panose="020B0600000000000000" pitchFamily="34" charset="-128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ja-JP" altLang="en-US" sz="2000">
                  <a:solidFill>
                    <a:srgbClr val="FF0000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Comic Sans MS" panose="030F0902030302020204" pitchFamily="66" charset="0"/>
                  <a:ea typeface="小塚明朝 Pro H" pitchFamily="-111" charset="-128"/>
                </a:rPr>
                <a:t>・ </a:t>
              </a:r>
              <a:r>
                <a:rPr lang="en-US" altLang="ja-JP" sz="2000">
                  <a:solidFill>
                    <a:srgbClr val="FF0000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Comic Sans MS" panose="030F0902030302020204" pitchFamily="66" charset="0"/>
                  <a:ea typeface="小塚明朝 Pro H" pitchFamily="-111" charset="-128"/>
                </a:rPr>
                <a:t>Tri-critical behavior</a:t>
              </a:r>
              <a:r>
                <a:rPr lang="en-US" altLang="ja-JP">
                  <a:effectLst>
                    <a:outerShdw blurRad="38100" dist="38100" dir="2700000" algn="tl">
                      <a:srgbClr val="C0C0C0"/>
                    </a:outerShdw>
                  </a:effectLst>
                  <a:latin typeface="Comic Sans MS" panose="030F0902030302020204" pitchFamily="66" charset="0"/>
                  <a:ea typeface="小塚明朝 Pro H" pitchFamily="-111" charset="-128"/>
                </a:rPr>
                <a:t> </a:t>
              </a:r>
            </a:p>
          </p:txBody>
        </p:sp>
        <p:grpSp>
          <p:nvGrpSpPr>
            <p:cNvPr id="64524" name="グループ化 36">
              <a:extLst>
                <a:ext uri="{FF2B5EF4-FFF2-40B4-BE49-F238E27FC236}">
                  <a16:creationId xmlns:a16="http://schemas.microsoft.com/office/drawing/2014/main" id="{CCC09942-8724-B25B-75AD-A87FCE590C40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785813" y="5214948"/>
              <a:ext cx="428625" cy="428615"/>
              <a:chOff x="-714415" y="2343155"/>
              <a:chExt cx="428627" cy="514341"/>
            </a:xfrm>
          </p:grpSpPr>
          <p:sp>
            <p:nvSpPr>
              <p:cNvPr id="54" name="正方形/長方形 53">
                <a:extLst>
                  <a:ext uri="{FF2B5EF4-FFF2-40B4-BE49-F238E27FC236}">
                    <a16:creationId xmlns:a16="http://schemas.microsoft.com/office/drawing/2014/main" id="{719BDEEC-AB06-3E3C-35B4-16F287E5C1D8}"/>
                  </a:ext>
                </a:extLst>
              </p:cNvPr>
              <p:cNvSpPr/>
              <p:nvPr/>
            </p:nvSpPr>
            <p:spPr>
              <a:xfrm>
                <a:off x="-714415" y="2428869"/>
                <a:ext cx="428627" cy="428627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>
                <a:lvl1pPr>
                  <a:defRPr kumimoji="1" sz="2400">
                    <a:solidFill>
                      <a:schemeClr val="tx1"/>
                    </a:solidFill>
                    <a:latin typeface="Times" charset="0"/>
                    <a:ea typeface="Osaka" panose="020B0600000000000000" pitchFamily="34" charset="-128"/>
                  </a:defRPr>
                </a:lvl1pPr>
                <a:lvl2pPr marL="37931725" indent="-37474525">
                  <a:defRPr kumimoji="1" sz="2400">
                    <a:solidFill>
                      <a:schemeClr val="tx1"/>
                    </a:solidFill>
                    <a:latin typeface="Times" charset="0"/>
                    <a:ea typeface="Osaka" panose="020B0600000000000000" pitchFamily="34" charset="-128"/>
                  </a:defRPr>
                </a:lvl2pPr>
                <a:lvl3pPr>
                  <a:defRPr kumimoji="1" sz="2400">
                    <a:solidFill>
                      <a:schemeClr val="tx1"/>
                    </a:solidFill>
                    <a:latin typeface="Times" charset="0"/>
                    <a:ea typeface="Osaka" panose="020B0600000000000000" pitchFamily="34" charset="-128"/>
                  </a:defRPr>
                </a:lvl3pPr>
                <a:lvl4pPr>
                  <a:defRPr kumimoji="1" sz="2400">
                    <a:solidFill>
                      <a:schemeClr val="tx1"/>
                    </a:solidFill>
                    <a:latin typeface="Times" charset="0"/>
                    <a:ea typeface="Osaka" panose="020B0600000000000000" pitchFamily="34" charset="-128"/>
                  </a:defRPr>
                </a:lvl4pPr>
                <a:lvl5pPr>
                  <a:defRPr kumimoji="1" sz="2400">
                    <a:solidFill>
                      <a:schemeClr val="tx1"/>
                    </a:solidFill>
                    <a:latin typeface="Times" charset="0"/>
                    <a:ea typeface="Osaka" panose="020B0600000000000000" pitchFamily="34" charset="-128"/>
                  </a:defRPr>
                </a:lvl5pPr>
                <a:lvl6pPr marL="457200" fontAlgn="base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Times" charset="0"/>
                    <a:ea typeface="Osaka" panose="020B0600000000000000" pitchFamily="34" charset="-128"/>
                  </a:defRPr>
                </a:lvl6pPr>
                <a:lvl7pPr marL="914400" fontAlgn="base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Times" charset="0"/>
                    <a:ea typeface="Osaka" panose="020B0600000000000000" pitchFamily="34" charset="-128"/>
                  </a:defRPr>
                </a:lvl7pPr>
                <a:lvl8pPr marL="1371600" fontAlgn="base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Times" charset="0"/>
                    <a:ea typeface="Osaka" panose="020B0600000000000000" pitchFamily="34" charset="-128"/>
                  </a:defRPr>
                </a:lvl8pPr>
                <a:lvl9pPr marL="1828800" fontAlgn="base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Times" charset="0"/>
                    <a:ea typeface="Osaka" panose="020B0600000000000000" pitchFamily="34" charset="-128"/>
                  </a:defRPr>
                </a:lvl9pPr>
              </a:lstStyle>
              <a:p>
                <a:pPr algn="ctr"/>
                <a:endParaRPr lang="ja-JP" altLang="en-US">
                  <a:solidFill>
                    <a:srgbClr val="FFFFFF"/>
                  </a:solidFill>
                  <a:ea typeface="ＭＳ Ｐゴシック" panose="020B0600070205080204" pitchFamily="34" charset="-128"/>
                </a:endParaRPr>
              </a:p>
            </p:txBody>
          </p:sp>
          <p:pic>
            <p:nvPicPr>
              <p:cNvPr id="64533" name="Picture 26" descr="\begin{align*}&#13;&#10; {\cal V}&#13;&#10;  \end{align*}&#13;&#10;">
                <a:extLst>
                  <a:ext uri="{FF2B5EF4-FFF2-40B4-BE49-F238E27FC236}">
                    <a16:creationId xmlns:a16="http://schemas.microsoft.com/office/drawing/2014/main" id="{F562FFD3-2530-213A-F497-89ED0ABE8697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-642974" y="2343155"/>
                <a:ext cx="247650" cy="28575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grpSp>
          <p:nvGrpSpPr>
            <p:cNvPr id="64525" name="グループ化 50">
              <a:extLst>
                <a:ext uri="{FF2B5EF4-FFF2-40B4-BE49-F238E27FC236}">
                  <a16:creationId xmlns:a16="http://schemas.microsoft.com/office/drawing/2014/main" id="{7B158336-064C-B895-FCEC-730EA26FEFCD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6286500" y="4619620"/>
              <a:ext cx="2643188" cy="2843218"/>
              <a:chOff x="6143636" y="4490908"/>
              <a:chExt cx="2786082" cy="3006747"/>
            </a:xfrm>
          </p:grpSpPr>
          <p:pic>
            <p:nvPicPr>
              <p:cNvPr id="64528" name="Picture 5">
                <a:extLst>
                  <a:ext uri="{FF2B5EF4-FFF2-40B4-BE49-F238E27FC236}">
                    <a16:creationId xmlns:a16="http://schemas.microsoft.com/office/drawing/2014/main" id="{A99A9EE3-9F06-5E14-ACAF-5447DE3D6060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1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6143636" y="4929082"/>
                <a:ext cx="2786082" cy="256857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grpSp>
            <p:nvGrpSpPr>
              <p:cNvPr id="64529" name="グループ化 45">
                <a:extLst>
                  <a:ext uri="{FF2B5EF4-FFF2-40B4-BE49-F238E27FC236}">
                    <a16:creationId xmlns:a16="http://schemas.microsoft.com/office/drawing/2014/main" id="{4E8C5FB9-9B19-7E45-E690-58F0A5FDF9A1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7776799" y="4490908"/>
                <a:ext cx="152272" cy="152772"/>
                <a:chOff x="-715503" y="2428484"/>
                <a:chExt cx="428269" cy="429675"/>
              </a:xfrm>
            </p:grpSpPr>
            <p:sp>
              <p:nvSpPr>
                <p:cNvPr id="52" name="正方形/長方形 51">
                  <a:extLst>
                    <a:ext uri="{FF2B5EF4-FFF2-40B4-BE49-F238E27FC236}">
                      <a16:creationId xmlns:a16="http://schemas.microsoft.com/office/drawing/2014/main" id="{BB139130-D55F-3D7A-7F26-C9D3D625105E}"/>
                    </a:ext>
                  </a:extLst>
                </p:cNvPr>
                <p:cNvSpPr/>
                <p:nvPr/>
              </p:nvSpPr>
              <p:spPr>
                <a:xfrm>
                  <a:off x="-715503" y="2428502"/>
                  <a:ext cx="428272" cy="429672"/>
                </a:xfrm>
                <a:prstGeom prst="rect">
                  <a:avLst/>
                </a:prstGeom>
                <a:solidFill>
                  <a:schemeClr val="bg1"/>
                </a:solidFill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>
                  <a:lvl1pPr>
                    <a:defRPr kumimoji="1" sz="2400">
                      <a:solidFill>
                        <a:schemeClr val="tx1"/>
                      </a:solidFill>
                      <a:latin typeface="Times" charset="0"/>
                      <a:ea typeface="Osaka" panose="020B0600000000000000" pitchFamily="34" charset="-128"/>
                    </a:defRPr>
                  </a:lvl1pPr>
                  <a:lvl2pPr marL="37931725" indent="-37474525">
                    <a:defRPr kumimoji="1" sz="2400">
                      <a:solidFill>
                        <a:schemeClr val="tx1"/>
                      </a:solidFill>
                      <a:latin typeface="Times" charset="0"/>
                      <a:ea typeface="Osaka" panose="020B0600000000000000" pitchFamily="34" charset="-128"/>
                    </a:defRPr>
                  </a:lvl2pPr>
                  <a:lvl3pPr>
                    <a:defRPr kumimoji="1" sz="2400">
                      <a:solidFill>
                        <a:schemeClr val="tx1"/>
                      </a:solidFill>
                      <a:latin typeface="Times" charset="0"/>
                      <a:ea typeface="Osaka" panose="020B0600000000000000" pitchFamily="34" charset="-128"/>
                    </a:defRPr>
                  </a:lvl3pPr>
                  <a:lvl4pPr>
                    <a:defRPr kumimoji="1" sz="2400">
                      <a:solidFill>
                        <a:schemeClr val="tx1"/>
                      </a:solidFill>
                      <a:latin typeface="Times" charset="0"/>
                      <a:ea typeface="Osaka" panose="020B0600000000000000" pitchFamily="34" charset="-128"/>
                    </a:defRPr>
                  </a:lvl4pPr>
                  <a:lvl5pPr>
                    <a:defRPr kumimoji="1" sz="2400">
                      <a:solidFill>
                        <a:schemeClr val="tx1"/>
                      </a:solidFill>
                      <a:latin typeface="Times" charset="0"/>
                      <a:ea typeface="Osaka" panose="020B0600000000000000" pitchFamily="34" charset="-128"/>
                    </a:defRPr>
                  </a:lvl5pPr>
                  <a:lvl6pPr marL="457200" fontAlgn="base">
                    <a:spcBef>
                      <a:spcPct val="0"/>
                    </a:spcBef>
                    <a:spcAft>
                      <a:spcPct val="0"/>
                    </a:spcAft>
                    <a:defRPr kumimoji="1" sz="2400">
                      <a:solidFill>
                        <a:schemeClr val="tx1"/>
                      </a:solidFill>
                      <a:latin typeface="Times" charset="0"/>
                      <a:ea typeface="Osaka" panose="020B0600000000000000" pitchFamily="34" charset="-128"/>
                    </a:defRPr>
                  </a:lvl6pPr>
                  <a:lvl7pPr marL="914400" fontAlgn="base">
                    <a:spcBef>
                      <a:spcPct val="0"/>
                    </a:spcBef>
                    <a:spcAft>
                      <a:spcPct val="0"/>
                    </a:spcAft>
                    <a:defRPr kumimoji="1" sz="2400">
                      <a:solidFill>
                        <a:schemeClr val="tx1"/>
                      </a:solidFill>
                      <a:latin typeface="Times" charset="0"/>
                      <a:ea typeface="Osaka" panose="020B0600000000000000" pitchFamily="34" charset="-128"/>
                    </a:defRPr>
                  </a:lvl7pPr>
                  <a:lvl8pPr marL="1371600" fontAlgn="base">
                    <a:spcBef>
                      <a:spcPct val="0"/>
                    </a:spcBef>
                    <a:spcAft>
                      <a:spcPct val="0"/>
                    </a:spcAft>
                    <a:defRPr kumimoji="1" sz="2400">
                      <a:solidFill>
                        <a:schemeClr val="tx1"/>
                      </a:solidFill>
                      <a:latin typeface="Times" charset="0"/>
                      <a:ea typeface="Osaka" panose="020B0600000000000000" pitchFamily="34" charset="-128"/>
                    </a:defRPr>
                  </a:lvl8pPr>
                  <a:lvl9pPr marL="1828800" fontAlgn="base">
                    <a:spcBef>
                      <a:spcPct val="0"/>
                    </a:spcBef>
                    <a:spcAft>
                      <a:spcPct val="0"/>
                    </a:spcAft>
                    <a:defRPr kumimoji="1" sz="2400">
                      <a:solidFill>
                        <a:schemeClr val="tx1"/>
                      </a:solidFill>
                      <a:latin typeface="Times" charset="0"/>
                      <a:ea typeface="Osaka" panose="020B0600000000000000" pitchFamily="34" charset="-128"/>
                    </a:defRPr>
                  </a:lvl9pPr>
                </a:lstStyle>
                <a:p>
                  <a:pPr algn="ctr"/>
                  <a:endParaRPr lang="ja-JP" altLang="en-US">
                    <a:solidFill>
                      <a:srgbClr val="FFFFFF"/>
                    </a:solidFill>
                    <a:ea typeface="ＭＳ Ｐゴシック" panose="020B0600070205080204" pitchFamily="34" charset="-128"/>
                  </a:endParaRPr>
                </a:p>
              </p:txBody>
            </p:sp>
            <p:pic>
              <p:nvPicPr>
                <p:cNvPr id="64531" name="Picture 26" descr="\begin{align*}&#13;&#10; {\cal V}&#13;&#10;  \end{align*}&#13;&#10;">
                  <a:extLst>
                    <a:ext uri="{FF2B5EF4-FFF2-40B4-BE49-F238E27FC236}">
                      <a16:creationId xmlns:a16="http://schemas.microsoft.com/office/drawing/2014/main" id="{59B3B498-E9DC-BEE1-6362-03B6922997E4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-642974" y="2500306"/>
                  <a:ext cx="247650" cy="285750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</p:grpSp>
        </p:grpSp>
        <p:sp>
          <p:nvSpPr>
            <p:cNvPr id="48" name="正方形/長方形 47">
              <a:extLst>
                <a:ext uri="{FF2B5EF4-FFF2-40B4-BE49-F238E27FC236}">
                  <a16:creationId xmlns:a16="http://schemas.microsoft.com/office/drawing/2014/main" id="{DC30DD5D-5E38-B08E-BE22-CE47C49E081C}"/>
                </a:ext>
              </a:extLst>
            </p:cNvPr>
            <p:cNvSpPr/>
            <p:nvPr/>
          </p:nvSpPr>
          <p:spPr>
            <a:xfrm>
              <a:off x="3857625" y="5214938"/>
              <a:ext cx="642938" cy="428625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lvl1pPr>
                <a:defRPr kumimoji="1" sz="2400">
                  <a:solidFill>
                    <a:schemeClr val="tx1"/>
                  </a:solidFill>
                  <a:latin typeface="Times" charset="0"/>
                  <a:ea typeface="Osaka" panose="020B0600000000000000" pitchFamily="34" charset="-128"/>
                </a:defRPr>
              </a:lvl1pPr>
              <a:lvl2pPr marL="37931725" indent="-37474525">
                <a:defRPr kumimoji="1" sz="2400">
                  <a:solidFill>
                    <a:schemeClr val="tx1"/>
                  </a:solidFill>
                  <a:latin typeface="Times" charset="0"/>
                  <a:ea typeface="Osaka" panose="020B0600000000000000" pitchFamily="34" charset="-128"/>
                </a:defRPr>
              </a:lvl2pPr>
              <a:lvl3pPr>
                <a:defRPr kumimoji="1" sz="2400">
                  <a:solidFill>
                    <a:schemeClr val="tx1"/>
                  </a:solidFill>
                  <a:latin typeface="Times" charset="0"/>
                  <a:ea typeface="Osaka" panose="020B0600000000000000" pitchFamily="34" charset="-128"/>
                </a:defRPr>
              </a:lvl3pPr>
              <a:lvl4pPr>
                <a:defRPr kumimoji="1" sz="2400">
                  <a:solidFill>
                    <a:schemeClr val="tx1"/>
                  </a:solidFill>
                  <a:latin typeface="Times" charset="0"/>
                  <a:ea typeface="Osaka" panose="020B0600000000000000" pitchFamily="34" charset="-128"/>
                </a:defRPr>
              </a:lvl4pPr>
              <a:lvl5pPr>
                <a:defRPr kumimoji="1" sz="2400">
                  <a:solidFill>
                    <a:schemeClr val="tx1"/>
                  </a:solidFill>
                  <a:latin typeface="Times" charset="0"/>
                  <a:ea typeface="Osaka" panose="020B0600000000000000" pitchFamily="34" charset="-128"/>
                </a:defRPr>
              </a:lvl5pPr>
              <a:lvl6pPr marL="457200" fontAlgn="base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" charset="0"/>
                  <a:ea typeface="Osaka" panose="020B0600000000000000" pitchFamily="34" charset="-128"/>
                </a:defRPr>
              </a:lvl6pPr>
              <a:lvl7pPr marL="914400" fontAlgn="base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" charset="0"/>
                  <a:ea typeface="Osaka" panose="020B0600000000000000" pitchFamily="34" charset="-128"/>
                </a:defRPr>
              </a:lvl7pPr>
              <a:lvl8pPr marL="1371600" fontAlgn="base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" charset="0"/>
                  <a:ea typeface="Osaka" panose="020B0600000000000000" pitchFamily="34" charset="-128"/>
                </a:defRPr>
              </a:lvl8pPr>
              <a:lvl9pPr marL="1828800" fontAlgn="base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" charset="0"/>
                  <a:ea typeface="Osaka" panose="020B0600000000000000" pitchFamily="34" charset="-128"/>
                </a:defRPr>
              </a:lvl9pPr>
            </a:lstStyle>
            <a:p>
              <a:pPr algn="ctr"/>
              <a:endParaRPr lang="ja-JP" altLang="en-US">
                <a:solidFill>
                  <a:srgbClr val="FFFFFF"/>
                </a:solidFill>
                <a:ea typeface="ＭＳ Ｐゴシック" panose="020B0600070205080204" pitchFamily="34" charset="-128"/>
              </a:endParaRPr>
            </a:p>
          </p:txBody>
        </p:sp>
        <p:sp>
          <p:nvSpPr>
            <p:cNvPr id="64527" name="テキスト ボックス 29">
              <a:extLst>
                <a:ext uri="{FF2B5EF4-FFF2-40B4-BE49-F238E27FC236}">
                  <a16:creationId xmlns:a16="http://schemas.microsoft.com/office/drawing/2014/main" id="{40DED41F-D3D1-0F79-4694-9AD201246FF7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214810" y="4948238"/>
              <a:ext cx="1890261" cy="70788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kumimoji="1" sz="2400">
                  <a:solidFill>
                    <a:schemeClr val="tx1"/>
                  </a:solidFill>
                  <a:latin typeface="Times" charset="0"/>
                  <a:ea typeface="Osaka" panose="020B0600000000000000" pitchFamily="34" charset="-128"/>
                </a:defRPr>
              </a:lvl1pPr>
              <a:lvl2pPr marL="37931725" indent="-37474525">
                <a:defRPr kumimoji="1" sz="2400">
                  <a:solidFill>
                    <a:schemeClr val="tx1"/>
                  </a:solidFill>
                  <a:latin typeface="Times" charset="0"/>
                  <a:ea typeface="Osaka" panose="020B0600000000000000" pitchFamily="34" charset="-128"/>
                </a:defRPr>
              </a:lvl2pPr>
              <a:lvl3pPr>
                <a:defRPr kumimoji="1" sz="2400">
                  <a:solidFill>
                    <a:schemeClr val="tx1"/>
                  </a:solidFill>
                  <a:latin typeface="Times" charset="0"/>
                  <a:ea typeface="Osaka" panose="020B0600000000000000" pitchFamily="34" charset="-128"/>
                </a:defRPr>
              </a:lvl3pPr>
              <a:lvl4pPr>
                <a:defRPr kumimoji="1" sz="2400">
                  <a:solidFill>
                    <a:schemeClr val="tx1"/>
                  </a:solidFill>
                  <a:latin typeface="Times" charset="0"/>
                  <a:ea typeface="Osaka" panose="020B0600000000000000" pitchFamily="34" charset="-128"/>
                </a:defRPr>
              </a:lvl4pPr>
              <a:lvl5pPr>
                <a:defRPr kumimoji="1" sz="2400">
                  <a:solidFill>
                    <a:schemeClr val="tx1"/>
                  </a:solidFill>
                  <a:latin typeface="Times" charset="0"/>
                  <a:ea typeface="Osaka" panose="020B0600000000000000" pitchFamily="34" charset="-128"/>
                </a:defRPr>
              </a:lvl5pPr>
              <a:lvl6pPr marL="457200" fontAlgn="base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" charset="0"/>
                  <a:ea typeface="Osaka" panose="020B0600000000000000" pitchFamily="34" charset="-128"/>
                </a:defRPr>
              </a:lvl6pPr>
              <a:lvl7pPr marL="914400" fontAlgn="base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" charset="0"/>
                  <a:ea typeface="Osaka" panose="020B0600000000000000" pitchFamily="34" charset="-128"/>
                </a:defRPr>
              </a:lvl7pPr>
              <a:lvl8pPr marL="1371600" fontAlgn="base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" charset="0"/>
                  <a:ea typeface="Osaka" panose="020B0600000000000000" pitchFamily="34" charset="-128"/>
                </a:defRPr>
              </a:lvl8pPr>
              <a:lvl9pPr marL="1828800" fontAlgn="base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" charset="0"/>
                  <a:ea typeface="Osaka" panose="020B0600000000000000" pitchFamily="34" charset="-128"/>
                </a:defRPr>
              </a:lvl9pPr>
            </a:lstStyle>
            <a:p>
              <a:r>
                <a:rPr lang="en-US" altLang="ja-JP" sz="2000">
                  <a:latin typeface="ヒラギノ丸ゴ Pro W4" panose="020F0400000000000000" pitchFamily="34" charset="-128"/>
                  <a:ea typeface="ヒラギノ丸ゴ Pro W4" panose="020F0400000000000000" pitchFamily="34" charset="-128"/>
                </a:rPr>
                <a:t>Meta-magnet</a:t>
              </a:r>
            </a:p>
            <a:p>
              <a:r>
                <a:rPr lang="en-US" altLang="ja-JP" sz="2000">
                  <a:latin typeface="ヒラギノ丸ゴ Pro W4" panose="020F0400000000000000" pitchFamily="34" charset="-128"/>
                  <a:ea typeface="ヒラギノ丸ゴ Pro W4" panose="020F0400000000000000" pitchFamily="34" charset="-128"/>
                </a:rPr>
                <a:t>N</a:t>
              </a:r>
              <a:r>
                <a:rPr lang="en-US" altLang="ja-JP" sz="2000" baseline="-25000">
                  <a:latin typeface="ヒラギノ丸ゴ Pro W4" panose="020F0400000000000000" pitchFamily="34" charset="-128"/>
                  <a:ea typeface="ヒラギノ丸ゴ Pro W4" panose="020F0400000000000000" pitchFamily="34" charset="-128"/>
                </a:rPr>
                <a:t>f</a:t>
              </a:r>
              <a:r>
                <a:rPr lang="en-US" altLang="ja-JP" sz="2000">
                  <a:latin typeface="ヒラギノ丸ゴ Pro W4" panose="020F0400000000000000" pitchFamily="34" charset="-128"/>
                  <a:ea typeface="ヒラギノ丸ゴ Pro W4" panose="020F0400000000000000" pitchFamily="34" charset="-128"/>
                </a:rPr>
                <a:t>=2+1 QCD</a:t>
              </a:r>
              <a:endParaRPr lang="ja-JP" altLang="en-US" sz="2000">
                <a:latin typeface="ヒラギノ丸ゴ Pro W4" panose="020F0400000000000000" pitchFamily="34" charset="-128"/>
                <a:ea typeface="ヒラギノ丸ゴ Pro W4" panose="020F0400000000000000" pitchFamily="34" charset="-128"/>
              </a:endParaRPr>
            </a:p>
          </p:txBody>
        </p:sp>
      </p:grpSp>
      <p:sp>
        <p:nvSpPr>
          <p:cNvPr id="55" name="正方形/長方形 54">
            <a:extLst>
              <a:ext uri="{FF2B5EF4-FFF2-40B4-BE49-F238E27FC236}">
                <a16:creationId xmlns:a16="http://schemas.microsoft.com/office/drawing/2014/main" id="{A4FEABF6-C11A-7114-89FD-36040AD75AF5}"/>
              </a:ext>
            </a:extLst>
          </p:cNvPr>
          <p:cNvSpPr/>
          <p:nvPr/>
        </p:nvSpPr>
        <p:spPr>
          <a:xfrm>
            <a:off x="457200" y="5257800"/>
            <a:ext cx="2871788" cy="400050"/>
          </a:xfrm>
          <a:prstGeom prst="rect">
            <a:avLst/>
          </a:prstGeom>
        </p:spPr>
        <p:txBody>
          <a:bodyPr wrap="none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Times" charset="0"/>
                <a:ea typeface="Osaka" panose="020B0600000000000000" pitchFamily="34" charset="-128"/>
              </a:defRPr>
            </a:lvl1pPr>
            <a:lvl2pPr marL="37931725" indent="-37474525">
              <a:defRPr kumimoji="1" sz="2400">
                <a:solidFill>
                  <a:schemeClr val="tx1"/>
                </a:solidFill>
                <a:latin typeface="Times" charset="0"/>
                <a:ea typeface="Osaka" panose="020B0600000000000000" pitchFamily="34" charset="-128"/>
              </a:defRPr>
            </a:lvl2pPr>
            <a:lvl3pPr>
              <a:defRPr kumimoji="1" sz="2400">
                <a:solidFill>
                  <a:schemeClr val="tx1"/>
                </a:solidFill>
                <a:latin typeface="Times" charset="0"/>
                <a:ea typeface="Osaka" panose="020B0600000000000000" pitchFamily="34" charset="-128"/>
              </a:defRPr>
            </a:lvl3pPr>
            <a:lvl4pPr>
              <a:defRPr kumimoji="1" sz="2400">
                <a:solidFill>
                  <a:schemeClr val="tx1"/>
                </a:solidFill>
                <a:latin typeface="Times" charset="0"/>
                <a:ea typeface="Osaka" panose="020B0600000000000000" pitchFamily="34" charset="-128"/>
              </a:defRPr>
            </a:lvl4pPr>
            <a:lvl5pPr>
              <a:defRPr kumimoji="1" sz="2400">
                <a:solidFill>
                  <a:schemeClr val="tx1"/>
                </a:solidFill>
                <a:latin typeface="Times" charset="0"/>
                <a:ea typeface="Osaka" panose="020B0600000000000000" pitchFamily="34" charset="-128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" charset="0"/>
                <a:ea typeface="Osaka" panose="020B0600000000000000" pitchFamily="34" charset="-128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" charset="0"/>
                <a:ea typeface="Osaka" panose="020B0600000000000000" pitchFamily="34" charset="-128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" charset="0"/>
                <a:ea typeface="Osaka" panose="020B0600000000000000" pitchFamily="34" charset="-128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" charset="0"/>
                <a:ea typeface="Osaka" panose="020B0600000000000000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ja-JP" altLang="en-US" sz="200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mic Sans MS" panose="030F0902030302020204" pitchFamily="66" charset="0"/>
                <a:ea typeface="小塚明朝 Pro H" pitchFamily="-111" charset="-128"/>
              </a:rPr>
              <a:t>・ </a:t>
            </a:r>
            <a:r>
              <a:rPr lang="en-US" altLang="ja-JP" sz="2000" dirty="0" err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mic Sans MS" panose="030F0902030302020204" pitchFamily="66" charset="0"/>
                <a:ea typeface="小塚明朝 Pro H" pitchFamily="-111" charset="-128"/>
              </a:rPr>
              <a:t>Spacially</a:t>
            </a:r>
            <a:r>
              <a:rPr lang="en-US" altLang="ja-JP" sz="2000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mic Sans MS" panose="030F0902030302020204" pitchFamily="66" charset="0"/>
                <a:ea typeface="小塚明朝 Pro H" pitchFamily="-111" charset="-128"/>
              </a:rPr>
              <a:t> modulated</a:t>
            </a:r>
            <a:endParaRPr lang="en-US" altLang="ja-JP" sz="2000" dirty="0">
              <a:effectLst>
                <a:outerShdw blurRad="38100" dist="38100" dir="2700000" algn="tl">
                  <a:srgbClr val="C0C0C0"/>
                </a:outerShdw>
              </a:effectLst>
              <a:latin typeface="Comic Sans MS" panose="030F0902030302020204" pitchFamily="66" charset="0"/>
              <a:ea typeface="小塚明朝 Pro H" pitchFamily="-111" charset="-128"/>
            </a:endParaRPr>
          </a:p>
        </p:txBody>
      </p:sp>
      <p:graphicFrame>
        <p:nvGraphicFramePr>
          <p:cNvPr id="64514" name="Object 2">
            <a:extLst>
              <a:ext uri="{FF2B5EF4-FFF2-40B4-BE49-F238E27FC236}">
                <a16:creationId xmlns:a16="http://schemas.microsoft.com/office/drawing/2014/main" id="{8F6D17F0-6955-DE5B-BA56-FD18739882D9}"/>
              </a:ext>
            </a:extLst>
          </p:cNvPr>
          <p:cNvGraphicFramePr>
            <a:graphicFrameLocks noChangeAspect="1"/>
          </p:cNvGraphicFramePr>
          <p:nvPr/>
        </p:nvGraphicFramePr>
        <p:xfrm>
          <a:off x="850900" y="5715000"/>
          <a:ext cx="4102100" cy="4841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数式" r:id="rId14" imgW="7143750" imgH="7143750" progId="Equation.3">
                  <p:embed/>
                </p:oleObj>
              </mc:Choice>
              <mc:Fallback>
                <p:oleObj name="数式" r:id="rId14" imgW="7143750" imgH="7143750" progId="Equation.3">
                  <p:embed/>
                  <p:pic>
                    <p:nvPicPr>
                      <p:cNvPr id="64514" name="Object 2">
                        <a:extLst>
                          <a:ext uri="{FF2B5EF4-FFF2-40B4-BE49-F238E27FC236}">
                            <a16:creationId xmlns:a16="http://schemas.microsoft.com/office/drawing/2014/main" id="{8F6D17F0-6955-DE5B-BA56-FD18739882D9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50900" y="5715000"/>
                        <a:ext cx="4102100" cy="48418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64521" name="テキスト ボックス 55">
            <a:extLst>
              <a:ext uri="{FF2B5EF4-FFF2-40B4-BE49-F238E27FC236}">
                <a16:creationId xmlns:a16="http://schemas.microsoft.com/office/drawing/2014/main" id="{E1F0CF82-65F9-7BBD-B731-1F9049DD744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2000" y="6248400"/>
            <a:ext cx="481965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Times" charset="0"/>
                <a:ea typeface="Osaka" panose="020B0600000000000000" pitchFamily="34" charset="-128"/>
              </a:defRPr>
            </a:lvl1pPr>
            <a:lvl2pPr marL="37931725" indent="-37474525">
              <a:defRPr kumimoji="1" sz="2400">
                <a:solidFill>
                  <a:schemeClr val="tx1"/>
                </a:solidFill>
                <a:latin typeface="Times" charset="0"/>
                <a:ea typeface="Osaka" panose="020B0600000000000000" pitchFamily="34" charset="-128"/>
              </a:defRPr>
            </a:lvl2pPr>
            <a:lvl3pPr>
              <a:defRPr kumimoji="1" sz="2400">
                <a:solidFill>
                  <a:schemeClr val="tx1"/>
                </a:solidFill>
                <a:latin typeface="Times" charset="0"/>
                <a:ea typeface="Osaka" panose="020B0600000000000000" pitchFamily="34" charset="-128"/>
              </a:defRPr>
            </a:lvl3pPr>
            <a:lvl4pPr>
              <a:defRPr kumimoji="1" sz="2400">
                <a:solidFill>
                  <a:schemeClr val="tx1"/>
                </a:solidFill>
                <a:latin typeface="Times" charset="0"/>
                <a:ea typeface="Osaka" panose="020B0600000000000000" pitchFamily="34" charset="-128"/>
              </a:defRPr>
            </a:lvl4pPr>
            <a:lvl5pPr>
              <a:defRPr kumimoji="1" sz="2400">
                <a:solidFill>
                  <a:schemeClr val="tx1"/>
                </a:solidFill>
                <a:latin typeface="Times" charset="0"/>
                <a:ea typeface="Osaka" panose="020B0600000000000000" pitchFamily="34" charset="-128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" charset="0"/>
                <a:ea typeface="Osaka" panose="020B0600000000000000" pitchFamily="34" charset="-128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" charset="0"/>
                <a:ea typeface="Osaka" panose="020B0600000000000000" pitchFamily="34" charset="-128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" charset="0"/>
                <a:ea typeface="Osaka" panose="020B0600000000000000" pitchFamily="34" charset="-128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" charset="0"/>
                <a:ea typeface="Osaka" panose="020B0600000000000000" pitchFamily="34" charset="-128"/>
              </a:defRPr>
            </a:lvl9pPr>
          </a:lstStyle>
          <a:p>
            <a:r>
              <a:rPr lang="en-US" altLang="ja-JP" sz="2000">
                <a:latin typeface="ヒラギノ丸ゴ Pro W4" panose="020F0400000000000000" pitchFamily="34" charset="-128"/>
                <a:ea typeface="ヒラギノ丸ゴ Pro W4" panose="020F0400000000000000" pitchFamily="34" charset="-128"/>
              </a:rPr>
              <a:t>(              is called a “</a:t>
            </a:r>
            <a:r>
              <a:rPr lang="en-US" altLang="ja-JP" sz="2000" i="1">
                <a:latin typeface="ヒラギノ丸ゴ Pro W4" panose="020F0400000000000000" pitchFamily="34" charset="-128"/>
                <a:ea typeface="ヒラギノ丸ゴ Pro W4" panose="020F0400000000000000" pitchFamily="34" charset="-128"/>
              </a:rPr>
              <a:t>Lifshitz point</a:t>
            </a:r>
            <a:r>
              <a:rPr lang="en-US" altLang="ja-JP" sz="2000">
                <a:latin typeface="ヒラギノ丸ゴ Pro W4" panose="020F0400000000000000" pitchFamily="34" charset="-128"/>
                <a:ea typeface="ヒラギノ丸ゴ Pro W4" panose="020F0400000000000000" pitchFamily="34" charset="-128"/>
              </a:rPr>
              <a:t>”)</a:t>
            </a:r>
            <a:endParaRPr lang="ja-JP" altLang="en-US" sz="2000">
              <a:latin typeface="ヒラギノ丸ゴ Pro W4" panose="020F0400000000000000" pitchFamily="34" charset="-128"/>
              <a:ea typeface="ヒラギノ丸ゴ Pro W4" panose="020F0400000000000000" pitchFamily="34" charset="-128"/>
            </a:endParaRPr>
          </a:p>
        </p:txBody>
      </p:sp>
      <p:graphicFrame>
        <p:nvGraphicFramePr>
          <p:cNvPr id="64515" name="Object 3">
            <a:extLst>
              <a:ext uri="{FF2B5EF4-FFF2-40B4-BE49-F238E27FC236}">
                <a16:creationId xmlns:a16="http://schemas.microsoft.com/office/drawing/2014/main" id="{B8A1739E-DBA1-D709-2F84-710CD94E237E}"/>
              </a:ext>
            </a:extLst>
          </p:cNvPr>
          <p:cNvGraphicFramePr>
            <a:graphicFrameLocks noChangeAspect="1"/>
          </p:cNvGraphicFramePr>
          <p:nvPr/>
        </p:nvGraphicFramePr>
        <p:xfrm>
          <a:off x="966788" y="6351588"/>
          <a:ext cx="1090612" cy="2206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数式" r:id="rId16" imgW="7143750" imgH="7143750" progId="Equation.3">
                  <p:embed/>
                </p:oleObj>
              </mc:Choice>
              <mc:Fallback>
                <p:oleObj name="数式" r:id="rId16" imgW="7143750" imgH="7143750" progId="Equation.3">
                  <p:embed/>
                  <p:pic>
                    <p:nvPicPr>
                      <p:cNvPr id="64515" name="Object 3">
                        <a:extLst>
                          <a:ext uri="{FF2B5EF4-FFF2-40B4-BE49-F238E27FC236}">
                            <a16:creationId xmlns:a16="http://schemas.microsoft.com/office/drawing/2014/main" id="{B8A1739E-DBA1-D709-2F84-710CD94E237E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966788" y="6351588"/>
                        <a:ext cx="1090612" cy="22066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5" name="Text Box 11">
            <a:extLst>
              <a:ext uri="{FF2B5EF4-FFF2-40B4-BE49-F238E27FC236}">
                <a16:creationId xmlns:a16="http://schemas.microsoft.com/office/drawing/2014/main" id="{6DBFE482-8F64-B84D-1347-A595357C426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4925" y="1668463"/>
            <a:ext cx="197485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Times" charset="0"/>
                <a:ea typeface="Osaka" panose="020B0600000000000000" pitchFamily="34" charset="-128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Times" charset="0"/>
                <a:ea typeface="Osaka" panose="020B0600000000000000" pitchFamily="34" charset="-128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Times" charset="0"/>
                <a:ea typeface="Osaka" panose="020B0600000000000000" pitchFamily="34" charset="-128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Times" charset="0"/>
                <a:ea typeface="Osaka" panose="020B0600000000000000" pitchFamily="34" charset="-128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Times" charset="0"/>
                <a:ea typeface="Osaka" panose="020B0600000000000000" pitchFamily="34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" charset="0"/>
                <a:ea typeface="Osaka" panose="020B0600000000000000" pitchFamily="34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" charset="0"/>
                <a:ea typeface="Osaka" panose="020B0600000000000000" pitchFamily="34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" charset="0"/>
                <a:ea typeface="Osaka" panose="020B0600000000000000" pitchFamily="34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" charset="0"/>
                <a:ea typeface="Osaka" panose="020B0600000000000000" pitchFamily="34" charset="-128"/>
              </a:defRPr>
            </a:lvl9pPr>
          </a:lstStyle>
          <a:p>
            <a:r>
              <a:rPr lang="en-US" altLang="ja-JP" sz="1800">
                <a:solidFill>
                  <a:srgbClr val="0000FF"/>
                </a:solidFill>
                <a:latin typeface="ヒラギノ丸ゴ Pro W4" panose="020F0400000000000000" pitchFamily="34" charset="-128"/>
                <a:ea typeface="ヒラギノ丸ゴ Pro W4" panose="020F0400000000000000" pitchFamily="34" charset="-128"/>
              </a:rPr>
              <a:t>QCD symmetry: </a:t>
            </a:r>
          </a:p>
        </p:txBody>
      </p:sp>
      <p:grpSp>
        <p:nvGrpSpPr>
          <p:cNvPr id="52226" name="図形グループ 39">
            <a:extLst>
              <a:ext uri="{FF2B5EF4-FFF2-40B4-BE49-F238E27FC236}">
                <a16:creationId xmlns:a16="http://schemas.microsoft.com/office/drawing/2014/main" id="{215B4623-E270-CF70-2D0A-B11F8F94C6C3}"/>
              </a:ext>
            </a:extLst>
          </p:cNvPr>
          <p:cNvGrpSpPr>
            <a:grpSpLocks/>
          </p:cNvGrpSpPr>
          <p:nvPr/>
        </p:nvGrpSpPr>
        <p:grpSpPr bwMode="auto">
          <a:xfrm>
            <a:off x="166688" y="4778375"/>
            <a:ext cx="8278812" cy="1676400"/>
            <a:chOff x="166688" y="4800599"/>
            <a:chExt cx="8278812" cy="1676401"/>
          </a:xfrm>
        </p:grpSpPr>
        <p:grpSp>
          <p:nvGrpSpPr>
            <p:cNvPr id="52240" name="グループ化 23">
              <a:extLst>
                <a:ext uri="{FF2B5EF4-FFF2-40B4-BE49-F238E27FC236}">
                  <a16:creationId xmlns:a16="http://schemas.microsoft.com/office/drawing/2014/main" id="{7D2D861C-F606-618D-0E37-E5B58AD63183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658813" y="4800599"/>
              <a:ext cx="7786687" cy="1676401"/>
              <a:chOff x="714375" y="3181350"/>
              <a:chExt cx="7786688" cy="1676400"/>
            </a:xfrm>
          </p:grpSpPr>
          <p:pic>
            <p:nvPicPr>
              <p:cNvPr id="52242" name="Picture 67" descr="\begin{align*}&#13;&#10;{\cal V}(\Phi,d)={\cal V}_{\chi}(\Phi) + {\cal V}_{d}(d_{_L},d_{_R})&#13;&#10;+ {\cal V}_{\chi d}(\Phi,d_{_L},d_{_R})&#13;&#10; \end{align*}&#13;&#10;">
                <a:extLst>
                  <a:ext uri="{FF2B5EF4-FFF2-40B4-BE49-F238E27FC236}">
                    <a16:creationId xmlns:a16="http://schemas.microsoft.com/office/drawing/2014/main" id="{64D40E8C-7369-EDE8-1FB4-BE65FA290599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071563" y="4286250"/>
                <a:ext cx="6991350" cy="35877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7" name="角丸四角形 6">
                <a:extLst>
                  <a:ext uri="{FF2B5EF4-FFF2-40B4-BE49-F238E27FC236}">
                    <a16:creationId xmlns:a16="http://schemas.microsoft.com/office/drawing/2014/main" id="{1C4B9592-75DE-B159-A272-AD4F58FDEAD2}"/>
                  </a:ext>
                </a:extLst>
              </p:cNvPr>
              <p:cNvSpPr/>
              <p:nvPr/>
            </p:nvSpPr>
            <p:spPr>
              <a:xfrm>
                <a:off x="714375" y="4071938"/>
                <a:ext cx="7786688" cy="785812"/>
              </a:xfrm>
              <a:prstGeom prst="roundRect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ja-JP" altLang="en-US" sz="1800">
                  <a:solidFill>
                    <a:srgbClr val="FFFFFF"/>
                  </a:solidFill>
                  <a:ea typeface="ＭＳ Ｐゴシック" pitchFamily="-109" charset="-128"/>
                  <a:cs typeface="ＭＳ Ｐゴシック" pitchFamily="-109" charset="-128"/>
                </a:endParaRPr>
              </a:p>
            </p:txBody>
          </p:sp>
          <p:sp>
            <p:nvSpPr>
              <p:cNvPr id="8" name="下矢印 7">
                <a:extLst>
                  <a:ext uri="{FF2B5EF4-FFF2-40B4-BE49-F238E27FC236}">
                    <a16:creationId xmlns:a16="http://schemas.microsoft.com/office/drawing/2014/main" id="{8633C6CE-B95B-D1F9-D57B-C93DFADC349B}"/>
                  </a:ext>
                </a:extLst>
              </p:cNvPr>
              <p:cNvSpPr/>
              <p:nvPr/>
            </p:nvSpPr>
            <p:spPr>
              <a:xfrm>
                <a:off x="3484562" y="3181350"/>
                <a:ext cx="1524000" cy="814388"/>
              </a:xfrm>
              <a:prstGeom prst="downArrow">
                <a:avLst/>
              </a:prstGeom>
              <a:solidFill>
                <a:srgbClr val="00800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ja-JP" altLang="en-US" sz="1800">
                  <a:solidFill>
                    <a:srgbClr val="FFFFFF"/>
                  </a:solidFill>
                  <a:ea typeface="ＭＳ Ｐゴシック" pitchFamily="-109" charset="-128"/>
                  <a:cs typeface="ＭＳ Ｐゴシック" pitchFamily="-109" charset="-128"/>
                </a:endParaRPr>
              </a:p>
            </p:txBody>
          </p:sp>
        </p:grpSp>
        <p:sp>
          <p:nvSpPr>
            <p:cNvPr id="52241" name="テキスト ボックス 28">
              <a:extLst>
                <a:ext uri="{FF2B5EF4-FFF2-40B4-BE49-F238E27FC236}">
                  <a16:creationId xmlns:a16="http://schemas.microsoft.com/office/drawing/2014/main" id="{104172A9-B7B2-36FF-F070-B6B0156A2C69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66688" y="5176837"/>
              <a:ext cx="1717136" cy="4001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kumimoji="1" sz="2400">
                  <a:solidFill>
                    <a:schemeClr val="tx1"/>
                  </a:solidFill>
                  <a:latin typeface="Times" charset="0"/>
                  <a:ea typeface="Osaka" panose="020B0600000000000000" pitchFamily="34" charset="-128"/>
                </a:defRPr>
              </a:lvl1pPr>
              <a:lvl2pPr marL="742950" indent="-285750">
                <a:defRPr kumimoji="1" sz="2400">
                  <a:solidFill>
                    <a:schemeClr val="tx1"/>
                  </a:solidFill>
                  <a:latin typeface="Times" charset="0"/>
                  <a:ea typeface="Osaka" panose="020B0600000000000000" pitchFamily="34" charset="-128"/>
                </a:defRPr>
              </a:lvl2pPr>
              <a:lvl3pPr marL="1143000" indent="-228600">
                <a:defRPr kumimoji="1" sz="2400">
                  <a:solidFill>
                    <a:schemeClr val="tx1"/>
                  </a:solidFill>
                  <a:latin typeface="Times" charset="0"/>
                  <a:ea typeface="Osaka" panose="020B0600000000000000" pitchFamily="34" charset="-128"/>
                </a:defRPr>
              </a:lvl3pPr>
              <a:lvl4pPr marL="1600200" indent="-228600">
                <a:defRPr kumimoji="1" sz="2400">
                  <a:solidFill>
                    <a:schemeClr val="tx1"/>
                  </a:solidFill>
                  <a:latin typeface="Times" charset="0"/>
                  <a:ea typeface="Osaka" panose="020B0600000000000000" pitchFamily="34" charset="-128"/>
                </a:defRPr>
              </a:lvl4pPr>
              <a:lvl5pPr marL="2057400" indent="-228600">
                <a:defRPr kumimoji="1" sz="2400">
                  <a:solidFill>
                    <a:schemeClr val="tx1"/>
                  </a:solidFill>
                  <a:latin typeface="Times" charset="0"/>
                  <a:ea typeface="Osaka" panose="020B0600000000000000" pitchFamily="34" charset="-128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" charset="0"/>
                  <a:ea typeface="Osaka" panose="020B0600000000000000" pitchFamily="34" charset="-128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" charset="0"/>
                  <a:ea typeface="Osaka" panose="020B0600000000000000" pitchFamily="34" charset="-128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" charset="0"/>
                  <a:ea typeface="Osaka" panose="020B0600000000000000" pitchFamily="34" charset="-128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" charset="0"/>
                  <a:ea typeface="Osaka" panose="020B0600000000000000" pitchFamily="34" charset="-128"/>
                </a:defRPr>
              </a:lvl9pPr>
            </a:lstStyle>
            <a:p>
              <a:r>
                <a:rPr lang="en-US" altLang="ja-JP" sz="2000" u="sng">
                  <a:latin typeface="ヒラギノ丸ゴ Pro W4" panose="020F0400000000000000" pitchFamily="34" charset="-128"/>
                  <a:ea typeface="ヒラギノ丸ゴ Pro W4" panose="020F0400000000000000" pitchFamily="34" charset="-128"/>
                </a:rPr>
                <a:t>GL potential</a:t>
              </a:r>
            </a:p>
          </p:txBody>
        </p:sp>
      </p:grpSp>
      <p:grpSp>
        <p:nvGrpSpPr>
          <p:cNvPr id="52227" name="図形グループ 38">
            <a:extLst>
              <a:ext uri="{FF2B5EF4-FFF2-40B4-BE49-F238E27FC236}">
                <a16:creationId xmlns:a16="http://schemas.microsoft.com/office/drawing/2014/main" id="{001A6504-B0D7-D366-1268-ED97DE34276D}"/>
              </a:ext>
            </a:extLst>
          </p:cNvPr>
          <p:cNvGrpSpPr>
            <a:grpSpLocks/>
          </p:cNvGrpSpPr>
          <p:nvPr/>
        </p:nvGrpSpPr>
        <p:grpSpPr bwMode="auto">
          <a:xfrm>
            <a:off x="609600" y="2735263"/>
            <a:ext cx="8001000" cy="1870075"/>
            <a:chOff x="533400" y="2757487"/>
            <a:chExt cx="8001000" cy="1870075"/>
          </a:xfrm>
        </p:grpSpPr>
        <p:sp>
          <p:nvSpPr>
            <p:cNvPr id="10" name="角丸四角形 9">
              <a:extLst>
                <a:ext uri="{FF2B5EF4-FFF2-40B4-BE49-F238E27FC236}">
                  <a16:creationId xmlns:a16="http://schemas.microsoft.com/office/drawing/2014/main" id="{26A3CDA2-C652-B523-1DA5-04FB1A998F0E}"/>
                </a:ext>
              </a:extLst>
            </p:cNvPr>
            <p:cNvSpPr/>
            <p:nvPr/>
          </p:nvSpPr>
          <p:spPr>
            <a:xfrm>
              <a:off x="533400" y="2984499"/>
              <a:ext cx="3429000" cy="1643063"/>
            </a:xfrm>
            <a:prstGeom prst="round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ja-JP" altLang="en-US" sz="1800">
                <a:solidFill>
                  <a:srgbClr val="FFFFFF"/>
                </a:solidFill>
                <a:ea typeface="ＭＳ Ｐゴシック" pitchFamily="-109" charset="-128"/>
                <a:cs typeface="ＭＳ Ｐゴシック" pitchFamily="-109" charset="-128"/>
              </a:endParaRPr>
            </a:p>
          </p:txBody>
        </p:sp>
        <p:sp>
          <p:nvSpPr>
            <p:cNvPr id="52237" name="Text Box 12">
              <a:extLst>
                <a:ext uri="{FF2B5EF4-FFF2-40B4-BE49-F238E27FC236}">
                  <a16:creationId xmlns:a16="http://schemas.microsoft.com/office/drawing/2014/main" id="{3259CFB2-6749-2D03-747D-35E07C4D6207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373188" y="2770187"/>
              <a:ext cx="1458859" cy="36933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kumimoji="1" sz="2400">
                  <a:solidFill>
                    <a:schemeClr val="tx1"/>
                  </a:solidFill>
                  <a:latin typeface="Times" charset="0"/>
                  <a:ea typeface="Osaka" panose="020B0600000000000000" pitchFamily="34" charset="-128"/>
                </a:defRPr>
              </a:lvl1pPr>
              <a:lvl2pPr marL="742950" indent="-285750">
                <a:defRPr kumimoji="1" sz="2400">
                  <a:solidFill>
                    <a:schemeClr val="tx1"/>
                  </a:solidFill>
                  <a:latin typeface="Times" charset="0"/>
                  <a:ea typeface="Osaka" panose="020B0600000000000000" pitchFamily="34" charset="-128"/>
                </a:defRPr>
              </a:lvl2pPr>
              <a:lvl3pPr marL="1143000" indent="-228600">
                <a:defRPr kumimoji="1" sz="2400">
                  <a:solidFill>
                    <a:schemeClr val="tx1"/>
                  </a:solidFill>
                  <a:latin typeface="Times" charset="0"/>
                  <a:ea typeface="Osaka" panose="020B0600000000000000" pitchFamily="34" charset="-128"/>
                </a:defRPr>
              </a:lvl3pPr>
              <a:lvl4pPr marL="1600200" indent="-228600">
                <a:defRPr kumimoji="1" sz="2400">
                  <a:solidFill>
                    <a:schemeClr val="tx1"/>
                  </a:solidFill>
                  <a:latin typeface="Times" charset="0"/>
                  <a:ea typeface="Osaka" panose="020B0600000000000000" pitchFamily="34" charset="-128"/>
                </a:defRPr>
              </a:lvl4pPr>
              <a:lvl5pPr marL="2057400" indent="-228600">
                <a:defRPr kumimoji="1" sz="2400">
                  <a:solidFill>
                    <a:schemeClr val="tx1"/>
                  </a:solidFill>
                  <a:latin typeface="Times" charset="0"/>
                  <a:ea typeface="Osaka" panose="020B0600000000000000" pitchFamily="34" charset="-128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" charset="0"/>
                  <a:ea typeface="Osaka" panose="020B0600000000000000" pitchFamily="34" charset="-128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" charset="0"/>
                  <a:ea typeface="Osaka" panose="020B0600000000000000" pitchFamily="34" charset="-128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" charset="0"/>
                  <a:ea typeface="Osaka" panose="020B0600000000000000" pitchFamily="34" charset="-128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" charset="0"/>
                  <a:ea typeface="Osaka" panose="020B0600000000000000" pitchFamily="34" charset="-128"/>
                </a:defRPr>
              </a:lvl9pPr>
            </a:lstStyle>
            <a:p>
              <a:r>
                <a:rPr lang="en-US" altLang="ja-JP" sz="1800" b="1">
                  <a:solidFill>
                    <a:srgbClr val="FF0000"/>
                  </a:solidFill>
                  <a:latin typeface="ヒラギノ丸ゴ Pro W4" panose="020F0400000000000000" pitchFamily="34" charset="-128"/>
                  <a:ea typeface="ヒラギノ丸ゴ Pro W4" panose="020F0400000000000000" pitchFamily="34" charset="-128"/>
                </a:rPr>
                <a:t>Chiral field: </a:t>
              </a:r>
              <a:r>
                <a:rPr lang="en-US" altLang="ja-JP" sz="1800">
                  <a:solidFill>
                    <a:srgbClr val="FF0000"/>
                  </a:solidFill>
                  <a:latin typeface="ヒラギノ丸ゴ Pro W4" panose="020F0400000000000000" pitchFamily="34" charset="-128"/>
                  <a:ea typeface="ヒラギノ丸ゴ Pro W4" panose="020F0400000000000000" pitchFamily="34" charset="-128"/>
                </a:rPr>
                <a:t> </a:t>
              </a:r>
            </a:p>
          </p:txBody>
        </p:sp>
        <p:sp>
          <p:nvSpPr>
            <p:cNvPr id="12" name="角丸四角形 11">
              <a:extLst>
                <a:ext uri="{FF2B5EF4-FFF2-40B4-BE49-F238E27FC236}">
                  <a16:creationId xmlns:a16="http://schemas.microsoft.com/office/drawing/2014/main" id="{81B9242D-22B5-11B0-C1E9-00A690AAA0C2}"/>
                </a:ext>
              </a:extLst>
            </p:cNvPr>
            <p:cNvSpPr/>
            <p:nvPr/>
          </p:nvSpPr>
          <p:spPr>
            <a:xfrm>
              <a:off x="4319588" y="2984499"/>
              <a:ext cx="4214812" cy="1643063"/>
            </a:xfrm>
            <a:prstGeom prst="round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ja-JP" altLang="en-US" sz="1800">
                <a:solidFill>
                  <a:srgbClr val="FFFFFF"/>
                </a:solidFill>
                <a:ea typeface="ＭＳ Ｐゴシック" pitchFamily="-109" charset="-128"/>
                <a:cs typeface="ＭＳ Ｐゴシック" pitchFamily="-109" charset="-128"/>
              </a:endParaRPr>
            </a:p>
          </p:txBody>
        </p:sp>
        <p:sp>
          <p:nvSpPr>
            <p:cNvPr id="52239" name="Text Box 12">
              <a:extLst>
                <a:ext uri="{FF2B5EF4-FFF2-40B4-BE49-F238E27FC236}">
                  <a16:creationId xmlns:a16="http://schemas.microsoft.com/office/drawing/2014/main" id="{D908F658-EBD6-4396-0569-6BC4E5CEEEB9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605463" y="2757487"/>
              <a:ext cx="1678612" cy="36933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kumimoji="1" sz="2400">
                  <a:solidFill>
                    <a:schemeClr val="tx1"/>
                  </a:solidFill>
                  <a:latin typeface="Times" charset="0"/>
                  <a:ea typeface="Osaka" panose="020B0600000000000000" pitchFamily="34" charset="-128"/>
                </a:defRPr>
              </a:lvl1pPr>
              <a:lvl2pPr marL="742950" indent="-285750">
                <a:defRPr kumimoji="1" sz="2400">
                  <a:solidFill>
                    <a:schemeClr val="tx1"/>
                  </a:solidFill>
                  <a:latin typeface="Times" charset="0"/>
                  <a:ea typeface="Osaka" panose="020B0600000000000000" pitchFamily="34" charset="-128"/>
                </a:defRPr>
              </a:lvl2pPr>
              <a:lvl3pPr marL="1143000" indent="-228600">
                <a:defRPr kumimoji="1" sz="2400">
                  <a:solidFill>
                    <a:schemeClr val="tx1"/>
                  </a:solidFill>
                  <a:latin typeface="Times" charset="0"/>
                  <a:ea typeface="Osaka" panose="020B0600000000000000" pitchFamily="34" charset="-128"/>
                </a:defRPr>
              </a:lvl3pPr>
              <a:lvl4pPr marL="1600200" indent="-228600">
                <a:defRPr kumimoji="1" sz="2400">
                  <a:solidFill>
                    <a:schemeClr val="tx1"/>
                  </a:solidFill>
                  <a:latin typeface="Times" charset="0"/>
                  <a:ea typeface="Osaka" panose="020B0600000000000000" pitchFamily="34" charset="-128"/>
                </a:defRPr>
              </a:lvl4pPr>
              <a:lvl5pPr marL="2057400" indent="-228600">
                <a:defRPr kumimoji="1" sz="2400">
                  <a:solidFill>
                    <a:schemeClr val="tx1"/>
                  </a:solidFill>
                  <a:latin typeface="Times" charset="0"/>
                  <a:ea typeface="Osaka" panose="020B0600000000000000" pitchFamily="34" charset="-128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" charset="0"/>
                  <a:ea typeface="Osaka" panose="020B0600000000000000" pitchFamily="34" charset="-128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" charset="0"/>
                  <a:ea typeface="Osaka" panose="020B0600000000000000" pitchFamily="34" charset="-128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" charset="0"/>
                  <a:ea typeface="Osaka" panose="020B0600000000000000" pitchFamily="34" charset="-128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" charset="0"/>
                  <a:ea typeface="Osaka" panose="020B0600000000000000" pitchFamily="34" charset="-128"/>
                </a:defRPr>
              </a:lvl9pPr>
            </a:lstStyle>
            <a:p>
              <a:r>
                <a:rPr lang="en-US" altLang="ja-JP" sz="1800" b="1">
                  <a:solidFill>
                    <a:srgbClr val="0070C0"/>
                  </a:solidFill>
                  <a:latin typeface="ヒラギノ丸ゴ Pro W4" panose="020F0400000000000000" pitchFamily="34" charset="-128"/>
                  <a:ea typeface="ヒラギノ丸ゴ Pro W4" panose="020F0400000000000000" pitchFamily="34" charset="-128"/>
                </a:rPr>
                <a:t>Diquark field: </a:t>
              </a:r>
              <a:r>
                <a:rPr lang="en-US" altLang="ja-JP" sz="1800">
                  <a:solidFill>
                    <a:srgbClr val="0070C0"/>
                  </a:solidFill>
                  <a:latin typeface="ヒラギノ丸ゴ Pro W4" panose="020F0400000000000000" pitchFamily="34" charset="-128"/>
                  <a:ea typeface="ヒラギノ丸ゴ Pro W4" panose="020F0400000000000000" pitchFamily="34" charset="-128"/>
                </a:rPr>
                <a:t> </a:t>
              </a:r>
            </a:p>
          </p:txBody>
        </p:sp>
      </p:grpSp>
      <p:graphicFrame>
        <p:nvGraphicFramePr>
          <p:cNvPr id="52228" name="Object 2">
            <a:extLst>
              <a:ext uri="{FF2B5EF4-FFF2-40B4-BE49-F238E27FC236}">
                <a16:creationId xmlns:a16="http://schemas.microsoft.com/office/drawing/2014/main" id="{7D2B5783-4363-8861-5B09-DFDE1D0538A9}"/>
              </a:ext>
            </a:extLst>
          </p:cNvPr>
          <p:cNvGraphicFramePr>
            <a:graphicFrameLocks noChangeAspect="1"/>
          </p:cNvGraphicFramePr>
          <p:nvPr/>
        </p:nvGraphicFramePr>
        <p:xfrm>
          <a:off x="2003425" y="1576388"/>
          <a:ext cx="6672263" cy="533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数式" r:id="rId3" imgW="2946400" imgH="254000" progId="Equation.3">
                  <p:embed/>
                </p:oleObj>
              </mc:Choice>
              <mc:Fallback>
                <p:oleObj name="数式" r:id="rId3" imgW="2946400" imgH="254000" progId="Equation.3">
                  <p:embed/>
                  <p:pic>
                    <p:nvPicPr>
                      <p:cNvPr id="52228" name="Object 2">
                        <a:extLst>
                          <a:ext uri="{FF2B5EF4-FFF2-40B4-BE49-F238E27FC236}">
                            <a16:creationId xmlns:a16="http://schemas.microsoft.com/office/drawing/2014/main" id="{7D2B5783-4363-8861-5B09-DFDE1D0538A9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003425" y="1576388"/>
                        <a:ext cx="6672263" cy="5334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>
                                  <a:alpha val="74997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52229" name="正方形/長方形 25">
            <a:extLst>
              <a:ext uri="{FF2B5EF4-FFF2-40B4-BE49-F238E27FC236}">
                <a16:creationId xmlns:a16="http://schemas.microsoft.com/office/drawing/2014/main" id="{5D9F76A4-A1DB-9770-7C55-779EA2F5D080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8600" y="2263775"/>
            <a:ext cx="2441575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Times" charset="0"/>
                <a:ea typeface="Osaka" panose="020B0600000000000000" pitchFamily="34" charset="-128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Times" charset="0"/>
                <a:ea typeface="Osaka" panose="020B0600000000000000" pitchFamily="34" charset="-128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Times" charset="0"/>
                <a:ea typeface="Osaka" panose="020B0600000000000000" pitchFamily="34" charset="-128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Times" charset="0"/>
                <a:ea typeface="Osaka" panose="020B0600000000000000" pitchFamily="34" charset="-128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Times" charset="0"/>
                <a:ea typeface="Osaka" panose="020B0600000000000000" pitchFamily="34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" charset="0"/>
                <a:ea typeface="Osaka" panose="020B0600000000000000" pitchFamily="34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" charset="0"/>
                <a:ea typeface="Osaka" panose="020B0600000000000000" pitchFamily="34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" charset="0"/>
                <a:ea typeface="Osaka" panose="020B0600000000000000" pitchFamily="34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" charset="0"/>
                <a:ea typeface="Osaka" panose="020B0600000000000000" pitchFamily="34" charset="-128"/>
              </a:defRPr>
            </a:lvl9pPr>
          </a:lstStyle>
          <a:p>
            <a:r>
              <a:rPr lang="en-US" altLang="ja-JP" sz="2000" u="sng">
                <a:latin typeface="ヒラギノ丸ゴ Pro W4" panose="020F0400000000000000" pitchFamily="34" charset="-128"/>
                <a:ea typeface="ヒラギノ丸ゴ Pro W4" panose="020F0400000000000000" pitchFamily="34" charset="-128"/>
              </a:rPr>
              <a:t>Order parameters</a:t>
            </a:r>
          </a:p>
        </p:txBody>
      </p:sp>
      <p:sp>
        <p:nvSpPr>
          <p:cNvPr id="52230" name="テキスト ボックス 26">
            <a:extLst>
              <a:ext uri="{FF2B5EF4-FFF2-40B4-BE49-F238E27FC236}">
                <a16:creationId xmlns:a16="http://schemas.microsoft.com/office/drawing/2014/main" id="{E93FBB4A-B8C5-DD73-31F9-E738138DC91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05400" y="4930775"/>
            <a:ext cx="277495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Times" charset="0"/>
                <a:ea typeface="Osaka" panose="020B0600000000000000" pitchFamily="34" charset="-128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Times" charset="0"/>
                <a:ea typeface="Osaka" panose="020B0600000000000000" pitchFamily="34" charset="-128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Times" charset="0"/>
                <a:ea typeface="Osaka" panose="020B0600000000000000" pitchFamily="34" charset="-128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Times" charset="0"/>
                <a:ea typeface="Osaka" panose="020B0600000000000000" pitchFamily="34" charset="-128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Times" charset="0"/>
                <a:ea typeface="Osaka" panose="020B0600000000000000" pitchFamily="34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" charset="0"/>
                <a:ea typeface="Osaka" panose="020B0600000000000000" pitchFamily="34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" charset="0"/>
                <a:ea typeface="Osaka" panose="020B0600000000000000" pitchFamily="34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" charset="0"/>
                <a:ea typeface="Osaka" panose="020B0600000000000000" pitchFamily="34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" charset="0"/>
                <a:ea typeface="Osaka" panose="020B0600000000000000" pitchFamily="34" charset="-128"/>
              </a:defRPr>
            </a:lvl9pPr>
          </a:lstStyle>
          <a:p>
            <a:r>
              <a:rPr lang="en-US" altLang="ja-JP" sz="1800">
                <a:solidFill>
                  <a:srgbClr val="FF0080"/>
                </a:solidFill>
                <a:latin typeface="ヒラギノ丸ゴ Pro W4" panose="020F0400000000000000" pitchFamily="34" charset="-128"/>
                <a:ea typeface="ヒラギノ丸ゴ Pro W4" panose="020F0400000000000000" pitchFamily="34" charset="-128"/>
              </a:rPr>
              <a:t>Underlying sym. (QCD)</a:t>
            </a:r>
            <a:endParaRPr lang="ja-JP" altLang="en-US" sz="1800">
              <a:solidFill>
                <a:srgbClr val="FF0080"/>
              </a:solidFill>
              <a:latin typeface="ヒラギノ丸ゴ Pro W4" panose="020F0400000000000000" pitchFamily="34" charset="-128"/>
              <a:ea typeface="ヒラギノ丸ゴ Pro W4" panose="020F0400000000000000" pitchFamily="34" charset="-128"/>
            </a:endParaRPr>
          </a:p>
        </p:txBody>
      </p:sp>
      <p:graphicFrame>
        <p:nvGraphicFramePr>
          <p:cNvPr id="52231" name="Object 3">
            <a:extLst>
              <a:ext uri="{FF2B5EF4-FFF2-40B4-BE49-F238E27FC236}">
                <a16:creationId xmlns:a16="http://schemas.microsoft.com/office/drawing/2014/main" id="{A1F7CAEA-7A89-633A-F2A8-AB07AA7ABCB4}"/>
              </a:ext>
            </a:extLst>
          </p:cNvPr>
          <p:cNvGraphicFramePr>
            <a:graphicFrameLocks noChangeAspect="1"/>
          </p:cNvGraphicFramePr>
          <p:nvPr/>
        </p:nvGraphicFramePr>
        <p:xfrm>
          <a:off x="1066800" y="3101975"/>
          <a:ext cx="2514600" cy="13255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数式" r:id="rId5" imgW="1104900" imgH="558800" progId="Equation.3">
                  <p:embed/>
                </p:oleObj>
              </mc:Choice>
              <mc:Fallback>
                <p:oleObj name="数式" r:id="rId5" imgW="1104900" imgH="558800" progId="Equation.3">
                  <p:embed/>
                  <p:pic>
                    <p:nvPicPr>
                      <p:cNvPr id="52231" name="Object 3">
                        <a:extLst>
                          <a:ext uri="{FF2B5EF4-FFF2-40B4-BE49-F238E27FC236}">
                            <a16:creationId xmlns:a16="http://schemas.microsoft.com/office/drawing/2014/main" id="{A1F7CAEA-7A89-633A-F2A8-AB07AA7ABCB4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066800" y="3101975"/>
                        <a:ext cx="2514600" cy="132556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66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>
                                  <a:alpha val="74997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2232" name="Object 4">
            <a:extLst>
              <a:ext uri="{FF2B5EF4-FFF2-40B4-BE49-F238E27FC236}">
                <a16:creationId xmlns:a16="http://schemas.microsoft.com/office/drawing/2014/main" id="{23469DB5-8CE5-15EC-E6C1-0D322A4BF7C0}"/>
              </a:ext>
            </a:extLst>
          </p:cNvPr>
          <p:cNvGraphicFramePr>
            <a:graphicFrameLocks noChangeAspect="1"/>
          </p:cNvGraphicFramePr>
          <p:nvPr/>
        </p:nvGraphicFramePr>
        <p:xfrm>
          <a:off x="4648200" y="3101975"/>
          <a:ext cx="3729038" cy="1295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数式" r:id="rId7" imgW="1524000" imgH="508000" progId="Equation.3">
                  <p:embed/>
                </p:oleObj>
              </mc:Choice>
              <mc:Fallback>
                <p:oleObj name="数式" r:id="rId7" imgW="1524000" imgH="508000" progId="Equation.3">
                  <p:embed/>
                  <p:pic>
                    <p:nvPicPr>
                      <p:cNvPr id="52232" name="Object 4">
                        <a:extLst>
                          <a:ext uri="{FF2B5EF4-FFF2-40B4-BE49-F238E27FC236}">
                            <a16:creationId xmlns:a16="http://schemas.microsoft.com/office/drawing/2014/main" id="{23469DB5-8CE5-15EC-E6C1-0D322A4BF7C0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648200" y="3101975"/>
                        <a:ext cx="3729038" cy="12954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66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>
                                  <a:alpha val="74997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52233" name="テキスト ボックス 1">
            <a:extLst>
              <a:ext uri="{FF2B5EF4-FFF2-40B4-BE49-F238E27FC236}">
                <a16:creationId xmlns:a16="http://schemas.microsoft.com/office/drawing/2014/main" id="{F909D3AB-FFBF-E0D2-6B46-11B08DCAC35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57681" y="243900"/>
            <a:ext cx="7428637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Times" charset="0"/>
                <a:ea typeface="Osaka" panose="020B0600000000000000" pitchFamily="34" charset="-128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Times" charset="0"/>
                <a:ea typeface="Osaka" panose="020B0600000000000000" pitchFamily="34" charset="-128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Times" charset="0"/>
                <a:ea typeface="Osaka" panose="020B0600000000000000" pitchFamily="34" charset="-128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Times" charset="0"/>
                <a:ea typeface="Osaka" panose="020B0600000000000000" pitchFamily="34" charset="-128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Times" charset="0"/>
                <a:ea typeface="Osaka" panose="020B0600000000000000" pitchFamily="34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" charset="0"/>
                <a:ea typeface="Osaka" panose="020B0600000000000000" pitchFamily="34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" charset="0"/>
                <a:ea typeface="Osaka" panose="020B0600000000000000" pitchFamily="34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" charset="0"/>
                <a:ea typeface="Osaka" panose="020B0600000000000000" pitchFamily="34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" charset="0"/>
                <a:ea typeface="Osaka" panose="020B0600000000000000" pitchFamily="34" charset="-128"/>
              </a:defRPr>
            </a:lvl9pPr>
          </a:lstStyle>
          <a:p>
            <a:r>
              <a:rPr lang="en-US" altLang="ja-JP" sz="3200" u="sng" dirty="0">
                <a:latin typeface="ヒラギノ丸ゴ Pro W4" panose="020F0400000000000000" pitchFamily="34" charset="-128"/>
                <a:ea typeface="ヒラギノ丸ゴ Pro W4" panose="020F0400000000000000" pitchFamily="34" charset="-128"/>
              </a:rPr>
              <a:t>Chiral-super interplay in dense QCD</a:t>
            </a:r>
            <a:endParaRPr lang="ja-JP" altLang="en-US" sz="3200" u="sng">
              <a:latin typeface="ヒラギノ丸ゴ Pro W4" panose="020F0400000000000000" pitchFamily="34" charset="-128"/>
              <a:ea typeface="ヒラギノ丸ゴ Pro W4" panose="020F0400000000000000" pitchFamily="34" charset="-128"/>
            </a:endParaRPr>
          </a:p>
        </p:txBody>
      </p:sp>
      <p:sp>
        <p:nvSpPr>
          <p:cNvPr id="52234" name="正方形/長方形 2">
            <a:extLst>
              <a:ext uri="{FF2B5EF4-FFF2-40B4-BE49-F238E27FC236}">
                <a16:creationId xmlns:a16="http://schemas.microsoft.com/office/drawing/2014/main" id="{AD02E1AA-6228-A29A-3DF1-4B9AB8708ECB}"/>
              </a:ext>
            </a:extLst>
          </p:cNvPr>
          <p:cNvSpPr>
            <a:spLocks noChangeArrowheads="1"/>
          </p:cNvSpPr>
          <p:nvPr/>
        </p:nvSpPr>
        <p:spPr bwMode="auto">
          <a:xfrm>
            <a:off x="5219700" y="1054100"/>
            <a:ext cx="4032250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Times" charset="0"/>
                <a:ea typeface="Osaka" panose="020B0600000000000000" pitchFamily="34" charset="-128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Times" charset="0"/>
                <a:ea typeface="Osaka" panose="020B0600000000000000" pitchFamily="34" charset="-128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Times" charset="0"/>
                <a:ea typeface="Osaka" panose="020B0600000000000000" pitchFamily="34" charset="-128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Times" charset="0"/>
                <a:ea typeface="Osaka" panose="020B0600000000000000" pitchFamily="34" charset="-128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Times" charset="0"/>
                <a:ea typeface="Osaka" panose="020B0600000000000000" pitchFamily="34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" charset="0"/>
                <a:ea typeface="Osaka" panose="020B0600000000000000" pitchFamily="34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" charset="0"/>
                <a:ea typeface="Osaka" panose="020B0600000000000000" pitchFamily="34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" charset="0"/>
                <a:ea typeface="Osaka" panose="020B0600000000000000" pitchFamily="34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" charset="0"/>
                <a:ea typeface="Osaka" panose="020B0600000000000000" pitchFamily="34" charset="-128"/>
              </a:defRPr>
            </a:lvl9pPr>
          </a:lstStyle>
          <a:p>
            <a:r>
              <a:rPr lang="en-US" altLang="ja-JP" sz="1400">
                <a:solidFill>
                  <a:srgbClr val="660066"/>
                </a:solidFill>
                <a:latin typeface="ヒラギノ丸ゴ Pro W4" panose="020F0400000000000000" pitchFamily="34" charset="-128"/>
                <a:ea typeface="ヒラギノ丸ゴ Pro W4" panose="020F0400000000000000" pitchFamily="34" charset="-128"/>
              </a:rPr>
              <a:t>Hatsuda, Yamamoto, Baym, M.T., PRL(’06)</a:t>
            </a:r>
          </a:p>
        </p:txBody>
      </p:sp>
      <p:cxnSp>
        <p:nvCxnSpPr>
          <p:cNvPr id="21" name="直線コネクタ 20">
            <a:extLst>
              <a:ext uri="{FF2B5EF4-FFF2-40B4-BE49-F238E27FC236}">
                <a16:creationId xmlns:a16="http://schemas.microsoft.com/office/drawing/2014/main" id="{FAEC776C-B6A7-98E8-F030-F88D9CFF9839}"/>
              </a:ext>
            </a:extLst>
          </p:cNvPr>
          <p:cNvCxnSpPr/>
          <p:nvPr/>
        </p:nvCxnSpPr>
        <p:spPr bwMode="auto">
          <a:xfrm flipV="1">
            <a:off x="7842250" y="1663700"/>
            <a:ext cx="638175" cy="371475"/>
          </a:xfrm>
          <a:prstGeom prst="line">
            <a:avLst/>
          </a:prstGeom>
          <a:ln w="317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3249" name="Rectangle 2">
            <a:extLst>
              <a:ext uri="{FF2B5EF4-FFF2-40B4-BE49-F238E27FC236}">
                <a16:creationId xmlns:a16="http://schemas.microsoft.com/office/drawing/2014/main" id="{61B59BDC-7C33-AB8B-DBDD-565A6F5B1C26}"/>
              </a:ext>
            </a:extLst>
          </p:cNvPr>
          <p:cNvGraphicFramePr>
            <a:graphicFrameLocks/>
          </p:cNvGraphicFramePr>
          <p:nvPr/>
        </p:nvGraphicFramePr>
        <p:xfrm>
          <a:off x="2690813" y="3748088"/>
          <a:ext cx="69850" cy="698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数式" r:id="rId2" imgW="0" imgH="0" progId="Equation.3">
                  <p:embed/>
                </p:oleObj>
              </mc:Choice>
              <mc:Fallback>
                <p:oleObj name="数式" r:id="rId2" imgW="0" imgH="0" progId="Equation.3">
                  <p:embed/>
                  <p:pic>
                    <p:nvPicPr>
                      <p:cNvPr id="53249" name="Rectangle 2">
                        <a:extLst>
                          <a:ext uri="{FF2B5EF4-FFF2-40B4-BE49-F238E27FC236}">
                            <a16:creationId xmlns:a16="http://schemas.microsoft.com/office/drawing/2014/main" id="{61B59BDC-7C33-AB8B-DBDD-565A6F5B1C26}"/>
                          </a:ext>
                        </a:extLst>
                      </p:cNvPr>
                      <p:cNvPicPr>
                        <a:picLocks noChangeArrowheads="1"/>
                      </p:cNvPicPr>
                      <p:nvPr/>
                    </p:nvPicPr>
                    <p:blipFill>
                      <a:blip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690813" y="3748088"/>
                        <a:ext cx="69850" cy="698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>
                                  <a:alpha val="74997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53250" name="Picture 4">
            <a:extLst>
              <a:ext uri="{FF2B5EF4-FFF2-40B4-BE49-F238E27FC236}">
                <a16:creationId xmlns:a16="http://schemas.microsoft.com/office/drawing/2014/main" id="{5F1C0F47-205B-47FC-34C1-B26867A8EEB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1025" y="1065213"/>
            <a:ext cx="5076825" cy="1044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3251" name="Picture 5">
            <a:extLst>
              <a:ext uri="{FF2B5EF4-FFF2-40B4-BE49-F238E27FC236}">
                <a16:creationId xmlns:a16="http://schemas.microsoft.com/office/drawing/2014/main" id="{EAC02BCE-7854-F1E7-6C99-F6B4772FF88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1025" y="2236788"/>
            <a:ext cx="5292725" cy="1800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3252" name="Picture 6">
            <a:extLst>
              <a:ext uri="{FF2B5EF4-FFF2-40B4-BE49-F238E27FC236}">
                <a16:creationId xmlns:a16="http://schemas.microsoft.com/office/drawing/2014/main" id="{4162F28E-E0F6-4EE9-7CEB-2F60E64E5C7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1025" y="4079875"/>
            <a:ext cx="4356100" cy="1681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3253" name="Rectangle 47">
            <a:extLst>
              <a:ext uri="{FF2B5EF4-FFF2-40B4-BE49-F238E27FC236}">
                <a16:creationId xmlns:a16="http://schemas.microsoft.com/office/drawing/2014/main" id="{7A0C1586-F1D3-2E39-538B-33D218FAEADA}"/>
              </a:ext>
            </a:extLst>
          </p:cNvPr>
          <p:cNvSpPr>
            <a:spLocks noChangeArrowheads="1"/>
          </p:cNvSpPr>
          <p:nvPr/>
        </p:nvSpPr>
        <p:spPr bwMode="auto">
          <a:xfrm>
            <a:off x="508000" y="984250"/>
            <a:ext cx="5473700" cy="1223963"/>
          </a:xfrm>
          <a:prstGeom prst="rect">
            <a:avLst/>
          </a:prstGeom>
          <a:noFill/>
          <a:ln w="28575">
            <a:solidFill>
              <a:schemeClr val="folHlink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defRPr kumimoji="1" sz="2400">
                <a:solidFill>
                  <a:schemeClr val="tx1"/>
                </a:solidFill>
                <a:latin typeface="Times" charset="0"/>
                <a:ea typeface="Osaka" panose="020B0600000000000000" pitchFamily="34" charset="-128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Times" charset="0"/>
                <a:ea typeface="Osaka" panose="020B0600000000000000" pitchFamily="34" charset="-128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Times" charset="0"/>
                <a:ea typeface="Osaka" panose="020B0600000000000000" pitchFamily="34" charset="-128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Times" charset="0"/>
                <a:ea typeface="Osaka" panose="020B0600000000000000" pitchFamily="34" charset="-128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Times" charset="0"/>
                <a:ea typeface="Osaka" panose="020B0600000000000000" pitchFamily="34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" charset="0"/>
                <a:ea typeface="Osaka" panose="020B0600000000000000" pitchFamily="34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" charset="0"/>
                <a:ea typeface="Osaka" panose="020B0600000000000000" pitchFamily="34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" charset="0"/>
                <a:ea typeface="Osaka" panose="020B0600000000000000" pitchFamily="34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" charset="0"/>
                <a:ea typeface="Osaka" panose="020B0600000000000000" pitchFamily="34" charset="-128"/>
              </a:defRPr>
            </a:lvl9pPr>
          </a:lstStyle>
          <a:p>
            <a:endParaRPr lang="ja-JP" altLang="en-US"/>
          </a:p>
        </p:txBody>
      </p:sp>
      <p:sp>
        <p:nvSpPr>
          <p:cNvPr id="53254" name="Rectangle 48">
            <a:extLst>
              <a:ext uri="{FF2B5EF4-FFF2-40B4-BE49-F238E27FC236}">
                <a16:creationId xmlns:a16="http://schemas.microsoft.com/office/drawing/2014/main" id="{FAE769FE-A89B-E358-CA4B-5DCC00786499}"/>
              </a:ext>
            </a:extLst>
          </p:cNvPr>
          <p:cNvSpPr>
            <a:spLocks noChangeArrowheads="1"/>
          </p:cNvSpPr>
          <p:nvPr/>
        </p:nvSpPr>
        <p:spPr bwMode="auto">
          <a:xfrm>
            <a:off x="508000" y="2208213"/>
            <a:ext cx="5473700" cy="1871662"/>
          </a:xfrm>
          <a:prstGeom prst="rect">
            <a:avLst/>
          </a:prstGeom>
          <a:noFill/>
          <a:ln w="28575">
            <a:solidFill>
              <a:schemeClr val="folHlink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defRPr kumimoji="1" sz="2400">
                <a:solidFill>
                  <a:schemeClr val="tx1"/>
                </a:solidFill>
                <a:latin typeface="Times" charset="0"/>
                <a:ea typeface="Osaka" panose="020B0600000000000000" pitchFamily="34" charset="-128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Times" charset="0"/>
                <a:ea typeface="Osaka" panose="020B0600000000000000" pitchFamily="34" charset="-128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Times" charset="0"/>
                <a:ea typeface="Osaka" panose="020B0600000000000000" pitchFamily="34" charset="-128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Times" charset="0"/>
                <a:ea typeface="Osaka" panose="020B0600000000000000" pitchFamily="34" charset="-128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Times" charset="0"/>
                <a:ea typeface="Osaka" panose="020B0600000000000000" pitchFamily="34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" charset="0"/>
                <a:ea typeface="Osaka" panose="020B0600000000000000" pitchFamily="34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" charset="0"/>
                <a:ea typeface="Osaka" panose="020B0600000000000000" pitchFamily="34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" charset="0"/>
                <a:ea typeface="Osaka" panose="020B0600000000000000" pitchFamily="34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" charset="0"/>
                <a:ea typeface="Osaka" panose="020B0600000000000000" pitchFamily="34" charset="-128"/>
              </a:defRPr>
            </a:lvl9pPr>
          </a:lstStyle>
          <a:p>
            <a:endParaRPr lang="ja-JP" altLang="en-US"/>
          </a:p>
        </p:txBody>
      </p:sp>
      <p:sp>
        <p:nvSpPr>
          <p:cNvPr id="53255" name="Rectangle 49">
            <a:extLst>
              <a:ext uri="{FF2B5EF4-FFF2-40B4-BE49-F238E27FC236}">
                <a16:creationId xmlns:a16="http://schemas.microsoft.com/office/drawing/2014/main" id="{F53B28CE-C651-2505-BDFE-C0D0A37FB210}"/>
              </a:ext>
            </a:extLst>
          </p:cNvPr>
          <p:cNvSpPr>
            <a:spLocks noChangeArrowheads="1"/>
          </p:cNvSpPr>
          <p:nvPr/>
        </p:nvSpPr>
        <p:spPr bwMode="auto">
          <a:xfrm>
            <a:off x="508000" y="4079875"/>
            <a:ext cx="5473700" cy="1655763"/>
          </a:xfrm>
          <a:prstGeom prst="rect">
            <a:avLst/>
          </a:prstGeom>
          <a:noFill/>
          <a:ln w="28575">
            <a:solidFill>
              <a:schemeClr val="folHlink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defRPr kumimoji="1" sz="2400">
                <a:solidFill>
                  <a:schemeClr val="tx1"/>
                </a:solidFill>
                <a:latin typeface="Times" charset="0"/>
                <a:ea typeface="Osaka" panose="020B0600000000000000" pitchFamily="34" charset="-128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Times" charset="0"/>
                <a:ea typeface="Osaka" panose="020B0600000000000000" pitchFamily="34" charset="-128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Times" charset="0"/>
                <a:ea typeface="Osaka" panose="020B0600000000000000" pitchFamily="34" charset="-128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Times" charset="0"/>
                <a:ea typeface="Osaka" panose="020B0600000000000000" pitchFamily="34" charset="-128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Times" charset="0"/>
                <a:ea typeface="Osaka" panose="020B0600000000000000" pitchFamily="34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" charset="0"/>
                <a:ea typeface="Osaka" panose="020B0600000000000000" pitchFamily="34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" charset="0"/>
                <a:ea typeface="Osaka" panose="020B0600000000000000" pitchFamily="34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" charset="0"/>
                <a:ea typeface="Osaka" panose="020B0600000000000000" pitchFamily="34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" charset="0"/>
                <a:ea typeface="Osaka" panose="020B0600000000000000" pitchFamily="34" charset="-128"/>
              </a:defRPr>
            </a:lvl9pPr>
          </a:lstStyle>
          <a:p>
            <a:endParaRPr lang="ja-JP" altLang="en-US"/>
          </a:p>
        </p:txBody>
      </p:sp>
      <p:pic>
        <p:nvPicPr>
          <p:cNvPr id="53256" name="Picture 25" descr="\begin{align*}&#13;&#10; {\cal V}_{\chi}   \end{align*}&#13;&#10;">
            <a:extLst>
              <a:ext uri="{FF2B5EF4-FFF2-40B4-BE49-F238E27FC236}">
                <a16:creationId xmlns:a16="http://schemas.microsoft.com/office/drawing/2014/main" id="{A528B9A9-46A0-7861-0176-A4D551A1AD5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1513" y="1262063"/>
            <a:ext cx="296862" cy="269875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3257" name="Picture 27" descr="\begin{align*}&#13;&#10; {\cal V}_{d}   \end{align*}&#13;&#10;">
            <a:extLst>
              <a:ext uri="{FF2B5EF4-FFF2-40B4-BE49-F238E27FC236}">
                <a16:creationId xmlns:a16="http://schemas.microsoft.com/office/drawing/2014/main" id="{C64DA8DE-2909-FE67-0FD9-2FBC1370C0F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2625" y="2266950"/>
            <a:ext cx="319088" cy="265113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3258" name="Picture 72" descr="\begin{align*}&#13;&#10; {\cal V}_{\chi d}   \end{align*}&#13;&#10;">
            <a:extLst>
              <a:ext uri="{FF2B5EF4-FFF2-40B4-BE49-F238E27FC236}">
                <a16:creationId xmlns:a16="http://schemas.microsoft.com/office/drawing/2014/main" id="{FD66FB86-E8BA-4DFE-E01C-CB9F36800D8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2625" y="4149725"/>
            <a:ext cx="447675" cy="288925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53259" name="グループ化 99">
            <a:extLst>
              <a:ext uri="{FF2B5EF4-FFF2-40B4-BE49-F238E27FC236}">
                <a16:creationId xmlns:a16="http://schemas.microsoft.com/office/drawing/2014/main" id="{B33EEDC5-971B-A77E-2BCE-C7F36FB777AE}"/>
              </a:ext>
            </a:extLst>
          </p:cNvPr>
          <p:cNvGrpSpPr>
            <a:grpSpLocks/>
          </p:cNvGrpSpPr>
          <p:nvPr/>
        </p:nvGrpSpPr>
        <p:grpSpPr bwMode="auto">
          <a:xfrm>
            <a:off x="1373188" y="908050"/>
            <a:ext cx="7453312" cy="4359275"/>
            <a:chOff x="1476375" y="1357298"/>
            <a:chExt cx="7453343" cy="4359527"/>
          </a:xfrm>
        </p:grpSpPr>
        <p:sp>
          <p:nvSpPr>
            <p:cNvPr id="53266" name="Rectangle 50">
              <a:extLst>
                <a:ext uri="{FF2B5EF4-FFF2-40B4-BE49-F238E27FC236}">
                  <a16:creationId xmlns:a16="http://schemas.microsoft.com/office/drawing/2014/main" id="{8A761F49-54D6-3F63-65B9-C70C7E33516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476375" y="2087582"/>
              <a:ext cx="2159000" cy="503237"/>
            </a:xfrm>
            <a:prstGeom prst="rect">
              <a:avLst/>
            </a:prstGeom>
            <a:noFill/>
            <a:ln w="25400">
              <a:solidFill>
                <a:srgbClr val="FF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>
                <a:defRPr kumimoji="1" sz="2400">
                  <a:solidFill>
                    <a:schemeClr val="tx1"/>
                  </a:solidFill>
                  <a:latin typeface="Times" charset="0"/>
                  <a:ea typeface="Osaka" panose="020B0600000000000000" pitchFamily="34" charset="-128"/>
                </a:defRPr>
              </a:lvl1pPr>
              <a:lvl2pPr marL="742950" indent="-285750">
                <a:defRPr kumimoji="1" sz="2400">
                  <a:solidFill>
                    <a:schemeClr val="tx1"/>
                  </a:solidFill>
                  <a:latin typeface="Times" charset="0"/>
                  <a:ea typeface="Osaka" panose="020B0600000000000000" pitchFamily="34" charset="-128"/>
                </a:defRPr>
              </a:lvl2pPr>
              <a:lvl3pPr marL="1143000" indent="-228600">
                <a:defRPr kumimoji="1" sz="2400">
                  <a:solidFill>
                    <a:schemeClr val="tx1"/>
                  </a:solidFill>
                  <a:latin typeface="Times" charset="0"/>
                  <a:ea typeface="Osaka" panose="020B0600000000000000" pitchFamily="34" charset="-128"/>
                </a:defRPr>
              </a:lvl3pPr>
              <a:lvl4pPr marL="1600200" indent="-228600">
                <a:defRPr kumimoji="1" sz="2400">
                  <a:solidFill>
                    <a:schemeClr val="tx1"/>
                  </a:solidFill>
                  <a:latin typeface="Times" charset="0"/>
                  <a:ea typeface="Osaka" panose="020B0600000000000000" pitchFamily="34" charset="-128"/>
                </a:defRPr>
              </a:lvl4pPr>
              <a:lvl5pPr marL="2057400" indent="-228600">
                <a:defRPr kumimoji="1" sz="2400">
                  <a:solidFill>
                    <a:schemeClr val="tx1"/>
                  </a:solidFill>
                  <a:latin typeface="Times" charset="0"/>
                  <a:ea typeface="Osaka" panose="020B0600000000000000" pitchFamily="34" charset="-128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" charset="0"/>
                  <a:ea typeface="Osaka" panose="020B0600000000000000" pitchFamily="34" charset="-128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" charset="0"/>
                  <a:ea typeface="Osaka" panose="020B0600000000000000" pitchFamily="34" charset="-128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" charset="0"/>
                  <a:ea typeface="Osaka" panose="020B0600000000000000" pitchFamily="34" charset="-128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" charset="0"/>
                  <a:ea typeface="Osaka" panose="020B0600000000000000" pitchFamily="34" charset="-128"/>
                </a:defRPr>
              </a:lvl9pPr>
            </a:lstStyle>
            <a:p>
              <a:endParaRPr lang="ja-JP" altLang="en-US"/>
            </a:p>
          </p:txBody>
        </p:sp>
        <p:sp>
          <p:nvSpPr>
            <p:cNvPr id="53267" name="Rectangle 51">
              <a:extLst>
                <a:ext uri="{FF2B5EF4-FFF2-40B4-BE49-F238E27FC236}">
                  <a16:creationId xmlns:a16="http://schemas.microsoft.com/office/drawing/2014/main" id="{2B1B14D8-CF51-4529-8D67-C5BAA544FBD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549400" y="4557720"/>
              <a:ext cx="2879725" cy="358775"/>
            </a:xfrm>
            <a:prstGeom prst="rect">
              <a:avLst/>
            </a:prstGeom>
            <a:noFill/>
            <a:ln w="25400">
              <a:solidFill>
                <a:srgbClr val="FF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>
                <a:defRPr kumimoji="1" sz="2400">
                  <a:solidFill>
                    <a:schemeClr val="tx1"/>
                  </a:solidFill>
                  <a:latin typeface="Times" charset="0"/>
                  <a:ea typeface="Osaka" panose="020B0600000000000000" pitchFamily="34" charset="-128"/>
                </a:defRPr>
              </a:lvl1pPr>
              <a:lvl2pPr marL="742950" indent="-285750">
                <a:defRPr kumimoji="1" sz="2400">
                  <a:solidFill>
                    <a:schemeClr val="tx1"/>
                  </a:solidFill>
                  <a:latin typeface="Times" charset="0"/>
                  <a:ea typeface="Osaka" panose="020B0600000000000000" pitchFamily="34" charset="-128"/>
                </a:defRPr>
              </a:lvl2pPr>
              <a:lvl3pPr marL="1143000" indent="-228600">
                <a:defRPr kumimoji="1" sz="2400">
                  <a:solidFill>
                    <a:schemeClr val="tx1"/>
                  </a:solidFill>
                  <a:latin typeface="Times" charset="0"/>
                  <a:ea typeface="Osaka" panose="020B0600000000000000" pitchFamily="34" charset="-128"/>
                </a:defRPr>
              </a:lvl3pPr>
              <a:lvl4pPr marL="1600200" indent="-228600">
                <a:defRPr kumimoji="1" sz="2400">
                  <a:solidFill>
                    <a:schemeClr val="tx1"/>
                  </a:solidFill>
                  <a:latin typeface="Times" charset="0"/>
                  <a:ea typeface="Osaka" panose="020B0600000000000000" pitchFamily="34" charset="-128"/>
                </a:defRPr>
              </a:lvl4pPr>
              <a:lvl5pPr marL="2057400" indent="-228600">
                <a:defRPr kumimoji="1" sz="2400">
                  <a:solidFill>
                    <a:schemeClr val="tx1"/>
                  </a:solidFill>
                  <a:latin typeface="Times" charset="0"/>
                  <a:ea typeface="Osaka" panose="020B0600000000000000" pitchFamily="34" charset="-128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" charset="0"/>
                  <a:ea typeface="Osaka" panose="020B0600000000000000" pitchFamily="34" charset="-128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" charset="0"/>
                  <a:ea typeface="Osaka" panose="020B0600000000000000" pitchFamily="34" charset="-128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" charset="0"/>
                  <a:ea typeface="Osaka" panose="020B0600000000000000" pitchFamily="34" charset="-128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" charset="0"/>
                  <a:ea typeface="Osaka" panose="020B0600000000000000" pitchFamily="34" charset="-128"/>
                </a:defRPr>
              </a:lvl9pPr>
            </a:lstStyle>
            <a:p>
              <a:endParaRPr lang="ja-JP" altLang="en-US"/>
            </a:p>
          </p:txBody>
        </p:sp>
        <p:grpSp>
          <p:nvGrpSpPr>
            <p:cNvPr id="53268" name="グループ化 98">
              <a:extLst>
                <a:ext uri="{FF2B5EF4-FFF2-40B4-BE49-F238E27FC236}">
                  <a16:creationId xmlns:a16="http://schemas.microsoft.com/office/drawing/2014/main" id="{41420F35-DC61-ACDE-5426-DC8ABDC73106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6429396" y="1357298"/>
              <a:ext cx="2500322" cy="4359527"/>
              <a:chOff x="6429396" y="1214422"/>
              <a:chExt cx="2500322" cy="4359527"/>
            </a:xfrm>
          </p:grpSpPr>
          <p:grpSp>
            <p:nvGrpSpPr>
              <p:cNvPr id="53269" name="Group 179">
                <a:extLst>
                  <a:ext uri="{FF2B5EF4-FFF2-40B4-BE49-F238E27FC236}">
                    <a16:creationId xmlns:a16="http://schemas.microsoft.com/office/drawing/2014/main" id="{1BD0CA0B-916B-C6E3-6A67-CA9A08BEC45B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7072343" y="3714752"/>
                <a:ext cx="1533527" cy="1624013"/>
                <a:chOff x="4332" y="482"/>
                <a:chExt cx="966" cy="1023"/>
              </a:xfrm>
            </p:grpSpPr>
            <p:grpSp>
              <p:nvGrpSpPr>
                <p:cNvPr id="53286" name="Group 150">
                  <a:extLst>
                    <a:ext uri="{FF2B5EF4-FFF2-40B4-BE49-F238E27FC236}">
                      <a16:creationId xmlns:a16="http://schemas.microsoft.com/office/drawing/2014/main" id="{A4AD83C8-DE20-9D45-E998-2E5C6F38A719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 rot="10663130">
                  <a:off x="4533" y="1010"/>
                  <a:ext cx="218" cy="330"/>
                  <a:chOff x="3742" y="3612"/>
                  <a:chExt cx="317" cy="453"/>
                </a:xfrm>
              </p:grpSpPr>
              <p:grpSp>
                <p:nvGrpSpPr>
                  <p:cNvPr id="53300" name="Group 151">
                    <a:extLst>
                      <a:ext uri="{FF2B5EF4-FFF2-40B4-BE49-F238E27FC236}">
                        <a16:creationId xmlns:a16="http://schemas.microsoft.com/office/drawing/2014/main" id="{FD8F4421-40CF-D9F2-02CF-FE55EFB3F792}"/>
                      </a:ext>
                    </a:extLst>
                  </p:cNvPr>
                  <p:cNvGrpSpPr>
                    <a:grpSpLocks/>
                  </p:cNvGrpSpPr>
                  <p:nvPr/>
                </p:nvGrpSpPr>
                <p:grpSpPr bwMode="auto">
                  <a:xfrm>
                    <a:off x="3742" y="3612"/>
                    <a:ext cx="317" cy="453"/>
                    <a:chOff x="3742" y="3612"/>
                    <a:chExt cx="317" cy="453"/>
                  </a:xfrm>
                </p:grpSpPr>
                <p:sp>
                  <p:nvSpPr>
                    <p:cNvPr id="53303" name="Line 152">
                      <a:extLst>
                        <a:ext uri="{FF2B5EF4-FFF2-40B4-BE49-F238E27FC236}">
                          <a16:creationId xmlns:a16="http://schemas.microsoft.com/office/drawing/2014/main" id="{9A008E41-6675-F8F7-1AB1-A6CCE4F37338}"/>
                        </a:ext>
                      </a:extLst>
                    </p:cNvPr>
                    <p:cNvSpPr>
                      <a:spLocks noChangeShapeType="1"/>
                    </p:cNvSpPr>
                    <p:nvPr/>
                  </p:nvSpPr>
                  <p:spPr bwMode="auto">
                    <a:xfrm flipH="1">
                      <a:off x="3742" y="3612"/>
                      <a:ext cx="272" cy="408"/>
                    </a:xfrm>
                    <a:prstGeom prst="line">
                      <a:avLst/>
                    </a:prstGeom>
                    <a:noFill/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ja-JP" altLang="en-US"/>
                    </a:p>
                  </p:txBody>
                </p:sp>
                <p:sp>
                  <p:nvSpPr>
                    <p:cNvPr id="53304" name="Line 153">
                      <a:extLst>
                        <a:ext uri="{FF2B5EF4-FFF2-40B4-BE49-F238E27FC236}">
                          <a16:creationId xmlns:a16="http://schemas.microsoft.com/office/drawing/2014/main" id="{B72CB389-AA2B-5B41-7A0A-66F267B149B2}"/>
                        </a:ext>
                      </a:extLst>
                    </p:cNvPr>
                    <p:cNvSpPr>
                      <a:spLocks noChangeShapeType="1"/>
                    </p:cNvSpPr>
                    <p:nvPr/>
                  </p:nvSpPr>
                  <p:spPr bwMode="auto">
                    <a:xfrm flipH="1">
                      <a:off x="3787" y="3657"/>
                      <a:ext cx="272" cy="408"/>
                    </a:xfrm>
                    <a:prstGeom prst="line">
                      <a:avLst/>
                    </a:prstGeom>
                    <a:noFill/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ja-JP" altLang="en-US"/>
                    </a:p>
                  </p:txBody>
                </p:sp>
              </p:grpSp>
              <p:sp>
                <p:nvSpPr>
                  <p:cNvPr id="53301" name="Line 154">
                    <a:extLst>
                      <a:ext uri="{FF2B5EF4-FFF2-40B4-BE49-F238E27FC236}">
                        <a16:creationId xmlns:a16="http://schemas.microsoft.com/office/drawing/2014/main" id="{58C60E91-1231-DA0B-1B3B-C2315C38D004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3787" y="3793"/>
                    <a:ext cx="136" cy="91"/>
                  </a:xfrm>
                  <a:prstGeom prst="line">
                    <a:avLst/>
                  </a:prstGeom>
                  <a:noFill/>
                  <a:ln w="25400">
                    <a:solidFill>
                      <a:schemeClr val="tx1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endParaRPr lang="ja-JP" altLang="en-US"/>
                  </a:p>
                </p:txBody>
              </p:sp>
              <p:sp>
                <p:nvSpPr>
                  <p:cNvPr id="53302" name="Line 155">
                    <a:extLst>
                      <a:ext uri="{FF2B5EF4-FFF2-40B4-BE49-F238E27FC236}">
                        <a16:creationId xmlns:a16="http://schemas.microsoft.com/office/drawing/2014/main" id="{AD34BF1C-030D-90C1-F1A9-C203B3127BEC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 flipH="1">
                    <a:off x="3878" y="3793"/>
                    <a:ext cx="45" cy="181"/>
                  </a:xfrm>
                  <a:prstGeom prst="line">
                    <a:avLst/>
                  </a:prstGeom>
                  <a:noFill/>
                  <a:ln w="25400">
                    <a:solidFill>
                      <a:schemeClr val="tx1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endParaRPr lang="ja-JP" altLang="en-US"/>
                  </a:p>
                </p:txBody>
              </p:sp>
            </p:grpSp>
            <p:grpSp>
              <p:nvGrpSpPr>
                <p:cNvPr id="53287" name="Group 156">
                  <a:extLst>
                    <a:ext uri="{FF2B5EF4-FFF2-40B4-BE49-F238E27FC236}">
                      <a16:creationId xmlns:a16="http://schemas.microsoft.com/office/drawing/2014/main" id="{7A14F688-A5A6-C948-00D2-31C436F3D5BB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 flipV="1">
                  <a:off x="4502" y="688"/>
                  <a:ext cx="281" cy="296"/>
                  <a:chOff x="3742" y="3612"/>
                  <a:chExt cx="317" cy="453"/>
                </a:xfrm>
              </p:grpSpPr>
              <p:grpSp>
                <p:nvGrpSpPr>
                  <p:cNvPr id="53295" name="Group 157">
                    <a:extLst>
                      <a:ext uri="{FF2B5EF4-FFF2-40B4-BE49-F238E27FC236}">
                        <a16:creationId xmlns:a16="http://schemas.microsoft.com/office/drawing/2014/main" id="{793E598D-175C-EB45-A11E-8F2350537220}"/>
                      </a:ext>
                    </a:extLst>
                  </p:cNvPr>
                  <p:cNvGrpSpPr>
                    <a:grpSpLocks/>
                  </p:cNvGrpSpPr>
                  <p:nvPr/>
                </p:nvGrpSpPr>
                <p:grpSpPr bwMode="auto">
                  <a:xfrm>
                    <a:off x="3742" y="3612"/>
                    <a:ext cx="317" cy="453"/>
                    <a:chOff x="3742" y="3612"/>
                    <a:chExt cx="317" cy="453"/>
                  </a:xfrm>
                </p:grpSpPr>
                <p:sp>
                  <p:nvSpPr>
                    <p:cNvPr id="53298" name="Line 158">
                      <a:extLst>
                        <a:ext uri="{FF2B5EF4-FFF2-40B4-BE49-F238E27FC236}">
                          <a16:creationId xmlns:a16="http://schemas.microsoft.com/office/drawing/2014/main" id="{51B29AF9-34F7-5079-4F0B-FCE805FADDA7}"/>
                        </a:ext>
                      </a:extLst>
                    </p:cNvPr>
                    <p:cNvSpPr>
                      <a:spLocks noChangeShapeType="1"/>
                    </p:cNvSpPr>
                    <p:nvPr/>
                  </p:nvSpPr>
                  <p:spPr bwMode="auto">
                    <a:xfrm flipH="1">
                      <a:off x="3742" y="3612"/>
                      <a:ext cx="272" cy="408"/>
                    </a:xfrm>
                    <a:prstGeom prst="line">
                      <a:avLst/>
                    </a:prstGeom>
                    <a:noFill/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ja-JP" altLang="en-US"/>
                    </a:p>
                  </p:txBody>
                </p:sp>
                <p:sp>
                  <p:nvSpPr>
                    <p:cNvPr id="53299" name="Line 159">
                      <a:extLst>
                        <a:ext uri="{FF2B5EF4-FFF2-40B4-BE49-F238E27FC236}">
                          <a16:creationId xmlns:a16="http://schemas.microsoft.com/office/drawing/2014/main" id="{48B1D222-60AB-420A-9406-CD458AD04321}"/>
                        </a:ext>
                      </a:extLst>
                    </p:cNvPr>
                    <p:cNvSpPr>
                      <a:spLocks noChangeShapeType="1"/>
                    </p:cNvSpPr>
                    <p:nvPr/>
                  </p:nvSpPr>
                  <p:spPr bwMode="auto">
                    <a:xfrm flipH="1">
                      <a:off x="3787" y="3657"/>
                      <a:ext cx="272" cy="408"/>
                    </a:xfrm>
                    <a:prstGeom prst="line">
                      <a:avLst/>
                    </a:prstGeom>
                    <a:noFill/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ja-JP" altLang="en-US"/>
                    </a:p>
                  </p:txBody>
                </p:sp>
              </p:grpSp>
              <p:sp>
                <p:nvSpPr>
                  <p:cNvPr id="53296" name="Line 160">
                    <a:extLst>
                      <a:ext uri="{FF2B5EF4-FFF2-40B4-BE49-F238E27FC236}">
                        <a16:creationId xmlns:a16="http://schemas.microsoft.com/office/drawing/2014/main" id="{3B7AB32C-DEAD-5B10-A413-18190D4E3B74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3787" y="3793"/>
                    <a:ext cx="136" cy="91"/>
                  </a:xfrm>
                  <a:prstGeom prst="line">
                    <a:avLst/>
                  </a:prstGeom>
                  <a:noFill/>
                  <a:ln w="25400">
                    <a:solidFill>
                      <a:schemeClr val="tx1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endParaRPr lang="ja-JP" altLang="en-US"/>
                  </a:p>
                </p:txBody>
              </p:sp>
              <p:sp>
                <p:nvSpPr>
                  <p:cNvPr id="53297" name="Line 161">
                    <a:extLst>
                      <a:ext uri="{FF2B5EF4-FFF2-40B4-BE49-F238E27FC236}">
                        <a16:creationId xmlns:a16="http://schemas.microsoft.com/office/drawing/2014/main" id="{C7BF057B-95AE-E5D0-1389-77036240F51C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 flipH="1">
                    <a:off x="3878" y="3793"/>
                    <a:ext cx="45" cy="181"/>
                  </a:xfrm>
                  <a:prstGeom prst="line">
                    <a:avLst/>
                  </a:prstGeom>
                  <a:noFill/>
                  <a:ln w="25400">
                    <a:solidFill>
                      <a:schemeClr val="tx1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endParaRPr lang="ja-JP" altLang="en-US"/>
                  </a:p>
                </p:txBody>
              </p:sp>
            </p:grpSp>
            <p:grpSp>
              <p:nvGrpSpPr>
                <p:cNvPr id="53288" name="Group 162">
                  <a:extLst>
                    <a:ext uri="{FF2B5EF4-FFF2-40B4-BE49-F238E27FC236}">
                      <a16:creationId xmlns:a16="http://schemas.microsoft.com/office/drawing/2014/main" id="{37A9368B-CA37-4C6A-FC4F-09B2B6CBA766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 rot="6623169">
                  <a:off x="4844" y="780"/>
                  <a:ext cx="244" cy="242"/>
                  <a:chOff x="4649" y="1434"/>
                  <a:chExt cx="272" cy="318"/>
                </a:xfrm>
              </p:grpSpPr>
              <p:sp>
                <p:nvSpPr>
                  <p:cNvPr id="53293" name="Line 163">
                    <a:extLst>
                      <a:ext uri="{FF2B5EF4-FFF2-40B4-BE49-F238E27FC236}">
                        <a16:creationId xmlns:a16="http://schemas.microsoft.com/office/drawing/2014/main" id="{5C8FA11F-47D0-6DCF-60F5-760F09CBA7B7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4649" y="1480"/>
                    <a:ext cx="227" cy="272"/>
                  </a:xfrm>
                  <a:prstGeom prst="line">
                    <a:avLst/>
                  </a:prstGeom>
                  <a:noFill/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endParaRPr lang="ja-JP" altLang="en-US"/>
                  </a:p>
                </p:txBody>
              </p:sp>
              <p:sp>
                <p:nvSpPr>
                  <p:cNvPr id="53294" name="Line 164">
                    <a:extLst>
                      <a:ext uri="{FF2B5EF4-FFF2-40B4-BE49-F238E27FC236}">
                        <a16:creationId xmlns:a16="http://schemas.microsoft.com/office/drawing/2014/main" id="{6C2F48EF-9063-3ED3-3808-78F4AC5B06A3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4694" y="1434"/>
                    <a:ext cx="227" cy="272"/>
                  </a:xfrm>
                  <a:prstGeom prst="line">
                    <a:avLst/>
                  </a:prstGeom>
                  <a:noFill/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endParaRPr lang="ja-JP" altLang="en-US"/>
                  </a:p>
                </p:txBody>
              </p:sp>
            </p:grpSp>
            <p:sp>
              <p:nvSpPr>
                <p:cNvPr id="53289" name="Oval 165">
                  <a:extLst>
                    <a:ext uri="{FF2B5EF4-FFF2-40B4-BE49-F238E27FC236}">
                      <a16:creationId xmlns:a16="http://schemas.microsoft.com/office/drawing/2014/main" id="{BE4ABC24-CE1A-5AFF-EC20-71A566A99CC0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4658" y="878"/>
                  <a:ext cx="210" cy="215"/>
                </a:xfrm>
                <a:prstGeom prst="ellipse">
                  <a:avLst/>
                </a:prstGeom>
                <a:solidFill>
                  <a:srgbClr val="00CCFF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>
                  <a:lvl1pPr>
                    <a:defRPr kumimoji="1" sz="2400">
                      <a:solidFill>
                        <a:schemeClr val="tx1"/>
                      </a:solidFill>
                      <a:latin typeface="Times" charset="0"/>
                      <a:ea typeface="Osaka" panose="020B0600000000000000" pitchFamily="34" charset="-128"/>
                    </a:defRPr>
                  </a:lvl1pPr>
                  <a:lvl2pPr marL="742950" indent="-285750">
                    <a:defRPr kumimoji="1" sz="2400">
                      <a:solidFill>
                        <a:schemeClr val="tx1"/>
                      </a:solidFill>
                      <a:latin typeface="Times" charset="0"/>
                      <a:ea typeface="Osaka" panose="020B0600000000000000" pitchFamily="34" charset="-128"/>
                    </a:defRPr>
                  </a:lvl2pPr>
                  <a:lvl3pPr marL="1143000" indent="-228600">
                    <a:defRPr kumimoji="1" sz="2400">
                      <a:solidFill>
                        <a:schemeClr val="tx1"/>
                      </a:solidFill>
                      <a:latin typeface="Times" charset="0"/>
                      <a:ea typeface="Osaka" panose="020B0600000000000000" pitchFamily="34" charset="-128"/>
                    </a:defRPr>
                  </a:lvl3pPr>
                  <a:lvl4pPr marL="1600200" indent="-228600">
                    <a:defRPr kumimoji="1" sz="2400">
                      <a:solidFill>
                        <a:schemeClr val="tx1"/>
                      </a:solidFill>
                      <a:latin typeface="Times" charset="0"/>
                      <a:ea typeface="Osaka" panose="020B0600000000000000" pitchFamily="34" charset="-128"/>
                    </a:defRPr>
                  </a:lvl4pPr>
                  <a:lvl5pPr marL="2057400" indent="-228600">
                    <a:defRPr kumimoji="1" sz="2400">
                      <a:solidFill>
                        <a:schemeClr val="tx1"/>
                      </a:solidFill>
                      <a:latin typeface="Times" charset="0"/>
                      <a:ea typeface="Osaka" panose="020B0600000000000000" pitchFamily="34" charset="-128"/>
                    </a:defRPr>
                  </a:lvl5pPr>
                  <a:lvl6pPr marL="2514600" indent="-228600" fontAlgn="base">
                    <a:spcBef>
                      <a:spcPct val="0"/>
                    </a:spcBef>
                    <a:spcAft>
                      <a:spcPct val="0"/>
                    </a:spcAft>
                    <a:defRPr kumimoji="1" sz="2400">
                      <a:solidFill>
                        <a:schemeClr val="tx1"/>
                      </a:solidFill>
                      <a:latin typeface="Times" charset="0"/>
                      <a:ea typeface="Osaka" panose="020B0600000000000000" pitchFamily="34" charset="-128"/>
                    </a:defRPr>
                  </a:lvl6pPr>
                  <a:lvl7pPr marL="2971800" indent="-228600" fontAlgn="base">
                    <a:spcBef>
                      <a:spcPct val="0"/>
                    </a:spcBef>
                    <a:spcAft>
                      <a:spcPct val="0"/>
                    </a:spcAft>
                    <a:defRPr kumimoji="1" sz="2400">
                      <a:solidFill>
                        <a:schemeClr val="tx1"/>
                      </a:solidFill>
                      <a:latin typeface="Times" charset="0"/>
                      <a:ea typeface="Osaka" panose="020B0600000000000000" pitchFamily="34" charset="-128"/>
                    </a:defRPr>
                  </a:lvl7pPr>
                  <a:lvl8pPr marL="3429000" indent="-228600" fontAlgn="base">
                    <a:spcBef>
                      <a:spcPct val="0"/>
                    </a:spcBef>
                    <a:spcAft>
                      <a:spcPct val="0"/>
                    </a:spcAft>
                    <a:defRPr kumimoji="1" sz="2400">
                      <a:solidFill>
                        <a:schemeClr val="tx1"/>
                      </a:solidFill>
                      <a:latin typeface="Times" charset="0"/>
                      <a:ea typeface="Osaka" panose="020B0600000000000000" pitchFamily="34" charset="-128"/>
                    </a:defRPr>
                  </a:lvl8pPr>
                  <a:lvl9pPr marL="3886200" indent="-228600" fontAlgn="base">
                    <a:spcBef>
                      <a:spcPct val="0"/>
                    </a:spcBef>
                    <a:spcAft>
                      <a:spcPct val="0"/>
                    </a:spcAft>
                    <a:defRPr kumimoji="1" sz="2400">
                      <a:solidFill>
                        <a:schemeClr val="tx1"/>
                      </a:solidFill>
                      <a:latin typeface="Times" charset="0"/>
                      <a:ea typeface="Osaka" panose="020B0600000000000000" pitchFamily="34" charset="-128"/>
                    </a:defRPr>
                  </a:lvl9pPr>
                </a:lstStyle>
                <a:p>
                  <a:endParaRPr lang="ja-JP" altLang="en-US"/>
                </a:p>
              </p:txBody>
            </p:sp>
            <p:pic>
              <p:nvPicPr>
                <p:cNvPr id="53290" name="Picture 176">
                  <a:extLst>
                    <a:ext uri="{FF2B5EF4-FFF2-40B4-BE49-F238E27FC236}">
                      <a16:creationId xmlns:a16="http://schemas.microsoft.com/office/drawing/2014/main" id="{5E4E4549-405B-22B0-8A2F-FFA852C44B97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9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5148" y="709"/>
                  <a:ext cx="150" cy="198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2857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53291" name="Picture 177">
                  <a:extLst>
                    <a:ext uri="{FF2B5EF4-FFF2-40B4-BE49-F238E27FC236}">
                      <a16:creationId xmlns:a16="http://schemas.microsoft.com/office/drawing/2014/main" id="{DD3FB0BA-D5A6-3706-C6E4-356B8DFAE69E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10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4332" y="1253"/>
                  <a:ext cx="210" cy="252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2857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53292" name="Picture 178">
                  <a:extLst>
                    <a:ext uri="{FF2B5EF4-FFF2-40B4-BE49-F238E27FC236}">
                      <a16:creationId xmlns:a16="http://schemas.microsoft.com/office/drawing/2014/main" id="{23D1793E-5B7E-4998-E80C-B354F6802C0F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11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4332" y="482"/>
                  <a:ext cx="228" cy="228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2857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</p:grpSp>
          <p:grpSp>
            <p:nvGrpSpPr>
              <p:cNvPr id="53270" name="グループ化 75">
                <a:extLst>
                  <a:ext uri="{FF2B5EF4-FFF2-40B4-BE49-F238E27FC236}">
                    <a16:creationId xmlns:a16="http://schemas.microsoft.com/office/drawing/2014/main" id="{37E4B3F2-0977-8305-A253-A4B13DCAEE1F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7072335" y="1785929"/>
                <a:ext cx="1404938" cy="1612901"/>
                <a:chOff x="7143750" y="5173663"/>
                <a:chExt cx="1404938" cy="1612901"/>
              </a:xfrm>
            </p:grpSpPr>
            <p:grpSp>
              <p:nvGrpSpPr>
                <p:cNvPr id="53273" name="Group 12">
                  <a:extLst>
                    <a:ext uri="{FF2B5EF4-FFF2-40B4-BE49-F238E27FC236}">
                      <a16:creationId xmlns:a16="http://schemas.microsoft.com/office/drawing/2014/main" id="{6DEF2ADF-2E0E-D104-4E59-1772C2133DBF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 rot="10663130">
                  <a:off x="7432675" y="5965826"/>
                  <a:ext cx="346075" cy="523875"/>
                  <a:chOff x="3742" y="3612"/>
                  <a:chExt cx="317" cy="453"/>
                </a:xfrm>
              </p:grpSpPr>
              <p:sp>
                <p:nvSpPr>
                  <p:cNvPr id="53284" name="Line 13">
                    <a:extLst>
                      <a:ext uri="{FF2B5EF4-FFF2-40B4-BE49-F238E27FC236}">
                        <a16:creationId xmlns:a16="http://schemas.microsoft.com/office/drawing/2014/main" id="{AE0B965F-E91A-A1D9-A0AF-F1F319AA99FF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 flipH="1">
                    <a:off x="3742" y="3612"/>
                    <a:ext cx="272" cy="408"/>
                  </a:xfrm>
                  <a:prstGeom prst="line">
                    <a:avLst/>
                  </a:prstGeom>
                  <a:noFill/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endParaRPr lang="ja-JP" altLang="en-US"/>
                  </a:p>
                </p:txBody>
              </p:sp>
              <p:sp>
                <p:nvSpPr>
                  <p:cNvPr id="53285" name="Line 14">
                    <a:extLst>
                      <a:ext uri="{FF2B5EF4-FFF2-40B4-BE49-F238E27FC236}">
                        <a16:creationId xmlns:a16="http://schemas.microsoft.com/office/drawing/2014/main" id="{D2706B1F-EE20-75AD-5A1D-BC3629F437F4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 flipH="1">
                    <a:off x="3787" y="3657"/>
                    <a:ext cx="272" cy="408"/>
                  </a:xfrm>
                  <a:prstGeom prst="line">
                    <a:avLst/>
                  </a:prstGeom>
                  <a:noFill/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endParaRPr lang="ja-JP" altLang="en-US"/>
                  </a:p>
                </p:txBody>
              </p:sp>
            </p:grpSp>
            <p:grpSp>
              <p:nvGrpSpPr>
                <p:cNvPr id="53274" name="Group 15">
                  <a:extLst>
                    <a:ext uri="{FF2B5EF4-FFF2-40B4-BE49-F238E27FC236}">
                      <a16:creationId xmlns:a16="http://schemas.microsoft.com/office/drawing/2014/main" id="{3C448591-F263-17EB-4CCD-B731A1B5B11C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 flipV="1">
                  <a:off x="7342188" y="5430838"/>
                  <a:ext cx="446088" cy="469900"/>
                  <a:chOff x="3742" y="3612"/>
                  <a:chExt cx="317" cy="453"/>
                </a:xfrm>
              </p:grpSpPr>
              <p:sp>
                <p:nvSpPr>
                  <p:cNvPr id="53282" name="Line 16">
                    <a:extLst>
                      <a:ext uri="{FF2B5EF4-FFF2-40B4-BE49-F238E27FC236}">
                        <a16:creationId xmlns:a16="http://schemas.microsoft.com/office/drawing/2014/main" id="{42C3F87F-83BA-8616-AD44-CF4089B35A30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 flipH="1">
                    <a:off x="3742" y="3612"/>
                    <a:ext cx="272" cy="408"/>
                  </a:xfrm>
                  <a:prstGeom prst="line">
                    <a:avLst/>
                  </a:prstGeom>
                  <a:noFill/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endParaRPr lang="ja-JP" altLang="en-US"/>
                  </a:p>
                </p:txBody>
              </p:sp>
              <p:sp>
                <p:nvSpPr>
                  <p:cNvPr id="53283" name="Line 17">
                    <a:extLst>
                      <a:ext uri="{FF2B5EF4-FFF2-40B4-BE49-F238E27FC236}">
                        <a16:creationId xmlns:a16="http://schemas.microsoft.com/office/drawing/2014/main" id="{7F7EB3BD-C9D3-6A7C-C429-7F8F8C42F22A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 flipH="1">
                    <a:off x="3787" y="3657"/>
                    <a:ext cx="272" cy="408"/>
                  </a:xfrm>
                  <a:prstGeom prst="line">
                    <a:avLst/>
                  </a:prstGeom>
                  <a:noFill/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endParaRPr lang="ja-JP" altLang="en-US"/>
                  </a:p>
                </p:txBody>
              </p:sp>
            </p:grpSp>
            <p:grpSp>
              <p:nvGrpSpPr>
                <p:cNvPr id="53275" name="Group 18">
                  <a:extLst>
                    <a:ext uri="{FF2B5EF4-FFF2-40B4-BE49-F238E27FC236}">
                      <a16:creationId xmlns:a16="http://schemas.microsoft.com/office/drawing/2014/main" id="{46D167FF-0FD8-6606-5485-4B13CC247A1F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 rot="6623169">
                  <a:off x="7885109" y="5576886"/>
                  <a:ext cx="387350" cy="384176"/>
                  <a:chOff x="4649" y="1434"/>
                  <a:chExt cx="272" cy="318"/>
                </a:xfrm>
              </p:grpSpPr>
              <p:sp>
                <p:nvSpPr>
                  <p:cNvPr id="53280" name="Line 19">
                    <a:extLst>
                      <a:ext uri="{FF2B5EF4-FFF2-40B4-BE49-F238E27FC236}">
                        <a16:creationId xmlns:a16="http://schemas.microsoft.com/office/drawing/2014/main" id="{60265805-B0BB-B500-32C1-33865D053BBD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4649" y="1480"/>
                    <a:ext cx="227" cy="272"/>
                  </a:xfrm>
                  <a:prstGeom prst="line">
                    <a:avLst/>
                  </a:prstGeom>
                  <a:noFill/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endParaRPr lang="ja-JP" altLang="en-US"/>
                  </a:p>
                </p:txBody>
              </p:sp>
              <p:sp>
                <p:nvSpPr>
                  <p:cNvPr id="53281" name="Line 20">
                    <a:extLst>
                      <a:ext uri="{FF2B5EF4-FFF2-40B4-BE49-F238E27FC236}">
                        <a16:creationId xmlns:a16="http://schemas.microsoft.com/office/drawing/2014/main" id="{464C4DD0-9154-5A35-A35A-1211A1B93D3F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4694" y="1434"/>
                    <a:ext cx="227" cy="272"/>
                  </a:xfrm>
                  <a:prstGeom prst="line">
                    <a:avLst/>
                  </a:prstGeom>
                  <a:noFill/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endParaRPr lang="ja-JP" altLang="en-US"/>
                  </a:p>
                </p:txBody>
              </p:sp>
            </p:grpSp>
            <p:sp>
              <p:nvSpPr>
                <p:cNvPr id="53276" name="Oval 21">
                  <a:extLst>
                    <a:ext uri="{FF2B5EF4-FFF2-40B4-BE49-F238E27FC236}">
                      <a16:creationId xmlns:a16="http://schemas.microsoft.com/office/drawing/2014/main" id="{DB78A8FD-E08A-90F5-A031-E76CA45F24A6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7589838" y="5732463"/>
                  <a:ext cx="333375" cy="341313"/>
                </a:xfrm>
                <a:prstGeom prst="ellipse">
                  <a:avLst/>
                </a:prstGeom>
                <a:solidFill>
                  <a:srgbClr val="00CCFF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>
                  <a:lvl1pPr>
                    <a:defRPr kumimoji="1" sz="2400">
                      <a:solidFill>
                        <a:schemeClr val="tx1"/>
                      </a:solidFill>
                      <a:latin typeface="Times" charset="0"/>
                      <a:ea typeface="Osaka" panose="020B0600000000000000" pitchFamily="34" charset="-128"/>
                    </a:defRPr>
                  </a:lvl1pPr>
                  <a:lvl2pPr marL="742950" indent="-285750">
                    <a:defRPr kumimoji="1" sz="2400">
                      <a:solidFill>
                        <a:schemeClr val="tx1"/>
                      </a:solidFill>
                      <a:latin typeface="Times" charset="0"/>
                      <a:ea typeface="Osaka" panose="020B0600000000000000" pitchFamily="34" charset="-128"/>
                    </a:defRPr>
                  </a:lvl2pPr>
                  <a:lvl3pPr marL="1143000" indent="-228600">
                    <a:defRPr kumimoji="1" sz="2400">
                      <a:solidFill>
                        <a:schemeClr val="tx1"/>
                      </a:solidFill>
                      <a:latin typeface="Times" charset="0"/>
                      <a:ea typeface="Osaka" panose="020B0600000000000000" pitchFamily="34" charset="-128"/>
                    </a:defRPr>
                  </a:lvl3pPr>
                  <a:lvl4pPr marL="1600200" indent="-228600">
                    <a:defRPr kumimoji="1" sz="2400">
                      <a:solidFill>
                        <a:schemeClr val="tx1"/>
                      </a:solidFill>
                      <a:latin typeface="Times" charset="0"/>
                      <a:ea typeface="Osaka" panose="020B0600000000000000" pitchFamily="34" charset="-128"/>
                    </a:defRPr>
                  </a:lvl4pPr>
                  <a:lvl5pPr marL="2057400" indent="-228600">
                    <a:defRPr kumimoji="1" sz="2400">
                      <a:solidFill>
                        <a:schemeClr val="tx1"/>
                      </a:solidFill>
                      <a:latin typeface="Times" charset="0"/>
                      <a:ea typeface="Osaka" panose="020B0600000000000000" pitchFamily="34" charset="-128"/>
                    </a:defRPr>
                  </a:lvl5pPr>
                  <a:lvl6pPr marL="2514600" indent="-228600" fontAlgn="base">
                    <a:spcBef>
                      <a:spcPct val="0"/>
                    </a:spcBef>
                    <a:spcAft>
                      <a:spcPct val="0"/>
                    </a:spcAft>
                    <a:defRPr kumimoji="1" sz="2400">
                      <a:solidFill>
                        <a:schemeClr val="tx1"/>
                      </a:solidFill>
                      <a:latin typeface="Times" charset="0"/>
                      <a:ea typeface="Osaka" panose="020B0600000000000000" pitchFamily="34" charset="-128"/>
                    </a:defRPr>
                  </a:lvl6pPr>
                  <a:lvl7pPr marL="2971800" indent="-228600" fontAlgn="base">
                    <a:spcBef>
                      <a:spcPct val="0"/>
                    </a:spcBef>
                    <a:spcAft>
                      <a:spcPct val="0"/>
                    </a:spcAft>
                    <a:defRPr kumimoji="1" sz="2400">
                      <a:solidFill>
                        <a:schemeClr val="tx1"/>
                      </a:solidFill>
                      <a:latin typeface="Times" charset="0"/>
                      <a:ea typeface="Osaka" panose="020B0600000000000000" pitchFamily="34" charset="-128"/>
                    </a:defRPr>
                  </a:lvl7pPr>
                  <a:lvl8pPr marL="3429000" indent="-228600" fontAlgn="base">
                    <a:spcBef>
                      <a:spcPct val="0"/>
                    </a:spcBef>
                    <a:spcAft>
                      <a:spcPct val="0"/>
                    </a:spcAft>
                    <a:defRPr kumimoji="1" sz="2400">
                      <a:solidFill>
                        <a:schemeClr val="tx1"/>
                      </a:solidFill>
                      <a:latin typeface="Times" charset="0"/>
                      <a:ea typeface="Osaka" panose="020B0600000000000000" pitchFamily="34" charset="-128"/>
                    </a:defRPr>
                  </a:lvl8pPr>
                  <a:lvl9pPr marL="3886200" indent="-228600" fontAlgn="base">
                    <a:spcBef>
                      <a:spcPct val="0"/>
                    </a:spcBef>
                    <a:spcAft>
                      <a:spcPct val="0"/>
                    </a:spcAft>
                    <a:defRPr kumimoji="1" sz="2400">
                      <a:solidFill>
                        <a:schemeClr val="tx1"/>
                      </a:solidFill>
                      <a:latin typeface="Times" charset="0"/>
                      <a:ea typeface="Osaka" panose="020B0600000000000000" pitchFamily="34" charset="-128"/>
                    </a:defRPr>
                  </a:lvl9pPr>
                </a:lstStyle>
                <a:p>
                  <a:endParaRPr lang="ja-JP" altLang="en-US"/>
                </a:p>
              </p:txBody>
            </p:sp>
            <p:pic>
              <p:nvPicPr>
                <p:cNvPr id="53277" name="Picture 22">
                  <a:extLst>
                    <a:ext uri="{FF2B5EF4-FFF2-40B4-BE49-F238E27FC236}">
                      <a16:creationId xmlns:a16="http://schemas.microsoft.com/office/drawing/2014/main" id="{4DD31916-C1E6-DE57-1B0C-055EA81055A6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12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7359650" y="6470651"/>
                  <a:ext cx="252413" cy="315913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53278" name="Picture 23">
                  <a:extLst>
                    <a:ext uri="{FF2B5EF4-FFF2-40B4-BE49-F238E27FC236}">
                      <a16:creationId xmlns:a16="http://schemas.microsoft.com/office/drawing/2014/main" id="{66406B78-FE6E-1E37-21EA-109F9FF589BD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1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7143750" y="5173663"/>
                  <a:ext cx="252413" cy="315913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53279" name="Picture 24">
                  <a:extLst>
                    <a:ext uri="{FF2B5EF4-FFF2-40B4-BE49-F238E27FC236}">
                      <a16:creationId xmlns:a16="http://schemas.microsoft.com/office/drawing/2014/main" id="{8D9A4AFC-36DA-9D9A-3FF8-2EBDC1D83786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1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8296275" y="5461001"/>
                  <a:ext cx="252413" cy="315913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</p:grpSp>
          <p:sp>
            <p:nvSpPr>
              <p:cNvPr id="21" name="角丸四角形 20">
                <a:extLst>
                  <a:ext uri="{FF2B5EF4-FFF2-40B4-BE49-F238E27FC236}">
                    <a16:creationId xmlns:a16="http://schemas.microsoft.com/office/drawing/2014/main" id="{E764A9F5-4C28-CEFA-481F-A76A35DAEBD0}"/>
                  </a:ext>
                </a:extLst>
              </p:cNvPr>
              <p:cNvSpPr/>
              <p:nvPr/>
            </p:nvSpPr>
            <p:spPr>
              <a:xfrm>
                <a:off x="6429396" y="1358893"/>
                <a:ext cx="2500322" cy="4215056"/>
              </a:xfrm>
              <a:prstGeom prst="roundRect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ja-JP" altLang="en-US">
                  <a:solidFill>
                    <a:srgbClr val="FFFFFF"/>
                  </a:solidFill>
                  <a:ea typeface="ＭＳ Ｐゴシック" pitchFamily="-109" charset="-128"/>
                  <a:cs typeface="ＭＳ Ｐゴシック" pitchFamily="-109" charset="-128"/>
                </a:endParaRPr>
              </a:p>
            </p:txBody>
          </p:sp>
          <p:sp>
            <p:nvSpPr>
              <p:cNvPr id="53272" name="Text Box 114">
                <a:extLst>
                  <a:ext uri="{FF2B5EF4-FFF2-40B4-BE49-F238E27FC236}">
                    <a16:creationId xmlns:a16="http://schemas.microsoft.com/office/drawing/2014/main" id="{200FDA51-762D-826E-36B7-EAA594B0F40D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6715140" y="1214422"/>
                <a:ext cx="1928826" cy="40011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defRPr kumimoji="1" sz="2400">
                    <a:solidFill>
                      <a:schemeClr val="tx1"/>
                    </a:solidFill>
                    <a:latin typeface="Times" charset="0"/>
                    <a:ea typeface="Osaka" panose="020B0600000000000000" pitchFamily="34" charset="-128"/>
                  </a:defRPr>
                </a:lvl1pPr>
                <a:lvl2pPr marL="742950" indent="-285750">
                  <a:defRPr kumimoji="1" sz="2400">
                    <a:solidFill>
                      <a:schemeClr val="tx1"/>
                    </a:solidFill>
                    <a:latin typeface="Times" charset="0"/>
                    <a:ea typeface="Osaka" panose="020B0600000000000000" pitchFamily="34" charset="-128"/>
                  </a:defRPr>
                </a:lvl2pPr>
                <a:lvl3pPr marL="1143000" indent="-228600">
                  <a:defRPr kumimoji="1" sz="2400">
                    <a:solidFill>
                      <a:schemeClr val="tx1"/>
                    </a:solidFill>
                    <a:latin typeface="Times" charset="0"/>
                    <a:ea typeface="Osaka" panose="020B0600000000000000" pitchFamily="34" charset="-128"/>
                  </a:defRPr>
                </a:lvl3pPr>
                <a:lvl4pPr marL="1600200" indent="-228600">
                  <a:defRPr kumimoji="1" sz="2400">
                    <a:solidFill>
                      <a:schemeClr val="tx1"/>
                    </a:solidFill>
                    <a:latin typeface="Times" charset="0"/>
                    <a:ea typeface="Osaka" panose="020B0600000000000000" pitchFamily="34" charset="-128"/>
                  </a:defRPr>
                </a:lvl4pPr>
                <a:lvl5pPr marL="2057400" indent="-228600">
                  <a:defRPr kumimoji="1" sz="2400">
                    <a:solidFill>
                      <a:schemeClr val="tx1"/>
                    </a:solidFill>
                    <a:latin typeface="Times" charset="0"/>
                    <a:ea typeface="Osaka" panose="020B0600000000000000" pitchFamily="34" charset="-128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Times" charset="0"/>
                    <a:ea typeface="Osaka" panose="020B0600000000000000" pitchFamily="34" charset="-128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Times" charset="0"/>
                    <a:ea typeface="Osaka" panose="020B0600000000000000" pitchFamily="34" charset="-128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Times" charset="0"/>
                    <a:ea typeface="Osaka" panose="020B0600000000000000" pitchFamily="34" charset="-128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Times" charset="0"/>
                    <a:ea typeface="Osaka" panose="020B0600000000000000" pitchFamily="34" charset="-128"/>
                  </a:defRPr>
                </a:lvl9pPr>
              </a:lstStyle>
              <a:p>
                <a:pPr>
                  <a:spcBef>
                    <a:spcPct val="50000"/>
                  </a:spcBef>
                </a:pPr>
                <a:r>
                  <a:rPr lang="en-US" altLang="ja-JP" sz="2000" b="1">
                    <a:latin typeface="Comic Sans MS" panose="030F0902030302020204" pitchFamily="66" charset="0"/>
                  </a:rPr>
                  <a:t> </a:t>
                </a:r>
                <a:r>
                  <a:rPr lang="en-US" altLang="ja-JP" sz="2000">
                    <a:solidFill>
                      <a:srgbClr val="FF0000"/>
                    </a:solidFill>
                    <a:latin typeface="Comic Sans MS" panose="030F0902030302020204" pitchFamily="66" charset="0"/>
                  </a:rPr>
                  <a:t>Axial anomaly</a:t>
                </a:r>
                <a:endParaRPr lang="ja-JP" altLang="en-US" sz="2000" b="1" baseline="-25000">
                  <a:solidFill>
                    <a:srgbClr val="FF0000"/>
                  </a:solidFill>
                  <a:latin typeface="Comic Sans MS" panose="030F0902030302020204" pitchFamily="66" charset="0"/>
                </a:endParaRPr>
              </a:p>
            </p:txBody>
          </p:sp>
        </p:grpSp>
      </p:grpSp>
      <p:sp>
        <p:nvSpPr>
          <p:cNvPr id="53260" name="テキスト ボックス 55">
            <a:extLst>
              <a:ext uri="{FF2B5EF4-FFF2-40B4-BE49-F238E27FC236}">
                <a16:creationId xmlns:a16="http://schemas.microsoft.com/office/drawing/2014/main" id="{41ECA3B1-52F4-A584-391F-E9D6BDBA854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5288" y="5786438"/>
            <a:ext cx="5699125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Times" charset="0"/>
                <a:ea typeface="Osaka" panose="020B0600000000000000" pitchFamily="34" charset="-128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Times" charset="0"/>
                <a:ea typeface="Osaka" panose="020B0600000000000000" pitchFamily="34" charset="-128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Times" charset="0"/>
                <a:ea typeface="Osaka" panose="020B0600000000000000" pitchFamily="34" charset="-128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Times" charset="0"/>
                <a:ea typeface="Osaka" panose="020B0600000000000000" pitchFamily="34" charset="-128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Times" charset="0"/>
                <a:ea typeface="Osaka" panose="020B0600000000000000" pitchFamily="34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" charset="0"/>
                <a:ea typeface="Osaka" panose="020B0600000000000000" pitchFamily="34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" charset="0"/>
                <a:ea typeface="Osaka" panose="020B0600000000000000" pitchFamily="34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" charset="0"/>
                <a:ea typeface="Osaka" panose="020B0600000000000000" pitchFamily="34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" charset="0"/>
                <a:ea typeface="Osaka" panose="020B0600000000000000" pitchFamily="34" charset="-128"/>
              </a:defRPr>
            </a:lvl9pPr>
          </a:lstStyle>
          <a:p>
            <a:r>
              <a:rPr lang="en-US" altLang="ja-JP" b="1">
                <a:solidFill>
                  <a:srgbClr val="FF0080"/>
                </a:solidFill>
                <a:latin typeface="ヒラギノ丸ゴ Pro W4" panose="020F0400000000000000" pitchFamily="34" charset="-128"/>
                <a:ea typeface="ヒラギノ丸ゴ Pro W4" panose="020F0400000000000000" pitchFamily="34" charset="-128"/>
              </a:rPr>
              <a:t>leading int. term come from anomaly</a:t>
            </a:r>
            <a:endParaRPr lang="ja-JP" altLang="en-US" b="1">
              <a:solidFill>
                <a:srgbClr val="FF0080"/>
              </a:solidFill>
              <a:latin typeface="ヒラギノ丸ゴ Pro W4" panose="020F0400000000000000" pitchFamily="34" charset="-128"/>
              <a:ea typeface="ヒラギノ丸ゴ Pro W4" panose="020F0400000000000000" pitchFamily="34" charset="-128"/>
            </a:endParaRPr>
          </a:p>
        </p:txBody>
      </p:sp>
      <p:sp>
        <p:nvSpPr>
          <p:cNvPr id="53261" name="テキスト ボックス 1">
            <a:extLst>
              <a:ext uri="{FF2B5EF4-FFF2-40B4-BE49-F238E27FC236}">
                <a16:creationId xmlns:a16="http://schemas.microsoft.com/office/drawing/2014/main" id="{BEB0309C-A1DF-64BA-0E75-DDD009280A4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853363" y="2978150"/>
            <a:ext cx="915987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Times" charset="0"/>
                <a:ea typeface="Osaka" panose="020B0600000000000000" pitchFamily="34" charset="-128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Times" charset="0"/>
                <a:ea typeface="Osaka" panose="020B0600000000000000" pitchFamily="34" charset="-128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Times" charset="0"/>
                <a:ea typeface="Osaka" panose="020B0600000000000000" pitchFamily="34" charset="-128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Times" charset="0"/>
                <a:ea typeface="Osaka" panose="020B0600000000000000" pitchFamily="34" charset="-128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Times" charset="0"/>
                <a:ea typeface="Osaka" panose="020B0600000000000000" pitchFamily="34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" charset="0"/>
                <a:ea typeface="Osaka" panose="020B0600000000000000" pitchFamily="34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" charset="0"/>
                <a:ea typeface="Osaka" panose="020B0600000000000000" pitchFamily="34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" charset="0"/>
                <a:ea typeface="Osaka" panose="020B0600000000000000" pitchFamily="34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" charset="0"/>
                <a:ea typeface="Osaka" panose="020B0600000000000000" pitchFamily="34" charset="-128"/>
              </a:defRPr>
            </a:lvl9pPr>
          </a:lstStyle>
          <a:p>
            <a:r>
              <a:rPr lang="en-US" altLang="ja-JP">
                <a:solidFill>
                  <a:srgbClr val="800000"/>
                </a:solidFill>
                <a:latin typeface="ヒラギノ丸ゴ Pro W4" panose="020F0400000000000000" pitchFamily="34" charset="-128"/>
                <a:ea typeface="ヒラギノ丸ゴ Pro W4" panose="020F0400000000000000" pitchFamily="34" charset="-128"/>
              </a:rPr>
              <a:t>KMT</a:t>
            </a:r>
            <a:endParaRPr lang="ja-JP" altLang="en-US">
              <a:solidFill>
                <a:srgbClr val="800000"/>
              </a:solidFill>
              <a:latin typeface="ヒラギノ丸ゴ Pro W4" panose="020F0400000000000000" pitchFamily="34" charset="-128"/>
              <a:ea typeface="ヒラギノ丸ゴ Pro W4" panose="020F0400000000000000" pitchFamily="34" charset="-128"/>
            </a:endParaRPr>
          </a:p>
        </p:txBody>
      </p:sp>
      <p:sp>
        <p:nvSpPr>
          <p:cNvPr id="53262" name="テキスト ボックス 1">
            <a:extLst>
              <a:ext uri="{FF2B5EF4-FFF2-40B4-BE49-F238E27FC236}">
                <a16:creationId xmlns:a16="http://schemas.microsoft.com/office/drawing/2014/main" id="{F72A7F6A-4642-84D4-0DA4-4CAD202A6C2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516688" y="5373688"/>
            <a:ext cx="2376487" cy="1322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Times" charset="0"/>
                <a:ea typeface="Osaka" panose="020B0600000000000000" pitchFamily="34" charset="-128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Times" charset="0"/>
                <a:ea typeface="Osaka" panose="020B0600000000000000" pitchFamily="34" charset="-128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Times" charset="0"/>
                <a:ea typeface="Osaka" panose="020B0600000000000000" pitchFamily="34" charset="-128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Times" charset="0"/>
                <a:ea typeface="Osaka" panose="020B0600000000000000" pitchFamily="34" charset="-128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Times" charset="0"/>
                <a:ea typeface="Osaka" panose="020B0600000000000000" pitchFamily="34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" charset="0"/>
                <a:ea typeface="Osaka" panose="020B0600000000000000" pitchFamily="34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" charset="0"/>
                <a:ea typeface="Osaka" panose="020B0600000000000000" pitchFamily="34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" charset="0"/>
                <a:ea typeface="Osaka" panose="020B0600000000000000" pitchFamily="34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" charset="0"/>
                <a:ea typeface="Osaka" panose="020B0600000000000000" pitchFamily="34" charset="-128"/>
              </a:defRPr>
            </a:lvl9pPr>
          </a:lstStyle>
          <a:p>
            <a:r>
              <a:rPr lang="en-US" altLang="ja-JP" sz="2000">
                <a:solidFill>
                  <a:srgbClr val="0000FF"/>
                </a:solidFill>
                <a:latin typeface="ヒラギノ丸ゴ Pro W4" panose="020F0400000000000000" pitchFamily="34" charset="-128"/>
                <a:ea typeface="ヒラギノ丸ゴ Pro W4" panose="020F0400000000000000" pitchFamily="34" charset="-128"/>
              </a:rPr>
              <a:t>2 possible ways </a:t>
            </a:r>
          </a:p>
          <a:p>
            <a:r>
              <a:rPr lang="en-US" altLang="ja-JP" sz="2000">
                <a:solidFill>
                  <a:srgbClr val="0000FF"/>
                </a:solidFill>
                <a:latin typeface="ヒラギノ丸ゴ Pro W4" panose="020F0400000000000000" pitchFamily="34" charset="-128"/>
                <a:ea typeface="ヒラギノ丸ゴ Pro W4" panose="020F0400000000000000" pitchFamily="34" charset="-128"/>
              </a:rPr>
              <a:t>of contraction of </a:t>
            </a:r>
          </a:p>
          <a:p>
            <a:r>
              <a:rPr lang="en-US" altLang="ja-JP" sz="2000">
                <a:solidFill>
                  <a:srgbClr val="0000FF"/>
                </a:solidFill>
                <a:latin typeface="ヒラギノ丸ゴ Pro W4" panose="020F0400000000000000" pitchFamily="34" charset="-128"/>
                <a:ea typeface="ヒラギノ丸ゴ Pro W4" panose="020F0400000000000000" pitchFamily="34" charset="-128"/>
              </a:rPr>
              <a:t>6-q KMT vertex </a:t>
            </a:r>
          </a:p>
          <a:p>
            <a:r>
              <a:rPr lang="en-US" altLang="ja-JP" sz="2000">
                <a:solidFill>
                  <a:srgbClr val="0000FF"/>
                </a:solidFill>
                <a:latin typeface="ヒラギノ丸ゴ Pro W4" panose="020F0400000000000000" pitchFamily="34" charset="-128"/>
                <a:ea typeface="ヒラギノ丸ゴ Pro W4" panose="020F0400000000000000" pitchFamily="34" charset="-128"/>
              </a:rPr>
              <a:t>in dense QCD !!</a:t>
            </a:r>
            <a:endParaRPr lang="ja-JP" altLang="en-US" sz="2000">
              <a:solidFill>
                <a:srgbClr val="0000FF"/>
              </a:solidFill>
              <a:latin typeface="ヒラギノ丸ゴ Pro W4" panose="020F0400000000000000" pitchFamily="34" charset="-128"/>
              <a:ea typeface="ヒラギノ丸ゴ Pro W4" panose="020F0400000000000000" pitchFamily="34" charset="-128"/>
            </a:endParaRPr>
          </a:p>
        </p:txBody>
      </p:sp>
      <p:sp>
        <p:nvSpPr>
          <p:cNvPr id="53263" name="テキスト ボックス 2">
            <a:extLst>
              <a:ext uri="{FF2B5EF4-FFF2-40B4-BE49-F238E27FC236}">
                <a16:creationId xmlns:a16="http://schemas.microsoft.com/office/drawing/2014/main" id="{4E69A33C-2100-E0CC-B8FC-B8055901B73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127500" y="1866900"/>
            <a:ext cx="1957388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Times" charset="0"/>
                <a:ea typeface="Osaka" panose="020B0600000000000000" pitchFamily="34" charset="-128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Times" charset="0"/>
                <a:ea typeface="Osaka" panose="020B0600000000000000" pitchFamily="34" charset="-128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Times" charset="0"/>
                <a:ea typeface="Osaka" panose="020B0600000000000000" pitchFamily="34" charset="-128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Times" charset="0"/>
                <a:ea typeface="Osaka" panose="020B0600000000000000" pitchFamily="34" charset="-128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Times" charset="0"/>
                <a:ea typeface="Osaka" panose="020B0600000000000000" pitchFamily="34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" charset="0"/>
                <a:ea typeface="Osaka" panose="020B0600000000000000" pitchFamily="34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" charset="0"/>
                <a:ea typeface="Osaka" panose="020B0600000000000000" pitchFamily="34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" charset="0"/>
                <a:ea typeface="Osaka" panose="020B0600000000000000" pitchFamily="34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" charset="0"/>
                <a:ea typeface="Osaka" panose="020B0600000000000000" pitchFamily="34" charset="-128"/>
              </a:defRPr>
            </a:lvl9pPr>
          </a:lstStyle>
          <a:p>
            <a:r>
              <a:rPr lang="en-US" altLang="ja-JP" sz="1600">
                <a:solidFill>
                  <a:srgbClr val="660066"/>
                </a:solidFill>
                <a:latin typeface="ヒラギノ丸ゴ Pro W4" panose="020F0400000000000000" pitchFamily="34" charset="-128"/>
                <a:ea typeface="ヒラギノ丸ゴ Pro W4" panose="020F0400000000000000" pitchFamily="34" charset="-128"/>
              </a:rPr>
              <a:t>(Pisarski-Wilczek)</a:t>
            </a:r>
            <a:endParaRPr lang="ja-JP" altLang="en-US" sz="1600">
              <a:solidFill>
                <a:srgbClr val="660066"/>
              </a:solidFill>
              <a:latin typeface="ヒラギノ丸ゴ Pro W4" panose="020F0400000000000000" pitchFamily="34" charset="-128"/>
              <a:ea typeface="ヒラギノ丸ゴ Pro W4" panose="020F0400000000000000" pitchFamily="34" charset="-128"/>
            </a:endParaRPr>
          </a:p>
        </p:txBody>
      </p:sp>
      <p:sp>
        <p:nvSpPr>
          <p:cNvPr id="53264" name="テキスト ボックス 57">
            <a:extLst>
              <a:ext uri="{FF2B5EF4-FFF2-40B4-BE49-F238E27FC236}">
                <a16:creationId xmlns:a16="http://schemas.microsoft.com/office/drawing/2014/main" id="{C67CDFE9-7BD8-D119-7F5B-7AD9A008BCD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76775" y="2225675"/>
            <a:ext cx="1335088" cy="339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Times" charset="0"/>
                <a:ea typeface="Osaka" panose="020B0600000000000000" pitchFamily="34" charset="-128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Times" charset="0"/>
                <a:ea typeface="Osaka" panose="020B0600000000000000" pitchFamily="34" charset="-128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Times" charset="0"/>
                <a:ea typeface="Osaka" panose="020B0600000000000000" pitchFamily="34" charset="-128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Times" charset="0"/>
                <a:ea typeface="Osaka" panose="020B0600000000000000" pitchFamily="34" charset="-128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Times" charset="0"/>
                <a:ea typeface="Osaka" panose="020B0600000000000000" pitchFamily="34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" charset="0"/>
                <a:ea typeface="Osaka" panose="020B0600000000000000" pitchFamily="34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" charset="0"/>
                <a:ea typeface="Osaka" panose="020B0600000000000000" pitchFamily="34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" charset="0"/>
                <a:ea typeface="Osaka" panose="020B0600000000000000" pitchFamily="34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" charset="0"/>
                <a:ea typeface="Osaka" panose="020B0600000000000000" pitchFamily="34" charset="-128"/>
              </a:defRPr>
            </a:lvl9pPr>
          </a:lstStyle>
          <a:p>
            <a:r>
              <a:rPr lang="en-US" altLang="ja-JP" sz="1600">
                <a:solidFill>
                  <a:srgbClr val="660066"/>
                </a:solidFill>
                <a:latin typeface="ヒラギノ丸ゴ Pro W4" panose="020F0400000000000000" pitchFamily="34" charset="-128"/>
                <a:ea typeface="ヒラギノ丸ゴ Pro W4" panose="020F0400000000000000" pitchFamily="34" charset="-128"/>
              </a:rPr>
              <a:t>(Iida-Baym)</a:t>
            </a:r>
            <a:endParaRPr lang="ja-JP" altLang="en-US" sz="1600">
              <a:solidFill>
                <a:srgbClr val="660066"/>
              </a:solidFill>
              <a:latin typeface="ヒラギノ丸ゴ Pro W4" panose="020F0400000000000000" pitchFamily="34" charset="-128"/>
              <a:ea typeface="ヒラギノ丸ゴ Pro W4" panose="020F0400000000000000" pitchFamily="34" charset="-128"/>
            </a:endParaRPr>
          </a:p>
        </p:txBody>
      </p:sp>
      <p:sp>
        <p:nvSpPr>
          <p:cNvPr id="53265" name="テキスト ボックス 58">
            <a:extLst>
              <a:ext uri="{FF2B5EF4-FFF2-40B4-BE49-F238E27FC236}">
                <a16:creationId xmlns:a16="http://schemas.microsoft.com/office/drawing/2014/main" id="{AEF1DA64-945A-FC0B-2414-A5E7A0EE444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233988" y="5373688"/>
            <a:ext cx="777875" cy="338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Times" charset="0"/>
                <a:ea typeface="Osaka" panose="020B0600000000000000" pitchFamily="34" charset="-128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Times" charset="0"/>
                <a:ea typeface="Osaka" panose="020B0600000000000000" pitchFamily="34" charset="-128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Times" charset="0"/>
                <a:ea typeface="Osaka" panose="020B0600000000000000" pitchFamily="34" charset="-128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Times" charset="0"/>
                <a:ea typeface="Osaka" panose="020B0600000000000000" pitchFamily="34" charset="-128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Times" charset="0"/>
                <a:ea typeface="Osaka" panose="020B0600000000000000" pitchFamily="34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" charset="0"/>
                <a:ea typeface="Osaka" panose="020B0600000000000000" pitchFamily="34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" charset="0"/>
                <a:ea typeface="Osaka" panose="020B0600000000000000" pitchFamily="34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" charset="0"/>
                <a:ea typeface="Osaka" panose="020B0600000000000000" pitchFamily="34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" charset="0"/>
                <a:ea typeface="Osaka" panose="020B0600000000000000" pitchFamily="34" charset="-128"/>
              </a:defRPr>
            </a:lvl9pPr>
          </a:lstStyle>
          <a:p>
            <a:r>
              <a:rPr lang="en-US" altLang="ja-JP" sz="1600">
                <a:solidFill>
                  <a:srgbClr val="660066"/>
                </a:solidFill>
                <a:latin typeface="ヒラギノ丸ゴ Pro W4" panose="020F0400000000000000" pitchFamily="34" charset="-128"/>
                <a:ea typeface="ヒラギノ丸ゴ Pro W4" panose="020F0400000000000000" pitchFamily="34" charset="-128"/>
              </a:rPr>
              <a:t>(New)</a:t>
            </a:r>
            <a:endParaRPr lang="ja-JP" altLang="en-US" sz="1600">
              <a:solidFill>
                <a:srgbClr val="660066"/>
              </a:solidFill>
              <a:latin typeface="ヒラギノ丸ゴ Pro W4" panose="020F0400000000000000" pitchFamily="34" charset="-128"/>
              <a:ea typeface="ヒラギノ丸ゴ Pro W4" panose="020F0400000000000000" pitchFamily="34" charset="-128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テキスト ボックス 1"/>
          <p:cNvSpPr txBox="1">
            <a:spLocks noChangeArrowheads="1"/>
          </p:cNvSpPr>
          <p:nvPr/>
        </p:nvSpPr>
        <p:spPr bwMode="auto">
          <a:xfrm>
            <a:off x="1079611" y="260648"/>
            <a:ext cx="6984776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9pPr>
          </a:lstStyle>
          <a:p>
            <a:r>
              <a:rPr lang="en-US" altLang="ja-JP" sz="4400" dirty="0">
                <a:latin typeface="ヒラギノ丸ゴ Pro W4" charset="0"/>
                <a:ea typeface="ヒラギノ丸ゴ Pro W4" charset="0"/>
                <a:cs typeface="ヒラギノ丸ゴ Pro W4" charset="0"/>
              </a:rPr>
              <a:t>Electron = spin + charge</a:t>
            </a:r>
          </a:p>
        </p:txBody>
      </p:sp>
      <p:grpSp>
        <p:nvGrpSpPr>
          <p:cNvPr id="11" name="グループ化 10">
            <a:extLst>
              <a:ext uri="{FF2B5EF4-FFF2-40B4-BE49-F238E27FC236}">
                <a16:creationId xmlns:a16="http://schemas.microsoft.com/office/drawing/2014/main" id="{4392A77C-B7EE-8695-EE5D-35F795364A9E}"/>
              </a:ext>
            </a:extLst>
          </p:cNvPr>
          <p:cNvGrpSpPr/>
          <p:nvPr/>
        </p:nvGrpSpPr>
        <p:grpSpPr>
          <a:xfrm>
            <a:off x="639114" y="1036017"/>
            <a:ext cx="7710489" cy="2291531"/>
            <a:chOff x="639114" y="1036017"/>
            <a:chExt cx="7710489" cy="2291531"/>
          </a:xfrm>
        </p:grpSpPr>
        <p:sp>
          <p:nvSpPr>
            <p:cNvPr id="10" name="角丸四角形 9">
              <a:extLst>
                <a:ext uri="{FF2B5EF4-FFF2-40B4-BE49-F238E27FC236}">
                  <a16:creationId xmlns:a16="http://schemas.microsoft.com/office/drawing/2014/main" id="{D36BF48C-8BA8-82C0-75F6-938C2FC646A4}"/>
                </a:ext>
              </a:extLst>
            </p:cNvPr>
            <p:cNvSpPr/>
            <p:nvPr/>
          </p:nvSpPr>
          <p:spPr>
            <a:xfrm>
              <a:off x="1691680" y="1671364"/>
              <a:ext cx="5688632" cy="1656184"/>
            </a:xfrm>
            <a:prstGeom prst="roundRect">
              <a:avLst/>
            </a:prstGeom>
            <a:noFill/>
            <a:ln w="38100"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8" name="テキスト ボックス 7">
              <a:extLst>
                <a:ext uri="{FF2B5EF4-FFF2-40B4-BE49-F238E27FC236}">
                  <a16:creationId xmlns:a16="http://schemas.microsoft.com/office/drawing/2014/main" id="{403B3D50-57F1-69D4-DF6F-83B24726485B}"/>
                </a:ext>
              </a:extLst>
            </p:cNvPr>
            <p:cNvSpPr txBox="1"/>
            <p:nvPr/>
          </p:nvSpPr>
          <p:spPr>
            <a:xfrm>
              <a:off x="639114" y="1036017"/>
              <a:ext cx="7710489" cy="220849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ja-JP" altLang="en-US" sz="3600">
                  <a:latin typeface="ヒラギノ丸ゴ Pro W4" charset="0"/>
                  <a:ea typeface="ヒラギノ丸ゴ Pro W4" charset="0"/>
                  <a:cs typeface="ヒラギノ丸ゴ Pro W4" charset="0"/>
                </a:rPr>
                <a:t>↓</a:t>
              </a:r>
              <a:endParaRPr lang="en-US" altLang="ja-JP" sz="3600" dirty="0">
                <a:latin typeface="ヒラギノ丸ゴ Pro W4" charset="0"/>
                <a:ea typeface="ヒラギノ丸ゴ Pro W4" charset="0"/>
                <a:cs typeface="ヒラギノ丸ゴ Pro W4" charset="0"/>
              </a:endParaRPr>
            </a:p>
            <a:p>
              <a:pPr algn="ctr">
                <a:lnSpc>
                  <a:spcPct val="150000"/>
                </a:lnSpc>
              </a:pPr>
              <a:r>
                <a:rPr lang="en-US" altLang="ja-JP" sz="3600" dirty="0">
                  <a:latin typeface="ヒラギノ丸ゴ Pro W4" charset="0"/>
                  <a:ea typeface="ヒラギノ丸ゴ Pro W4" charset="0"/>
                  <a:cs typeface="ヒラギノ丸ゴ Pro W4" charset="0"/>
                </a:rPr>
                <a:t>Charge =</a:t>
              </a:r>
              <a:r>
                <a:rPr lang="en-US" altLang="ja-JP" sz="3600" dirty="0">
                  <a:solidFill>
                    <a:schemeClr val="bg1"/>
                  </a:solidFill>
                  <a:latin typeface="ヒラギノ丸ゴ Pro W4" charset="0"/>
                  <a:ea typeface="ヒラギノ丸ゴ Pro W4" charset="0"/>
                  <a:cs typeface="ヒラギノ丸ゴ Pro W4" charset="0"/>
                </a:rPr>
                <a:t> </a:t>
              </a:r>
              <a:r>
                <a:rPr lang="en-US" altLang="ja-JP" sz="3600" dirty="0">
                  <a:solidFill>
                    <a:srgbClr val="FF0000"/>
                  </a:solidFill>
                  <a:latin typeface="ヒラギノ丸ゴ Pro W4" charset="0"/>
                  <a:ea typeface="ヒラギノ丸ゴ Pro W4" charset="0"/>
                  <a:cs typeface="ヒラギノ丸ゴ Pro W4" charset="0"/>
                </a:rPr>
                <a:t>Electronics</a:t>
              </a:r>
            </a:p>
            <a:p>
              <a:pPr algn="ctr">
                <a:lnSpc>
                  <a:spcPct val="150000"/>
                </a:lnSpc>
              </a:pPr>
              <a:r>
                <a:rPr lang="en-US" altLang="ja-JP" sz="3600" dirty="0">
                  <a:latin typeface="ヒラギノ丸ゴ Pro W4" charset="0"/>
                  <a:ea typeface="ヒラギノ丸ゴ Pro W4" charset="0"/>
                  <a:cs typeface="ヒラギノ丸ゴ Pro W4" charset="0"/>
                </a:rPr>
                <a:t>Spin =</a:t>
              </a:r>
              <a:r>
                <a:rPr lang="en-US" altLang="ja-JP" sz="3600" dirty="0">
                  <a:solidFill>
                    <a:srgbClr val="FFFFFF"/>
                  </a:solidFill>
                  <a:latin typeface="ヒラギノ丸ゴ Pro W4" charset="0"/>
                  <a:ea typeface="ヒラギノ丸ゴ Pro W4" charset="0"/>
                  <a:cs typeface="ヒラギノ丸ゴ Pro W4" charset="0"/>
                </a:rPr>
                <a:t> </a:t>
              </a:r>
              <a:r>
                <a:rPr lang="en-US" altLang="ja-JP" sz="3600" dirty="0">
                  <a:solidFill>
                    <a:srgbClr val="0070C0"/>
                  </a:solidFill>
                  <a:latin typeface="ヒラギノ丸ゴ Pro W4" charset="0"/>
                  <a:ea typeface="ヒラギノ丸ゴ Pro W4" charset="0"/>
                  <a:cs typeface="ヒラギノ丸ゴ Pro W4" charset="0"/>
                </a:rPr>
                <a:t>Spintronics</a:t>
              </a:r>
              <a:endParaRPr lang="ja-JP" altLang="en-US" sz="3600" dirty="0">
                <a:solidFill>
                  <a:srgbClr val="0070C0"/>
                </a:solidFill>
                <a:latin typeface="ヒラギノ丸ゴ Pro W4" charset="0"/>
                <a:ea typeface="ヒラギノ丸ゴ Pro W4" charset="0"/>
                <a:cs typeface="ヒラギノ丸ゴ Pro W4" charset="0"/>
              </a:endParaRPr>
            </a:p>
          </p:txBody>
        </p:sp>
      </p:grpSp>
      <p:sp>
        <p:nvSpPr>
          <p:cNvPr id="9" name="テキスト ボックス 1">
            <a:extLst>
              <a:ext uri="{FF2B5EF4-FFF2-40B4-BE49-F238E27FC236}">
                <a16:creationId xmlns:a16="http://schemas.microsoft.com/office/drawing/2014/main" id="{2FB5D370-A7D2-923C-CB5B-91CD005CD00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6032" y="3790781"/>
            <a:ext cx="8016407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9pPr>
          </a:lstStyle>
          <a:p>
            <a:r>
              <a:rPr lang="en-US" altLang="ja-JP" sz="3600" dirty="0">
                <a:latin typeface="ヒラギノ丸ゴ Pro W4" charset="0"/>
                <a:ea typeface="ヒラギノ丸ゴ Pro W4" charset="0"/>
                <a:cs typeface="ヒラギノ丸ゴ Pro W4" charset="0"/>
              </a:rPr>
              <a:t>Low T dynamics of spin &amp; charge?</a:t>
            </a:r>
          </a:p>
        </p:txBody>
      </p:sp>
      <p:grpSp>
        <p:nvGrpSpPr>
          <p:cNvPr id="13" name="グループ化 12">
            <a:extLst>
              <a:ext uri="{FF2B5EF4-FFF2-40B4-BE49-F238E27FC236}">
                <a16:creationId xmlns:a16="http://schemas.microsoft.com/office/drawing/2014/main" id="{56D87BCA-3F88-9F5E-B73E-68415E0B73E2}"/>
              </a:ext>
            </a:extLst>
          </p:cNvPr>
          <p:cNvGrpSpPr/>
          <p:nvPr/>
        </p:nvGrpSpPr>
        <p:grpSpPr>
          <a:xfrm>
            <a:off x="621230" y="4437112"/>
            <a:ext cx="7911210" cy="2160240"/>
            <a:chOff x="621230" y="4437112"/>
            <a:chExt cx="7911210" cy="2160240"/>
          </a:xfrm>
        </p:grpSpPr>
        <p:sp>
          <p:nvSpPr>
            <p:cNvPr id="6" name="テキスト ボックス 5">
              <a:extLst>
                <a:ext uri="{FF2B5EF4-FFF2-40B4-BE49-F238E27FC236}">
                  <a16:creationId xmlns:a16="http://schemas.microsoft.com/office/drawing/2014/main" id="{861F7757-33F7-3C9D-DB0A-EF3A20C7B5B5}"/>
                </a:ext>
              </a:extLst>
            </p:cNvPr>
            <p:cNvSpPr txBox="1"/>
            <p:nvPr/>
          </p:nvSpPr>
          <p:spPr>
            <a:xfrm>
              <a:off x="716754" y="4437112"/>
              <a:ext cx="7710489" cy="203132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ja-JP" altLang="en-US" sz="3600">
                  <a:latin typeface="ヒラギノ丸ゴ Pro W4" charset="0"/>
                  <a:ea typeface="ヒラギノ丸ゴ Pro W4" charset="0"/>
                  <a:cs typeface="ヒラギノ丸ゴ Pro W4" charset="0"/>
                </a:rPr>
                <a:t>↓</a:t>
              </a:r>
              <a:endParaRPr lang="en-US" altLang="ja-JP" sz="3600" dirty="0">
                <a:latin typeface="ヒラギノ丸ゴ Pro W4" charset="0"/>
                <a:ea typeface="ヒラギノ丸ゴ Pro W4" charset="0"/>
                <a:cs typeface="ヒラギノ丸ゴ Pro W4" charset="0"/>
              </a:endParaRPr>
            </a:p>
            <a:p>
              <a:pPr>
                <a:lnSpc>
                  <a:spcPct val="150000"/>
                </a:lnSpc>
              </a:pPr>
              <a:r>
                <a:rPr lang="en-US" altLang="ja-JP" sz="3600" dirty="0">
                  <a:solidFill>
                    <a:srgbClr val="FF0000"/>
                  </a:solidFill>
                  <a:latin typeface="ヒラギノ丸ゴ Pro W4" charset="0"/>
                  <a:ea typeface="ヒラギノ丸ゴ Pro W4" charset="0"/>
                  <a:cs typeface="ヒラギノ丸ゴ Pro W4" charset="0"/>
                </a:rPr>
                <a:t>Entanglement</a:t>
              </a:r>
              <a:r>
                <a:rPr lang="en-US" altLang="ja-JP" sz="3600" dirty="0">
                  <a:solidFill>
                    <a:srgbClr val="FFFFFF"/>
                  </a:solidFill>
                  <a:latin typeface="ヒラギノ丸ゴ Pro W4" charset="0"/>
                  <a:ea typeface="ヒラギノ丸ゴ Pro W4" charset="0"/>
                  <a:cs typeface="ヒラギノ丸ゴ Pro W4" charset="0"/>
                </a:rPr>
                <a:t> </a:t>
              </a:r>
              <a:r>
                <a:rPr lang="en-US" altLang="ja-JP" sz="3600" dirty="0">
                  <a:latin typeface="ヒラギノ丸ゴ Pro W4" charset="0"/>
                  <a:ea typeface="ヒラギノ丸ゴ Pro W4" charset="0"/>
                  <a:cs typeface="ヒラギノ丸ゴ Pro W4" charset="0"/>
                </a:rPr>
                <a:t>between</a:t>
              </a:r>
            </a:p>
            <a:p>
              <a:r>
                <a:rPr lang="en-US" altLang="ja-JP" sz="3600" dirty="0">
                  <a:latin typeface="ヒラギノ丸ゴ Pro W4" charset="0"/>
                  <a:ea typeface="ヒラギノ丸ゴ Pro W4" charset="0"/>
                  <a:cs typeface="ヒラギノ丸ゴ Pro W4" charset="0"/>
                </a:rPr>
                <a:t>magnetism and superconductivity</a:t>
              </a:r>
              <a:endParaRPr lang="ja-JP" altLang="en-US" sz="3600" dirty="0">
                <a:latin typeface="ヒラギノ丸ゴ Pro W4" charset="0"/>
                <a:ea typeface="ヒラギノ丸ゴ Pro W4" charset="0"/>
                <a:cs typeface="ヒラギノ丸ゴ Pro W4" charset="0"/>
              </a:endParaRPr>
            </a:p>
          </p:txBody>
        </p:sp>
        <p:sp>
          <p:nvSpPr>
            <p:cNvPr id="12" name="角丸四角形 11">
              <a:extLst>
                <a:ext uri="{FF2B5EF4-FFF2-40B4-BE49-F238E27FC236}">
                  <a16:creationId xmlns:a16="http://schemas.microsoft.com/office/drawing/2014/main" id="{B1ED35FD-01B6-FF54-0A5D-BD47A6595E79}"/>
                </a:ext>
              </a:extLst>
            </p:cNvPr>
            <p:cNvSpPr/>
            <p:nvPr/>
          </p:nvSpPr>
          <p:spPr>
            <a:xfrm>
              <a:off x="621230" y="5083443"/>
              <a:ext cx="7911210" cy="1513909"/>
            </a:xfrm>
            <a:prstGeom prst="roundRect">
              <a:avLst/>
            </a:prstGeom>
            <a:noFill/>
            <a:ln w="38100"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</p:spTree>
    <p:extLst>
      <p:ext uri="{BB962C8B-B14F-4D97-AF65-F5344CB8AC3E}">
        <p14:creationId xmlns:p14="http://schemas.microsoft.com/office/powerpoint/2010/main" val="29146024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4273" name="図形グループ 7">
            <a:extLst>
              <a:ext uri="{FF2B5EF4-FFF2-40B4-BE49-F238E27FC236}">
                <a16:creationId xmlns:a16="http://schemas.microsoft.com/office/drawing/2014/main" id="{220D010D-6DCF-F3FD-7E48-79F668A7595A}"/>
              </a:ext>
            </a:extLst>
          </p:cNvPr>
          <p:cNvGrpSpPr>
            <a:grpSpLocks/>
          </p:cNvGrpSpPr>
          <p:nvPr/>
        </p:nvGrpSpPr>
        <p:grpSpPr bwMode="auto">
          <a:xfrm>
            <a:off x="457200" y="4046538"/>
            <a:ext cx="8686800" cy="2406650"/>
            <a:chOff x="838200" y="3155949"/>
            <a:chExt cx="8686771" cy="2406651"/>
          </a:xfrm>
        </p:grpSpPr>
        <p:sp>
          <p:nvSpPr>
            <p:cNvPr id="54285" name="Rectangle 2">
              <a:extLst>
                <a:ext uri="{FF2B5EF4-FFF2-40B4-BE49-F238E27FC236}">
                  <a16:creationId xmlns:a16="http://schemas.microsoft.com/office/drawing/2014/main" id="{B2262E32-B785-D7BD-231C-1AC3040AE2E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38200" y="3211512"/>
              <a:ext cx="3736920" cy="4001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kumimoji="1" sz="2400">
                  <a:solidFill>
                    <a:schemeClr val="tx1"/>
                  </a:solidFill>
                  <a:latin typeface="Times" charset="0"/>
                  <a:ea typeface="Osaka" panose="020B0600000000000000" pitchFamily="34" charset="-128"/>
                </a:defRPr>
              </a:lvl1pPr>
              <a:lvl2pPr marL="742950" indent="-285750">
                <a:defRPr kumimoji="1" sz="2400">
                  <a:solidFill>
                    <a:schemeClr val="tx1"/>
                  </a:solidFill>
                  <a:latin typeface="Times" charset="0"/>
                  <a:ea typeface="Osaka" panose="020B0600000000000000" pitchFamily="34" charset="-128"/>
                </a:defRPr>
              </a:lvl2pPr>
              <a:lvl3pPr marL="1143000" indent="-228600">
                <a:defRPr kumimoji="1" sz="2400">
                  <a:solidFill>
                    <a:schemeClr val="tx1"/>
                  </a:solidFill>
                  <a:latin typeface="Times" charset="0"/>
                  <a:ea typeface="Osaka" panose="020B0600000000000000" pitchFamily="34" charset="-128"/>
                </a:defRPr>
              </a:lvl3pPr>
              <a:lvl4pPr marL="1600200" indent="-228600">
                <a:defRPr kumimoji="1" sz="2400">
                  <a:solidFill>
                    <a:schemeClr val="tx1"/>
                  </a:solidFill>
                  <a:latin typeface="Times" charset="0"/>
                  <a:ea typeface="Osaka" panose="020B0600000000000000" pitchFamily="34" charset="-128"/>
                </a:defRPr>
              </a:lvl4pPr>
              <a:lvl5pPr marL="2057400" indent="-228600">
                <a:defRPr kumimoji="1" sz="2400">
                  <a:solidFill>
                    <a:schemeClr val="tx1"/>
                  </a:solidFill>
                  <a:latin typeface="Times" charset="0"/>
                  <a:ea typeface="Osaka" panose="020B0600000000000000" pitchFamily="34" charset="-128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" charset="0"/>
                  <a:ea typeface="Osaka" panose="020B0600000000000000" pitchFamily="34" charset="-128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" charset="0"/>
                  <a:ea typeface="Osaka" panose="020B0600000000000000" pitchFamily="34" charset="-128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" charset="0"/>
                  <a:ea typeface="Osaka" panose="020B0600000000000000" pitchFamily="34" charset="-128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" charset="0"/>
                  <a:ea typeface="Osaka" panose="020B0600000000000000" pitchFamily="34" charset="-128"/>
                </a:defRPr>
              </a:lvl9pPr>
            </a:lstStyle>
            <a:p>
              <a:r>
                <a:rPr lang="en-US" altLang="ja-JP" sz="2000">
                  <a:latin typeface="ヒラギノ丸ゴ Pro W4" panose="020F0400000000000000" pitchFamily="34" charset="-128"/>
                  <a:ea typeface="ヒラギノ丸ゴ Pro W4" panose="020F0400000000000000" pitchFamily="34" charset="-128"/>
                </a:rPr>
                <a:t>(II) </a:t>
              </a:r>
              <a:r>
                <a:rPr lang="en-US" altLang="ja-JP" sz="1600" b="1">
                  <a:solidFill>
                    <a:srgbClr val="0000FF"/>
                  </a:solidFill>
                  <a:latin typeface="ヒラギノ丸ゴ Pro W4" panose="020F0400000000000000" pitchFamily="34" charset="-128"/>
                  <a:ea typeface="ヒラギノ丸ゴ Pro W4" panose="020F0400000000000000" pitchFamily="34" charset="-128"/>
                </a:rPr>
                <a:t>2-flavor massless quark matter</a:t>
              </a:r>
            </a:p>
          </p:txBody>
        </p:sp>
        <p:sp>
          <p:nvSpPr>
            <p:cNvPr id="54286" name="Rectangle 3">
              <a:extLst>
                <a:ext uri="{FF2B5EF4-FFF2-40B4-BE49-F238E27FC236}">
                  <a16:creationId xmlns:a16="http://schemas.microsoft.com/office/drawing/2014/main" id="{7239B47D-A66C-C5BF-E71C-D7B8CDC8DCE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253971" y="3668712"/>
              <a:ext cx="879625" cy="4616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kumimoji="1" sz="2400">
                  <a:solidFill>
                    <a:schemeClr val="tx1"/>
                  </a:solidFill>
                  <a:latin typeface="Times" charset="0"/>
                  <a:ea typeface="Osaka" panose="020B0600000000000000" pitchFamily="34" charset="-128"/>
                </a:defRPr>
              </a:lvl1pPr>
              <a:lvl2pPr marL="742950" indent="-285750">
                <a:defRPr kumimoji="1" sz="2400">
                  <a:solidFill>
                    <a:schemeClr val="tx1"/>
                  </a:solidFill>
                  <a:latin typeface="Times" charset="0"/>
                  <a:ea typeface="Osaka" panose="020B0600000000000000" pitchFamily="34" charset="-128"/>
                </a:defRPr>
              </a:lvl2pPr>
              <a:lvl3pPr marL="1143000" indent="-228600">
                <a:defRPr kumimoji="1" sz="2400">
                  <a:solidFill>
                    <a:schemeClr val="tx1"/>
                  </a:solidFill>
                  <a:latin typeface="Times" charset="0"/>
                  <a:ea typeface="Osaka" panose="020B0600000000000000" pitchFamily="34" charset="-128"/>
                </a:defRPr>
              </a:lvl3pPr>
              <a:lvl4pPr marL="1600200" indent="-228600">
                <a:defRPr kumimoji="1" sz="2400">
                  <a:solidFill>
                    <a:schemeClr val="tx1"/>
                  </a:solidFill>
                  <a:latin typeface="Times" charset="0"/>
                  <a:ea typeface="Osaka" panose="020B0600000000000000" pitchFamily="34" charset="-128"/>
                </a:defRPr>
              </a:lvl4pPr>
              <a:lvl5pPr marL="2057400" indent="-228600">
                <a:defRPr kumimoji="1" sz="2400">
                  <a:solidFill>
                    <a:schemeClr val="tx1"/>
                  </a:solidFill>
                  <a:latin typeface="Times" charset="0"/>
                  <a:ea typeface="Osaka" panose="020B0600000000000000" pitchFamily="34" charset="-128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" charset="0"/>
                  <a:ea typeface="Osaka" panose="020B0600000000000000" pitchFamily="34" charset="-128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" charset="0"/>
                  <a:ea typeface="Osaka" panose="020B0600000000000000" pitchFamily="34" charset="-128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" charset="0"/>
                  <a:ea typeface="Osaka" panose="020B0600000000000000" pitchFamily="34" charset="-128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" charset="0"/>
                  <a:ea typeface="Osaka" panose="020B0600000000000000" pitchFamily="34" charset="-128"/>
                </a:defRPr>
              </a:lvl9pPr>
            </a:lstStyle>
            <a:p>
              <a:r>
                <a:rPr lang="en-US" altLang="ja-JP" sz="1600" u="sng">
                  <a:latin typeface="ヒラギノ丸ゴ Pro W4" panose="020F0400000000000000" pitchFamily="34" charset="-128"/>
                  <a:ea typeface="ヒラギノ丸ゴ Pro W4" panose="020F0400000000000000" pitchFamily="34" charset="-128"/>
                </a:rPr>
                <a:t>Ansatz</a:t>
              </a:r>
              <a:r>
                <a:rPr lang="en-US" altLang="ja-JP"/>
                <a:t> </a:t>
              </a:r>
            </a:p>
          </p:txBody>
        </p:sp>
        <p:graphicFrame>
          <p:nvGraphicFramePr>
            <p:cNvPr id="54287" name="Object 5">
              <a:extLst>
                <a:ext uri="{FF2B5EF4-FFF2-40B4-BE49-F238E27FC236}">
                  <a16:creationId xmlns:a16="http://schemas.microsoft.com/office/drawing/2014/main" id="{A900EC4F-4FD1-B986-777F-6560CD77DD0B}"/>
                </a:ext>
              </a:extLst>
            </p:cNvPr>
            <p:cNvGraphicFramePr>
              <a:graphicFrameLocks noChangeAspect="1"/>
            </p:cNvGraphicFramePr>
            <p:nvPr/>
          </p:nvGraphicFramePr>
          <p:xfrm>
            <a:off x="1828796" y="4202112"/>
            <a:ext cx="1915750" cy="1360488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数式" r:id="rId2" imgW="965200" imgH="660400" progId="Equation.3">
                    <p:embed/>
                  </p:oleObj>
                </mc:Choice>
                <mc:Fallback>
                  <p:oleObj name="数式" r:id="rId2" imgW="965200" imgH="660400" progId="Equation.3">
                    <p:embed/>
                    <p:pic>
                      <p:nvPicPr>
                        <p:cNvPr id="54287" name="Object 5">
                          <a:extLst>
                            <a:ext uri="{FF2B5EF4-FFF2-40B4-BE49-F238E27FC236}">
                              <a16:creationId xmlns:a16="http://schemas.microsoft.com/office/drawing/2014/main" id="{A900EC4F-4FD1-B986-777F-6560CD77DD0B}"/>
                            </a:ext>
                          </a:extLst>
                        </p:cNvPr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3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828796" y="4202112"/>
                          <a:ext cx="1915750" cy="1360488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66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rgbClr val="808080">
                                    <a:alpha val="74997"/>
                                  </a:srgbClr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54288" name="Object 6">
              <a:extLst>
                <a:ext uri="{FF2B5EF4-FFF2-40B4-BE49-F238E27FC236}">
                  <a16:creationId xmlns:a16="http://schemas.microsoft.com/office/drawing/2014/main" id="{FCA7D0DA-4C62-92C3-2344-A2888FD05C17}"/>
                </a:ext>
              </a:extLst>
            </p:cNvPr>
            <p:cNvGraphicFramePr>
              <a:graphicFrameLocks noChangeAspect="1"/>
            </p:cNvGraphicFramePr>
            <p:nvPr/>
          </p:nvGraphicFramePr>
          <p:xfrm>
            <a:off x="4316117" y="4202112"/>
            <a:ext cx="2846661" cy="1360488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数式" r:id="rId4" imgW="1358900" imgH="660400" progId="Equation.3">
                    <p:embed/>
                  </p:oleObj>
                </mc:Choice>
                <mc:Fallback>
                  <p:oleObj name="数式" r:id="rId4" imgW="1358900" imgH="660400" progId="Equation.3">
                    <p:embed/>
                    <p:pic>
                      <p:nvPicPr>
                        <p:cNvPr id="54288" name="Object 6">
                          <a:extLst>
                            <a:ext uri="{FF2B5EF4-FFF2-40B4-BE49-F238E27FC236}">
                              <a16:creationId xmlns:a16="http://schemas.microsoft.com/office/drawing/2014/main" id="{FCA7D0DA-4C62-92C3-2344-A2888FD05C17}"/>
                            </a:ext>
                          </a:extLst>
                        </p:cNvPr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5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4316117" y="4202112"/>
                          <a:ext cx="2846661" cy="1360488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66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rgbClr val="808080">
                                    <a:alpha val="74997"/>
                                  </a:srgbClr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54289" name="Rectangle 7">
              <a:extLst>
                <a:ext uri="{FF2B5EF4-FFF2-40B4-BE49-F238E27FC236}">
                  <a16:creationId xmlns:a16="http://schemas.microsoft.com/office/drawing/2014/main" id="{499EAE64-DA76-3AD9-1F05-CA274ED8893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557773" y="4495800"/>
              <a:ext cx="1967198" cy="83099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kumimoji="1" sz="2400">
                  <a:solidFill>
                    <a:schemeClr val="tx1"/>
                  </a:solidFill>
                  <a:latin typeface="Times" charset="0"/>
                  <a:ea typeface="Osaka" panose="020B0600000000000000" pitchFamily="34" charset="-128"/>
                </a:defRPr>
              </a:lvl1pPr>
              <a:lvl2pPr marL="742950" indent="-285750">
                <a:defRPr kumimoji="1" sz="2400">
                  <a:solidFill>
                    <a:schemeClr val="tx1"/>
                  </a:solidFill>
                  <a:latin typeface="Times" charset="0"/>
                  <a:ea typeface="Osaka" panose="020B0600000000000000" pitchFamily="34" charset="-128"/>
                </a:defRPr>
              </a:lvl2pPr>
              <a:lvl3pPr marL="1143000" indent="-228600">
                <a:defRPr kumimoji="1" sz="2400">
                  <a:solidFill>
                    <a:schemeClr val="tx1"/>
                  </a:solidFill>
                  <a:latin typeface="Times" charset="0"/>
                  <a:ea typeface="Osaka" panose="020B0600000000000000" pitchFamily="34" charset="-128"/>
                </a:defRPr>
              </a:lvl3pPr>
              <a:lvl4pPr marL="1600200" indent="-228600">
                <a:defRPr kumimoji="1" sz="2400">
                  <a:solidFill>
                    <a:schemeClr val="tx1"/>
                  </a:solidFill>
                  <a:latin typeface="Times" charset="0"/>
                  <a:ea typeface="Osaka" panose="020B0600000000000000" pitchFamily="34" charset="-128"/>
                </a:defRPr>
              </a:lvl4pPr>
              <a:lvl5pPr marL="2057400" indent="-228600">
                <a:defRPr kumimoji="1" sz="2400">
                  <a:solidFill>
                    <a:schemeClr val="tx1"/>
                  </a:solidFill>
                  <a:latin typeface="Times" charset="0"/>
                  <a:ea typeface="Osaka" panose="020B0600000000000000" pitchFamily="34" charset="-128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" charset="0"/>
                  <a:ea typeface="Osaka" panose="020B0600000000000000" pitchFamily="34" charset="-128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" charset="0"/>
                  <a:ea typeface="Osaka" panose="020B0600000000000000" pitchFamily="34" charset="-128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" charset="0"/>
                  <a:ea typeface="Osaka" panose="020B0600000000000000" pitchFamily="34" charset="-128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" charset="0"/>
                  <a:ea typeface="Osaka" panose="020B0600000000000000" pitchFamily="34" charset="-128"/>
                </a:defRPr>
              </a:lvl9pPr>
            </a:lstStyle>
            <a:p>
              <a:r>
                <a:rPr lang="en-US" altLang="ja-JP" sz="1600">
                  <a:solidFill>
                    <a:srgbClr val="FF0000"/>
                  </a:solidFill>
                  <a:latin typeface="ヒラギノ丸ゴ Pro W4" panose="020F0400000000000000" pitchFamily="34" charset="-128"/>
                  <a:ea typeface="ヒラギノ丸ゴ Pro W4" panose="020F0400000000000000" pitchFamily="34" charset="-128"/>
                </a:rPr>
                <a:t>2-flavor color </a:t>
              </a:r>
            </a:p>
            <a:p>
              <a:r>
                <a:rPr lang="en-US" altLang="ja-JP" sz="1600">
                  <a:solidFill>
                    <a:srgbClr val="FF0000"/>
                  </a:solidFill>
                  <a:latin typeface="ヒラギノ丸ゴ Pro W4" panose="020F0400000000000000" pitchFamily="34" charset="-128"/>
                  <a:ea typeface="ヒラギノ丸ゴ Pro W4" panose="020F0400000000000000" pitchFamily="34" charset="-128"/>
                </a:rPr>
                <a:t>superconductivity </a:t>
              </a:r>
            </a:p>
            <a:p>
              <a:r>
                <a:rPr lang="en-US" altLang="ja-JP" sz="1600">
                  <a:solidFill>
                    <a:srgbClr val="FF0000"/>
                  </a:solidFill>
                  <a:latin typeface="ヒラギノ丸ゴ Pro W4" panose="020F0400000000000000" pitchFamily="34" charset="-128"/>
                  <a:ea typeface="ヒラギノ丸ゴ Pro W4" panose="020F0400000000000000" pitchFamily="34" charset="-128"/>
                </a:rPr>
                <a:t>(2SC)</a:t>
              </a:r>
              <a:endParaRPr lang="en-US" altLang="ja-JP" sz="1600">
                <a:latin typeface="ヒラギノ丸ゴ Pro W4" panose="020F0400000000000000" pitchFamily="34" charset="-128"/>
                <a:ea typeface="ヒラギノ丸ゴ Pro W4" panose="020F0400000000000000" pitchFamily="34" charset="-128"/>
              </a:endParaRPr>
            </a:p>
          </p:txBody>
        </p:sp>
        <p:graphicFrame>
          <p:nvGraphicFramePr>
            <p:cNvPr id="54290" name="Object 7">
              <a:extLst>
                <a:ext uri="{FF2B5EF4-FFF2-40B4-BE49-F238E27FC236}">
                  <a16:creationId xmlns:a16="http://schemas.microsoft.com/office/drawing/2014/main" id="{98FE166C-8FFE-DE9F-6851-122B9256FA80}"/>
                </a:ext>
              </a:extLst>
            </p:cNvPr>
            <p:cNvGraphicFramePr>
              <a:graphicFrameLocks noChangeAspect="1"/>
            </p:cNvGraphicFramePr>
            <p:nvPr/>
          </p:nvGraphicFramePr>
          <p:xfrm>
            <a:off x="4456101" y="3155949"/>
            <a:ext cx="2863840" cy="557213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数式" r:id="rId6" imgW="1358900" imgH="254000" progId="Equation.3">
                    <p:embed/>
                  </p:oleObj>
                </mc:Choice>
                <mc:Fallback>
                  <p:oleObj name="数式" r:id="rId6" imgW="1358900" imgH="254000" progId="Equation.3">
                    <p:embed/>
                    <p:pic>
                      <p:nvPicPr>
                        <p:cNvPr id="54290" name="Object 7">
                          <a:extLst>
                            <a:ext uri="{FF2B5EF4-FFF2-40B4-BE49-F238E27FC236}">
                              <a16:creationId xmlns:a16="http://schemas.microsoft.com/office/drawing/2014/main" id="{98FE166C-8FFE-DE9F-6851-122B9256FA80}"/>
                            </a:ext>
                          </a:extLst>
                        </p:cNvPr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7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4456101" y="3155949"/>
                          <a:ext cx="2863840" cy="557213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66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rgbClr val="808080">
                                    <a:alpha val="74997"/>
                                  </a:srgbClr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</p:grpSp>
      <p:grpSp>
        <p:nvGrpSpPr>
          <p:cNvPr id="54274" name="図形グループ 15">
            <a:extLst>
              <a:ext uri="{FF2B5EF4-FFF2-40B4-BE49-F238E27FC236}">
                <a16:creationId xmlns:a16="http://schemas.microsoft.com/office/drawing/2014/main" id="{A2246886-ED90-EB0A-6353-9CA8847BC9DB}"/>
              </a:ext>
            </a:extLst>
          </p:cNvPr>
          <p:cNvGrpSpPr>
            <a:grpSpLocks/>
          </p:cNvGrpSpPr>
          <p:nvPr/>
        </p:nvGrpSpPr>
        <p:grpSpPr bwMode="auto">
          <a:xfrm>
            <a:off x="533400" y="1347788"/>
            <a:ext cx="8534400" cy="2362200"/>
            <a:chOff x="619125" y="1143005"/>
            <a:chExt cx="8535119" cy="2361496"/>
          </a:xfrm>
        </p:grpSpPr>
        <p:sp>
          <p:nvSpPr>
            <p:cNvPr id="54278" name="Rectangle 3">
              <a:extLst>
                <a:ext uri="{FF2B5EF4-FFF2-40B4-BE49-F238E27FC236}">
                  <a16:creationId xmlns:a16="http://schemas.microsoft.com/office/drawing/2014/main" id="{074EF028-C5A4-0C12-3BB2-D02D2DF99F4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19125" y="1158875"/>
              <a:ext cx="3673110" cy="39999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kumimoji="1" sz="2400">
                  <a:solidFill>
                    <a:schemeClr val="tx1"/>
                  </a:solidFill>
                  <a:latin typeface="Times" charset="0"/>
                  <a:ea typeface="Osaka" panose="020B0600000000000000" pitchFamily="34" charset="-128"/>
                </a:defRPr>
              </a:lvl1pPr>
              <a:lvl2pPr marL="742950" indent="-285750">
                <a:defRPr kumimoji="1" sz="2400">
                  <a:solidFill>
                    <a:schemeClr val="tx1"/>
                  </a:solidFill>
                  <a:latin typeface="Times" charset="0"/>
                  <a:ea typeface="Osaka" panose="020B0600000000000000" pitchFamily="34" charset="-128"/>
                </a:defRPr>
              </a:lvl2pPr>
              <a:lvl3pPr marL="1143000" indent="-228600">
                <a:defRPr kumimoji="1" sz="2400">
                  <a:solidFill>
                    <a:schemeClr val="tx1"/>
                  </a:solidFill>
                  <a:latin typeface="Times" charset="0"/>
                  <a:ea typeface="Osaka" panose="020B0600000000000000" pitchFamily="34" charset="-128"/>
                </a:defRPr>
              </a:lvl3pPr>
              <a:lvl4pPr marL="1600200" indent="-228600">
                <a:defRPr kumimoji="1" sz="2400">
                  <a:solidFill>
                    <a:schemeClr val="tx1"/>
                  </a:solidFill>
                  <a:latin typeface="Times" charset="0"/>
                  <a:ea typeface="Osaka" panose="020B0600000000000000" pitchFamily="34" charset="-128"/>
                </a:defRPr>
              </a:lvl4pPr>
              <a:lvl5pPr marL="2057400" indent="-228600">
                <a:defRPr kumimoji="1" sz="2400">
                  <a:solidFill>
                    <a:schemeClr val="tx1"/>
                  </a:solidFill>
                  <a:latin typeface="Times" charset="0"/>
                  <a:ea typeface="Osaka" panose="020B0600000000000000" pitchFamily="34" charset="-128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" charset="0"/>
                  <a:ea typeface="Osaka" panose="020B0600000000000000" pitchFamily="34" charset="-128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" charset="0"/>
                  <a:ea typeface="Osaka" panose="020B0600000000000000" pitchFamily="34" charset="-128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" charset="0"/>
                  <a:ea typeface="Osaka" panose="020B0600000000000000" pitchFamily="34" charset="-128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" charset="0"/>
                  <a:ea typeface="Osaka" panose="020B0600000000000000" pitchFamily="34" charset="-128"/>
                </a:defRPr>
              </a:lvl9pPr>
            </a:lstStyle>
            <a:p>
              <a:r>
                <a:rPr lang="en-US" altLang="ja-JP" sz="2000">
                  <a:latin typeface="ヒラギノ丸ゴ Pro W4" panose="020F0400000000000000" pitchFamily="34" charset="-128"/>
                  <a:ea typeface="ヒラギノ丸ゴ Pro W4" panose="020F0400000000000000" pitchFamily="34" charset="-128"/>
                </a:rPr>
                <a:t>(I) </a:t>
              </a:r>
              <a:r>
                <a:rPr lang="en-US" altLang="ja-JP" sz="1600" b="1">
                  <a:solidFill>
                    <a:srgbClr val="0000FF"/>
                  </a:solidFill>
                  <a:latin typeface="ヒラギノ丸ゴ Pro W4" panose="020F0400000000000000" pitchFamily="34" charset="-128"/>
                  <a:ea typeface="ヒラギノ丸ゴ Pro W4" panose="020F0400000000000000" pitchFamily="34" charset="-128"/>
                </a:rPr>
                <a:t>3-flavor massless quark matter</a:t>
              </a:r>
              <a:endParaRPr lang="en-US" altLang="ja-JP" sz="1600" b="1">
                <a:latin typeface="ヒラギノ丸ゴ Pro W4" panose="020F0400000000000000" pitchFamily="34" charset="-128"/>
                <a:ea typeface="ヒラギノ丸ゴ Pro W4" panose="020F0400000000000000" pitchFamily="34" charset="-128"/>
              </a:endParaRPr>
            </a:p>
          </p:txBody>
        </p:sp>
        <p:sp>
          <p:nvSpPr>
            <p:cNvPr id="54279" name="Rectangle 4">
              <a:extLst>
                <a:ext uri="{FF2B5EF4-FFF2-40B4-BE49-F238E27FC236}">
                  <a16:creationId xmlns:a16="http://schemas.microsoft.com/office/drawing/2014/main" id="{2D8386AC-07AE-3ED5-28A6-08978A117B2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23925" y="1539875"/>
              <a:ext cx="879625" cy="4616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kumimoji="1" sz="2400">
                  <a:solidFill>
                    <a:schemeClr val="tx1"/>
                  </a:solidFill>
                  <a:latin typeface="Times" charset="0"/>
                  <a:ea typeface="Osaka" panose="020B0600000000000000" pitchFamily="34" charset="-128"/>
                </a:defRPr>
              </a:lvl1pPr>
              <a:lvl2pPr marL="742950" indent="-285750">
                <a:defRPr kumimoji="1" sz="2400">
                  <a:solidFill>
                    <a:schemeClr val="tx1"/>
                  </a:solidFill>
                  <a:latin typeface="Times" charset="0"/>
                  <a:ea typeface="Osaka" panose="020B0600000000000000" pitchFamily="34" charset="-128"/>
                </a:defRPr>
              </a:lvl2pPr>
              <a:lvl3pPr marL="1143000" indent="-228600">
                <a:defRPr kumimoji="1" sz="2400">
                  <a:solidFill>
                    <a:schemeClr val="tx1"/>
                  </a:solidFill>
                  <a:latin typeface="Times" charset="0"/>
                  <a:ea typeface="Osaka" panose="020B0600000000000000" pitchFamily="34" charset="-128"/>
                </a:defRPr>
              </a:lvl3pPr>
              <a:lvl4pPr marL="1600200" indent="-228600">
                <a:defRPr kumimoji="1" sz="2400">
                  <a:solidFill>
                    <a:schemeClr val="tx1"/>
                  </a:solidFill>
                  <a:latin typeface="Times" charset="0"/>
                  <a:ea typeface="Osaka" panose="020B0600000000000000" pitchFamily="34" charset="-128"/>
                </a:defRPr>
              </a:lvl4pPr>
              <a:lvl5pPr marL="2057400" indent="-228600">
                <a:defRPr kumimoji="1" sz="2400">
                  <a:solidFill>
                    <a:schemeClr val="tx1"/>
                  </a:solidFill>
                  <a:latin typeface="Times" charset="0"/>
                  <a:ea typeface="Osaka" panose="020B0600000000000000" pitchFamily="34" charset="-128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" charset="0"/>
                  <a:ea typeface="Osaka" panose="020B0600000000000000" pitchFamily="34" charset="-128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" charset="0"/>
                  <a:ea typeface="Osaka" panose="020B0600000000000000" pitchFamily="34" charset="-128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" charset="0"/>
                  <a:ea typeface="Osaka" panose="020B0600000000000000" pitchFamily="34" charset="-128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" charset="0"/>
                  <a:ea typeface="Osaka" panose="020B0600000000000000" pitchFamily="34" charset="-128"/>
                </a:defRPr>
              </a:lvl9pPr>
            </a:lstStyle>
            <a:p>
              <a:r>
                <a:rPr lang="en-US" altLang="ja-JP" sz="1600" u="sng">
                  <a:latin typeface="ヒラギノ丸ゴ Pro W4" panose="020F0400000000000000" pitchFamily="34" charset="-128"/>
                  <a:ea typeface="ヒラギノ丸ゴ Pro W4" panose="020F0400000000000000" pitchFamily="34" charset="-128"/>
                </a:rPr>
                <a:t>Ansatz</a:t>
              </a:r>
              <a:r>
                <a:rPr lang="en-US" altLang="ja-JP"/>
                <a:t> </a:t>
              </a:r>
            </a:p>
          </p:txBody>
        </p:sp>
        <p:graphicFrame>
          <p:nvGraphicFramePr>
            <p:cNvPr id="54280" name="Object 2">
              <a:extLst>
                <a:ext uri="{FF2B5EF4-FFF2-40B4-BE49-F238E27FC236}">
                  <a16:creationId xmlns:a16="http://schemas.microsoft.com/office/drawing/2014/main" id="{4637560E-137B-922D-D499-3999265EFE33}"/>
                </a:ext>
              </a:extLst>
            </p:cNvPr>
            <p:cNvGraphicFramePr>
              <a:graphicFrameLocks noChangeAspect="1"/>
            </p:cNvGraphicFramePr>
            <p:nvPr/>
          </p:nvGraphicFramePr>
          <p:xfrm>
            <a:off x="1533602" y="2149407"/>
            <a:ext cx="1957569" cy="1355094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数式" r:id="rId8" imgW="990600" imgH="660400" progId="Equation.3">
                    <p:embed/>
                  </p:oleObj>
                </mc:Choice>
                <mc:Fallback>
                  <p:oleObj name="数式" r:id="rId8" imgW="990600" imgH="660400" progId="Equation.3">
                    <p:embed/>
                    <p:pic>
                      <p:nvPicPr>
                        <p:cNvPr id="54280" name="Object 2">
                          <a:extLst>
                            <a:ext uri="{FF2B5EF4-FFF2-40B4-BE49-F238E27FC236}">
                              <a16:creationId xmlns:a16="http://schemas.microsoft.com/office/drawing/2014/main" id="{4637560E-137B-922D-D499-3999265EFE33}"/>
                            </a:ext>
                          </a:extLst>
                        </p:cNvPr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9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533602" y="2149407"/>
                          <a:ext cx="1957569" cy="1355094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66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rgbClr val="808080">
                                    <a:alpha val="74997"/>
                                  </a:srgbClr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54281" name="Object 3">
              <a:extLst>
                <a:ext uri="{FF2B5EF4-FFF2-40B4-BE49-F238E27FC236}">
                  <a16:creationId xmlns:a16="http://schemas.microsoft.com/office/drawing/2014/main" id="{8C1C81B7-23F5-1BB6-B493-E69271F87679}"/>
                </a:ext>
              </a:extLst>
            </p:cNvPr>
            <p:cNvGraphicFramePr>
              <a:graphicFrameLocks noChangeAspect="1"/>
            </p:cNvGraphicFramePr>
            <p:nvPr/>
          </p:nvGraphicFramePr>
          <p:xfrm>
            <a:off x="3972208" y="2107418"/>
            <a:ext cx="2819638" cy="1397083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数式" r:id="rId10" imgW="1384300" imgH="660400" progId="Equation.3">
                    <p:embed/>
                  </p:oleObj>
                </mc:Choice>
                <mc:Fallback>
                  <p:oleObj name="数式" r:id="rId10" imgW="1384300" imgH="660400" progId="Equation.3">
                    <p:embed/>
                    <p:pic>
                      <p:nvPicPr>
                        <p:cNvPr id="54281" name="Object 3">
                          <a:extLst>
                            <a:ext uri="{FF2B5EF4-FFF2-40B4-BE49-F238E27FC236}">
                              <a16:creationId xmlns:a16="http://schemas.microsoft.com/office/drawing/2014/main" id="{8C1C81B7-23F5-1BB6-B493-E69271F87679}"/>
                            </a:ext>
                          </a:extLst>
                        </p:cNvPr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1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3972208" y="2107418"/>
                          <a:ext cx="2819638" cy="1397083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66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rgbClr val="808080">
                                    <a:alpha val="74997"/>
                                  </a:srgbClr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54282" name="Rectangle 7">
              <a:extLst>
                <a:ext uri="{FF2B5EF4-FFF2-40B4-BE49-F238E27FC236}">
                  <a16:creationId xmlns:a16="http://schemas.microsoft.com/office/drawing/2014/main" id="{6768BB73-7123-6C3D-2707-C28E70DC0FC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208677" y="1927839"/>
              <a:ext cx="1945567" cy="7076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kumimoji="1" sz="2400">
                  <a:solidFill>
                    <a:schemeClr val="tx1"/>
                  </a:solidFill>
                  <a:latin typeface="Times" charset="0"/>
                  <a:ea typeface="Osaka" panose="020B0600000000000000" pitchFamily="34" charset="-128"/>
                </a:defRPr>
              </a:lvl1pPr>
              <a:lvl2pPr marL="742950" indent="-285750">
                <a:defRPr kumimoji="1" sz="2400">
                  <a:solidFill>
                    <a:schemeClr val="tx1"/>
                  </a:solidFill>
                  <a:latin typeface="Times" charset="0"/>
                  <a:ea typeface="Osaka" panose="020B0600000000000000" pitchFamily="34" charset="-128"/>
                </a:defRPr>
              </a:lvl2pPr>
              <a:lvl3pPr marL="1143000" indent="-228600">
                <a:defRPr kumimoji="1" sz="2400">
                  <a:solidFill>
                    <a:schemeClr val="tx1"/>
                  </a:solidFill>
                  <a:latin typeface="Times" charset="0"/>
                  <a:ea typeface="Osaka" panose="020B0600000000000000" pitchFamily="34" charset="-128"/>
                </a:defRPr>
              </a:lvl3pPr>
              <a:lvl4pPr marL="1600200" indent="-228600">
                <a:defRPr kumimoji="1" sz="2400">
                  <a:solidFill>
                    <a:schemeClr val="tx1"/>
                  </a:solidFill>
                  <a:latin typeface="Times" charset="0"/>
                  <a:ea typeface="Osaka" panose="020B0600000000000000" pitchFamily="34" charset="-128"/>
                </a:defRPr>
              </a:lvl4pPr>
              <a:lvl5pPr marL="2057400" indent="-228600">
                <a:defRPr kumimoji="1" sz="2400">
                  <a:solidFill>
                    <a:schemeClr val="tx1"/>
                  </a:solidFill>
                  <a:latin typeface="Times" charset="0"/>
                  <a:ea typeface="Osaka" panose="020B0600000000000000" pitchFamily="34" charset="-128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" charset="0"/>
                  <a:ea typeface="Osaka" panose="020B0600000000000000" pitchFamily="34" charset="-128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" charset="0"/>
                  <a:ea typeface="Osaka" panose="020B0600000000000000" pitchFamily="34" charset="-128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" charset="0"/>
                  <a:ea typeface="Osaka" panose="020B0600000000000000" pitchFamily="34" charset="-128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" charset="0"/>
                  <a:ea typeface="Osaka" panose="020B0600000000000000" pitchFamily="34" charset="-128"/>
                </a:defRPr>
              </a:lvl9pPr>
            </a:lstStyle>
            <a:p>
              <a:r>
                <a:rPr lang="en-US" altLang="ja-JP" sz="2000">
                  <a:solidFill>
                    <a:srgbClr val="FF0000"/>
                  </a:solidFill>
                  <a:latin typeface="ヒラギノ丸ゴ Pro W4" panose="020F0400000000000000" pitchFamily="34" charset="-128"/>
                  <a:ea typeface="ヒラギノ丸ゴ Pro W4" panose="020F0400000000000000" pitchFamily="34" charset="-128"/>
                </a:rPr>
                <a:t>Color-Flavor </a:t>
              </a:r>
            </a:p>
            <a:p>
              <a:r>
                <a:rPr lang="en-US" altLang="ja-JP" sz="2000">
                  <a:solidFill>
                    <a:srgbClr val="FF0000"/>
                  </a:solidFill>
                  <a:latin typeface="ヒラギノ丸ゴ Pro W4" panose="020F0400000000000000" pitchFamily="34" charset="-128"/>
                  <a:ea typeface="ヒラギノ丸ゴ Pro W4" panose="020F0400000000000000" pitchFamily="34" charset="-128"/>
                </a:rPr>
                <a:t>Locking (CFL)</a:t>
              </a:r>
              <a:endParaRPr lang="en-US" altLang="ja-JP" sz="2000">
                <a:latin typeface="ヒラギノ丸ゴ Pro W4" panose="020F0400000000000000" pitchFamily="34" charset="-128"/>
                <a:ea typeface="ヒラギノ丸ゴ Pro W4" panose="020F0400000000000000" pitchFamily="34" charset="-128"/>
              </a:endParaRPr>
            </a:p>
          </p:txBody>
        </p:sp>
        <p:sp>
          <p:nvSpPr>
            <p:cNvPr id="54283" name="Rectangle 22">
              <a:extLst>
                <a:ext uri="{FF2B5EF4-FFF2-40B4-BE49-F238E27FC236}">
                  <a16:creationId xmlns:a16="http://schemas.microsoft.com/office/drawing/2014/main" id="{ECDF6A6F-AE57-6273-F8D0-35E85FAE51E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251707" y="2569358"/>
              <a:ext cx="1673918" cy="5232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kumimoji="1" sz="2400">
                  <a:solidFill>
                    <a:schemeClr val="tx1"/>
                  </a:solidFill>
                  <a:latin typeface="Times" charset="0"/>
                  <a:ea typeface="Osaka" panose="020B0600000000000000" pitchFamily="34" charset="-128"/>
                </a:defRPr>
              </a:lvl1pPr>
              <a:lvl2pPr marL="742950" indent="-285750">
                <a:defRPr kumimoji="1" sz="2400">
                  <a:solidFill>
                    <a:schemeClr val="tx1"/>
                  </a:solidFill>
                  <a:latin typeface="Times" charset="0"/>
                  <a:ea typeface="Osaka" panose="020B0600000000000000" pitchFamily="34" charset="-128"/>
                </a:defRPr>
              </a:lvl2pPr>
              <a:lvl3pPr marL="1143000" indent="-228600">
                <a:defRPr kumimoji="1" sz="2400">
                  <a:solidFill>
                    <a:schemeClr val="tx1"/>
                  </a:solidFill>
                  <a:latin typeface="Times" charset="0"/>
                  <a:ea typeface="Osaka" panose="020B0600000000000000" pitchFamily="34" charset="-128"/>
                </a:defRPr>
              </a:lvl3pPr>
              <a:lvl4pPr marL="1600200" indent="-228600">
                <a:defRPr kumimoji="1" sz="2400">
                  <a:solidFill>
                    <a:schemeClr val="tx1"/>
                  </a:solidFill>
                  <a:latin typeface="Times" charset="0"/>
                  <a:ea typeface="Osaka" panose="020B0600000000000000" pitchFamily="34" charset="-128"/>
                </a:defRPr>
              </a:lvl4pPr>
              <a:lvl5pPr marL="2057400" indent="-228600">
                <a:defRPr kumimoji="1" sz="2400">
                  <a:solidFill>
                    <a:schemeClr val="tx1"/>
                  </a:solidFill>
                  <a:latin typeface="Times" charset="0"/>
                  <a:ea typeface="Osaka" panose="020B0600000000000000" pitchFamily="34" charset="-128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" charset="0"/>
                  <a:ea typeface="Osaka" panose="020B0600000000000000" pitchFamily="34" charset="-128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" charset="0"/>
                  <a:ea typeface="Osaka" panose="020B0600000000000000" pitchFamily="34" charset="-128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" charset="0"/>
                  <a:ea typeface="Osaka" panose="020B0600000000000000" pitchFamily="34" charset="-128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" charset="0"/>
                  <a:ea typeface="Osaka" panose="020B0600000000000000" pitchFamily="34" charset="-128"/>
                </a:defRPr>
              </a:lvl9pPr>
            </a:lstStyle>
            <a:p>
              <a:r>
                <a:rPr lang="en-US" altLang="ja-JP" sz="1400">
                  <a:solidFill>
                    <a:srgbClr val="8000FF"/>
                  </a:solidFill>
                  <a:latin typeface="ヒラギノ丸ゴ Pro W4" panose="020F0400000000000000" pitchFamily="34" charset="-128"/>
                  <a:ea typeface="ヒラギノ丸ゴ Pro W4" panose="020F0400000000000000" pitchFamily="34" charset="-128"/>
                </a:rPr>
                <a:t>Alford-Rajagopal</a:t>
              </a:r>
            </a:p>
            <a:p>
              <a:r>
                <a:rPr lang="en-US" altLang="ja-JP" sz="1400">
                  <a:solidFill>
                    <a:srgbClr val="8000FF"/>
                  </a:solidFill>
                  <a:latin typeface="ヒラギノ丸ゴ Pro W4" panose="020F0400000000000000" pitchFamily="34" charset="-128"/>
                  <a:ea typeface="ヒラギノ丸ゴ Pro W4" panose="020F0400000000000000" pitchFamily="34" charset="-128"/>
                </a:rPr>
                <a:t>-Wilczek (1998)</a:t>
              </a:r>
              <a:endParaRPr lang="en-US" altLang="ja-JP">
                <a:solidFill>
                  <a:srgbClr val="8000FF"/>
                </a:solidFill>
                <a:latin typeface="ヒラギノ丸ゴ Pro W4" panose="020F0400000000000000" pitchFamily="34" charset="-128"/>
                <a:ea typeface="ヒラギノ丸ゴ Pro W4" panose="020F0400000000000000" pitchFamily="34" charset="-128"/>
              </a:endParaRPr>
            </a:p>
          </p:txBody>
        </p:sp>
        <p:graphicFrame>
          <p:nvGraphicFramePr>
            <p:cNvPr id="54284" name="Object 4">
              <a:extLst>
                <a:ext uri="{FF2B5EF4-FFF2-40B4-BE49-F238E27FC236}">
                  <a16:creationId xmlns:a16="http://schemas.microsoft.com/office/drawing/2014/main" id="{6F05B60F-B1B8-491F-7B5B-C8C9F448F7E1}"/>
                </a:ext>
              </a:extLst>
            </p:cNvPr>
            <p:cNvGraphicFramePr>
              <a:graphicFrameLocks noChangeAspect="1"/>
            </p:cNvGraphicFramePr>
            <p:nvPr/>
          </p:nvGraphicFramePr>
          <p:xfrm>
            <a:off x="4200827" y="1143005"/>
            <a:ext cx="2551049" cy="457064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数式" r:id="rId12" imgW="1181100" imgH="203200" progId="Equation.3">
                    <p:embed/>
                  </p:oleObj>
                </mc:Choice>
                <mc:Fallback>
                  <p:oleObj name="数式" r:id="rId12" imgW="1181100" imgH="203200" progId="Equation.3">
                    <p:embed/>
                    <p:pic>
                      <p:nvPicPr>
                        <p:cNvPr id="54284" name="Object 4">
                          <a:extLst>
                            <a:ext uri="{FF2B5EF4-FFF2-40B4-BE49-F238E27FC236}">
                              <a16:creationId xmlns:a16="http://schemas.microsoft.com/office/drawing/2014/main" id="{6F05B60F-B1B8-491F-7B5B-C8C9F448F7E1}"/>
                            </a:ext>
                          </a:extLst>
                        </p:cNvPr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3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4200827" y="1143005"/>
                          <a:ext cx="2551049" cy="457064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66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rgbClr val="808080">
                                    <a:alpha val="74997"/>
                                  </a:srgbClr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</p:grpSp>
      <p:sp>
        <p:nvSpPr>
          <p:cNvPr id="54275" name="Rectangle 11">
            <a:extLst>
              <a:ext uri="{FF2B5EF4-FFF2-40B4-BE49-F238E27FC236}">
                <a16:creationId xmlns:a16="http://schemas.microsoft.com/office/drawing/2014/main" id="{71A7BDB6-6889-4361-8E41-AA0649A2E294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4000" y="584200"/>
            <a:ext cx="6096000" cy="468313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  <a:miter lim="800000"/>
            <a:headEnd/>
            <a:tailEnd/>
          </a:ln>
          <a:effectLst>
            <a:outerShdw dist="107763" dir="2700000" algn="ctr" rotWithShape="0">
              <a:srgbClr val="114FFB"/>
            </a:outerShdw>
          </a:effectLst>
        </p:spPr>
        <p:txBody>
          <a:bodyPr lIns="90488" tIns="44450" rIns="90488" bIns="44450" anchor="ctr"/>
          <a:lstStyle>
            <a:lvl1pPr>
              <a:defRPr kumimoji="1" sz="2400">
                <a:solidFill>
                  <a:schemeClr val="tx1"/>
                </a:solidFill>
                <a:latin typeface="Times" charset="0"/>
                <a:ea typeface="Osaka" panose="020B0600000000000000" pitchFamily="34" charset="-128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Times" charset="0"/>
                <a:ea typeface="Osaka" panose="020B0600000000000000" pitchFamily="34" charset="-128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Times" charset="0"/>
                <a:ea typeface="Osaka" panose="020B0600000000000000" pitchFamily="34" charset="-128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Times" charset="0"/>
                <a:ea typeface="Osaka" panose="020B0600000000000000" pitchFamily="34" charset="-128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Times" charset="0"/>
                <a:ea typeface="Osaka" panose="020B0600000000000000" pitchFamily="34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" charset="0"/>
                <a:ea typeface="Osaka" panose="020B0600000000000000" pitchFamily="34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" charset="0"/>
                <a:ea typeface="Osaka" panose="020B0600000000000000" pitchFamily="34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" charset="0"/>
                <a:ea typeface="Osaka" panose="020B0600000000000000" pitchFamily="34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" charset="0"/>
                <a:ea typeface="Osaka" panose="020B0600000000000000" pitchFamily="34" charset="-128"/>
              </a:defRPr>
            </a:lvl9pPr>
          </a:lstStyle>
          <a:p>
            <a:pPr algn="ctr"/>
            <a:r>
              <a:rPr lang="en-US" altLang="ja-JP" sz="2000">
                <a:solidFill>
                  <a:schemeClr val="tx2"/>
                </a:solidFill>
                <a:latin typeface="ヒラギノ丸ゴ Pro W4" panose="020F0400000000000000" pitchFamily="34" charset="-128"/>
                <a:ea typeface="ヒラギノ丸ゴ Pro W4" panose="020F0400000000000000" pitchFamily="34" charset="-128"/>
              </a:rPr>
              <a:t>Some simple ansatz for condensate fields</a:t>
            </a:r>
          </a:p>
        </p:txBody>
      </p:sp>
      <p:sp>
        <p:nvSpPr>
          <p:cNvPr id="54276" name="テキスト ボックス 1">
            <a:extLst>
              <a:ext uri="{FF2B5EF4-FFF2-40B4-BE49-F238E27FC236}">
                <a16:creationId xmlns:a16="http://schemas.microsoft.com/office/drawing/2014/main" id="{8B5DA3E2-C3FC-9092-7C04-9263F5E4996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019925" y="3644900"/>
            <a:ext cx="2185988" cy="954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Times" charset="0"/>
                <a:ea typeface="Osaka" panose="020B0600000000000000" pitchFamily="34" charset="-128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Times" charset="0"/>
                <a:ea typeface="Osaka" panose="020B0600000000000000" pitchFamily="34" charset="-128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Times" charset="0"/>
                <a:ea typeface="Osaka" panose="020B0600000000000000" pitchFamily="34" charset="-128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Times" charset="0"/>
                <a:ea typeface="Osaka" panose="020B0600000000000000" pitchFamily="34" charset="-128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Times" charset="0"/>
                <a:ea typeface="Osaka" panose="020B0600000000000000" pitchFamily="34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" charset="0"/>
                <a:ea typeface="Osaka" panose="020B0600000000000000" pitchFamily="34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" charset="0"/>
                <a:ea typeface="Osaka" panose="020B0600000000000000" pitchFamily="34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" charset="0"/>
                <a:ea typeface="Osaka" panose="020B0600000000000000" pitchFamily="34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" charset="0"/>
                <a:ea typeface="Osaka" panose="020B0600000000000000" pitchFamily="34" charset="-128"/>
              </a:defRPr>
            </a:lvl9pPr>
          </a:lstStyle>
          <a:p>
            <a:r>
              <a:rPr lang="en-US" altLang="ja-JP" sz="1400">
                <a:latin typeface="ヒラギノ丸ゴ Pro W4" panose="020F0400000000000000" pitchFamily="34" charset="-128"/>
                <a:ea typeface="ヒラギノ丸ゴ Pro W4" panose="020F0400000000000000" pitchFamily="34" charset="-128"/>
              </a:rPr>
              <a:t>(※)Srednicki-Susskind</a:t>
            </a:r>
          </a:p>
          <a:p>
            <a:r>
              <a:rPr lang="en-US" altLang="ja-JP" sz="1400">
                <a:latin typeface="ヒラギノ丸ゴ Pro W4" panose="020F0400000000000000" pitchFamily="34" charset="-128"/>
                <a:ea typeface="ヒラギノ丸ゴ Pro W4" panose="020F0400000000000000" pitchFamily="34" charset="-128"/>
              </a:rPr>
              <a:t>     proposed a similar</a:t>
            </a:r>
          </a:p>
          <a:p>
            <a:r>
              <a:rPr lang="en-US" altLang="ja-JP" sz="1400">
                <a:latin typeface="ヒラギノ丸ゴ Pro W4" panose="020F0400000000000000" pitchFamily="34" charset="-128"/>
                <a:ea typeface="ヒラギノ丸ゴ Pro W4" panose="020F0400000000000000" pitchFamily="34" charset="-128"/>
              </a:rPr>
              <a:t>     idea in the context</a:t>
            </a:r>
          </a:p>
          <a:p>
            <a:r>
              <a:rPr lang="en-US" altLang="ja-JP" sz="1400">
                <a:latin typeface="ヒラギノ丸ゴ Pro W4" panose="020F0400000000000000" pitchFamily="34" charset="-128"/>
                <a:ea typeface="ヒラギノ丸ゴ Pro W4" panose="020F0400000000000000" pitchFamily="34" charset="-128"/>
              </a:rPr>
              <a:t>     of χSB (1981)</a:t>
            </a:r>
            <a:endParaRPr lang="ja-JP" altLang="en-US" sz="1400">
              <a:latin typeface="ヒラギノ丸ゴ Pro W4" panose="020F0400000000000000" pitchFamily="34" charset="-128"/>
              <a:ea typeface="ヒラギノ丸ゴ Pro W4" panose="020F0400000000000000" pitchFamily="34" charset="-128"/>
            </a:endParaRPr>
          </a:p>
        </p:txBody>
      </p:sp>
      <p:cxnSp>
        <p:nvCxnSpPr>
          <p:cNvPr id="4" name="直線矢印コネクタ 3">
            <a:extLst>
              <a:ext uri="{FF2B5EF4-FFF2-40B4-BE49-F238E27FC236}">
                <a16:creationId xmlns:a16="http://schemas.microsoft.com/office/drawing/2014/main" id="{6A892209-D0AF-F123-8C5C-20EFC3690918}"/>
              </a:ext>
            </a:extLst>
          </p:cNvPr>
          <p:cNvCxnSpPr>
            <a:cxnSpLocks noChangeShapeType="1"/>
            <a:stCxn id="54276" idx="0"/>
            <a:endCxn id="54283" idx="2"/>
          </p:cNvCxnSpPr>
          <p:nvPr/>
        </p:nvCxnSpPr>
        <p:spPr bwMode="auto">
          <a:xfrm flipH="1" flipV="1">
            <a:off x="8002588" y="3297238"/>
            <a:ext cx="109537" cy="347662"/>
          </a:xfrm>
          <a:prstGeom prst="straightConnector1">
            <a:avLst/>
          </a:prstGeom>
          <a:noFill/>
          <a:ln w="25400">
            <a:solidFill>
              <a:schemeClr val="accent1"/>
            </a:solidFill>
            <a:round/>
            <a:headEnd/>
            <a:tailEnd type="arrow" w="med" len="med"/>
          </a:ln>
          <a:effectLst>
            <a:outerShdw blurRad="40000" dist="20000" dir="5400000" rotWithShape="0">
              <a:srgbClr val="80808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7" name="Rectangle 4">
            <a:extLst>
              <a:ext uri="{FF2B5EF4-FFF2-40B4-BE49-F238E27FC236}">
                <a16:creationId xmlns:a16="http://schemas.microsoft.com/office/drawing/2014/main" id="{6B0C1594-7DFD-D830-2602-5A7E2D3A609A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67072" y="224702"/>
            <a:ext cx="5997155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Times" charset="0"/>
                <a:ea typeface="Osaka" panose="020B0600000000000000" pitchFamily="34" charset="-128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Times" charset="0"/>
                <a:ea typeface="Osaka" panose="020B0600000000000000" pitchFamily="34" charset="-128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Times" charset="0"/>
                <a:ea typeface="Osaka" panose="020B0600000000000000" pitchFamily="34" charset="-128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Times" charset="0"/>
                <a:ea typeface="Osaka" panose="020B0600000000000000" pitchFamily="34" charset="-128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Times" charset="0"/>
                <a:ea typeface="Osaka" panose="020B0600000000000000" pitchFamily="34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" charset="0"/>
                <a:ea typeface="Osaka" panose="020B0600000000000000" pitchFamily="34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" charset="0"/>
                <a:ea typeface="Osaka" panose="020B0600000000000000" pitchFamily="34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" charset="0"/>
                <a:ea typeface="Osaka" panose="020B0600000000000000" pitchFamily="34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" charset="0"/>
                <a:ea typeface="Osaka" panose="020B0600000000000000" pitchFamily="34" charset="-128"/>
              </a:defRPr>
            </a:lvl9pPr>
          </a:lstStyle>
          <a:p>
            <a:r>
              <a:rPr lang="en-US" altLang="ja-JP" sz="3200" dirty="0">
                <a:solidFill>
                  <a:srgbClr val="FF0080"/>
                </a:solidFill>
                <a:latin typeface="ヒラギノ丸ゴ Pro W4" panose="020F0400000000000000" pitchFamily="34" charset="-128"/>
                <a:ea typeface="ヒラギノ丸ゴ Pro W4" panose="020F0400000000000000" pitchFamily="34" charset="-128"/>
              </a:rPr>
              <a:t>For 3 flavor massless quarks</a:t>
            </a:r>
          </a:p>
        </p:txBody>
      </p:sp>
      <p:grpSp>
        <p:nvGrpSpPr>
          <p:cNvPr id="55298" name="Group 5">
            <a:extLst>
              <a:ext uri="{FF2B5EF4-FFF2-40B4-BE49-F238E27FC236}">
                <a16:creationId xmlns:a16="http://schemas.microsoft.com/office/drawing/2014/main" id="{D00E1702-E037-822A-0783-0B53405DEA52}"/>
              </a:ext>
            </a:extLst>
          </p:cNvPr>
          <p:cNvGrpSpPr>
            <a:grpSpLocks/>
          </p:cNvGrpSpPr>
          <p:nvPr/>
        </p:nvGrpSpPr>
        <p:grpSpPr bwMode="auto">
          <a:xfrm>
            <a:off x="1174750" y="1057127"/>
            <a:ext cx="6781800" cy="1143000"/>
            <a:chOff x="720" y="768"/>
            <a:chExt cx="4272" cy="720"/>
          </a:xfrm>
        </p:grpSpPr>
        <p:sp>
          <p:nvSpPr>
            <p:cNvPr id="4" name="Rectangle 6">
              <a:extLst>
                <a:ext uri="{FF2B5EF4-FFF2-40B4-BE49-F238E27FC236}">
                  <a16:creationId xmlns:a16="http://schemas.microsoft.com/office/drawing/2014/main" id="{EBA3C3D0-AE4F-E532-2636-5A8BD97648B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20" y="768"/>
              <a:ext cx="4272" cy="720"/>
            </a:xfrm>
            <a:prstGeom prst="rect">
              <a:avLst/>
            </a:prstGeom>
            <a:gradFill rotWithShape="1">
              <a:gsLst>
                <a:gs pos="0">
                  <a:srgbClr val="FFF2DD"/>
                </a:gs>
                <a:gs pos="64999">
                  <a:srgbClr val="FFE0AC"/>
                </a:gs>
                <a:gs pos="100000">
                  <a:srgbClr val="FFD588"/>
                </a:gs>
              </a:gsLst>
              <a:lin ang="5400000" scaled="1"/>
            </a:gradFill>
            <a:ln w="9525">
              <a:solidFill>
                <a:srgbClr val="E29D17"/>
              </a:solidFill>
              <a:miter lim="800000"/>
              <a:headEnd/>
              <a:tailEnd/>
            </a:ln>
            <a:effectLst>
              <a:outerShdw blurRad="40000" dist="20000" dir="5400000" rotWithShape="0">
                <a:srgbClr val="808080">
                  <a:alpha val="37999"/>
                </a:srgbClr>
              </a:outerShdw>
            </a:effectLst>
          </p:spPr>
          <p:txBody>
            <a:bodyPr wrap="none" anchor="ctr"/>
            <a:lstStyle/>
            <a:p>
              <a:pPr algn="ctr">
                <a:defRPr/>
              </a:pPr>
              <a:endParaRPr lang="ja-JP" altLang="en-US">
                <a:solidFill>
                  <a:srgbClr val="E6E6E6"/>
                </a:solidFill>
                <a:latin typeface="Times" pitchFamily="-105" charset="0"/>
                <a:ea typeface="Osaka" pitchFamily="-105" charset="-128"/>
              </a:endParaRPr>
            </a:p>
          </p:txBody>
        </p:sp>
        <p:graphicFrame>
          <p:nvGraphicFramePr>
            <p:cNvPr id="55344" name="Object 5">
              <a:extLst>
                <a:ext uri="{FF2B5EF4-FFF2-40B4-BE49-F238E27FC236}">
                  <a16:creationId xmlns:a16="http://schemas.microsoft.com/office/drawing/2014/main" id="{927618EA-8532-AA17-1672-A473FD8BDF3F}"/>
                </a:ext>
              </a:extLst>
            </p:cNvPr>
            <p:cNvGraphicFramePr>
              <a:graphicFrameLocks noChangeAspect="1"/>
            </p:cNvGraphicFramePr>
            <p:nvPr/>
          </p:nvGraphicFramePr>
          <p:xfrm>
            <a:off x="864" y="864"/>
            <a:ext cx="3991" cy="555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数式" r:id="rId2" imgW="3086100" imgH="406400" progId="Equation.3">
                    <p:embed/>
                  </p:oleObj>
                </mc:Choice>
                <mc:Fallback>
                  <p:oleObj name="数式" r:id="rId2" imgW="3086100" imgH="406400" progId="Equation.3">
                    <p:embed/>
                    <p:pic>
                      <p:nvPicPr>
                        <p:cNvPr id="55344" name="Object 5">
                          <a:extLst>
                            <a:ext uri="{FF2B5EF4-FFF2-40B4-BE49-F238E27FC236}">
                              <a16:creationId xmlns:a16="http://schemas.microsoft.com/office/drawing/2014/main" id="{927618EA-8532-AA17-1672-A473FD8BDF3F}"/>
                            </a:ext>
                          </a:extLst>
                        </p:cNvPr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3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864" y="864"/>
                          <a:ext cx="3991" cy="555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00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>
                                    <a:alpha val="74997"/>
                                  </a:schemeClr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</p:grpSp>
      <p:grpSp>
        <p:nvGrpSpPr>
          <p:cNvPr id="55299" name="Group 8">
            <a:extLst>
              <a:ext uri="{FF2B5EF4-FFF2-40B4-BE49-F238E27FC236}">
                <a16:creationId xmlns:a16="http://schemas.microsoft.com/office/drawing/2014/main" id="{15B7619D-2E5F-6535-41F1-97F81AE439B5}"/>
              </a:ext>
            </a:extLst>
          </p:cNvPr>
          <p:cNvGrpSpPr>
            <a:grpSpLocks/>
          </p:cNvGrpSpPr>
          <p:nvPr/>
        </p:nvGrpSpPr>
        <p:grpSpPr bwMode="auto">
          <a:xfrm>
            <a:off x="1600200" y="2509838"/>
            <a:ext cx="2616200" cy="369887"/>
            <a:chOff x="898" y="1632"/>
            <a:chExt cx="1648" cy="233"/>
          </a:xfrm>
        </p:grpSpPr>
        <p:graphicFrame>
          <p:nvGraphicFramePr>
            <p:cNvPr id="55341" name="Object 4">
              <a:extLst>
                <a:ext uri="{FF2B5EF4-FFF2-40B4-BE49-F238E27FC236}">
                  <a16:creationId xmlns:a16="http://schemas.microsoft.com/office/drawing/2014/main" id="{1364B7AB-7B6E-CE42-8DD3-E225FF87BFD2}"/>
                </a:ext>
              </a:extLst>
            </p:cNvPr>
            <p:cNvGraphicFramePr>
              <a:graphicFrameLocks noChangeAspect="1"/>
            </p:cNvGraphicFramePr>
            <p:nvPr/>
          </p:nvGraphicFramePr>
          <p:xfrm>
            <a:off x="898" y="1679"/>
            <a:ext cx="247" cy="139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数式" r:id="rId4" imgW="190500" imgH="101600" progId="Equation.3">
                    <p:embed/>
                  </p:oleObj>
                </mc:Choice>
                <mc:Fallback>
                  <p:oleObj name="数式" r:id="rId4" imgW="190500" imgH="101600" progId="Equation.3">
                    <p:embed/>
                    <p:pic>
                      <p:nvPicPr>
                        <p:cNvPr id="55341" name="Object 4">
                          <a:extLst>
                            <a:ext uri="{FF2B5EF4-FFF2-40B4-BE49-F238E27FC236}">
                              <a16:creationId xmlns:a16="http://schemas.microsoft.com/office/drawing/2014/main" id="{1364B7AB-7B6E-CE42-8DD3-E225FF87BFD2}"/>
                            </a:ext>
                          </a:extLst>
                        </p:cNvPr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5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898" y="1679"/>
                          <a:ext cx="247" cy="139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00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>
                                    <a:alpha val="74997"/>
                                  </a:schemeClr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55342" name="Rectangle 10">
              <a:extLst>
                <a:ext uri="{FF2B5EF4-FFF2-40B4-BE49-F238E27FC236}">
                  <a16:creationId xmlns:a16="http://schemas.microsoft.com/office/drawing/2014/main" id="{D99D5E88-A0D0-D04B-327A-F6EC767EF11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152" y="1632"/>
              <a:ext cx="1394" cy="23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kumimoji="1" sz="2400">
                  <a:solidFill>
                    <a:schemeClr val="tx1"/>
                  </a:solidFill>
                  <a:latin typeface="Times" charset="0"/>
                  <a:ea typeface="Osaka" panose="020B0600000000000000" pitchFamily="34" charset="-128"/>
                </a:defRPr>
              </a:lvl1pPr>
              <a:lvl2pPr marL="742950" indent="-285750">
                <a:defRPr kumimoji="1" sz="2400">
                  <a:solidFill>
                    <a:schemeClr val="tx1"/>
                  </a:solidFill>
                  <a:latin typeface="Times" charset="0"/>
                  <a:ea typeface="Osaka" panose="020B0600000000000000" pitchFamily="34" charset="-128"/>
                </a:defRPr>
              </a:lvl2pPr>
              <a:lvl3pPr marL="1143000" indent="-228600">
                <a:defRPr kumimoji="1" sz="2400">
                  <a:solidFill>
                    <a:schemeClr val="tx1"/>
                  </a:solidFill>
                  <a:latin typeface="Times" charset="0"/>
                  <a:ea typeface="Osaka" panose="020B0600000000000000" pitchFamily="34" charset="-128"/>
                </a:defRPr>
              </a:lvl3pPr>
              <a:lvl4pPr marL="1600200" indent="-228600">
                <a:defRPr kumimoji="1" sz="2400">
                  <a:solidFill>
                    <a:schemeClr val="tx1"/>
                  </a:solidFill>
                  <a:latin typeface="Times" charset="0"/>
                  <a:ea typeface="Osaka" panose="020B0600000000000000" pitchFamily="34" charset="-128"/>
                </a:defRPr>
              </a:lvl4pPr>
              <a:lvl5pPr marL="2057400" indent="-228600">
                <a:defRPr kumimoji="1" sz="2400">
                  <a:solidFill>
                    <a:schemeClr val="tx1"/>
                  </a:solidFill>
                  <a:latin typeface="Times" charset="0"/>
                  <a:ea typeface="Osaka" panose="020B0600000000000000" pitchFamily="34" charset="-128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" charset="0"/>
                  <a:ea typeface="Osaka" panose="020B0600000000000000" pitchFamily="34" charset="-128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" charset="0"/>
                  <a:ea typeface="Osaka" panose="020B0600000000000000" pitchFamily="34" charset="-128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" charset="0"/>
                  <a:ea typeface="Osaka" panose="020B0600000000000000" pitchFamily="34" charset="-128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" charset="0"/>
                  <a:ea typeface="Osaka" panose="020B0600000000000000" pitchFamily="34" charset="-128"/>
                </a:defRPr>
              </a:lvl9pPr>
            </a:lstStyle>
            <a:p>
              <a:r>
                <a:rPr lang="en-US" altLang="ja-JP" sz="1800">
                  <a:latin typeface="ヒラギノ丸ゴ Pro W4" panose="020F0400000000000000" pitchFamily="34" charset="-128"/>
                  <a:ea typeface="ヒラギノ丸ゴ Pro W4" panose="020F0400000000000000" pitchFamily="34" charset="-128"/>
                </a:rPr>
                <a:t>Chiral condensate</a:t>
              </a:r>
            </a:p>
          </p:txBody>
        </p:sp>
      </p:grpSp>
      <p:grpSp>
        <p:nvGrpSpPr>
          <p:cNvPr id="55300" name="Group 11">
            <a:extLst>
              <a:ext uri="{FF2B5EF4-FFF2-40B4-BE49-F238E27FC236}">
                <a16:creationId xmlns:a16="http://schemas.microsoft.com/office/drawing/2014/main" id="{830E1C41-AB64-E294-177E-FB9FC4215EC6}"/>
              </a:ext>
            </a:extLst>
          </p:cNvPr>
          <p:cNvGrpSpPr>
            <a:grpSpLocks/>
          </p:cNvGrpSpPr>
          <p:nvPr/>
        </p:nvGrpSpPr>
        <p:grpSpPr bwMode="auto">
          <a:xfrm>
            <a:off x="1539875" y="2967038"/>
            <a:ext cx="3609975" cy="371475"/>
            <a:chOff x="860" y="1919"/>
            <a:chExt cx="2274" cy="234"/>
          </a:xfrm>
        </p:grpSpPr>
        <p:graphicFrame>
          <p:nvGraphicFramePr>
            <p:cNvPr id="55339" name="Object 3">
              <a:extLst>
                <a:ext uri="{FF2B5EF4-FFF2-40B4-BE49-F238E27FC236}">
                  <a16:creationId xmlns:a16="http://schemas.microsoft.com/office/drawing/2014/main" id="{14D93D67-D8BC-CE74-7171-FE4134EB2BFC}"/>
                </a:ext>
              </a:extLst>
            </p:cNvPr>
            <p:cNvGraphicFramePr>
              <a:graphicFrameLocks noChangeAspect="1"/>
            </p:cNvGraphicFramePr>
            <p:nvPr/>
          </p:nvGraphicFramePr>
          <p:xfrm>
            <a:off x="860" y="1919"/>
            <a:ext cx="230" cy="191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数式" r:id="rId6" imgW="177800" imgH="139700" progId="Equation.3">
                    <p:embed/>
                  </p:oleObj>
                </mc:Choice>
                <mc:Fallback>
                  <p:oleObj name="数式" r:id="rId6" imgW="177800" imgH="139700" progId="Equation.3">
                    <p:embed/>
                    <p:pic>
                      <p:nvPicPr>
                        <p:cNvPr id="55339" name="Object 3">
                          <a:extLst>
                            <a:ext uri="{FF2B5EF4-FFF2-40B4-BE49-F238E27FC236}">
                              <a16:creationId xmlns:a16="http://schemas.microsoft.com/office/drawing/2014/main" id="{14D93D67-D8BC-CE74-7171-FE4134EB2BFC}"/>
                            </a:ext>
                          </a:extLst>
                        </p:cNvPr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7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860" y="1919"/>
                          <a:ext cx="230" cy="191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00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>
                                    <a:alpha val="74997"/>
                                  </a:schemeClr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55340" name="Rectangle 13">
              <a:extLst>
                <a:ext uri="{FF2B5EF4-FFF2-40B4-BE49-F238E27FC236}">
                  <a16:creationId xmlns:a16="http://schemas.microsoft.com/office/drawing/2014/main" id="{7C3504E6-DA53-355E-FCE6-40D076D9583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152" y="1920"/>
              <a:ext cx="1982" cy="23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kumimoji="1" sz="2400">
                  <a:solidFill>
                    <a:schemeClr val="tx1"/>
                  </a:solidFill>
                  <a:latin typeface="Times" charset="0"/>
                  <a:ea typeface="Osaka" panose="020B0600000000000000" pitchFamily="34" charset="-128"/>
                </a:defRPr>
              </a:lvl1pPr>
              <a:lvl2pPr marL="742950" indent="-285750">
                <a:defRPr kumimoji="1" sz="2400">
                  <a:solidFill>
                    <a:schemeClr val="tx1"/>
                  </a:solidFill>
                  <a:latin typeface="Times" charset="0"/>
                  <a:ea typeface="Osaka" panose="020B0600000000000000" pitchFamily="34" charset="-128"/>
                </a:defRPr>
              </a:lvl2pPr>
              <a:lvl3pPr marL="1143000" indent="-228600">
                <a:defRPr kumimoji="1" sz="2400">
                  <a:solidFill>
                    <a:schemeClr val="tx1"/>
                  </a:solidFill>
                  <a:latin typeface="Times" charset="0"/>
                  <a:ea typeface="Osaka" panose="020B0600000000000000" pitchFamily="34" charset="-128"/>
                </a:defRPr>
              </a:lvl3pPr>
              <a:lvl4pPr marL="1600200" indent="-228600">
                <a:defRPr kumimoji="1" sz="2400">
                  <a:solidFill>
                    <a:schemeClr val="tx1"/>
                  </a:solidFill>
                  <a:latin typeface="Times" charset="0"/>
                  <a:ea typeface="Osaka" panose="020B0600000000000000" pitchFamily="34" charset="-128"/>
                </a:defRPr>
              </a:lvl4pPr>
              <a:lvl5pPr marL="2057400" indent="-228600">
                <a:defRPr kumimoji="1" sz="2400">
                  <a:solidFill>
                    <a:schemeClr val="tx1"/>
                  </a:solidFill>
                  <a:latin typeface="Times" charset="0"/>
                  <a:ea typeface="Osaka" panose="020B0600000000000000" pitchFamily="34" charset="-128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" charset="0"/>
                  <a:ea typeface="Osaka" panose="020B0600000000000000" pitchFamily="34" charset="-128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" charset="0"/>
                  <a:ea typeface="Osaka" panose="020B0600000000000000" pitchFamily="34" charset="-128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" charset="0"/>
                  <a:ea typeface="Osaka" panose="020B0600000000000000" pitchFamily="34" charset="-128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" charset="0"/>
                  <a:ea typeface="Osaka" panose="020B0600000000000000" pitchFamily="34" charset="-128"/>
                </a:defRPr>
              </a:lvl9pPr>
            </a:lstStyle>
            <a:p>
              <a:r>
                <a:rPr lang="en-US" altLang="ja-JP" sz="1800">
                  <a:latin typeface="ヒラギノ丸ゴ Pro W4" panose="020F0400000000000000" pitchFamily="34" charset="-128"/>
                  <a:ea typeface="ヒラギノ丸ゴ Pro W4" panose="020F0400000000000000" pitchFamily="34" charset="-128"/>
                </a:rPr>
                <a:t>Diquark condensate (CFL)</a:t>
              </a:r>
            </a:p>
          </p:txBody>
        </p:sp>
      </p:grpSp>
      <p:grpSp>
        <p:nvGrpSpPr>
          <p:cNvPr id="55301" name="Group 14">
            <a:extLst>
              <a:ext uri="{FF2B5EF4-FFF2-40B4-BE49-F238E27FC236}">
                <a16:creationId xmlns:a16="http://schemas.microsoft.com/office/drawing/2014/main" id="{6E662742-25C3-99CA-2417-9DC516F09344}"/>
              </a:ext>
            </a:extLst>
          </p:cNvPr>
          <p:cNvGrpSpPr>
            <a:grpSpLocks/>
          </p:cNvGrpSpPr>
          <p:nvPr/>
        </p:nvGrpSpPr>
        <p:grpSpPr bwMode="auto">
          <a:xfrm>
            <a:off x="1524000" y="3379788"/>
            <a:ext cx="3935413" cy="441325"/>
            <a:chOff x="259" y="1902"/>
            <a:chExt cx="2479" cy="278"/>
          </a:xfrm>
        </p:grpSpPr>
        <p:graphicFrame>
          <p:nvGraphicFramePr>
            <p:cNvPr id="55337" name="Object 2">
              <a:extLst>
                <a:ext uri="{FF2B5EF4-FFF2-40B4-BE49-F238E27FC236}">
                  <a16:creationId xmlns:a16="http://schemas.microsoft.com/office/drawing/2014/main" id="{1FB788E4-A930-72B6-F0F0-4D9EF1A591A4}"/>
                </a:ext>
              </a:extLst>
            </p:cNvPr>
            <p:cNvGraphicFramePr>
              <a:graphicFrameLocks noChangeAspect="1"/>
            </p:cNvGraphicFramePr>
            <p:nvPr/>
          </p:nvGraphicFramePr>
          <p:xfrm>
            <a:off x="259" y="1902"/>
            <a:ext cx="1317" cy="278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数式" r:id="rId8" imgW="1016000" imgH="203200" progId="Equation.3">
                    <p:embed/>
                  </p:oleObj>
                </mc:Choice>
                <mc:Fallback>
                  <p:oleObj name="数式" r:id="rId8" imgW="1016000" imgH="203200" progId="Equation.3">
                    <p:embed/>
                    <p:pic>
                      <p:nvPicPr>
                        <p:cNvPr id="55337" name="Object 2">
                          <a:extLst>
                            <a:ext uri="{FF2B5EF4-FFF2-40B4-BE49-F238E27FC236}">
                              <a16:creationId xmlns:a16="http://schemas.microsoft.com/office/drawing/2014/main" id="{1FB788E4-A930-72B6-F0F0-4D9EF1A591A4}"/>
                            </a:ext>
                          </a:extLst>
                        </p:cNvPr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9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259" y="1902"/>
                          <a:ext cx="1317" cy="278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00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>
                                    <a:alpha val="74997"/>
                                  </a:schemeClr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55338" name="Rectangle 16">
              <a:extLst>
                <a:ext uri="{FF2B5EF4-FFF2-40B4-BE49-F238E27FC236}">
                  <a16:creationId xmlns:a16="http://schemas.microsoft.com/office/drawing/2014/main" id="{F667E2BE-7D1D-042E-DF30-A246632BE9E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555" y="1931"/>
              <a:ext cx="1183" cy="23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kumimoji="1" sz="2400">
                  <a:solidFill>
                    <a:schemeClr val="tx1"/>
                  </a:solidFill>
                  <a:latin typeface="Times" charset="0"/>
                  <a:ea typeface="Osaka" panose="020B0600000000000000" pitchFamily="34" charset="-128"/>
                </a:defRPr>
              </a:lvl1pPr>
              <a:lvl2pPr marL="742950" indent="-285750">
                <a:defRPr kumimoji="1" sz="2400">
                  <a:solidFill>
                    <a:schemeClr val="tx1"/>
                  </a:solidFill>
                  <a:latin typeface="Times" charset="0"/>
                  <a:ea typeface="Osaka" panose="020B0600000000000000" pitchFamily="34" charset="-128"/>
                </a:defRPr>
              </a:lvl2pPr>
              <a:lvl3pPr marL="1143000" indent="-228600">
                <a:defRPr kumimoji="1" sz="2400">
                  <a:solidFill>
                    <a:schemeClr val="tx1"/>
                  </a:solidFill>
                  <a:latin typeface="Times" charset="0"/>
                  <a:ea typeface="Osaka" panose="020B0600000000000000" pitchFamily="34" charset="-128"/>
                </a:defRPr>
              </a:lvl3pPr>
              <a:lvl4pPr marL="1600200" indent="-228600">
                <a:defRPr kumimoji="1" sz="2400">
                  <a:solidFill>
                    <a:schemeClr val="tx1"/>
                  </a:solidFill>
                  <a:latin typeface="Times" charset="0"/>
                  <a:ea typeface="Osaka" panose="020B0600000000000000" pitchFamily="34" charset="-128"/>
                </a:defRPr>
              </a:lvl4pPr>
              <a:lvl5pPr marL="2057400" indent="-228600">
                <a:defRPr kumimoji="1" sz="2400">
                  <a:solidFill>
                    <a:schemeClr val="tx1"/>
                  </a:solidFill>
                  <a:latin typeface="Times" charset="0"/>
                  <a:ea typeface="Osaka" panose="020B0600000000000000" pitchFamily="34" charset="-128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" charset="0"/>
                  <a:ea typeface="Osaka" panose="020B0600000000000000" pitchFamily="34" charset="-128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" charset="0"/>
                  <a:ea typeface="Osaka" panose="020B0600000000000000" pitchFamily="34" charset="-128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" charset="0"/>
                  <a:ea typeface="Osaka" panose="020B0600000000000000" pitchFamily="34" charset="-128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" charset="0"/>
                  <a:ea typeface="Osaka" panose="020B0600000000000000" pitchFamily="34" charset="-128"/>
                </a:defRPr>
              </a:lvl9pPr>
            </a:lstStyle>
            <a:p>
              <a:r>
                <a:rPr lang="en-US" altLang="ja-JP" sz="1800">
                  <a:latin typeface="ヒラギノ丸ゴ Pro W4" panose="020F0400000000000000" pitchFamily="34" charset="-128"/>
                  <a:ea typeface="ヒラギノ丸ゴ Pro W4" panose="020F0400000000000000" pitchFamily="34" charset="-128"/>
                </a:rPr>
                <a:t>GL parameters</a:t>
              </a:r>
            </a:p>
          </p:txBody>
        </p:sp>
      </p:grpSp>
      <p:sp>
        <p:nvSpPr>
          <p:cNvPr id="55302" name="Text Box 146">
            <a:extLst>
              <a:ext uri="{FF2B5EF4-FFF2-40B4-BE49-F238E27FC236}">
                <a16:creationId xmlns:a16="http://schemas.microsoft.com/office/drawing/2014/main" id="{ED72C772-4E2E-A701-79F6-A9A99B9149F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81600" y="4632325"/>
            <a:ext cx="3657600" cy="92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Times" charset="0"/>
                <a:ea typeface="Osaka" panose="020B0600000000000000" pitchFamily="34" charset="-128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Times" charset="0"/>
                <a:ea typeface="Osaka" panose="020B0600000000000000" pitchFamily="34" charset="-128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Times" charset="0"/>
                <a:ea typeface="Osaka" panose="020B0600000000000000" pitchFamily="34" charset="-128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Times" charset="0"/>
                <a:ea typeface="Osaka" panose="020B0600000000000000" pitchFamily="34" charset="-128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Times" charset="0"/>
                <a:ea typeface="Osaka" panose="020B0600000000000000" pitchFamily="34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" charset="0"/>
                <a:ea typeface="Osaka" panose="020B0600000000000000" pitchFamily="34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" charset="0"/>
                <a:ea typeface="Osaka" panose="020B0600000000000000" pitchFamily="34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" charset="0"/>
                <a:ea typeface="Osaka" panose="020B0600000000000000" pitchFamily="34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" charset="0"/>
                <a:ea typeface="Osaka" panose="020B0600000000000000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ja-JP" altLang="en-US">
                <a:latin typeface="Comic Sans MS" panose="030F0902030302020204" pitchFamily="66" charset="0"/>
                <a:ea typeface="ＭＳ Ｐゴシック" panose="020B0600070205080204" pitchFamily="34" charset="-128"/>
              </a:rPr>
              <a:t>・</a:t>
            </a:r>
            <a:r>
              <a:rPr lang="en-US" altLang="ja-JP" i="1">
                <a:latin typeface="Comic Sans MS" panose="030F0902030302020204" pitchFamily="66" charset="0"/>
                <a:ea typeface="ＭＳ Ｐゴシック" panose="020B0600070205080204" pitchFamily="34" charset="-128"/>
              </a:rPr>
              <a:t>d </a:t>
            </a:r>
            <a:r>
              <a:rPr lang="en-US" altLang="ja-JP">
                <a:latin typeface="Comic Sans MS" panose="030F0902030302020204" pitchFamily="66" charset="0"/>
                <a:ea typeface="ＭＳ Ｐゴシック" panose="020B0600070205080204" pitchFamily="34" charset="-128"/>
              </a:rPr>
              <a:t>,</a:t>
            </a:r>
            <a:r>
              <a:rPr lang="en-US" altLang="ja-JP" i="1">
                <a:latin typeface="Comic Sans MS" panose="030F0902030302020204" pitchFamily="66" charset="0"/>
                <a:ea typeface="ＭＳ Ｐゴシック" panose="020B0600070205080204" pitchFamily="34" charset="-128"/>
              </a:rPr>
              <a:t>σ</a:t>
            </a:r>
            <a:r>
              <a:rPr lang="en-US" altLang="ja-JP">
                <a:latin typeface="Comic Sans MS" panose="030F0902030302020204" pitchFamily="66" charset="0"/>
                <a:ea typeface="ＭＳ Ｐゴシック" panose="020B0600070205080204" pitchFamily="34" charset="-128"/>
              </a:rPr>
              <a:t>≠0</a:t>
            </a:r>
            <a:r>
              <a:rPr lang="en-US" altLang="ja-JP" i="1">
                <a:latin typeface="Comic Sans MS" panose="030F0902030302020204" pitchFamily="66" charset="0"/>
                <a:ea typeface="ＭＳ Ｐゴシック" panose="020B0600070205080204" pitchFamily="34" charset="-128"/>
              </a:rPr>
              <a:t>  is favored</a:t>
            </a:r>
          </a:p>
          <a:p>
            <a:pPr>
              <a:lnSpc>
                <a:spcPct val="70000"/>
              </a:lnSpc>
              <a:spcBef>
                <a:spcPct val="50000"/>
              </a:spcBef>
            </a:pPr>
            <a:r>
              <a:rPr lang="en-US" altLang="ja-JP">
                <a:latin typeface="Comic Sans MS" panose="030F0902030302020204" pitchFamily="66" charset="0"/>
                <a:ea typeface="ＭＳ Ｐゴシック" panose="020B0600070205080204" pitchFamily="34" charset="-128"/>
              </a:rPr>
              <a:t>•ext. source for </a:t>
            </a:r>
            <a:r>
              <a:rPr lang="en-US" altLang="ja-JP" i="1">
                <a:latin typeface="Comic Sans MS" panose="030F0902030302020204" pitchFamily="66" charset="0"/>
                <a:ea typeface="ＭＳ Ｐゴシック" panose="020B0600070205080204" pitchFamily="34" charset="-128"/>
              </a:rPr>
              <a:t>σ</a:t>
            </a:r>
            <a:endParaRPr lang="en-US" altLang="ja-JP">
              <a:latin typeface="Comic Sans MS" panose="030F0902030302020204" pitchFamily="66" charset="0"/>
              <a:ea typeface="ＭＳ Ｐゴシック" panose="020B0600070205080204" pitchFamily="34" charset="-128"/>
            </a:endParaRPr>
          </a:p>
        </p:txBody>
      </p:sp>
      <p:pic>
        <p:nvPicPr>
          <p:cNvPr id="55303" name="Picture 34">
            <a:extLst>
              <a:ext uri="{FF2B5EF4-FFF2-40B4-BE49-F238E27FC236}">
                <a16:creationId xmlns:a16="http://schemas.microsoft.com/office/drawing/2014/main" id="{243C7154-13E9-54EF-5540-988B79204FA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7938" y="4706938"/>
            <a:ext cx="1577975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5304" name="Picture 115">
            <a:extLst>
              <a:ext uri="{FF2B5EF4-FFF2-40B4-BE49-F238E27FC236}">
                <a16:creationId xmlns:a16="http://schemas.microsoft.com/office/drawing/2014/main" id="{47CE512B-CFC4-9806-4FC3-85E8BBE9E6B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30363" y="5192713"/>
            <a:ext cx="787400" cy="355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5305" name="Picture 116">
            <a:extLst>
              <a:ext uri="{FF2B5EF4-FFF2-40B4-BE49-F238E27FC236}">
                <a16:creationId xmlns:a16="http://schemas.microsoft.com/office/drawing/2014/main" id="{B7D2C6A0-B70E-1D21-6AB3-4E6BF19D48E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30363" y="5599113"/>
            <a:ext cx="787400" cy="355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5306" name="AutoShape 142">
            <a:extLst>
              <a:ext uri="{FF2B5EF4-FFF2-40B4-BE49-F238E27FC236}">
                <a16:creationId xmlns:a16="http://schemas.microsoft.com/office/drawing/2014/main" id="{6D759A3B-2D87-405E-61DB-324E136F05F4}"/>
              </a:ext>
            </a:extLst>
          </p:cNvPr>
          <p:cNvSpPr>
            <a:spLocks/>
          </p:cNvSpPr>
          <p:nvPr/>
        </p:nvSpPr>
        <p:spPr bwMode="auto">
          <a:xfrm>
            <a:off x="762000" y="4770438"/>
            <a:ext cx="176213" cy="1624012"/>
          </a:xfrm>
          <a:prstGeom prst="leftBrace">
            <a:avLst>
              <a:gd name="adj1" fmla="val 82946"/>
              <a:gd name="adj2" fmla="val 50000"/>
            </a:avLst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defRPr kumimoji="1" sz="2400">
                <a:solidFill>
                  <a:schemeClr val="tx1"/>
                </a:solidFill>
                <a:latin typeface="Times" charset="0"/>
                <a:ea typeface="Osaka" panose="020B0600000000000000" pitchFamily="34" charset="-128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Times" charset="0"/>
                <a:ea typeface="Osaka" panose="020B0600000000000000" pitchFamily="34" charset="-128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Times" charset="0"/>
                <a:ea typeface="Osaka" panose="020B0600000000000000" pitchFamily="34" charset="-128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Times" charset="0"/>
                <a:ea typeface="Osaka" panose="020B0600000000000000" pitchFamily="34" charset="-128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Times" charset="0"/>
                <a:ea typeface="Osaka" panose="020B0600000000000000" pitchFamily="34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" charset="0"/>
                <a:ea typeface="Osaka" panose="020B0600000000000000" pitchFamily="34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" charset="0"/>
                <a:ea typeface="Osaka" panose="020B0600000000000000" pitchFamily="34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" charset="0"/>
                <a:ea typeface="Osaka" panose="020B0600000000000000" pitchFamily="34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" charset="0"/>
                <a:ea typeface="Osaka" panose="020B0600000000000000" pitchFamily="34" charset="-128"/>
              </a:defRPr>
            </a:lvl9pPr>
          </a:lstStyle>
          <a:p>
            <a:pPr algn="ctr"/>
            <a:endParaRPr lang="ja-JP" altLang="en-US" sz="3200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  <p:pic>
        <p:nvPicPr>
          <p:cNvPr id="55307" name="Picture 181">
            <a:extLst>
              <a:ext uri="{FF2B5EF4-FFF2-40B4-BE49-F238E27FC236}">
                <a16:creationId xmlns:a16="http://schemas.microsoft.com/office/drawing/2014/main" id="{79D7F6C0-3412-E6EB-D0C6-F045F2B6AED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3313" y="6003925"/>
            <a:ext cx="1841500" cy="449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857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55308" name="Group 179">
            <a:extLst>
              <a:ext uri="{FF2B5EF4-FFF2-40B4-BE49-F238E27FC236}">
                <a16:creationId xmlns:a16="http://schemas.microsoft.com/office/drawing/2014/main" id="{9C244D75-CE97-2F2F-DEDA-44E2696104DA}"/>
              </a:ext>
            </a:extLst>
          </p:cNvPr>
          <p:cNvGrpSpPr>
            <a:grpSpLocks/>
          </p:cNvGrpSpPr>
          <p:nvPr/>
        </p:nvGrpSpPr>
        <p:grpSpPr bwMode="auto">
          <a:xfrm>
            <a:off x="6096000" y="2649538"/>
            <a:ext cx="1905000" cy="1905000"/>
            <a:chOff x="4332" y="482"/>
            <a:chExt cx="966" cy="1023"/>
          </a:xfrm>
        </p:grpSpPr>
        <p:grpSp>
          <p:nvGrpSpPr>
            <p:cNvPr id="55318" name="Group 150">
              <a:extLst>
                <a:ext uri="{FF2B5EF4-FFF2-40B4-BE49-F238E27FC236}">
                  <a16:creationId xmlns:a16="http://schemas.microsoft.com/office/drawing/2014/main" id="{49E85F8C-3175-CBDB-CB9B-63CABEDEF0AB}"/>
                </a:ext>
              </a:extLst>
            </p:cNvPr>
            <p:cNvGrpSpPr>
              <a:grpSpLocks/>
            </p:cNvGrpSpPr>
            <p:nvPr/>
          </p:nvGrpSpPr>
          <p:grpSpPr bwMode="auto">
            <a:xfrm rot="10663130">
              <a:off x="4533" y="1010"/>
              <a:ext cx="218" cy="330"/>
              <a:chOff x="3742" y="3612"/>
              <a:chExt cx="317" cy="453"/>
            </a:xfrm>
          </p:grpSpPr>
          <p:grpSp>
            <p:nvGrpSpPr>
              <p:cNvPr id="55332" name="Group 151">
                <a:extLst>
                  <a:ext uri="{FF2B5EF4-FFF2-40B4-BE49-F238E27FC236}">
                    <a16:creationId xmlns:a16="http://schemas.microsoft.com/office/drawing/2014/main" id="{60F5B013-CA40-CCF0-B151-6D52FE270E40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3742" y="3612"/>
                <a:ext cx="317" cy="453"/>
                <a:chOff x="3742" y="3612"/>
                <a:chExt cx="317" cy="453"/>
              </a:xfrm>
            </p:grpSpPr>
            <p:sp>
              <p:nvSpPr>
                <p:cNvPr id="55335" name="Line 152">
                  <a:extLst>
                    <a:ext uri="{FF2B5EF4-FFF2-40B4-BE49-F238E27FC236}">
                      <a16:creationId xmlns:a16="http://schemas.microsoft.com/office/drawing/2014/main" id="{F3BD7BB4-ABDE-63A4-3736-A17C555E7F5E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H="1">
                  <a:off x="3742" y="3612"/>
                  <a:ext cx="272" cy="408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ja-JP" altLang="en-US"/>
                </a:p>
              </p:txBody>
            </p:sp>
            <p:sp>
              <p:nvSpPr>
                <p:cNvPr id="55336" name="Line 153">
                  <a:extLst>
                    <a:ext uri="{FF2B5EF4-FFF2-40B4-BE49-F238E27FC236}">
                      <a16:creationId xmlns:a16="http://schemas.microsoft.com/office/drawing/2014/main" id="{5747DF7E-6BF0-7B20-C2C9-6EC8E21F7BEB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H="1">
                  <a:off x="3787" y="3657"/>
                  <a:ext cx="272" cy="408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ja-JP" altLang="en-US"/>
                </a:p>
              </p:txBody>
            </p:sp>
          </p:grpSp>
          <p:sp>
            <p:nvSpPr>
              <p:cNvPr id="55333" name="Line 154">
                <a:extLst>
                  <a:ext uri="{FF2B5EF4-FFF2-40B4-BE49-F238E27FC236}">
                    <a16:creationId xmlns:a16="http://schemas.microsoft.com/office/drawing/2014/main" id="{3C0BAB49-A851-8752-35F6-0A437EE028FA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3787" y="3793"/>
                <a:ext cx="136" cy="91"/>
              </a:xfrm>
              <a:prstGeom prst="line">
                <a:avLst/>
              </a:prstGeom>
              <a:noFill/>
              <a:ln w="254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ja-JP" altLang="en-US"/>
              </a:p>
            </p:txBody>
          </p:sp>
          <p:sp>
            <p:nvSpPr>
              <p:cNvPr id="55334" name="Line 155">
                <a:extLst>
                  <a:ext uri="{FF2B5EF4-FFF2-40B4-BE49-F238E27FC236}">
                    <a16:creationId xmlns:a16="http://schemas.microsoft.com/office/drawing/2014/main" id="{403FE51F-4F0B-AB74-56AF-A9ADC930C767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3878" y="3793"/>
                <a:ext cx="45" cy="181"/>
              </a:xfrm>
              <a:prstGeom prst="line">
                <a:avLst/>
              </a:prstGeom>
              <a:noFill/>
              <a:ln w="254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ja-JP" altLang="en-US"/>
              </a:p>
            </p:txBody>
          </p:sp>
        </p:grpSp>
        <p:grpSp>
          <p:nvGrpSpPr>
            <p:cNvPr id="55319" name="Group 156">
              <a:extLst>
                <a:ext uri="{FF2B5EF4-FFF2-40B4-BE49-F238E27FC236}">
                  <a16:creationId xmlns:a16="http://schemas.microsoft.com/office/drawing/2014/main" id="{BB9FB876-280B-3910-C665-CD5CD6A14705}"/>
                </a:ext>
              </a:extLst>
            </p:cNvPr>
            <p:cNvGrpSpPr>
              <a:grpSpLocks/>
            </p:cNvGrpSpPr>
            <p:nvPr/>
          </p:nvGrpSpPr>
          <p:grpSpPr bwMode="auto">
            <a:xfrm flipV="1">
              <a:off x="4502" y="688"/>
              <a:ext cx="281" cy="296"/>
              <a:chOff x="3742" y="3612"/>
              <a:chExt cx="317" cy="453"/>
            </a:xfrm>
          </p:grpSpPr>
          <p:grpSp>
            <p:nvGrpSpPr>
              <p:cNvPr id="55327" name="Group 157">
                <a:extLst>
                  <a:ext uri="{FF2B5EF4-FFF2-40B4-BE49-F238E27FC236}">
                    <a16:creationId xmlns:a16="http://schemas.microsoft.com/office/drawing/2014/main" id="{29CB03DC-C62F-02F3-D4B8-CD1DD2E3F05C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3742" y="3612"/>
                <a:ext cx="317" cy="453"/>
                <a:chOff x="3742" y="3612"/>
                <a:chExt cx="317" cy="453"/>
              </a:xfrm>
            </p:grpSpPr>
            <p:sp>
              <p:nvSpPr>
                <p:cNvPr id="55330" name="Line 158">
                  <a:extLst>
                    <a:ext uri="{FF2B5EF4-FFF2-40B4-BE49-F238E27FC236}">
                      <a16:creationId xmlns:a16="http://schemas.microsoft.com/office/drawing/2014/main" id="{1437D2F8-3B37-E0E0-CCDB-21F2AF0DFA68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H="1">
                  <a:off x="3742" y="3612"/>
                  <a:ext cx="272" cy="408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ja-JP" altLang="en-US"/>
                </a:p>
              </p:txBody>
            </p:sp>
            <p:sp>
              <p:nvSpPr>
                <p:cNvPr id="55331" name="Line 159">
                  <a:extLst>
                    <a:ext uri="{FF2B5EF4-FFF2-40B4-BE49-F238E27FC236}">
                      <a16:creationId xmlns:a16="http://schemas.microsoft.com/office/drawing/2014/main" id="{5CACCC9A-7DC2-0BC0-C922-F3DF3B98388F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H="1">
                  <a:off x="3787" y="3657"/>
                  <a:ext cx="272" cy="408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ja-JP" altLang="en-US"/>
                </a:p>
              </p:txBody>
            </p:sp>
          </p:grpSp>
          <p:sp>
            <p:nvSpPr>
              <p:cNvPr id="55328" name="Line 160">
                <a:extLst>
                  <a:ext uri="{FF2B5EF4-FFF2-40B4-BE49-F238E27FC236}">
                    <a16:creationId xmlns:a16="http://schemas.microsoft.com/office/drawing/2014/main" id="{AE4E6F68-CD88-192F-8FA6-62383A486325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3787" y="3793"/>
                <a:ext cx="136" cy="91"/>
              </a:xfrm>
              <a:prstGeom prst="line">
                <a:avLst/>
              </a:prstGeom>
              <a:noFill/>
              <a:ln w="254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ja-JP" altLang="en-US"/>
              </a:p>
            </p:txBody>
          </p:sp>
          <p:sp>
            <p:nvSpPr>
              <p:cNvPr id="55329" name="Line 161">
                <a:extLst>
                  <a:ext uri="{FF2B5EF4-FFF2-40B4-BE49-F238E27FC236}">
                    <a16:creationId xmlns:a16="http://schemas.microsoft.com/office/drawing/2014/main" id="{E19B7BA5-CE66-CA04-B603-F975F42C47E3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3878" y="3793"/>
                <a:ext cx="45" cy="181"/>
              </a:xfrm>
              <a:prstGeom prst="line">
                <a:avLst/>
              </a:prstGeom>
              <a:noFill/>
              <a:ln w="254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ja-JP" altLang="en-US"/>
              </a:p>
            </p:txBody>
          </p:sp>
        </p:grpSp>
        <p:grpSp>
          <p:nvGrpSpPr>
            <p:cNvPr id="55320" name="Group 162">
              <a:extLst>
                <a:ext uri="{FF2B5EF4-FFF2-40B4-BE49-F238E27FC236}">
                  <a16:creationId xmlns:a16="http://schemas.microsoft.com/office/drawing/2014/main" id="{7914C97B-EB62-5B66-0BEF-2066DB4BA1B7}"/>
                </a:ext>
              </a:extLst>
            </p:cNvPr>
            <p:cNvGrpSpPr>
              <a:grpSpLocks/>
            </p:cNvGrpSpPr>
            <p:nvPr/>
          </p:nvGrpSpPr>
          <p:grpSpPr bwMode="auto">
            <a:xfrm rot="6623169">
              <a:off x="4844" y="780"/>
              <a:ext cx="244" cy="242"/>
              <a:chOff x="4649" y="1434"/>
              <a:chExt cx="272" cy="318"/>
            </a:xfrm>
          </p:grpSpPr>
          <p:sp>
            <p:nvSpPr>
              <p:cNvPr id="55325" name="Line 163">
                <a:extLst>
                  <a:ext uri="{FF2B5EF4-FFF2-40B4-BE49-F238E27FC236}">
                    <a16:creationId xmlns:a16="http://schemas.microsoft.com/office/drawing/2014/main" id="{F60B3484-8E32-9BD5-0548-BDFE3CAEB106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649" y="1480"/>
                <a:ext cx="227" cy="272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ja-JP" altLang="en-US"/>
              </a:p>
            </p:txBody>
          </p:sp>
          <p:sp>
            <p:nvSpPr>
              <p:cNvPr id="55326" name="Line 164">
                <a:extLst>
                  <a:ext uri="{FF2B5EF4-FFF2-40B4-BE49-F238E27FC236}">
                    <a16:creationId xmlns:a16="http://schemas.microsoft.com/office/drawing/2014/main" id="{8D449D74-B3CD-1966-DBDD-31A31EC3DA40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694" y="1434"/>
                <a:ext cx="227" cy="272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ja-JP" altLang="en-US"/>
              </a:p>
            </p:txBody>
          </p:sp>
        </p:grpSp>
        <p:sp>
          <p:nvSpPr>
            <p:cNvPr id="55321" name="Oval 165">
              <a:extLst>
                <a:ext uri="{FF2B5EF4-FFF2-40B4-BE49-F238E27FC236}">
                  <a16:creationId xmlns:a16="http://schemas.microsoft.com/office/drawing/2014/main" id="{B8ADEB52-BC57-1092-B29A-A30190667B6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658" y="878"/>
              <a:ext cx="210" cy="215"/>
            </a:xfrm>
            <a:prstGeom prst="ellipse">
              <a:avLst/>
            </a:prstGeom>
            <a:solidFill>
              <a:srgbClr val="00CCFF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 kumimoji="1" sz="2400">
                  <a:solidFill>
                    <a:schemeClr val="tx1"/>
                  </a:solidFill>
                  <a:latin typeface="Times" charset="0"/>
                  <a:ea typeface="Osaka" panose="020B0600000000000000" pitchFamily="34" charset="-128"/>
                </a:defRPr>
              </a:lvl1pPr>
              <a:lvl2pPr marL="742950" indent="-285750">
                <a:defRPr kumimoji="1" sz="2400">
                  <a:solidFill>
                    <a:schemeClr val="tx1"/>
                  </a:solidFill>
                  <a:latin typeface="Times" charset="0"/>
                  <a:ea typeface="Osaka" panose="020B0600000000000000" pitchFamily="34" charset="-128"/>
                </a:defRPr>
              </a:lvl2pPr>
              <a:lvl3pPr marL="1143000" indent="-228600">
                <a:defRPr kumimoji="1" sz="2400">
                  <a:solidFill>
                    <a:schemeClr val="tx1"/>
                  </a:solidFill>
                  <a:latin typeface="Times" charset="0"/>
                  <a:ea typeface="Osaka" panose="020B0600000000000000" pitchFamily="34" charset="-128"/>
                </a:defRPr>
              </a:lvl3pPr>
              <a:lvl4pPr marL="1600200" indent="-228600">
                <a:defRPr kumimoji="1" sz="2400">
                  <a:solidFill>
                    <a:schemeClr val="tx1"/>
                  </a:solidFill>
                  <a:latin typeface="Times" charset="0"/>
                  <a:ea typeface="Osaka" panose="020B0600000000000000" pitchFamily="34" charset="-128"/>
                </a:defRPr>
              </a:lvl4pPr>
              <a:lvl5pPr marL="2057400" indent="-228600">
                <a:defRPr kumimoji="1" sz="2400">
                  <a:solidFill>
                    <a:schemeClr val="tx1"/>
                  </a:solidFill>
                  <a:latin typeface="Times" charset="0"/>
                  <a:ea typeface="Osaka" panose="020B0600000000000000" pitchFamily="34" charset="-128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" charset="0"/>
                  <a:ea typeface="Osaka" panose="020B0600000000000000" pitchFamily="34" charset="-128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" charset="0"/>
                  <a:ea typeface="Osaka" panose="020B0600000000000000" pitchFamily="34" charset="-128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" charset="0"/>
                  <a:ea typeface="Osaka" panose="020B0600000000000000" pitchFamily="34" charset="-128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" charset="0"/>
                  <a:ea typeface="Osaka" panose="020B0600000000000000" pitchFamily="34" charset="-128"/>
                </a:defRPr>
              </a:lvl9pPr>
            </a:lstStyle>
            <a:p>
              <a:pPr algn="ctr"/>
              <a:endParaRPr lang="ja-JP" altLang="en-US" sz="3200">
                <a:latin typeface="Arial" panose="020B0604020202020204" pitchFamily="34" charset="0"/>
                <a:ea typeface="ＭＳ Ｐゴシック" panose="020B0600070205080204" pitchFamily="34" charset="-128"/>
              </a:endParaRPr>
            </a:p>
          </p:txBody>
        </p:sp>
        <p:pic>
          <p:nvPicPr>
            <p:cNvPr id="55322" name="Picture 176">
              <a:extLst>
                <a:ext uri="{FF2B5EF4-FFF2-40B4-BE49-F238E27FC236}">
                  <a16:creationId xmlns:a16="http://schemas.microsoft.com/office/drawing/2014/main" id="{9FAC8240-94FB-8629-3143-7410F70611A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148" y="709"/>
              <a:ext cx="150" cy="19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2857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5323" name="Picture 177">
              <a:extLst>
                <a:ext uri="{FF2B5EF4-FFF2-40B4-BE49-F238E27FC236}">
                  <a16:creationId xmlns:a16="http://schemas.microsoft.com/office/drawing/2014/main" id="{E792B992-6A0C-0D80-58FE-82F8A8F02F7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332" y="1253"/>
              <a:ext cx="210" cy="25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2857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5324" name="Picture 178">
              <a:extLst>
                <a:ext uri="{FF2B5EF4-FFF2-40B4-BE49-F238E27FC236}">
                  <a16:creationId xmlns:a16="http://schemas.microsoft.com/office/drawing/2014/main" id="{3DE25FDF-7209-4806-233B-3258A529747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332" y="482"/>
              <a:ext cx="228" cy="22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2857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55309" name="Rectangle 68">
            <a:extLst>
              <a:ext uri="{FF2B5EF4-FFF2-40B4-BE49-F238E27FC236}">
                <a16:creationId xmlns:a16="http://schemas.microsoft.com/office/drawing/2014/main" id="{832D12BD-3C85-A925-D74B-62477A191215}"/>
              </a:ext>
            </a:extLst>
          </p:cNvPr>
          <p:cNvSpPr>
            <a:spLocks noChangeArrowheads="1"/>
          </p:cNvSpPr>
          <p:nvPr/>
        </p:nvSpPr>
        <p:spPr bwMode="auto">
          <a:xfrm>
            <a:off x="5246688" y="5589588"/>
            <a:ext cx="3573462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Times" charset="0"/>
                <a:ea typeface="Osaka" panose="020B0600000000000000" pitchFamily="34" charset="-128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Times" charset="0"/>
                <a:ea typeface="Osaka" panose="020B0600000000000000" pitchFamily="34" charset="-128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Times" charset="0"/>
                <a:ea typeface="Osaka" panose="020B0600000000000000" pitchFamily="34" charset="-128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Times" charset="0"/>
                <a:ea typeface="Osaka" panose="020B0600000000000000" pitchFamily="34" charset="-128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Times" charset="0"/>
                <a:ea typeface="Osaka" panose="020B0600000000000000" pitchFamily="34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" charset="0"/>
                <a:ea typeface="Osaka" panose="020B0600000000000000" pitchFamily="34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" charset="0"/>
                <a:ea typeface="Osaka" panose="020B0600000000000000" pitchFamily="34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" charset="0"/>
                <a:ea typeface="Osaka" panose="020B0600000000000000" pitchFamily="34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" charset="0"/>
                <a:ea typeface="Osaka" panose="020B0600000000000000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ja-JP" sz="2000" b="1">
                <a:solidFill>
                  <a:srgbClr val="FF0000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rPr>
              <a:t>Equivalent to Ising-ferro</a:t>
            </a:r>
            <a:r>
              <a:rPr lang="ja-JP" altLang="en-US" sz="2000" b="1">
                <a:solidFill>
                  <a:srgbClr val="FF0000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rPr>
              <a:t>！</a:t>
            </a:r>
            <a:endParaRPr lang="en-US" altLang="ja-JP" sz="2000" b="1">
              <a:solidFill>
                <a:srgbClr val="FF0000"/>
              </a:solidFill>
              <a:latin typeface="Comic Sans MS" panose="030F0902030302020204" pitchFamily="66" charset="0"/>
              <a:ea typeface="ＭＳ Ｐゴシック" panose="020B0600070205080204" pitchFamily="34" charset="-128"/>
            </a:endParaRPr>
          </a:p>
        </p:txBody>
      </p:sp>
      <p:sp>
        <p:nvSpPr>
          <p:cNvPr id="55310" name="Rectangle 69">
            <a:extLst>
              <a:ext uri="{FF2B5EF4-FFF2-40B4-BE49-F238E27FC236}">
                <a16:creationId xmlns:a16="http://schemas.microsoft.com/office/drawing/2014/main" id="{6AE7E106-1061-1981-0507-CD1A89AEF3DF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4800" y="4184650"/>
            <a:ext cx="2168525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Times" charset="0"/>
                <a:ea typeface="Osaka" panose="020B0600000000000000" pitchFamily="34" charset="-128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Times" charset="0"/>
                <a:ea typeface="Osaka" panose="020B0600000000000000" pitchFamily="34" charset="-128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Times" charset="0"/>
                <a:ea typeface="Osaka" panose="020B0600000000000000" pitchFamily="34" charset="-128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Times" charset="0"/>
                <a:ea typeface="Osaka" panose="020B0600000000000000" pitchFamily="34" charset="-128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Times" charset="0"/>
                <a:ea typeface="Osaka" panose="020B0600000000000000" pitchFamily="34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" charset="0"/>
                <a:ea typeface="Osaka" panose="020B0600000000000000" pitchFamily="34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" charset="0"/>
                <a:ea typeface="Osaka" panose="020B0600000000000000" pitchFamily="34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" charset="0"/>
                <a:ea typeface="Osaka" panose="020B0600000000000000" pitchFamily="34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" charset="0"/>
                <a:ea typeface="Osaka" panose="020B0600000000000000" pitchFamily="34" charset="-128"/>
              </a:defRPr>
            </a:lvl9pPr>
          </a:lstStyle>
          <a:p>
            <a:r>
              <a:rPr lang="en-US" altLang="ja-JP" sz="2000" b="1" u="sng">
                <a:latin typeface="ヒラギノ丸ゴ Pro W4" panose="020F0400000000000000" pitchFamily="34" charset="-128"/>
                <a:ea typeface="ヒラギノ丸ゴ Pro W4" panose="020F0400000000000000" pitchFamily="34" charset="-128"/>
              </a:rPr>
              <a:t>Possible phases</a:t>
            </a:r>
            <a:endParaRPr lang="en-US" altLang="ja-JP"/>
          </a:p>
        </p:txBody>
      </p:sp>
      <p:cxnSp>
        <p:nvCxnSpPr>
          <p:cNvPr id="43" name="曲線コネクタ 42">
            <a:extLst>
              <a:ext uri="{FF2B5EF4-FFF2-40B4-BE49-F238E27FC236}">
                <a16:creationId xmlns:a16="http://schemas.microsoft.com/office/drawing/2014/main" id="{17675DB2-61CA-37D7-3C68-2E6705BA5038}"/>
              </a:ext>
            </a:extLst>
          </p:cNvPr>
          <p:cNvCxnSpPr>
            <a:cxnSpLocks noChangeShapeType="1"/>
          </p:cNvCxnSpPr>
          <p:nvPr/>
        </p:nvCxnSpPr>
        <p:spPr bwMode="auto">
          <a:xfrm rot="5400000" flipH="1" flipV="1">
            <a:off x="6562303" y="2369121"/>
            <a:ext cx="1414314" cy="365720"/>
          </a:xfrm>
          <a:prstGeom prst="curvedConnector3">
            <a:avLst>
              <a:gd name="adj1" fmla="val 50000"/>
            </a:avLst>
          </a:prstGeom>
          <a:noFill/>
          <a:ln w="38100">
            <a:solidFill>
              <a:srgbClr val="008000"/>
            </a:solidFill>
            <a:round/>
            <a:headEnd/>
            <a:tailEnd type="arrow" w="med" len="med"/>
          </a:ln>
          <a:effectLst>
            <a:outerShdw blurRad="40000" dist="20000" dir="5400000" rotWithShape="0">
              <a:srgbClr val="80808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44" name="左中かっこ 43">
            <a:extLst>
              <a:ext uri="{FF2B5EF4-FFF2-40B4-BE49-F238E27FC236}">
                <a16:creationId xmlns:a16="http://schemas.microsoft.com/office/drawing/2014/main" id="{6C932E68-1900-E600-D2BD-265E4B27F21A}"/>
              </a:ext>
            </a:extLst>
          </p:cNvPr>
          <p:cNvSpPr>
            <a:spLocks/>
          </p:cNvSpPr>
          <p:nvPr/>
        </p:nvSpPr>
        <p:spPr bwMode="auto">
          <a:xfrm>
            <a:off x="1143000" y="2538413"/>
            <a:ext cx="381000" cy="1295400"/>
          </a:xfrm>
          <a:prstGeom prst="leftBrace">
            <a:avLst>
              <a:gd name="adj1" fmla="val 8327"/>
              <a:gd name="adj2" fmla="val 50000"/>
            </a:avLst>
          </a:prstGeom>
          <a:noFill/>
          <a:ln w="25400" cap="rnd">
            <a:solidFill>
              <a:schemeClr val="tx1"/>
            </a:solidFill>
            <a:round/>
            <a:headEnd/>
            <a:tailEnd/>
          </a:ln>
          <a:effectLst>
            <a:outerShdw blurRad="40000" dist="20000" dir="5400000" rotWithShape="0">
              <a:srgbClr val="80808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anchor="ctr"/>
          <a:lstStyle/>
          <a:p>
            <a:pPr algn="ctr">
              <a:defRPr/>
            </a:pPr>
            <a:endParaRPr lang="ja-JP" altLang="en-US" dirty="0">
              <a:latin typeface="+mn-lt"/>
              <a:ea typeface="+mn-ea"/>
            </a:endParaRPr>
          </a:p>
        </p:txBody>
      </p:sp>
      <p:sp>
        <p:nvSpPr>
          <p:cNvPr id="55313" name="テキスト ボックス 68">
            <a:extLst>
              <a:ext uri="{FF2B5EF4-FFF2-40B4-BE49-F238E27FC236}">
                <a16:creationId xmlns:a16="http://schemas.microsoft.com/office/drawing/2014/main" id="{71DAA496-A35F-8082-9314-41DBF83C2A7A}"/>
              </a:ext>
            </a:extLst>
          </p:cNvPr>
          <p:cNvSpPr txBox="1">
            <a:spLocks noChangeArrowheads="1"/>
          </p:cNvSpPr>
          <p:nvPr/>
        </p:nvSpPr>
        <p:spPr bwMode="auto">
          <a:xfrm flipH="1">
            <a:off x="3505200" y="4757738"/>
            <a:ext cx="944563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Times" charset="0"/>
                <a:ea typeface="Osaka" panose="020B0600000000000000" pitchFamily="34" charset="-128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Times" charset="0"/>
                <a:ea typeface="Osaka" panose="020B0600000000000000" pitchFamily="34" charset="-128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Times" charset="0"/>
                <a:ea typeface="Osaka" panose="020B0600000000000000" pitchFamily="34" charset="-128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Times" charset="0"/>
                <a:ea typeface="Osaka" panose="020B0600000000000000" pitchFamily="34" charset="-128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Times" charset="0"/>
                <a:ea typeface="Osaka" panose="020B0600000000000000" pitchFamily="34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" charset="0"/>
                <a:ea typeface="Osaka" panose="020B0600000000000000" pitchFamily="34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" charset="0"/>
                <a:ea typeface="Osaka" panose="020B0600000000000000" pitchFamily="34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" charset="0"/>
                <a:ea typeface="Osaka" panose="020B0600000000000000" pitchFamily="34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" charset="0"/>
                <a:ea typeface="Osaka" panose="020B0600000000000000" pitchFamily="34" charset="-128"/>
              </a:defRPr>
            </a:lvl9pPr>
          </a:lstStyle>
          <a:p>
            <a:r>
              <a:rPr lang="en-US" altLang="ja-JP" sz="2000">
                <a:latin typeface="ヒラギノ丸ゴ Pro W4" panose="020F0400000000000000" pitchFamily="34" charset="-128"/>
                <a:ea typeface="ヒラギノ丸ゴ Pro W4" panose="020F0400000000000000" pitchFamily="34" charset="-128"/>
              </a:rPr>
              <a:t>NOR</a:t>
            </a:r>
            <a:endParaRPr lang="ja-JP" altLang="en-US" sz="2000">
              <a:latin typeface="ヒラギノ丸ゴ Pro W4" panose="020F0400000000000000" pitchFamily="34" charset="-128"/>
              <a:ea typeface="ヒラギノ丸ゴ Pro W4" panose="020F0400000000000000" pitchFamily="34" charset="-128"/>
            </a:endParaRPr>
          </a:p>
        </p:txBody>
      </p:sp>
      <p:sp>
        <p:nvSpPr>
          <p:cNvPr id="55314" name="正方形/長方形 69">
            <a:extLst>
              <a:ext uri="{FF2B5EF4-FFF2-40B4-BE49-F238E27FC236}">
                <a16:creationId xmlns:a16="http://schemas.microsoft.com/office/drawing/2014/main" id="{63F98672-5016-CA97-7F56-C4D240B2E23B}"/>
              </a:ext>
            </a:extLst>
          </p:cNvPr>
          <p:cNvSpPr>
            <a:spLocks noChangeArrowheads="1"/>
          </p:cNvSpPr>
          <p:nvPr/>
        </p:nvSpPr>
        <p:spPr bwMode="auto">
          <a:xfrm>
            <a:off x="3581400" y="5192713"/>
            <a:ext cx="582613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Times" charset="0"/>
                <a:ea typeface="Osaka" panose="020B0600000000000000" pitchFamily="34" charset="-128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Times" charset="0"/>
                <a:ea typeface="Osaka" panose="020B0600000000000000" pitchFamily="34" charset="-128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Times" charset="0"/>
                <a:ea typeface="Osaka" panose="020B0600000000000000" pitchFamily="34" charset="-128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Times" charset="0"/>
                <a:ea typeface="Osaka" panose="020B0600000000000000" pitchFamily="34" charset="-128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Times" charset="0"/>
                <a:ea typeface="Osaka" panose="020B0600000000000000" pitchFamily="34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" charset="0"/>
                <a:ea typeface="Osaka" panose="020B0600000000000000" pitchFamily="34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" charset="0"/>
                <a:ea typeface="Osaka" panose="020B0600000000000000" pitchFamily="34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" charset="0"/>
                <a:ea typeface="Osaka" panose="020B0600000000000000" pitchFamily="34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" charset="0"/>
                <a:ea typeface="Osaka" panose="020B0600000000000000" pitchFamily="34" charset="-128"/>
              </a:defRPr>
            </a:lvl9pPr>
          </a:lstStyle>
          <a:p>
            <a:r>
              <a:rPr lang="en-US" altLang="ja-JP" sz="2000">
                <a:latin typeface="ヒラギノ丸ゴ Pro W4" panose="020F0400000000000000" pitchFamily="34" charset="-128"/>
                <a:ea typeface="ヒラギノ丸ゴ Pro W4" panose="020F0400000000000000" pitchFamily="34" charset="-128"/>
              </a:rPr>
              <a:t>NG</a:t>
            </a:r>
            <a:endParaRPr lang="ja-JP" altLang="en-US" sz="2000">
              <a:latin typeface="ヒラギノ丸ゴ Pro W4" panose="020F0400000000000000" pitchFamily="34" charset="-128"/>
              <a:ea typeface="ヒラギノ丸ゴ Pro W4" panose="020F0400000000000000" pitchFamily="34" charset="-128"/>
            </a:endParaRPr>
          </a:p>
        </p:txBody>
      </p:sp>
      <p:sp>
        <p:nvSpPr>
          <p:cNvPr id="55315" name="正方形/長方形 71">
            <a:extLst>
              <a:ext uri="{FF2B5EF4-FFF2-40B4-BE49-F238E27FC236}">
                <a16:creationId xmlns:a16="http://schemas.microsoft.com/office/drawing/2014/main" id="{4D904055-82EA-41CA-4E39-20749CD72901}"/>
              </a:ext>
            </a:extLst>
          </p:cNvPr>
          <p:cNvSpPr>
            <a:spLocks noChangeArrowheads="1"/>
          </p:cNvSpPr>
          <p:nvPr/>
        </p:nvSpPr>
        <p:spPr bwMode="auto">
          <a:xfrm>
            <a:off x="3505200" y="5595938"/>
            <a:ext cx="73660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Times" charset="0"/>
                <a:ea typeface="Osaka" panose="020B0600000000000000" pitchFamily="34" charset="-128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Times" charset="0"/>
                <a:ea typeface="Osaka" panose="020B0600000000000000" pitchFamily="34" charset="-128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Times" charset="0"/>
                <a:ea typeface="Osaka" panose="020B0600000000000000" pitchFamily="34" charset="-128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Times" charset="0"/>
                <a:ea typeface="Osaka" panose="020B0600000000000000" pitchFamily="34" charset="-128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Times" charset="0"/>
                <a:ea typeface="Osaka" panose="020B0600000000000000" pitchFamily="34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" charset="0"/>
                <a:ea typeface="Osaka" panose="020B0600000000000000" pitchFamily="34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" charset="0"/>
                <a:ea typeface="Osaka" panose="020B0600000000000000" pitchFamily="34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" charset="0"/>
                <a:ea typeface="Osaka" panose="020B0600000000000000" pitchFamily="34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" charset="0"/>
                <a:ea typeface="Osaka" panose="020B0600000000000000" pitchFamily="34" charset="-128"/>
              </a:defRPr>
            </a:lvl9pPr>
          </a:lstStyle>
          <a:p>
            <a:r>
              <a:rPr lang="en-US" altLang="ja-JP" sz="2000">
                <a:latin typeface="ヒラギノ丸ゴ Pro W4" panose="020F0400000000000000" pitchFamily="34" charset="-128"/>
                <a:ea typeface="ヒラギノ丸ゴ Pro W4" panose="020F0400000000000000" pitchFamily="34" charset="-128"/>
              </a:rPr>
              <a:t>CSC</a:t>
            </a:r>
            <a:endParaRPr lang="ja-JP" altLang="en-US" sz="2000">
              <a:latin typeface="ヒラギノ丸ゴ Pro W4" panose="020F0400000000000000" pitchFamily="34" charset="-128"/>
              <a:ea typeface="ヒラギノ丸ゴ Pro W4" panose="020F0400000000000000" pitchFamily="34" charset="-128"/>
            </a:endParaRPr>
          </a:p>
        </p:txBody>
      </p:sp>
      <p:sp>
        <p:nvSpPr>
          <p:cNvPr id="55316" name="正方形/長方形 72">
            <a:extLst>
              <a:ext uri="{FF2B5EF4-FFF2-40B4-BE49-F238E27FC236}">
                <a16:creationId xmlns:a16="http://schemas.microsoft.com/office/drawing/2014/main" id="{6DBBEBA4-AE07-B3AE-1F84-B4CD45FF48C8}"/>
              </a:ext>
            </a:extLst>
          </p:cNvPr>
          <p:cNvSpPr>
            <a:spLocks noChangeArrowheads="1"/>
          </p:cNvSpPr>
          <p:nvPr/>
        </p:nvSpPr>
        <p:spPr bwMode="auto">
          <a:xfrm>
            <a:off x="3517900" y="5995988"/>
            <a:ext cx="74930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Times" charset="0"/>
                <a:ea typeface="Osaka" panose="020B0600000000000000" pitchFamily="34" charset="-128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Times" charset="0"/>
                <a:ea typeface="Osaka" panose="020B0600000000000000" pitchFamily="34" charset="-128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Times" charset="0"/>
                <a:ea typeface="Osaka" panose="020B0600000000000000" pitchFamily="34" charset="-128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Times" charset="0"/>
                <a:ea typeface="Osaka" panose="020B0600000000000000" pitchFamily="34" charset="-128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Times" charset="0"/>
                <a:ea typeface="Osaka" panose="020B0600000000000000" pitchFamily="34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" charset="0"/>
                <a:ea typeface="Osaka" panose="020B0600000000000000" pitchFamily="34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" charset="0"/>
                <a:ea typeface="Osaka" panose="020B0600000000000000" pitchFamily="34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" charset="0"/>
                <a:ea typeface="Osaka" panose="020B0600000000000000" pitchFamily="34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" charset="0"/>
                <a:ea typeface="Osaka" panose="020B0600000000000000" pitchFamily="34" charset="-128"/>
              </a:defRPr>
            </a:lvl9pPr>
          </a:lstStyle>
          <a:p>
            <a:r>
              <a:rPr lang="en-US" altLang="ja-JP" sz="2000">
                <a:latin typeface="ヒラギノ丸ゴ Pro W4" panose="020F0400000000000000" pitchFamily="34" charset="-128"/>
                <a:ea typeface="ヒラギノ丸ゴ Pro W4" panose="020F0400000000000000" pitchFamily="34" charset="-128"/>
              </a:rPr>
              <a:t>COE</a:t>
            </a:r>
            <a:endParaRPr lang="ja-JP" altLang="en-US" sz="2000">
              <a:latin typeface="ヒラギノ丸ゴ Pro W4" panose="020F0400000000000000" pitchFamily="34" charset="-128"/>
              <a:ea typeface="ヒラギノ丸ゴ Pro W4" panose="020F0400000000000000" pitchFamily="34" charset="-128"/>
            </a:endParaRPr>
          </a:p>
        </p:txBody>
      </p:sp>
      <p:sp>
        <p:nvSpPr>
          <p:cNvPr id="55317" name="テキスト ボックス 1">
            <a:extLst>
              <a:ext uri="{FF2B5EF4-FFF2-40B4-BE49-F238E27FC236}">
                <a16:creationId xmlns:a16="http://schemas.microsoft.com/office/drawing/2014/main" id="{23963E8C-3A67-D128-BCCF-E8B475D17FD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64163" y="6062663"/>
            <a:ext cx="2811462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Times" charset="0"/>
                <a:ea typeface="Osaka" panose="020B0600000000000000" pitchFamily="34" charset="-128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Times" charset="0"/>
                <a:ea typeface="Osaka" panose="020B0600000000000000" pitchFamily="34" charset="-128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Times" charset="0"/>
                <a:ea typeface="Osaka" panose="020B0600000000000000" pitchFamily="34" charset="-128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Times" charset="0"/>
                <a:ea typeface="Osaka" panose="020B0600000000000000" pitchFamily="34" charset="-128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Times" charset="0"/>
                <a:ea typeface="Osaka" panose="020B0600000000000000" pitchFamily="34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" charset="0"/>
                <a:ea typeface="Osaka" panose="020B0600000000000000" pitchFamily="34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" charset="0"/>
                <a:ea typeface="Osaka" panose="020B0600000000000000" pitchFamily="34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" charset="0"/>
                <a:ea typeface="Osaka" panose="020B0600000000000000" pitchFamily="34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" charset="0"/>
                <a:ea typeface="Osaka" panose="020B0600000000000000" pitchFamily="34" charset="-128"/>
              </a:defRPr>
            </a:lvl9pPr>
          </a:lstStyle>
          <a:p>
            <a:r>
              <a:rPr lang="en-US" altLang="ja-JP">
                <a:latin typeface="ヒラギノ丸ゴ Pro W4" panose="020F0400000000000000" pitchFamily="34" charset="-128"/>
                <a:ea typeface="ヒラギノ丸ゴ Pro W4" panose="020F0400000000000000" pitchFamily="34" charset="-128"/>
              </a:rPr>
              <a:t>→ Critical point</a:t>
            </a:r>
            <a:r>
              <a:rPr lang="ja-JP" altLang="en-US">
                <a:latin typeface="ヒラギノ丸ゴ Pro W4" panose="020F0400000000000000" pitchFamily="34" charset="-128"/>
                <a:ea typeface="ヒラギノ丸ゴ Pro W4" panose="020F0400000000000000" pitchFamily="34" charset="-128"/>
              </a:rPr>
              <a:t>！</a:t>
            </a:r>
          </a:p>
        </p:txBody>
      </p:sp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1" name="正方形/長方形 26">
            <a:extLst>
              <a:ext uri="{FF2B5EF4-FFF2-40B4-BE49-F238E27FC236}">
                <a16:creationId xmlns:a16="http://schemas.microsoft.com/office/drawing/2014/main" id="{8120F6DC-8654-636D-C846-74A09F34A2AD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52600" y="1662113"/>
            <a:ext cx="142875" cy="428625"/>
          </a:xfrm>
          <a:prstGeom prst="rect">
            <a:avLst/>
          </a:prstGeom>
          <a:solidFill>
            <a:srgbClr val="FFFFFF"/>
          </a:solidFill>
          <a:ln w="25400">
            <a:solidFill>
              <a:srgbClr val="FFFFFF"/>
            </a:solidFill>
            <a:miter lim="800000"/>
            <a:headEnd/>
            <a:tailEnd/>
          </a:ln>
        </p:spPr>
        <p:txBody>
          <a:bodyPr anchor="ctr"/>
          <a:lstStyle>
            <a:lvl1pPr>
              <a:defRPr kumimoji="1" sz="2400">
                <a:solidFill>
                  <a:schemeClr val="tx1"/>
                </a:solidFill>
                <a:latin typeface="Times" charset="0"/>
                <a:ea typeface="Osaka" panose="020B0600000000000000" pitchFamily="34" charset="-128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Times" charset="0"/>
                <a:ea typeface="Osaka" panose="020B0600000000000000" pitchFamily="34" charset="-128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Times" charset="0"/>
                <a:ea typeface="Osaka" panose="020B0600000000000000" pitchFamily="34" charset="-128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Times" charset="0"/>
                <a:ea typeface="Osaka" panose="020B0600000000000000" pitchFamily="34" charset="-128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Times" charset="0"/>
                <a:ea typeface="Osaka" panose="020B0600000000000000" pitchFamily="34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" charset="0"/>
                <a:ea typeface="Osaka" panose="020B0600000000000000" pitchFamily="34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" charset="0"/>
                <a:ea typeface="Osaka" panose="020B0600000000000000" pitchFamily="34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" charset="0"/>
                <a:ea typeface="Osaka" panose="020B0600000000000000" pitchFamily="34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" charset="0"/>
                <a:ea typeface="Osaka" panose="020B0600000000000000" pitchFamily="34" charset="-128"/>
              </a:defRPr>
            </a:lvl9pPr>
          </a:lstStyle>
          <a:p>
            <a:pPr algn="ctr"/>
            <a:endParaRPr kumimoji="0" lang="ja-JP" altLang="en-US" sz="1800">
              <a:solidFill>
                <a:srgbClr val="FFFFFF"/>
              </a:solidFill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  <p:sp>
        <p:nvSpPr>
          <p:cNvPr id="56322" name="正方形/長方形 27">
            <a:extLst>
              <a:ext uri="{FF2B5EF4-FFF2-40B4-BE49-F238E27FC236}">
                <a16:creationId xmlns:a16="http://schemas.microsoft.com/office/drawing/2014/main" id="{858E65F0-9BC7-9F17-13EE-943952BD701D}"/>
              </a:ext>
            </a:extLst>
          </p:cNvPr>
          <p:cNvSpPr>
            <a:spLocks noChangeArrowheads="1"/>
          </p:cNvSpPr>
          <p:nvPr/>
        </p:nvSpPr>
        <p:spPr bwMode="auto">
          <a:xfrm>
            <a:off x="4752975" y="4519613"/>
            <a:ext cx="285750" cy="428625"/>
          </a:xfrm>
          <a:prstGeom prst="rect">
            <a:avLst/>
          </a:prstGeom>
          <a:solidFill>
            <a:srgbClr val="FFFFFF"/>
          </a:solidFill>
          <a:ln w="25400">
            <a:solidFill>
              <a:srgbClr val="FFFFFF"/>
            </a:solidFill>
            <a:miter lim="800000"/>
            <a:headEnd/>
            <a:tailEnd/>
          </a:ln>
        </p:spPr>
        <p:txBody>
          <a:bodyPr anchor="ctr"/>
          <a:lstStyle>
            <a:lvl1pPr>
              <a:defRPr kumimoji="1" sz="2400">
                <a:solidFill>
                  <a:schemeClr val="tx1"/>
                </a:solidFill>
                <a:latin typeface="Times" charset="0"/>
                <a:ea typeface="Osaka" panose="020B0600000000000000" pitchFamily="34" charset="-128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Times" charset="0"/>
                <a:ea typeface="Osaka" panose="020B0600000000000000" pitchFamily="34" charset="-128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Times" charset="0"/>
                <a:ea typeface="Osaka" panose="020B0600000000000000" pitchFamily="34" charset="-128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Times" charset="0"/>
                <a:ea typeface="Osaka" panose="020B0600000000000000" pitchFamily="34" charset="-128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Times" charset="0"/>
                <a:ea typeface="Osaka" panose="020B0600000000000000" pitchFamily="34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" charset="0"/>
                <a:ea typeface="Osaka" panose="020B0600000000000000" pitchFamily="34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" charset="0"/>
                <a:ea typeface="Osaka" panose="020B0600000000000000" pitchFamily="34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" charset="0"/>
                <a:ea typeface="Osaka" panose="020B0600000000000000" pitchFamily="34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" charset="0"/>
                <a:ea typeface="Osaka" panose="020B0600000000000000" pitchFamily="34" charset="-128"/>
              </a:defRPr>
            </a:lvl9pPr>
          </a:lstStyle>
          <a:p>
            <a:pPr algn="ctr"/>
            <a:endParaRPr kumimoji="0" lang="ja-JP" altLang="en-US" sz="1800">
              <a:solidFill>
                <a:srgbClr val="FFFFFF"/>
              </a:solidFill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  <p:pic>
        <p:nvPicPr>
          <p:cNvPr id="56323" name="Picture 83">
            <a:extLst>
              <a:ext uri="{FF2B5EF4-FFF2-40B4-BE49-F238E27FC236}">
                <a16:creationId xmlns:a16="http://schemas.microsoft.com/office/drawing/2014/main" id="{633F1AC2-99B4-188B-798B-59386E0DA0F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1090613"/>
            <a:ext cx="6867525" cy="4714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56324" name="図形グループ 31">
            <a:extLst>
              <a:ext uri="{FF2B5EF4-FFF2-40B4-BE49-F238E27FC236}">
                <a16:creationId xmlns:a16="http://schemas.microsoft.com/office/drawing/2014/main" id="{D310406D-91D4-454D-A7F6-42A344034B24}"/>
              </a:ext>
            </a:extLst>
          </p:cNvPr>
          <p:cNvGrpSpPr>
            <a:grpSpLocks/>
          </p:cNvGrpSpPr>
          <p:nvPr/>
        </p:nvGrpSpPr>
        <p:grpSpPr bwMode="auto">
          <a:xfrm>
            <a:off x="6767513" y="1341438"/>
            <a:ext cx="2286000" cy="1752600"/>
            <a:chOff x="6700838" y="838200"/>
            <a:chExt cx="2443162" cy="1985962"/>
          </a:xfrm>
        </p:grpSpPr>
        <p:sp>
          <p:nvSpPr>
            <p:cNvPr id="56333" name="Rectangle 2">
              <a:extLst>
                <a:ext uri="{FF2B5EF4-FFF2-40B4-BE49-F238E27FC236}">
                  <a16:creationId xmlns:a16="http://schemas.microsoft.com/office/drawing/2014/main" id="{657D18A2-3842-D736-C24C-502B8965E59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700838" y="838200"/>
              <a:ext cx="2443162" cy="1985962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 kumimoji="1" sz="2400">
                  <a:solidFill>
                    <a:schemeClr val="tx1"/>
                  </a:solidFill>
                  <a:latin typeface="Times" charset="0"/>
                  <a:ea typeface="Osaka" panose="020B0600000000000000" pitchFamily="34" charset="-128"/>
                </a:defRPr>
              </a:lvl1pPr>
              <a:lvl2pPr marL="742950" indent="-285750">
                <a:defRPr kumimoji="1" sz="2400">
                  <a:solidFill>
                    <a:schemeClr val="tx1"/>
                  </a:solidFill>
                  <a:latin typeface="Times" charset="0"/>
                  <a:ea typeface="Osaka" panose="020B0600000000000000" pitchFamily="34" charset="-128"/>
                </a:defRPr>
              </a:lvl2pPr>
              <a:lvl3pPr marL="1143000" indent="-228600">
                <a:defRPr kumimoji="1" sz="2400">
                  <a:solidFill>
                    <a:schemeClr val="tx1"/>
                  </a:solidFill>
                  <a:latin typeface="Times" charset="0"/>
                  <a:ea typeface="Osaka" panose="020B0600000000000000" pitchFamily="34" charset="-128"/>
                </a:defRPr>
              </a:lvl3pPr>
              <a:lvl4pPr marL="1600200" indent="-228600">
                <a:defRPr kumimoji="1" sz="2400">
                  <a:solidFill>
                    <a:schemeClr val="tx1"/>
                  </a:solidFill>
                  <a:latin typeface="Times" charset="0"/>
                  <a:ea typeface="Osaka" panose="020B0600000000000000" pitchFamily="34" charset="-128"/>
                </a:defRPr>
              </a:lvl4pPr>
              <a:lvl5pPr marL="2057400" indent="-228600">
                <a:defRPr kumimoji="1" sz="2400">
                  <a:solidFill>
                    <a:schemeClr val="tx1"/>
                  </a:solidFill>
                  <a:latin typeface="Times" charset="0"/>
                  <a:ea typeface="Osaka" panose="020B0600000000000000" pitchFamily="34" charset="-128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" charset="0"/>
                  <a:ea typeface="Osaka" panose="020B0600000000000000" pitchFamily="34" charset="-128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" charset="0"/>
                  <a:ea typeface="Osaka" panose="020B0600000000000000" pitchFamily="34" charset="-128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" charset="0"/>
                  <a:ea typeface="Osaka" panose="020B0600000000000000" pitchFamily="34" charset="-128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" charset="0"/>
                  <a:ea typeface="Osaka" panose="020B0600000000000000" pitchFamily="34" charset="-128"/>
                </a:defRPr>
              </a:lvl9pPr>
            </a:lstStyle>
            <a:p>
              <a:endParaRPr kumimoji="0" lang="ja-JP" altLang="en-US" sz="1800">
                <a:solidFill>
                  <a:srgbClr val="000000"/>
                </a:solidFill>
              </a:endParaRPr>
            </a:p>
          </p:txBody>
        </p:sp>
        <p:sp>
          <p:nvSpPr>
            <p:cNvPr id="8" name="Line 12">
              <a:extLst>
                <a:ext uri="{FF2B5EF4-FFF2-40B4-BE49-F238E27FC236}">
                  <a16:creationId xmlns:a16="http://schemas.microsoft.com/office/drawing/2014/main" id="{9E37F4C3-8D1C-0094-7248-1BB63F4C612D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7919026" y="2131593"/>
              <a:ext cx="987445" cy="118726"/>
            </a:xfrm>
            <a:prstGeom prst="line">
              <a:avLst/>
            </a:prstGeom>
            <a:noFill/>
            <a:ln w="38100">
              <a:solidFill>
                <a:srgbClr val="0033CC"/>
              </a:solidFill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kumimoji="0" lang="ja-JP" altLang="en-US" sz="1800" kern="0">
                <a:solidFill>
                  <a:sysClr val="windowText" lastClr="000000"/>
                </a:solidFill>
                <a:latin typeface="Times" pitchFamily="-111" charset="0"/>
                <a:ea typeface="Osaka" pitchFamily="-111" charset="-128"/>
              </a:endParaRPr>
            </a:p>
          </p:txBody>
        </p:sp>
        <p:sp>
          <p:nvSpPr>
            <p:cNvPr id="9" name="Line 13">
              <a:extLst>
                <a:ext uri="{FF2B5EF4-FFF2-40B4-BE49-F238E27FC236}">
                  <a16:creationId xmlns:a16="http://schemas.microsoft.com/office/drawing/2014/main" id="{B1449C23-39EB-273F-8F1E-10E603E7AD5D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6955334" y="2574117"/>
              <a:ext cx="1978283" cy="10793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kumimoji="0" lang="ja-JP" altLang="en-US" sz="1800" kern="0">
                <a:solidFill>
                  <a:sysClr val="windowText" lastClr="000000"/>
                </a:solidFill>
                <a:latin typeface="Times" pitchFamily="-111" charset="0"/>
                <a:ea typeface="Osaka" pitchFamily="-111" charset="-128"/>
              </a:endParaRPr>
            </a:p>
          </p:txBody>
        </p:sp>
        <p:sp>
          <p:nvSpPr>
            <p:cNvPr id="10" name="Line 14">
              <a:extLst>
                <a:ext uri="{FF2B5EF4-FFF2-40B4-BE49-F238E27FC236}">
                  <a16:creationId xmlns:a16="http://schemas.microsoft.com/office/drawing/2014/main" id="{978B7407-74D2-CBD6-5937-D65632F05EF0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6955334" y="1032479"/>
              <a:ext cx="1696" cy="1552432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kumimoji="0" lang="ja-JP" altLang="en-US" sz="1800" kern="0">
                <a:solidFill>
                  <a:sysClr val="windowText" lastClr="000000"/>
                </a:solidFill>
                <a:latin typeface="Times" pitchFamily="-111" charset="0"/>
                <a:ea typeface="Osaka" pitchFamily="-111" charset="-128"/>
              </a:endParaRPr>
            </a:p>
          </p:txBody>
        </p:sp>
        <p:sp>
          <p:nvSpPr>
            <p:cNvPr id="56337" name="Freeform 15">
              <a:extLst>
                <a:ext uri="{FF2B5EF4-FFF2-40B4-BE49-F238E27FC236}">
                  <a16:creationId xmlns:a16="http://schemas.microsoft.com/office/drawing/2014/main" id="{A1BA1457-F351-503F-DF96-2A05F305385A}"/>
                </a:ext>
              </a:extLst>
            </p:cNvPr>
            <p:cNvSpPr>
              <a:spLocks/>
            </p:cNvSpPr>
            <p:nvPr/>
          </p:nvSpPr>
          <p:spPr bwMode="auto">
            <a:xfrm>
              <a:off x="7130087" y="1746633"/>
              <a:ext cx="814387" cy="838277"/>
            </a:xfrm>
            <a:custGeom>
              <a:avLst/>
              <a:gdLst>
                <a:gd name="T0" fmla="*/ 0 w 1728"/>
                <a:gd name="T1" fmla="*/ 0 h 1488"/>
                <a:gd name="T2" fmla="*/ 2147483647 w 1728"/>
                <a:gd name="T3" fmla="*/ 2147483647 h 1488"/>
                <a:gd name="T4" fmla="*/ 2147483647 w 1728"/>
                <a:gd name="T5" fmla="*/ 2147483647 h 1488"/>
                <a:gd name="T6" fmla="*/ 0 60000 65536"/>
                <a:gd name="T7" fmla="*/ 0 60000 65536"/>
                <a:gd name="T8" fmla="*/ 0 60000 65536"/>
                <a:gd name="T9" fmla="*/ 0 w 1728"/>
                <a:gd name="T10" fmla="*/ 0 h 1488"/>
                <a:gd name="T11" fmla="*/ 1728 w 1728"/>
                <a:gd name="T12" fmla="*/ 1488 h 1488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728" h="1488">
                  <a:moveTo>
                    <a:pt x="0" y="0"/>
                  </a:moveTo>
                  <a:cubicBezTo>
                    <a:pt x="576" y="20"/>
                    <a:pt x="1152" y="40"/>
                    <a:pt x="1440" y="288"/>
                  </a:cubicBezTo>
                  <a:cubicBezTo>
                    <a:pt x="1728" y="536"/>
                    <a:pt x="1680" y="1288"/>
                    <a:pt x="1728" y="1488"/>
                  </a:cubicBezTo>
                </a:path>
              </a:pathLst>
            </a:custGeom>
            <a:noFill/>
            <a:ln w="38100">
              <a:solidFill>
                <a:srgbClr val="0033CC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ja-JP" altLang="en-US"/>
            </a:p>
          </p:txBody>
        </p:sp>
        <p:pic>
          <p:nvPicPr>
            <p:cNvPr id="56338" name="Picture 18" descr="txp_fig">
              <a:extLst>
                <a:ext uri="{FF2B5EF4-FFF2-40B4-BE49-F238E27FC236}">
                  <a16:creationId xmlns:a16="http://schemas.microsoft.com/office/drawing/2014/main" id="{517A259B-9990-DE9B-E99C-F6018A71543A}"/>
                </a:ext>
              </a:extLst>
            </p:cNvPr>
            <p:cNvPicPr>
              <a:picLocks noChangeAspect="1" noChangeArrowheads="1"/>
            </p:cNvPicPr>
            <p:nvPr>
              <p:custDataLst>
                <p:tags r:id="rId1"/>
              </p:custDataLst>
            </p:nvPr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880728" y="2663940"/>
              <a:ext cx="157963" cy="11769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6339" name="Picture 19" descr="txp_fig">
              <a:extLst>
                <a:ext uri="{FF2B5EF4-FFF2-40B4-BE49-F238E27FC236}">
                  <a16:creationId xmlns:a16="http://schemas.microsoft.com/office/drawing/2014/main" id="{B37B0979-644C-424B-5846-0E55E2B5F15B}"/>
                </a:ext>
              </a:extLst>
            </p:cNvPr>
            <p:cNvPicPr>
              <a:picLocks noChangeAspect="1" noChangeArrowheads="1"/>
            </p:cNvPicPr>
            <p:nvPr>
              <p:custDataLst>
                <p:tags r:id="rId2"/>
              </p:custDataLst>
            </p:nvPr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771921" y="1033038"/>
              <a:ext cx="107064" cy="1078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56340" name="Text Box 20">
              <a:extLst>
                <a:ext uri="{FF2B5EF4-FFF2-40B4-BE49-F238E27FC236}">
                  <a16:creationId xmlns:a16="http://schemas.microsoft.com/office/drawing/2014/main" id="{9AB2359F-6A50-43FF-22CB-8AB8C703FCE6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 rot="-5400000">
              <a:off x="6701418" y="1248765"/>
              <a:ext cx="248245" cy="10349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eaVert">
              <a:spAutoFit/>
            </a:bodyPr>
            <a:lstStyle>
              <a:lvl1pPr>
                <a:defRPr kumimoji="1" sz="2400">
                  <a:solidFill>
                    <a:schemeClr val="tx1"/>
                  </a:solidFill>
                  <a:latin typeface="Times" charset="0"/>
                  <a:ea typeface="Osaka" panose="020B0600000000000000" pitchFamily="34" charset="-128"/>
                </a:defRPr>
              </a:lvl1pPr>
              <a:lvl2pPr marL="742950" indent="-285750">
                <a:defRPr kumimoji="1" sz="2400">
                  <a:solidFill>
                    <a:schemeClr val="tx1"/>
                  </a:solidFill>
                  <a:latin typeface="Times" charset="0"/>
                  <a:ea typeface="Osaka" panose="020B0600000000000000" pitchFamily="34" charset="-128"/>
                </a:defRPr>
              </a:lvl2pPr>
              <a:lvl3pPr marL="1143000" indent="-228600">
                <a:defRPr kumimoji="1" sz="2400">
                  <a:solidFill>
                    <a:schemeClr val="tx1"/>
                  </a:solidFill>
                  <a:latin typeface="Times" charset="0"/>
                  <a:ea typeface="Osaka" panose="020B0600000000000000" pitchFamily="34" charset="-128"/>
                </a:defRPr>
              </a:lvl3pPr>
              <a:lvl4pPr marL="1600200" indent="-228600">
                <a:defRPr kumimoji="1" sz="2400">
                  <a:solidFill>
                    <a:schemeClr val="tx1"/>
                  </a:solidFill>
                  <a:latin typeface="Times" charset="0"/>
                  <a:ea typeface="Osaka" panose="020B0600000000000000" pitchFamily="34" charset="-128"/>
                </a:defRPr>
              </a:lvl4pPr>
              <a:lvl5pPr marL="2057400" indent="-228600">
                <a:defRPr kumimoji="1" sz="2400">
                  <a:solidFill>
                    <a:schemeClr val="tx1"/>
                  </a:solidFill>
                  <a:latin typeface="Times" charset="0"/>
                  <a:ea typeface="Osaka" panose="020B0600000000000000" pitchFamily="34" charset="-128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" charset="0"/>
                  <a:ea typeface="Osaka" panose="020B0600000000000000" pitchFamily="34" charset="-128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" charset="0"/>
                  <a:ea typeface="Osaka" panose="020B0600000000000000" pitchFamily="34" charset="-128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" charset="0"/>
                  <a:ea typeface="Osaka" panose="020B0600000000000000" pitchFamily="34" charset="-128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" charset="0"/>
                  <a:ea typeface="Osaka" panose="020B0600000000000000" pitchFamily="34" charset="-128"/>
                </a:defRPr>
              </a:lvl9pPr>
            </a:lstStyle>
            <a:p>
              <a:endParaRPr kumimoji="0" lang="ja-JP" altLang="en-US" sz="1400">
                <a:solidFill>
                  <a:srgbClr val="000000"/>
                </a:solidFill>
                <a:latin typeface="ＭＳ Ｐゴシック" panose="020B0600070205080204" pitchFamily="34" charset="-128"/>
              </a:endParaRPr>
            </a:p>
          </p:txBody>
        </p:sp>
        <p:sp>
          <p:nvSpPr>
            <p:cNvPr id="56341" name="Text Box 21">
              <a:extLst>
                <a:ext uri="{FF2B5EF4-FFF2-40B4-BE49-F238E27FC236}">
                  <a16:creationId xmlns:a16="http://schemas.microsoft.com/office/drawing/2014/main" id="{C09BFE5D-F0CF-5C9A-01CC-A602DDAFED7C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7827407" y="2633481"/>
              <a:ext cx="420767" cy="19068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kumimoji="1" sz="2400">
                  <a:solidFill>
                    <a:schemeClr val="tx1"/>
                  </a:solidFill>
                  <a:latin typeface="Times" charset="0"/>
                  <a:ea typeface="Osaka" panose="020B0600000000000000" pitchFamily="34" charset="-128"/>
                </a:defRPr>
              </a:lvl1pPr>
              <a:lvl2pPr marL="742950" indent="-285750">
                <a:defRPr kumimoji="1" sz="2400">
                  <a:solidFill>
                    <a:schemeClr val="tx1"/>
                  </a:solidFill>
                  <a:latin typeface="Times" charset="0"/>
                  <a:ea typeface="Osaka" panose="020B0600000000000000" pitchFamily="34" charset="-128"/>
                </a:defRPr>
              </a:lvl2pPr>
              <a:lvl3pPr marL="1143000" indent="-228600">
                <a:defRPr kumimoji="1" sz="2400">
                  <a:solidFill>
                    <a:schemeClr val="tx1"/>
                  </a:solidFill>
                  <a:latin typeface="Times" charset="0"/>
                  <a:ea typeface="Osaka" panose="020B0600000000000000" pitchFamily="34" charset="-128"/>
                </a:defRPr>
              </a:lvl3pPr>
              <a:lvl4pPr marL="1600200" indent="-228600">
                <a:defRPr kumimoji="1" sz="2400">
                  <a:solidFill>
                    <a:schemeClr val="tx1"/>
                  </a:solidFill>
                  <a:latin typeface="Times" charset="0"/>
                  <a:ea typeface="Osaka" panose="020B0600000000000000" pitchFamily="34" charset="-128"/>
                </a:defRPr>
              </a:lvl4pPr>
              <a:lvl5pPr marL="2057400" indent="-228600">
                <a:defRPr kumimoji="1" sz="2400">
                  <a:solidFill>
                    <a:schemeClr val="tx1"/>
                  </a:solidFill>
                  <a:latin typeface="Times" charset="0"/>
                  <a:ea typeface="Osaka" panose="020B0600000000000000" pitchFamily="34" charset="-128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" charset="0"/>
                  <a:ea typeface="Osaka" panose="020B0600000000000000" pitchFamily="34" charset="-128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" charset="0"/>
                  <a:ea typeface="Osaka" panose="020B0600000000000000" pitchFamily="34" charset="-128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" charset="0"/>
                  <a:ea typeface="Osaka" panose="020B0600000000000000" pitchFamily="34" charset="-128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" charset="0"/>
                  <a:ea typeface="Osaka" panose="020B0600000000000000" pitchFamily="34" charset="-128"/>
                </a:defRPr>
              </a:lvl9pPr>
            </a:lstStyle>
            <a:p>
              <a:endParaRPr kumimoji="0" lang="ja-JP" altLang="en-US" sz="1400">
                <a:solidFill>
                  <a:srgbClr val="000000"/>
                </a:solidFill>
                <a:latin typeface="ＭＳ Ｐゴシック" panose="020B0600070205080204" pitchFamily="34" charset="-128"/>
              </a:endParaRPr>
            </a:p>
          </p:txBody>
        </p:sp>
        <p:sp>
          <p:nvSpPr>
            <p:cNvPr id="56342" name="Text Box 22">
              <a:extLst>
                <a:ext uri="{FF2B5EF4-FFF2-40B4-BE49-F238E27FC236}">
                  <a16:creationId xmlns:a16="http://schemas.microsoft.com/office/drawing/2014/main" id="{177BD9AE-89BF-17E2-A5B3-AF000F2CD6DD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7070706" y="2230532"/>
              <a:ext cx="473362" cy="2284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kumimoji="1" sz="2400">
                  <a:solidFill>
                    <a:schemeClr val="tx1"/>
                  </a:solidFill>
                  <a:latin typeface="Times" charset="0"/>
                  <a:ea typeface="Osaka" panose="020B0600000000000000" pitchFamily="34" charset="-128"/>
                </a:defRPr>
              </a:lvl1pPr>
              <a:lvl2pPr marL="742950" indent="-285750">
                <a:defRPr kumimoji="1" sz="2400">
                  <a:solidFill>
                    <a:schemeClr val="tx1"/>
                  </a:solidFill>
                  <a:latin typeface="Times" charset="0"/>
                  <a:ea typeface="Osaka" panose="020B0600000000000000" pitchFamily="34" charset="-128"/>
                </a:defRPr>
              </a:lvl2pPr>
              <a:lvl3pPr marL="1143000" indent="-228600">
                <a:defRPr kumimoji="1" sz="2400">
                  <a:solidFill>
                    <a:schemeClr val="tx1"/>
                  </a:solidFill>
                  <a:latin typeface="Times" charset="0"/>
                  <a:ea typeface="Osaka" panose="020B0600000000000000" pitchFamily="34" charset="-128"/>
                </a:defRPr>
              </a:lvl3pPr>
              <a:lvl4pPr marL="1600200" indent="-228600">
                <a:defRPr kumimoji="1" sz="2400">
                  <a:solidFill>
                    <a:schemeClr val="tx1"/>
                  </a:solidFill>
                  <a:latin typeface="Times" charset="0"/>
                  <a:ea typeface="Osaka" panose="020B0600000000000000" pitchFamily="34" charset="-128"/>
                </a:defRPr>
              </a:lvl4pPr>
              <a:lvl5pPr marL="2057400" indent="-228600">
                <a:defRPr kumimoji="1" sz="2400">
                  <a:solidFill>
                    <a:schemeClr val="tx1"/>
                  </a:solidFill>
                  <a:latin typeface="Times" charset="0"/>
                  <a:ea typeface="Osaka" panose="020B0600000000000000" pitchFamily="34" charset="-128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" charset="0"/>
                  <a:ea typeface="Osaka" panose="020B0600000000000000" pitchFamily="34" charset="-128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" charset="0"/>
                  <a:ea typeface="Osaka" panose="020B0600000000000000" pitchFamily="34" charset="-128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" charset="0"/>
                  <a:ea typeface="Osaka" panose="020B0600000000000000" pitchFamily="34" charset="-128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" charset="0"/>
                  <a:ea typeface="Osaka" panose="020B0600000000000000" pitchFamily="34" charset="-128"/>
                </a:defRPr>
              </a:lvl9pPr>
            </a:lstStyle>
            <a:p>
              <a:pPr eaLnBrk="0" hangingPunct="0"/>
              <a:r>
                <a:rPr kumimoji="0" lang="en-US" altLang="ja-JP" sz="1800" b="1">
                  <a:solidFill>
                    <a:srgbClr val="000000"/>
                  </a:solidFill>
                  <a:latin typeface="Symbol" pitchFamily="2" charset="2"/>
                </a:rPr>
                <a:t>    c</a:t>
              </a:r>
              <a:r>
                <a:rPr kumimoji="0" lang="en-US" altLang="ja-JP" sz="1800" b="1">
                  <a:solidFill>
                    <a:srgbClr val="000000"/>
                  </a:solidFill>
                  <a:latin typeface="Arial" panose="020B0604020202020204" pitchFamily="34" charset="0"/>
                </a:rPr>
                <a:t>SB</a:t>
              </a:r>
            </a:p>
          </p:txBody>
        </p:sp>
        <p:sp>
          <p:nvSpPr>
            <p:cNvPr id="56343" name="Text Box 23">
              <a:extLst>
                <a:ext uri="{FF2B5EF4-FFF2-40B4-BE49-F238E27FC236}">
                  <a16:creationId xmlns:a16="http://schemas.microsoft.com/office/drawing/2014/main" id="{4C1C36A3-CC3D-23FF-B163-075D7B638E6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8321129" y="2277303"/>
              <a:ext cx="337632" cy="21046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kumimoji="1" sz="2400">
                  <a:solidFill>
                    <a:schemeClr val="tx1"/>
                  </a:solidFill>
                  <a:latin typeface="Times" charset="0"/>
                  <a:ea typeface="Osaka" panose="020B0600000000000000" pitchFamily="34" charset="-128"/>
                </a:defRPr>
              </a:lvl1pPr>
              <a:lvl2pPr marL="742950" indent="-285750">
                <a:defRPr kumimoji="1" sz="2400">
                  <a:solidFill>
                    <a:schemeClr val="tx1"/>
                  </a:solidFill>
                  <a:latin typeface="Times" charset="0"/>
                  <a:ea typeface="Osaka" panose="020B0600000000000000" pitchFamily="34" charset="-128"/>
                </a:defRPr>
              </a:lvl2pPr>
              <a:lvl3pPr marL="1143000" indent="-228600">
                <a:defRPr kumimoji="1" sz="2400">
                  <a:solidFill>
                    <a:schemeClr val="tx1"/>
                  </a:solidFill>
                  <a:latin typeface="Times" charset="0"/>
                  <a:ea typeface="Osaka" panose="020B0600000000000000" pitchFamily="34" charset="-128"/>
                </a:defRPr>
              </a:lvl3pPr>
              <a:lvl4pPr marL="1600200" indent="-228600">
                <a:defRPr kumimoji="1" sz="2400">
                  <a:solidFill>
                    <a:schemeClr val="tx1"/>
                  </a:solidFill>
                  <a:latin typeface="Times" charset="0"/>
                  <a:ea typeface="Osaka" panose="020B0600000000000000" pitchFamily="34" charset="-128"/>
                </a:defRPr>
              </a:lvl4pPr>
              <a:lvl5pPr marL="2057400" indent="-228600">
                <a:defRPr kumimoji="1" sz="2400">
                  <a:solidFill>
                    <a:schemeClr val="tx1"/>
                  </a:solidFill>
                  <a:latin typeface="Times" charset="0"/>
                  <a:ea typeface="Osaka" panose="020B0600000000000000" pitchFamily="34" charset="-128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" charset="0"/>
                  <a:ea typeface="Osaka" panose="020B0600000000000000" pitchFamily="34" charset="-128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" charset="0"/>
                  <a:ea typeface="Osaka" panose="020B0600000000000000" pitchFamily="34" charset="-128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" charset="0"/>
                  <a:ea typeface="Osaka" panose="020B0600000000000000" pitchFamily="34" charset="-128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" charset="0"/>
                  <a:ea typeface="Osaka" panose="020B0600000000000000" pitchFamily="34" charset="-128"/>
                </a:defRPr>
              </a:lvl9pPr>
            </a:lstStyle>
            <a:p>
              <a:pPr eaLnBrk="0" hangingPunct="0"/>
              <a:r>
                <a:rPr kumimoji="0" lang="en-US" altLang="ja-JP" sz="1600" b="1">
                  <a:solidFill>
                    <a:srgbClr val="333399"/>
                  </a:solidFill>
                  <a:latin typeface="Arial" panose="020B0604020202020204" pitchFamily="34" charset="0"/>
                </a:rPr>
                <a:t>CSC</a:t>
              </a:r>
            </a:p>
          </p:txBody>
        </p:sp>
        <p:sp>
          <p:nvSpPr>
            <p:cNvPr id="56344" name="Text Box 24">
              <a:extLst>
                <a:ext uri="{FF2B5EF4-FFF2-40B4-BE49-F238E27FC236}">
                  <a16:creationId xmlns:a16="http://schemas.microsoft.com/office/drawing/2014/main" id="{D544B9FA-B9B2-B45C-D653-DB6304B6F6F6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8080206" y="1300511"/>
              <a:ext cx="352901" cy="21046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kumimoji="1" sz="2400">
                  <a:solidFill>
                    <a:schemeClr val="tx1"/>
                  </a:solidFill>
                  <a:latin typeface="Times" charset="0"/>
                  <a:ea typeface="Osaka" panose="020B0600000000000000" pitchFamily="34" charset="-128"/>
                </a:defRPr>
              </a:lvl1pPr>
              <a:lvl2pPr marL="742950" indent="-285750">
                <a:defRPr kumimoji="1" sz="2400">
                  <a:solidFill>
                    <a:schemeClr val="tx1"/>
                  </a:solidFill>
                  <a:latin typeface="Times" charset="0"/>
                  <a:ea typeface="Osaka" panose="020B0600000000000000" pitchFamily="34" charset="-128"/>
                </a:defRPr>
              </a:lvl2pPr>
              <a:lvl3pPr marL="1143000" indent="-228600">
                <a:defRPr kumimoji="1" sz="2400">
                  <a:solidFill>
                    <a:schemeClr val="tx1"/>
                  </a:solidFill>
                  <a:latin typeface="Times" charset="0"/>
                  <a:ea typeface="Osaka" panose="020B0600000000000000" pitchFamily="34" charset="-128"/>
                </a:defRPr>
              </a:lvl3pPr>
              <a:lvl4pPr marL="1600200" indent="-228600">
                <a:defRPr kumimoji="1" sz="2400">
                  <a:solidFill>
                    <a:schemeClr val="tx1"/>
                  </a:solidFill>
                  <a:latin typeface="Times" charset="0"/>
                  <a:ea typeface="Osaka" panose="020B0600000000000000" pitchFamily="34" charset="-128"/>
                </a:defRPr>
              </a:lvl4pPr>
              <a:lvl5pPr marL="2057400" indent="-228600">
                <a:defRPr kumimoji="1" sz="2400">
                  <a:solidFill>
                    <a:schemeClr val="tx1"/>
                  </a:solidFill>
                  <a:latin typeface="Times" charset="0"/>
                  <a:ea typeface="Osaka" panose="020B0600000000000000" pitchFamily="34" charset="-128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" charset="0"/>
                  <a:ea typeface="Osaka" panose="020B0600000000000000" pitchFamily="34" charset="-128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" charset="0"/>
                  <a:ea typeface="Osaka" panose="020B0600000000000000" pitchFamily="34" charset="-128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" charset="0"/>
                  <a:ea typeface="Osaka" panose="020B0600000000000000" pitchFamily="34" charset="-128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" charset="0"/>
                  <a:ea typeface="Osaka" panose="020B0600000000000000" pitchFamily="34" charset="-128"/>
                </a:defRPr>
              </a:lvl9pPr>
            </a:lstStyle>
            <a:p>
              <a:pPr eaLnBrk="0" hangingPunct="0"/>
              <a:r>
                <a:rPr kumimoji="0" lang="en-US" altLang="ja-JP" sz="1600" b="1">
                  <a:solidFill>
                    <a:srgbClr val="FF0066"/>
                  </a:solidFill>
                  <a:latin typeface="Arial" panose="020B0604020202020204" pitchFamily="34" charset="0"/>
                </a:rPr>
                <a:t>QGP</a:t>
              </a:r>
            </a:p>
          </p:txBody>
        </p:sp>
        <p:sp>
          <p:nvSpPr>
            <p:cNvPr id="56345" name="Text Box 25">
              <a:extLst>
                <a:ext uri="{FF2B5EF4-FFF2-40B4-BE49-F238E27FC236}">
                  <a16:creationId xmlns:a16="http://schemas.microsoft.com/office/drawing/2014/main" id="{5172BD65-429E-F52A-F9D9-EB9008AC4364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7786688" y="1703460"/>
              <a:ext cx="132338" cy="20867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kumimoji="1" sz="2400">
                  <a:solidFill>
                    <a:schemeClr val="tx1"/>
                  </a:solidFill>
                  <a:latin typeface="Times" charset="0"/>
                  <a:ea typeface="Osaka" panose="020B0600000000000000" pitchFamily="34" charset="-128"/>
                </a:defRPr>
              </a:lvl1pPr>
              <a:lvl2pPr marL="742950" indent="-285750">
                <a:defRPr kumimoji="1" sz="2400">
                  <a:solidFill>
                    <a:schemeClr val="tx1"/>
                  </a:solidFill>
                  <a:latin typeface="Times" charset="0"/>
                  <a:ea typeface="Osaka" panose="020B0600000000000000" pitchFamily="34" charset="-128"/>
                </a:defRPr>
              </a:lvl2pPr>
              <a:lvl3pPr marL="1143000" indent="-228600">
                <a:defRPr kumimoji="1" sz="2400">
                  <a:solidFill>
                    <a:schemeClr val="tx1"/>
                  </a:solidFill>
                  <a:latin typeface="Times" charset="0"/>
                  <a:ea typeface="Osaka" panose="020B0600000000000000" pitchFamily="34" charset="-128"/>
                </a:defRPr>
              </a:lvl3pPr>
              <a:lvl4pPr marL="1600200" indent="-228600">
                <a:defRPr kumimoji="1" sz="2400">
                  <a:solidFill>
                    <a:schemeClr val="tx1"/>
                  </a:solidFill>
                  <a:latin typeface="Times" charset="0"/>
                  <a:ea typeface="Osaka" panose="020B0600000000000000" pitchFamily="34" charset="-128"/>
                </a:defRPr>
              </a:lvl4pPr>
              <a:lvl5pPr marL="2057400" indent="-228600">
                <a:defRPr kumimoji="1" sz="2400">
                  <a:solidFill>
                    <a:schemeClr val="tx1"/>
                  </a:solidFill>
                  <a:latin typeface="Times" charset="0"/>
                  <a:ea typeface="Osaka" panose="020B0600000000000000" pitchFamily="34" charset="-128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" charset="0"/>
                  <a:ea typeface="Osaka" panose="020B0600000000000000" pitchFamily="34" charset="-128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" charset="0"/>
                  <a:ea typeface="Osaka" panose="020B0600000000000000" pitchFamily="34" charset="-128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" charset="0"/>
                  <a:ea typeface="Osaka" panose="020B0600000000000000" pitchFamily="34" charset="-128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" charset="0"/>
                  <a:ea typeface="Osaka" panose="020B0600000000000000" pitchFamily="34" charset="-128"/>
                </a:defRPr>
              </a:lvl9pPr>
            </a:lstStyle>
            <a:p>
              <a:pPr eaLnBrk="0" hangingPunct="0"/>
              <a:r>
                <a:rPr kumimoji="0" lang="en-US" altLang="ja-JP" sz="1600" b="1">
                  <a:solidFill>
                    <a:srgbClr val="008000"/>
                  </a:solidFill>
                  <a:latin typeface="Arial" panose="020B0604020202020204" pitchFamily="34" charset="0"/>
                </a:rPr>
                <a:t> </a:t>
              </a:r>
            </a:p>
          </p:txBody>
        </p:sp>
      </p:grpSp>
      <p:grpSp>
        <p:nvGrpSpPr>
          <p:cNvPr id="56325" name="図形グループ 22">
            <a:extLst>
              <a:ext uri="{FF2B5EF4-FFF2-40B4-BE49-F238E27FC236}">
                <a16:creationId xmlns:a16="http://schemas.microsoft.com/office/drawing/2014/main" id="{10715B4E-4726-C791-CDC4-B44F65ACBC0F}"/>
              </a:ext>
            </a:extLst>
          </p:cNvPr>
          <p:cNvGrpSpPr>
            <a:grpSpLocks/>
          </p:cNvGrpSpPr>
          <p:nvPr/>
        </p:nvGrpSpPr>
        <p:grpSpPr bwMode="auto">
          <a:xfrm>
            <a:off x="1041400" y="5661025"/>
            <a:ext cx="8062913" cy="903288"/>
            <a:chOff x="1041648" y="5791200"/>
            <a:chExt cx="8063136" cy="902732"/>
          </a:xfrm>
        </p:grpSpPr>
        <p:sp>
          <p:nvSpPr>
            <p:cNvPr id="56331" name="テキスト ボックス 8">
              <a:extLst>
                <a:ext uri="{FF2B5EF4-FFF2-40B4-BE49-F238E27FC236}">
                  <a16:creationId xmlns:a16="http://schemas.microsoft.com/office/drawing/2014/main" id="{640C1D15-EAD8-A701-8D53-59E7F8D2FA77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041648" y="5791200"/>
              <a:ext cx="7130752" cy="4619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kumimoji="1" sz="2400">
                  <a:solidFill>
                    <a:schemeClr val="tx1"/>
                  </a:solidFill>
                  <a:latin typeface="Times" charset="0"/>
                  <a:ea typeface="Osaka" panose="020B0600000000000000" pitchFamily="34" charset="-128"/>
                </a:defRPr>
              </a:lvl1pPr>
              <a:lvl2pPr marL="742950" indent="-285750">
                <a:defRPr kumimoji="1" sz="2400">
                  <a:solidFill>
                    <a:schemeClr val="tx1"/>
                  </a:solidFill>
                  <a:latin typeface="Times" charset="0"/>
                  <a:ea typeface="Osaka" panose="020B0600000000000000" pitchFamily="34" charset="-128"/>
                </a:defRPr>
              </a:lvl2pPr>
              <a:lvl3pPr marL="1143000" indent="-228600">
                <a:defRPr kumimoji="1" sz="2400">
                  <a:solidFill>
                    <a:schemeClr val="tx1"/>
                  </a:solidFill>
                  <a:latin typeface="Times" charset="0"/>
                  <a:ea typeface="Osaka" panose="020B0600000000000000" pitchFamily="34" charset="-128"/>
                </a:defRPr>
              </a:lvl3pPr>
              <a:lvl4pPr marL="1600200" indent="-228600">
                <a:defRPr kumimoji="1" sz="2400">
                  <a:solidFill>
                    <a:schemeClr val="tx1"/>
                  </a:solidFill>
                  <a:latin typeface="Times" charset="0"/>
                  <a:ea typeface="Osaka" panose="020B0600000000000000" pitchFamily="34" charset="-128"/>
                </a:defRPr>
              </a:lvl4pPr>
              <a:lvl5pPr marL="2057400" indent="-228600">
                <a:defRPr kumimoji="1" sz="2400">
                  <a:solidFill>
                    <a:schemeClr val="tx1"/>
                  </a:solidFill>
                  <a:latin typeface="Times" charset="0"/>
                  <a:ea typeface="Osaka" panose="020B0600000000000000" pitchFamily="34" charset="-128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" charset="0"/>
                  <a:ea typeface="Osaka" panose="020B0600000000000000" pitchFamily="34" charset="-128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" charset="0"/>
                  <a:ea typeface="Osaka" panose="020B0600000000000000" pitchFamily="34" charset="-128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" charset="0"/>
                  <a:ea typeface="Osaka" panose="020B0600000000000000" pitchFamily="34" charset="-128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" charset="0"/>
                  <a:ea typeface="Osaka" panose="020B0600000000000000" pitchFamily="34" charset="-128"/>
                </a:defRPr>
              </a:lvl9pPr>
            </a:lstStyle>
            <a:p>
              <a:r>
                <a:rPr kumimoji="0" lang="en-US" altLang="ja-JP" i="1">
                  <a:solidFill>
                    <a:srgbClr val="FF0000"/>
                  </a:solidFill>
                  <a:latin typeface="ヒラギノ丸ゴ Pro W4" panose="020F0400000000000000" pitchFamily="34" charset="-128"/>
                  <a:ea typeface="ヒラギノ丸ゴ Pro W4" panose="020F0400000000000000" pitchFamily="34" charset="-128"/>
                </a:rPr>
                <a:t>“</a:t>
              </a:r>
              <a:r>
                <a:rPr kumimoji="0" lang="en-US" altLang="ja-JP" i="1">
                  <a:solidFill>
                    <a:srgbClr val="FF0080"/>
                  </a:solidFill>
                  <a:latin typeface="ヒラギノ丸ゴ Pro W4" panose="020F0400000000000000" pitchFamily="34" charset="-128"/>
                  <a:ea typeface="ヒラギノ丸ゴ Pro W4" panose="020F0400000000000000" pitchFamily="34" charset="-128"/>
                </a:rPr>
                <a:t>Anomaly-induced critical point in dense QCD”</a:t>
              </a:r>
            </a:p>
          </p:txBody>
        </p:sp>
        <p:sp>
          <p:nvSpPr>
            <p:cNvPr id="56332" name="Rectangle 256">
              <a:extLst>
                <a:ext uri="{FF2B5EF4-FFF2-40B4-BE49-F238E27FC236}">
                  <a16:creationId xmlns:a16="http://schemas.microsoft.com/office/drawing/2014/main" id="{62DA39C3-C494-C012-300B-796DB6D6C1A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627784" y="6324600"/>
              <a:ext cx="6477000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kumimoji="1" sz="2400">
                  <a:solidFill>
                    <a:schemeClr val="tx1"/>
                  </a:solidFill>
                  <a:latin typeface="Times" charset="0"/>
                  <a:ea typeface="Osaka" panose="020B0600000000000000" pitchFamily="34" charset="-128"/>
                </a:defRPr>
              </a:lvl1pPr>
              <a:lvl2pPr marL="742950" indent="-285750">
                <a:defRPr kumimoji="1" sz="2400">
                  <a:solidFill>
                    <a:schemeClr val="tx1"/>
                  </a:solidFill>
                  <a:latin typeface="Times" charset="0"/>
                  <a:ea typeface="Osaka" panose="020B0600000000000000" pitchFamily="34" charset="-128"/>
                </a:defRPr>
              </a:lvl2pPr>
              <a:lvl3pPr marL="1143000" indent="-228600">
                <a:defRPr kumimoji="1" sz="2400">
                  <a:solidFill>
                    <a:schemeClr val="tx1"/>
                  </a:solidFill>
                  <a:latin typeface="Times" charset="0"/>
                  <a:ea typeface="Osaka" panose="020B0600000000000000" pitchFamily="34" charset="-128"/>
                </a:defRPr>
              </a:lvl3pPr>
              <a:lvl4pPr marL="1600200" indent="-228600">
                <a:defRPr kumimoji="1" sz="2400">
                  <a:solidFill>
                    <a:schemeClr val="tx1"/>
                  </a:solidFill>
                  <a:latin typeface="Times" charset="0"/>
                  <a:ea typeface="Osaka" panose="020B0600000000000000" pitchFamily="34" charset="-128"/>
                </a:defRPr>
              </a:lvl4pPr>
              <a:lvl5pPr marL="2057400" indent="-228600">
                <a:defRPr kumimoji="1" sz="2400">
                  <a:solidFill>
                    <a:schemeClr val="tx1"/>
                  </a:solidFill>
                  <a:latin typeface="Times" charset="0"/>
                  <a:ea typeface="Osaka" panose="020B0600000000000000" pitchFamily="34" charset="-128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" charset="0"/>
                  <a:ea typeface="Osaka" panose="020B0600000000000000" pitchFamily="34" charset="-128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" charset="0"/>
                  <a:ea typeface="Osaka" panose="020B0600000000000000" pitchFamily="34" charset="-128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" charset="0"/>
                  <a:ea typeface="Osaka" panose="020B0600000000000000" pitchFamily="34" charset="-128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" charset="0"/>
                  <a:ea typeface="Osaka" panose="020B0600000000000000" pitchFamily="34" charset="-128"/>
                </a:defRPr>
              </a:lvl9pPr>
            </a:lstStyle>
            <a:p>
              <a:r>
                <a:rPr lang="en-US" altLang="ja-JP" sz="1800">
                  <a:solidFill>
                    <a:srgbClr val="660066"/>
                  </a:solidFill>
                  <a:latin typeface="ヒラギノ丸ゴ Pro W4" panose="020F0400000000000000" pitchFamily="34" charset="-128"/>
                  <a:ea typeface="ヒラギノ丸ゴ Pro W4" panose="020F0400000000000000" pitchFamily="34" charset="-128"/>
                </a:rPr>
                <a:t>       Hatsuda, Tachibana, Yamamoto &amp;  Baym, PRL(’06)</a:t>
              </a:r>
            </a:p>
          </p:txBody>
        </p:sp>
      </p:grpSp>
      <p:sp>
        <p:nvSpPr>
          <p:cNvPr id="56326" name="テキスト ボックス 1">
            <a:extLst>
              <a:ext uri="{FF2B5EF4-FFF2-40B4-BE49-F238E27FC236}">
                <a16:creationId xmlns:a16="http://schemas.microsoft.com/office/drawing/2014/main" id="{93BCDF58-8D0F-8EC0-1391-4A91399D766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39863" y="1800225"/>
            <a:ext cx="539750" cy="461963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Times" charset="0"/>
                <a:ea typeface="Osaka" panose="020B0600000000000000" pitchFamily="34" charset="-128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Times" charset="0"/>
                <a:ea typeface="Osaka" panose="020B0600000000000000" pitchFamily="34" charset="-128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Times" charset="0"/>
                <a:ea typeface="Osaka" panose="020B0600000000000000" pitchFamily="34" charset="-128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Times" charset="0"/>
                <a:ea typeface="Osaka" panose="020B0600000000000000" pitchFamily="34" charset="-128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Times" charset="0"/>
                <a:ea typeface="Osaka" panose="020B0600000000000000" pitchFamily="34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" charset="0"/>
                <a:ea typeface="Osaka" panose="020B0600000000000000" pitchFamily="34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" charset="0"/>
                <a:ea typeface="Osaka" panose="020B0600000000000000" pitchFamily="34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" charset="0"/>
                <a:ea typeface="Osaka" panose="020B0600000000000000" pitchFamily="34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" charset="0"/>
                <a:ea typeface="Osaka" panose="020B0600000000000000" pitchFamily="34" charset="-128"/>
              </a:defRPr>
            </a:lvl9pPr>
          </a:lstStyle>
          <a:p>
            <a:r>
              <a:rPr lang="en-US" altLang="ja-JP">
                <a:solidFill>
                  <a:srgbClr val="0000FF"/>
                </a:solidFill>
                <a:latin typeface="ヒラギノ丸ゴ Pro W4" panose="020F0400000000000000" pitchFamily="34" charset="-128"/>
                <a:ea typeface="ヒラギノ丸ゴ Pro W4" panose="020F0400000000000000" pitchFamily="34" charset="-128"/>
              </a:rPr>
              <a:t>AY</a:t>
            </a:r>
            <a:endParaRPr lang="ja-JP" altLang="en-US">
              <a:solidFill>
                <a:srgbClr val="0000FF"/>
              </a:solidFill>
              <a:latin typeface="ヒラギノ丸ゴ Pro W4" panose="020F0400000000000000" pitchFamily="34" charset="-128"/>
              <a:ea typeface="ヒラギノ丸ゴ Pro W4" panose="020F0400000000000000" pitchFamily="34" charset="-128"/>
            </a:endParaRPr>
          </a:p>
        </p:txBody>
      </p:sp>
      <p:sp>
        <p:nvSpPr>
          <p:cNvPr id="56327" name="テキスト ボックス 23">
            <a:extLst>
              <a:ext uri="{FF2B5EF4-FFF2-40B4-BE49-F238E27FC236}">
                <a16:creationId xmlns:a16="http://schemas.microsoft.com/office/drawing/2014/main" id="{A55345E9-944D-083C-C118-538B530AF04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787900" y="4537075"/>
            <a:ext cx="863600" cy="40005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Times" charset="0"/>
                <a:ea typeface="Osaka" panose="020B0600000000000000" pitchFamily="34" charset="-128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Times" charset="0"/>
                <a:ea typeface="Osaka" panose="020B0600000000000000" pitchFamily="34" charset="-128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Times" charset="0"/>
                <a:ea typeface="Osaka" panose="020B0600000000000000" pitchFamily="34" charset="-128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Times" charset="0"/>
                <a:ea typeface="Osaka" panose="020B0600000000000000" pitchFamily="34" charset="-128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Times" charset="0"/>
                <a:ea typeface="Osaka" panose="020B0600000000000000" pitchFamily="34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" charset="0"/>
                <a:ea typeface="Osaka" panose="020B0600000000000000" pitchFamily="34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" charset="0"/>
                <a:ea typeface="Osaka" panose="020B0600000000000000" pitchFamily="34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" charset="0"/>
                <a:ea typeface="Osaka" panose="020B0600000000000000" pitchFamily="34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" charset="0"/>
                <a:ea typeface="Osaka" panose="020B0600000000000000" pitchFamily="34" charset="-128"/>
              </a:defRPr>
            </a:lvl9pPr>
          </a:lstStyle>
          <a:p>
            <a:r>
              <a:rPr lang="en-US" altLang="ja-JP" sz="2000">
                <a:solidFill>
                  <a:srgbClr val="FF0000"/>
                </a:solidFill>
                <a:latin typeface="ヒラギノ丸ゴ Pro W4" panose="020F0400000000000000" pitchFamily="34" charset="-128"/>
                <a:ea typeface="ヒラギノ丸ゴ Pro W4" panose="020F0400000000000000" pitchFamily="34" charset="-128"/>
              </a:rPr>
              <a:t>HTYB</a:t>
            </a:r>
            <a:endParaRPr lang="ja-JP" altLang="en-US" sz="2000">
              <a:solidFill>
                <a:srgbClr val="FF0000"/>
              </a:solidFill>
              <a:latin typeface="ヒラギノ丸ゴ Pro W4" panose="020F0400000000000000" pitchFamily="34" charset="-128"/>
              <a:ea typeface="ヒラギノ丸ゴ Pro W4" panose="020F0400000000000000" pitchFamily="34" charset="-128"/>
            </a:endParaRPr>
          </a:p>
        </p:txBody>
      </p:sp>
      <p:sp>
        <p:nvSpPr>
          <p:cNvPr id="56328" name="正方形/長方形 1">
            <a:extLst>
              <a:ext uri="{FF2B5EF4-FFF2-40B4-BE49-F238E27FC236}">
                <a16:creationId xmlns:a16="http://schemas.microsoft.com/office/drawing/2014/main" id="{1C906157-1701-4E38-10F9-A93981A7A106}"/>
              </a:ext>
            </a:extLst>
          </p:cNvPr>
          <p:cNvSpPr>
            <a:spLocks noChangeArrowheads="1"/>
          </p:cNvSpPr>
          <p:nvPr/>
        </p:nvSpPr>
        <p:spPr bwMode="auto">
          <a:xfrm>
            <a:off x="955151" y="304672"/>
            <a:ext cx="7299849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Times" charset="0"/>
                <a:ea typeface="Osaka" panose="020B0600000000000000" pitchFamily="34" charset="-128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Times" charset="0"/>
                <a:ea typeface="Osaka" panose="020B0600000000000000" pitchFamily="34" charset="-128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Times" charset="0"/>
                <a:ea typeface="Osaka" panose="020B0600000000000000" pitchFamily="34" charset="-128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Times" charset="0"/>
                <a:ea typeface="Osaka" panose="020B0600000000000000" pitchFamily="34" charset="-128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Times" charset="0"/>
                <a:ea typeface="Osaka" panose="020B0600000000000000" pitchFamily="34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" charset="0"/>
                <a:ea typeface="Osaka" panose="020B0600000000000000" pitchFamily="34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" charset="0"/>
                <a:ea typeface="Osaka" panose="020B0600000000000000" pitchFamily="34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" charset="0"/>
                <a:ea typeface="Osaka" panose="020B0600000000000000" pitchFamily="34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" charset="0"/>
                <a:ea typeface="Osaka" panose="020B0600000000000000" pitchFamily="34" charset="-128"/>
              </a:defRPr>
            </a:lvl9pPr>
          </a:lstStyle>
          <a:p>
            <a:r>
              <a:rPr kumimoji="0" lang="en-US" altLang="ja-JP" sz="3600" u="sng" dirty="0">
                <a:solidFill>
                  <a:srgbClr val="000000"/>
                </a:solidFill>
                <a:latin typeface="ヒラギノ丸ゴ Pro W4" panose="020F0400000000000000" pitchFamily="34" charset="-128"/>
                <a:ea typeface="ヒラギノ丸ゴ Pro W4" panose="020F0400000000000000" pitchFamily="34" charset="-128"/>
              </a:rPr>
              <a:t>Possible phase diagram in QCD</a:t>
            </a:r>
          </a:p>
        </p:txBody>
      </p:sp>
      <p:sp>
        <p:nvSpPr>
          <p:cNvPr id="56329" name="正方形/長方形 2">
            <a:extLst>
              <a:ext uri="{FF2B5EF4-FFF2-40B4-BE49-F238E27FC236}">
                <a16:creationId xmlns:a16="http://schemas.microsoft.com/office/drawing/2014/main" id="{604A65DD-70BE-89B0-57CB-7D79C206C85F}"/>
              </a:ext>
            </a:extLst>
          </p:cNvPr>
          <p:cNvSpPr>
            <a:spLocks noChangeArrowheads="1"/>
          </p:cNvSpPr>
          <p:nvPr/>
        </p:nvSpPr>
        <p:spPr bwMode="auto">
          <a:xfrm>
            <a:off x="7092950" y="3429000"/>
            <a:ext cx="1949450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Times" charset="0"/>
                <a:ea typeface="Osaka" panose="020B0600000000000000" pitchFamily="34" charset="-128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Times" charset="0"/>
                <a:ea typeface="Osaka" panose="020B0600000000000000" pitchFamily="34" charset="-128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Times" charset="0"/>
                <a:ea typeface="Osaka" panose="020B0600000000000000" pitchFamily="34" charset="-128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Times" charset="0"/>
                <a:ea typeface="Osaka" panose="020B0600000000000000" pitchFamily="34" charset="-128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Times" charset="0"/>
                <a:ea typeface="Osaka" panose="020B0600000000000000" pitchFamily="34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" charset="0"/>
                <a:ea typeface="Osaka" panose="020B0600000000000000" pitchFamily="34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" charset="0"/>
                <a:ea typeface="Osaka" panose="020B0600000000000000" pitchFamily="34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" charset="0"/>
                <a:ea typeface="Osaka" panose="020B0600000000000000" pitchFamily="34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" charset="0"/>
                <a:ea typeface="Osaka" panose="020B0600000000000000" pitchFamily="34" charset="-128"/>
              </a:defRPr>
            </a:lvl9pPr>
          </a:lstStyle>
          <a:p>
            <a:r>
              <a:rPr lang="en-US" altLang="ja-JP" sz="2000">
                <a:solidFill>
                  <a:srgbClr val="0000FF"/>
                </a:solidFill>
                <a:latin typeface="ヒラギノ丸ゴ Pro W4" panose="020F0400000000000000" pitchFamily="34" charset="-128"/>
                <a:ea typeface="ヒラギノ丸ゴ Pro W4" panose="020F0400000000000000" pitchFamily="34" charset="-128"/>
              </a:rPr>
              <a:t>AY=Asakawa•</a:t>
            </a:r>
          </a:p>
          <a:p>
            <a:r>
              <a:rPr lang="en-US" altLang="ja-JP" sz="2000">
                <a:solidFill>
                  <a:srgbClr val="0000FF"/>
                </a:solidFill>
                <a:latin typeface="ヒラギノ丸ゴ Pro W4" panose="020F0400000000000000" pitchFamily="34" charset="-128"/>
                <a:ea typeface="ヒラギノ丸ゴ Pro W4" panose="020F0400000000000000" pitchFamily="34" charset="-128"/>
              </a:rPr>
              <a:t>Yazaki</a:t>
            </a:r>
          </a:p>
        </p:txBody>
      </p:sp>
      <p:sp>
        <p:nvSpPr>
          <p:cNvPr id="4" name="左右矢印 3">
            <a:extLst>
              <a:ext uri="{FF2B5EF4-FFF2-40B4-BE49-F238E27FC236}">
                <a16:creationId xmlns:a16="http://schemas.microsoft.com/office/drawing/2014/main" id="{3D6B1919-19ED-7512-BC6D-ED53DC24F33D}"/>
              </a:ext>
            </a:extLst>
          </p:cNvPr>
          <p:cNvSpPr>
            <a:spLocks noChangeArrowheads="1"/>
          </p:cNvSpPr>
          <p:nvPr/>
        </p:nvSpPr>
        <p:spPr bwMode="auto">
          <a:xfrm>
            <a:off x="3716338" y="4724400"/>
            <a:ext cx="2008187" cy="288925"/>
          </a:xfrm>
          <a:prstGeom prst="leftRightArrow">
            <a:avLst>
              <a:gd name="adj1" fmla="val 50000"/>
              <a:gd name="adj2" fmla="val 50005"/>
            </a:avLst>
          </a:prstGeom>
          <a:gradFill rotWithShape="1">
            <a:gsLst>
              <a:gs pos="0">
                <a:srgbClr val="CBFF90"/>
              </a:gs>
              <a:gs pos="100000">
                <a:srgbClr val="8AD000"/>
              </a:gs>
            </a:gsLst>
            <a:lin ang="5400000"/>
          </a:gradFill>
          <a:ln w="9525">
            <a:solidFill>
              <a:srgbClr val="7FB601"/>
            </a:solidFill>
            <a:miter lim="800000"/>
            <a:headEnd/>
            <a:tailEnd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ja-JP" altLang="en-US">
              <a:solidFill>
                <a:schemeClr val="lt1"/>
              </a:solidFill>
              <a:latin typeface="+mn-lt"/>
              <a:ea typeface="+mn-ea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7281" name="グループ化 11"/>
          <p:cNvGrpSpPr>
            <a:grpSpLocks/>
          </p:cNvGrpSpPr>
          <p:nvPr/>
        </p:nvGrpSpPr>
        <p:grpSpPr bwMode="auto">
          <a:xfrm>
            <a:off x="611559" y="3717032"/>
            <a:ext cx="7992888" cy="2952328"/>
            <a:chOff x="450850" y="3571875"/>
            <a:chExt cx="8264525" cy="3176588"/>
          </a:xfrm>
        </p:grpSpPr>
        <p:pic>
          <p:nvPicPr>
            <p:cNvPr id="97287" name="Picture 4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50850" y="3571875"/>
              <a:ext cx="8264525" cy="31765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cxnSp>
          <p:nvCxnSpPr>
            <p:cNvPr id="9" name="直線コネクタ 8"/>
            <p:cNvCxnSpPr/>
            <p:nvPr/>
          </p:nvCxnSpPr>
          <p:spPr>
            <a:xfrm>
              <a:off x="5715000" y="4476640"/>
              <a:ext cx="1571625" cy="1587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直線コネクタ 12"/>
            <p:cNvCxnSpPr/>
            <p:nvPr/>
          </p:nvCxnSpPr>
          <p:spPr>
            <a:xfrm>
              <a:off x="1643063" y="5572126"/>
              <a:ext cx="5857875" cy="1587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直線コネクタ 14"/>
            <p:cNvCxnSpPr/>
            <p:nvPr/>
          </p:nvCxnSpPr>
          <p:spPr>
            <a:xfrm flipV="1">
              <a:off x="1500188" y="5715001"/>
              <a:ext cx="571500" cy="9525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97282" name="グループ化 9"/>
          <p:cNvGrpSpPr>
            <a:grpSpLocks/>
          </p:cNvGrpSpPr>
          <p:nvPr/>
        </p:nvGrpSpPr>
        <p:grpSpPr bwMode="auto">
          <a:xfrm>
            <a:off x="611560" y="188640"/>
            <a:ext cx="7992888" cy="3384376"/>
            <a:chOff x="500063" y="142875"/>
            <a:chExt cx="8193087" cy="3305175"/>
          </a:xfrm>
        </p:grpSpPr>
        <p:pic>
          <p:nvPicPr>
            <p:cNvPr id="97283" name="Picture 2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00063" y="142875"/>
              <a:ext cx="8193087" cy="33051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cxnSp>
          <p:nvCxnSpPr>
            <p:cNvPr id="8" name="直線コネクタ 7"/>
            <p:cNvCxnSpPr/>
            <p:nvPr/>
          </p:nvCxnSpPr>
          <p:spPr>
            <a:xfrm>
              <a:off x="6215063" y="1071563"/>
              <a:ext cx="1000125" cy="1587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直線コネクタ 10"/>
            <p:cNvCxnSpPr/>
            <p:nvPr/>
          </p:nvCxnSpPr>
          <p:spPr>
            <a:xfrm>
              <a:off x="1643063" y="2357438"/>
              <a:ext cx="3714750" cy="1587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直線コネクタ 17"/>
            <p:cNvCxnSpPr/>
            <p:nvPr/>
          </p:nvCxnSpPr>
          <p:spPr>
            <a:xfrm>
              <a:off x="5000625" y="2534759"/>
              <a:ext cx="2357438" cy="1587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850621247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>
            <a:extLst>
              <a:ext uri="{FF2B5EF4-FFF2-40B4-BE49-F238E27FC236}">
                <a16:creationId xmlns:a16="http://schemas.microsoft.com/office/drawing/2014/main" id="{6FF13E88-B074-6A27-1C12-6202FD0C2833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3850" y="2405063"/>
            <a:ext cx="8640638" cy="1200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altLang="ja-JP" dirty="0">
                <a:ea typeface="Osaka" charset="0"/>
              </a:rPr>
              <a:t>                </a:t>
            </a:r>
            <a:r>
              <a:rPr lang="en-US" altLang="ja-JP" sz="3600" dirty="0">
                <a:ea typeface="Osaka" charset="0"/>
              </a:rPr>
              <a:t>        </a:t>
            </a:r>
            <a:r>
              <a:rPr lang="en-US" altLang="ja-JP" sz="3600" dirty="0">
                <a:latin typeface="ヒラギノ丸ゴ Pro W4"/>
                <a:ea typeface="ヒラギノ丸ゴ Pro W4"/>
                <a:cs typeface="ヒラギノ丸ゴ Pro W4"/>
              </a:rPr>
              <a:t>Collective modes</a:t>
            </a:r>
          </a:p>
          <a:p>
            <a:pPr>
              <a:defRPr/>
            </a:pPr>
            <a:r>
              <a:rPr lang="en-US" altLang="ja-JP" sz="3600" dirty="0">
                <a:latin typeface="ヒラギノ丸ゴ Pro W4"/>
                <a:ea typeface="ヒラギノ丸ゴ Pro W4"/>
                <a:cs typeface="ヒラギノ丸ゴ Pro W4"/>
              </a:rPr>
              <a:t> ----</a:t>
            </a:r>
            <a:r>
              <a:rPr lang="en-US" altLang="ja-JP" sz="3600" dirty="0" err="1">
                <a:latin typeface="ヒラギノ丸ゴ Pro W4"/>
                <a:ea typeface="ヒラギノ丸ゴ Pro W4"/>
                <a:cs typeface="ヒラギノ丸ゴ Pro W4"/>
              </a:rPr>
              <a:t>pions</a:t>
            </a:r>
            <a:r>
              <a:rPr lang="en-US" altLang="ja-JP" sz="3600" dirty="0">
                <a:latin typeface="ヒラギノ丸ゴ Pro W4"/>
                <a:ea typeface="ヒラギノ丸ゴ Pro W4"/>
                <a:cs typeface="ヒラギノ丸ゴ Pro W4"/>
              </a:rPr>
              <a:t> at intermediate density----</a:t>
            </a:r>
          </a:p>
        </p:txBody>
      </p:sp>
      <p:sp>
        <p:nvSpPr>
          <p:cNvPr id="3" name="Rectangle 3">
            <a:extLst>
              <a:ext uri="{FF2B5EF4-FFF2-40B4-BE49-F238E27FC236}">
                <a16:creationId xmlns:a16="http://schemas.microsoft.com/office/drawing/2014/main" id="{B7E1F67A-C007-15CB-C4F4-322A0A6FF6C5}"/>
              </a:ext>
            </a:extLst>
          </p:cNvPr>
          <p:cNvSpPr>
            <a:spLocks noChangeArrowheads="1"/>
          </p:cNvSpPr>
          <p:nvPr/>
        </p:nvSpPr>
        <p:spPr bwMode="auto">
          <a:xfrm>
            <a:off x="900113" y="4124325"/>
            <a:ext cx="7512050" cy="523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altLang="ja-JP" sz="2800" i="1" dirty="0">
                <a:ea typeface="Osaka" charset="0"/>
              </a:rPr>
              <a:t>A concrete realization of quark-hadron continuity?</a:t>
            </a:r>
            <a:endParaRPr lang="en-US" altLang="ja-JP" sz="2800" dirty="0">
              <a:ea typeface="Osaka" charset="0"/>
            </a:endParaRPr>
          </a:p>
        </p:txBody>
      </p:sp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69" name="Freeform 2">
            <a:extLst>
              <a:ext uri="{FF2B5EF4-FFF2-40B4-BE49-F238E27FC236}">
                <a16:creationId xmlns:a16="http://schemas.microsoft.com/office/drawing/2014/main" id="{0A63352B-3360-B1C4-82A2-2DA6F88D15CF}"/>
              </a:ext>
            </a:extLst>
          </p:cNvPr>
          <p:cNvSpPr>
            <a:spLocks/>
          </p:cNvSpPr>
          <p:nvPr/>
        </p:nvSpPr>
        <p:spPr bwMode="auto">
          <a:xfrm>
            <a:off x="4160838" y="3721100"/>
            <a:ext cx="3703637" cy="935038"/>
          </a:xfrm>
          <a:custGeom>
            <a:avLst/>
            <a:gdLst>
              <a:gd name="T0" fmla="*/ 0 w 1285"/>
              <a:gd name="T1" fmla="*/ 2147483647 h 186"/>
              <a:gd name="T2" fmla="*/ 2147483647 w 1285"/>
              <a:gd name="T3" fmla="*/ 2147483647 h 186"/>
              <a:gd name="T4" fmla="*/ 2147483647 w 1285"/>
              <a:gd name="T5" fmla="*/ 2147483647 h 186"/>
              <a:gd name="T6" fmla="*/ 2147483647 w 1285"/>
              <a:gd name="T7" fmla="*/ 0 h 186"/>
              <a:gd name="T8" fmla="*/ 0 60000 65536"/>
              <a:gd name="T9" fmla="*/ 0 60000 65536"/>
              <a:gd name="T10" fmla="*/ 0 60000 65536"/>
              <a:gd name="T11" fmla="*/ 0 60000 65536"/>
              <a:gd name="T12" fmla="*/ 0 w 1285"/>
              <a:gd name="T13" fmla="*/ 0 h 186"/>
              <a:gd name="T14" fmla="*/ 1285 w 1285"/>
              <a:gd name="T15" fmla="*/ 186 h 18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1285" h="186">
                <a:moveTo>
                  <a:pt x="0" y="186"/>
                </a:moveTo>
                <a:cubicBezTo>
                  <a:pt x="78" y="169"/>
                  <a:pt x="311" y="112"/>
                  <a:pt x="470" y="85"/>
                </a:cubicBezTo>
                <a:cubicBezTo>
                  <a:pt x="629" y="58"/>
                  <a:pt x="818" y="38"/>
                  <a:pt x="954" y="24"/>
                </a:cubicBezTo>
                <a:cubicBezTo>
                  <a:pt x="1090" y="10"/>
                  <a:pt x="1216" y="5"/>
                  <a:pt x="1285" y="0"/>
                </a:cubicBezTo>
              </a:path>
            </a:pathLst>
          </a:custGeom>
          <a:noFill/>
          <a:ln w="44450">
            <a:solidFill>
              <a:srgbClr val="0000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ja-JP" altLang="en-US"/>
          </a:p>
        </p:txBody>
      </p:sp>
      <p:sp>
        <p:nvSpPr>
          <p:cNvPr id="58370" name="Freeform 3">
            <a:extLst>
              <a:ext uri="{FF2B5EF4-FFF2-40B4-BE49-F238E27FC236}">
                <a16:creationId xmlns:a16="http://schemas.microsoft.com/office/drawing/2014/main" id="{DF2B02E1-D2D2-206E-968D-D4F5B43C810F}"/>
              </a:ext>
            </a:extLst>
          </p:cNvPr>
          <p:cNvSpPr>
            <a:spLocks/>
          </p:cNvSpPr>
          <p:nvPr/>
        </p:nvSpPr>
        <p:spPr bwMode="auto">
          <a:xfrm>
            <a:off x="2695575" y="2998788"/>
            <a:ext cx="1465263" cy="1804987"/>
          </a:xfrm>
          <a:custGeom>
            <a:avLst/>
            <a:gdLst>
              <a:gd name="T0" fmla="*/ 0 w 321"/>
              <a:gd name="T1" fmla="*/ 0 h 830"/>
              <a:gd name="T2" fmla="*/ 2147483647 w 321"/>
              <a:gd name="T3" fmla="*/ 2147483647 h 830"/>
              <a:gd name="T4" fmla="*/ 2147483647 w 321"/>
              <a:gd name="T5" fmla="*/ 2147483647 h 830"/>
              <a:gd name="T6" fmla="*/ 2147483647 w 321"/>
              <a:gd name="T7" fmla="*/ 2147483647 h 830"/>
              <a:gd name="T8" fmla="*/ 0 60000 65536"/>
              <a:gd name="T9" fmla="*/ 0 60000 65536"/>
              <a:gd name="T10" fmla="*/ 0 60000 65536"/>
              <a:gd name="T11" fmla="*/ 0 60000 65536"/>
              <a:gd name="T12" fmla="*/ 0 w 321"/>
              <a:gd name="T13" fmla="*/ 0 h 830"/>
              <a:gd name="T14" fmla="*/ 321 w 321"/>
              <a:gd name="T15" fmla="*/ 830 h 83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321" h="830">
                <a:moveTo>
                  <a:pt x="0" y="0"/>
                </a:moveTo>
                <a:cubicBezTo>
                  <a:pt x="30" y="40"/>
                  <a:pt x="134" y="153"/>
                  <a:pt x="182" y="243"/>
                </a:cubicBezTo>
                <a:cubicBezTo>
                  <a:pt x="230" y="333"/>
                  <a:pt x="265" y="441"/>
                  <a:pt x="288" y="539"/>
                </a:cubicBezTo>
                <a:cubicBezTo>
                  <a:pt x="311" y="637"/>
                  <a:pt x="314" y="770"/>
                  <a:pt x="321" y="830"/>
                </a:cubicBezTo>
              </a:path>
            </a:pathLst>
          </a:custGeom>
          <a:noFill/>
          <a:ln w="44450">
            <a:solidFill>
              <a:srgbClr val="FF0000"/>
            </a:solidFill>
            <a:round/>
            <a:headEnd type="none" w="lg" len="lg"/>
            <a:tailEnd type="none" w="lg" len="lg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ja-JP" altLang="en-US"/>
          </a:p>
        </p:txBody>
      </p:sp>
      <p:sp>
        <p:nvSpPr>
          <p:cNvPr id="58371" name="Oval 4">
            <a:extLst>
              <a:ext uri="{FF2B5EF4-FFF2-40B4-BE49-F238E27FC236}">
                <a16:creationId xmlns:a16="http://schemas.microsoft.com/office/drawing/2014/main" id="{02C0A61D-F59B-1A18-2DCD-4A9FAF9FAF3A}"/>
              </a:ext>
            </a:extLst>
          </p:cNvPr>
          <p:cNvSpPr>
            <a:spLocks noChangeArrowheads="1"/>
          </p:cNvSpPr>
          <p:nvPr/>
        </p:nvSpPr>
        <p:spPr bwMode="auto">
          <a:xfrm>
            <a:off x="2609850" y="2909888"/>
            <a:ext cx="168275" cy="166687"/>
          </a:xfrm>
          <a:prstGeom prst="ellipse">
            <a:avLst/>
          </a:prstGeom>
          <a:solidFill>
            <a:srgbClr val="FF0000"/>
          </a:solidFill>
          <a:ln w="9525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>
            <a:lvl1pPr>
              <a:defRPr kumimoji="1" sz="2400">
                <a:solidFill>
                  <a:schemeClr val="tx1"/>
                </a:solidFill>
                <a:latin typeface="Times" charset="0"/>
                <a:ea typeface="Osaka" panose="020B0600000000000000" pitchFamily="34" charset="-128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Times" charset="0"/>
                <a:ea typeface="Osaka" panose="020B0600000000000000" pitchFamily="34" charset="-128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Times" charset="0"/>
                <a:ea typeface="Osaka" panose="020B0600000000000000" pitchFamily="34" charset="-128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Times" charset="0"/>
                <a:ea typeface="Osaka" panose="020B0600000000000000" pitchFamily="34" charset="-128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Times" charset="0"/>
                <a:ea typeface="Osaka" panose="020B0600000000000000" pitchFamily="34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" charset="0"/>
                <a:ea typeface="Osaka" panose="020B0600000000000000" pitchFamily="34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" charset="0"/>
                <a:ea typeface="Osaka" panose="020B0600000000000000" pitchFamily="34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" charset="0"/>
                <a:ea typeface="Osaka" panose="020B0600000000000000" pitchFamily="34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" charset="0"/>
                <a:ea typeface="Osaka" panose="020B0600000000000000" pitchFamily="34" charset="-128"/>
              </a:defRPr>
            </a:lvl9pPr>
          </a:lstStyle>
          <a:p>
            <a:endParaRPr lang="ja-JP" altLang="en-US"/>
          </a:p>
        </p:txBody>
      </p:sp>
      <p:sp>
        <p:nvSpPr>
          <p:cNvPr id="58372" name="Text Box 5">
            <a:extLst>
              <a:ext uri="{FF2B5EF4-FFF2-40B4-BE49-F238E27FC236}">
                <a16:creationId xmlns:a16="http://schemas.microsoft.com/office/drawing/2014/main" id="{94A88226-E1D2-C4B5-8740-29EDADA95A1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9750" y="1193800"/>
            <a:ext cx="422275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Times" charset="0"/>
                <a:ea typeface="Osaka" panose="020B0600000000000000" pitchFamily="34" charset="-128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Times" charset="0"/>
                <a:ea typeface="Osaka" panose="020B0600000000000000" pitchFamily="34" charset="-128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Times" charset="0"/>
                <a:ea typeface="Osaka" panose="020B0600000000000000" pitchFamily="34" charset="-128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Times" charset="0"/>
                <a:ea typeface="Osaka" panose="020B0600000000000000" pitchFamily="34" charset="-128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Times" charset="0"/>
                <a:ea typeface="Osaka" panose="020B0600000000000000" pitchFamily="34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" charset="0"/>
                <a:ea typeface="Osaka" panose="020B0600000000000000" pitchFamily="34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" charset="0"/>
                <a:ea typeface="Osaka" panose="020B0600000000000000" pitchFamily="34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" charset="0"/>
                <a:ea typeface="Osaka" panose="020B0600000000000000" pitchFamily="34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" charset="0"/>
                <a:ea typeface="Osaka" panose="020B0600000000000000" pitchFamily="34" charset="-128"/>
              </a:defRPr>
            </a:lvl9pPr>
          </a:lstStyle>
          <a:p>
            <a:r>
              <a:rPr lang="en-US" altLang="ja-JP" sz="2800" i="1">
                <a:latin typeface="Times New Roman" panose="02020603050405020304" pitchFamily="18" charset="0"/>
                <a:ea typeface="ＭＳ Ｐゴシック" panose="020B0600070205080204" pitchFamily="34" charset="-128"/>
              </a:rPr>
              <a:t>T</a:t>
            </a:r>
          </a:p>
        </p:txBody>
      </p:sp>
      <p:sp>
        <p:nvSpPr>
          <p:cNvPr id="58373" name="Text Box 6">
            <a:extLst>
              <a:ext uri="{FF2B5EF4-FFF2-40B4-BE49-F238E27FC236}">
                <a16:creationId xmlns:a16="http://schemas.microsoft.com/office/drawing/2014/main" id="{B568B53A-8124-B641-A11F-93CF62B2BCF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778750" y="5799138"/>
            <a:ext cx="860425" cy="519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Times" charset="0"/>
                <a:ea typeface="Osaka" panose="020B0600000000000000" pitchFamily="34" charset="-128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Times" charset="0"/>
                <a:ea typeface="Osaka" panose="020B0600000000000000" pitchFamily="34" charset="-128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Times" charset="0"/>
                <a:ea typeface="Osaka" panose="020B0600000000000000" pitchFamily="34" charset="-128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Times" charset="0"/>
                <a:ea typeface="Osaka" panose="020B0600000000000000" pitchFamily="34" charset="-128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Times" charset="0"/>
                <a:ea typeface="Osaka" panose="020B0600000000000000" pitchFamily="34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" charset="0"/>
                <a:ea typeface="Osaka" panose="020B0600000000000000" pitchFamily="34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" charset="0"/>
                <a:ea typeface="Osaka" panose="020B0600000000000000" pitchFamily="34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" charset="0"/>
                <a:ea typeface="Osaka" panose="020B0600000000000000" pitchFamily="34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" charset="0"/>
                <a:ea typeface="Osaka" panose="020B0600000000000000" pitchFamily="34" charset="-128"/>
              </a:defRPr>
            </a:lvl9pPr>
          </a:lstStyle>
          <a:p>
            <a:r>
              <a:rPr lang="en-US" altLang="ja-JP" sz="2800" i="1">
                <a:latin typeface="Symbol" pitchFamily="2" charset="2"/>
                <a:ea typeface="ＭＳ Ｐゴシック" panose="020B0600070205080204" pitchFamily="34" charset="-128"/>
              </a:rPr>
              <a:t>m</a:t>
            </a:r>
            <a:r>
              <a:rPr lang="en-US" altLang="ja-JP" sz="2800" i="1" baseline="-25000">
                <a:latin typeface="Symbol" pitchFamily="2" charset="2"/>
                <a:ea typeface="ＭＳ Ｐゴシック" panose="020B0600070205080204" pitchFamily="34" charset="-128"/>
              </a:rPr>
              <a:t>B</a:t>
            </a:r>
          </a:p>
        </p:txBody>
      </p:sp>
      <p:sp>
        <p:nvSpPr>
          <p:cNvPr id="7" name="Text Box 7">
            <a:extLst>
              <a:ext uri="{FF2B5EF4-FFF2-40B4-BE49-F238E27FC236}">
                <a16:creationId xmlns:a16="http://schemas.microsoft.com/office/drawing/2014/main" id="{49D0CBFE-189F-5F2E-B33F-22587FBF85F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43438" y="4002088"/>
            <a:ext cx="3448050" cy="946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Times" charset="0"/>
                <a:ea typeface="Osaka" panose="020B0600000000000000" pitchFamily="34" charset="-128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Times" charset="0"/>
                <a:ea typeface="Osaka" panose="020B0600000000000000" pitchFamily="34" charset="-128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Times" charset="0"/>
                <a:ea typeface="Osaka" panose="020B0600000000000000" pitchFamily="34" charset="-128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Times" charset="0"/>
                <a:ea typeface="Osaka" panose="020B0600000000000000" pitchFamily="34" charset="-128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Times" charset="0"/>
                <a:ea typeface="Osaka" panose="020B0600000000000000" pitchFamily="34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" charset="0"/>
                <a:ea typeface="Osaka" panose="020B0600000000000000" pitchFamily="34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" charset="0"/>
                <a:ea typeface="Osaka" panose="020B0600000000000000" pitchFamily="34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" charset="0"/>
                <a:ea typeface="Osaka" panose="020B0600000000000000" pitchFamily="34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" charset="0"/>
                <a:ea typeface="Osaka" panose="020B0600000000000000" pitchFamily="34" charset="-128"/>
              </a:defRPr>
            </a:lvl9pPr>
          </a:lstStyle>
          <a:p>
            <a:pPr algn="ctr"/>
            <a:r>
              <a:rPr lang="en-US" altLang="ja-JP" sz="2800">
                <a:solidFill>
                  <a:srgbClr val="0000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  <a:ea typeface="ＭＳ Ｐゴシック" panose="020B0600070205080204" pitchFamily="34" charset="-128"/>
              </a:rPr>
              <a:t>Color </a:t>
            </a:r>
          </a:p>
          <a:p>
            <a:pPr algn="ctr"/>
            <a:r>
              <a:rPr lang="en-US" altLang="ja-JP" sz="2800">
                <a:solidFill>
                  <a:srgbClr val="0000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  <a:ea typeface="ＭＳ Ｐゴシック" panose="020B0600070205080204" pitchFamily="34" charset="-128"/>
              </a:rPr>
              <a:t>superconductivity</a:t>
            </a:r>
          </a:p>
        </p:txBody>
      </p:sp>
      <p:sp>
        <p:nvSpPr>
          <p:cNvPr id="8" name="Text Box 8">
            <a:extLst>
              <a:ext uri="{FF2B5EF4-FFF2-40B4-BE49-F238E27FC236}">
                <a16:creationId xmlns:a16="http://schemas.microsoft.com/office/drawing/2014/main" id="{C4FB62AD-9943-4F9F-397D-105F1CBD697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19250" y="3879850"/>
            <a:ext cx="1528763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Times" charset="0"/>
                <a:ea typeface="Osaka" panose="020B0600000000000000" pitchFamily="34" charset="-128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Times" charset="0"/>
                <a:ea typeface="Osaka" panose="020B0600000000000000" pitchFamily="34" charset="-128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Times" charset="0"/>
                <a:ea typeface="Osaka" panose="020B0600000000000000" pitchFamily="34" charset="-128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Times" charset="0"/>
                <a:ea typeface="Osaka" panose="020B0600000000000000" pitchFamily="34" charset="-128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Times" charset="0"/>
                <a:ea typeface="Osaka" panose="020B0600000000000000" pitchFamily="34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" charset="0"/>
                <a:ea typeface="Osaka" panose="020B0600000000000000" pitchFamily="34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" charset="0"/>
                <a:ea typeface="Osaka" panose="020B0600000000000000" pitchFamily="34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" charset="0"/>
                <a:ea typeface="Osaka" panose="020B0600000000000000" pitchFamily="34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" charset="0"/>
                <a:ea typeface="Osaka" panose="020B0600000000000000" pitchFamily="34" charset="-128"/>
              </a:defRPr>
            </a:lvl9pPr>
          </a:lstStyle>
          <a:p>
            <a:r>
              <a:rPr lang="en-US" altLang="ja-JP" sz="2800">
                <a:solidFill>
                  <a:srgbClr val="339933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  <a:ea typeface="ＭＳ Ｐゴシック" panose="020B0600070205080204" pitchFamily="34" charset="-128"/>
              </a:rPr>
              <a:t>Hadrons</a:t>
            </a:r>
          </a:p>
        </p:txBody>
      </p:sp>
      <p:sp>
        <p:nvSpPr>
          <p:cNvPr id="58376" name="Line 9">
            <a:extLst>
              <a:ext uri="{FF2B5EF4-FFF2-40B4-BE49-F238E27FC236}">
                <a16:creationId xmlns:a16="http://schemas.microsoft.com/office/drawing/2014/main" id="{634AE2E1-1670-436D-BAB8-0859899E6F27}"/>
              </a:ext>
            </a:extLst>
          </p:cNvPr>
          <p:cNvSpPr>
            <a:spLocks noChangeShapeType="1"/>
          </p:cNvSpPr>
          <p:nvPr/>
        </p:nvSpPr>
        <p:spPr bwMode="auto">
          <a:xfrm>
            <a:off x="1046163" y="5743575"/>
            <a:ext cx="6991350" cy="55563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ja-JP" altLang="en-US"/>
          </a:p>
        </p:txBody>
      </p:sp>
      <p:sp>
        <p:nvSpPr>
          <p:cNvPr id="58377" name="Line 10">
            <a:extLst>
              <a:ext uri="{FF2B5EF4-FFF2-40B4-BE49-F238E27FC236}">
                <a16:creationId xmlns:a16="http://schemas.microsoft.com/office/drawing/2014/main" id="{492B7FBF-5CC7-6B17-5908-9FEB5D6C8142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1046163" y="1282700"/>
            <a:ext cx="12700" cy="4460875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ja-JP" altLang="en-US"/>
          </a:p>
        </p:txBody>
      </p:sp>
      <p:sp>
        <p:nvSpPr>
          <p:cNvPr id="58378" name="Oval 11">
            <a:extLst>
              <a:ext uri="{FF2B5EF4-FFF2-40B4-BE49-F238E27FC236}">
                <a16:creationId xmlns:a16="http://schemas.microsoft.com/office/drawing/2014/main" id="{5D26ADA9-5F85-CEFF-5125-8227B267EB58}"/>
              </a:ext>
            </a:extLst>
          </p:cNvPr>
          <p:cNvSpPr>
            <a:spLocks noChangeArrowheads="1"/>
          </p:cNvSpPr>
          <p:nvPr/>
        </p:nvSpPr>
        <p:spPr bwMode="auto">
          <a:xfrm>
            <a:off x="4075113" y="4803775"/>
            <a:ext cx="166687" cy="166688"/>
          </a:xfrm>
          <a:prstGeom prst="ellipse">
            <a:avLst/>
          </a:prstGeom>
          <a:solidFill>
            <a:srgbClr val="FF0000"/>
          </a:solidFill>
          <a:ln w="9525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>
            <a:lvl1pPr>
              <a:defRPr kumimoji="1" sz="2400">
                <a:solidFill>
                  <a:schemeClr val="tx1"/>
                </a:solidFill>
                <a:latin typeface="Times" charset="0"/>
                <a:ea typeface="Osaka" panose="020B0600000000000000" pitchFamily="34" charset="-128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Times" charset="0"/>
                <a:ea typeface="Osaka" panose="020B0600000000000000" pitchFamily="34" charset="-128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Times" charset="0"/>
                <a:ea typeface="Osaka" panose="020B0600000000000000" pitchFamily="34" charset="-128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Times" charset="0"/>
                <a:ea typeface="Osaka" panose="020B0600000000000000" pitchFamily="34" charset="-128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Times" charset="0"/>
                <a:ea typeface="Osaka" panose="020B0600000000000000" pitchFamily="34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" charset="0"/>
                <a:ea typeface="Osaka" panose="020B0600000000000000" pitchFamily="34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" charset="0"/>
                <a:ea typeface="Osaka" panose="020B0600000000000000" pitchFamily="34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" charset="0"/>
                <a:ea typeface="Osaka" panose="020B0600000000000000" pitchFamily="34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" charset="0"/>
                <a:ea typeface="Osaka" panose="020B0600000000000000" pitchFamily="34" charset="-128"/>
              </a:defRPr>
            </a:lvl9pPr>
          </a:lstStyle>
          <a:p>
            <a:endParaRPr lang="ja-JP" altLang="en-US"/>
          </a:p>
        </p:txBody>
      </p:sp>
      <p:sp>
        <p:nvSpPr>
          <p:cNvPr id="58379" name="AutoShape 12">
            <a:extLst>
              <a:ext uri="{FF2B5EF4-FFF2-40B4-BE49-F238E27FC236}">
                <a16:creationId xmlns:a16="http://schemas.microsoft.com/office/drawing/2014/main" id="{EA9B417A-6FF1-AF97-DC48-0DB29CF33CF7}"/>
              </a:ext>
            </a:extLst>
          </p:cNvPr>
          <p:cNvSpPr>
            <a:spLocks noChangeArrowheads="1"/>
          </p:cNvSpPr>
          <p:nvPr/>
        </p:nvSpPr>
        <p:spPr bwMode="auto">
          <a:xfrm>
            <a:off x="2987675" y="5226050"/>
            <a:ext cx="2520950" cy="287338"/>
          </a:xfrm>
          <a:prstGeom prst="leftRightArrow">
            <a:avLst>
              <a:gd name="adj1" fmla="val 50000"/>
              <a:gd name="adj2" fmla="val 175469"/>
            </a:avLst>
          </a:prstGeom>
          <a:gradFill rotWithShape="1">
            <a:gsLst>
              <a:gs pos="0">
                <a:srgbClr val="23FF14"/>
              </a:gs>
              <a:gs pos="100000">
                <a:srgbClr val="0000FF"/>
              </a:gs>
            </a:gsLst>
            <a:lin ang="0" scaled="1"/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 kumimoji="1" sz="2400">
                <a:solidFill>
                  <a:schemeClr val="tx1"/>
                </a:solidFill>
                <a:latin typeface="Times" charset="0"/>
                <a:ea typeface="Osaka" panose="020B0600000000000000" pitchFamily="34" charset="-128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Times" charset="0"/>
                <a:ea typeface="Osaka" panose="020B0600000000000000" pitchFamily="34" charset="-128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Times" charset="0"/>
                <a:ea typeface="Osaka" panose="020B0600000000000000" pitchFamily="34" charset="-128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Times" charset="0"/>
                <a:ea typeface="Osaka" panose="020B0600000000000000" pitchFamily="34" charset="-128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Times" charset="0"/>
                <a:ea typeface="Osaka" panose="020B0600000000000000" pitchFamily="34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" charset="0"/>
                <a:ea typeface="Osaka" panose="020B0600000000000000" pitchFamily="34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" charset="0"/>
                <a:ea typeface="Osaka" panose="020B0600000000000000" pitchFamily="34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" charset="0"/>
                <a:ea typeface="Osaka" panose="020B0600000000000000" pitchFamily="34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" charset="0"/>
                <a:ea typeface="Osaka" panose="020B0600000000000000" pitchFamily="34" charset="-128"/>
              </a:defRPr>
            </a:lvl9pPr>
          </a:lstStyle>
          <a:p>
            <a:endParaRPr lang="ja-JP" altLang="en-US"/>
          </a:p>
        </p:txBody>
      </p:sp>
      <p:sp>
        <p:nvSpPr>
          <p:cNvPr id="58380" name="Oval 13">
            <a:extLst>
              <a:ext uri="{FF2B5EF4-FFF2-40B4-BE49-F238E27FC236}">
                <a16:creationId xmlns:a16="http://schemas.microsoft.com/office/drawing/2014/main" id="{3A12EA5B-A840-C940-29E7-24A9C98CFEF5}"/>
              </a:ext>
            </a:extLst>
          </p:cNvPr>
          <p:cNvSpPr>
            <a:spLocks noChangeArrowheads="1"/>
          </p:cNvSpPr>
          <p:nvPr/>
        </p:nvSpPr>
        <p:spPr bwMode="auto">
          <a:xfrm>
            <a:off x="2609850" y="2909888"/>
            <a:ext cx="168275" cy="166687"/>
          </a:xfrm>
          <a:prstGeom prst="ellipse">
            <a:avLst/>
          </a:prstGeom>
          <a:solidFill>
            <a:srgbClr val="FF0000"/>
          </a:solidFill>
          <a:ln w="9525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>
            <a:lvl1pPr>
              <a:defRPr kumimoji="1" sz="2400">
                <a:solidFill>
                  <a:schemeClr val="tx1"/>
                </a:solidFill>
                <a:latin typeface="Times" charset="0"/>
                <a:ea typeface="Osaka" panose="020B0600000000000000" pitchFamily="34" charset="-128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Times" charset="0"/>
                <a:ea typeface="Osaka" panose="020B0600000000000000" pitchFamily="34" charset="-128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Times" charset="0"/>
                <a:ea typeface="Osaka" panose="020B0600000000000000" pitchFamily="34" charset="-128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Times" charset="0"/>
                <a:ea typeface="Osaka" panose="020B0600000000000000" pitchFamily="34" charset="-128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Times" charset="0"/>
                <a:ea typeface="Osaka" panose="020B0600000000000000" pitchFamily="34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" charset="0"/>
                <a:ea typeface="Osaka" panose="020B0600000000000000" pitchFamily="34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" charset="0"/>
                <a:ea typeface="Osaka" panose="020B0600000000000000" pitchFamily="34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" charset="0"/>
                <a:ea typeface="Osaka" panose="020B0600000000000000" pitchFamily="34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" charset="0"/>
                <a:ea typeface="Osaka" panose="020B0600000000000000" pitchFamily="34" charset="-128"/>
              </a:defRPr>
            </a:lvl9pPr>
          </a:lstStyle>
          <a:p>
            <a:endParaRPr lang="ja-JP" altLang="en-US"/>
          </a:p>
        </p:txBody>
      </p:sp>
      <p:sp>
        <p:nvSpPr>
          <p:cNvPr id="58381" name="Freeform 14">
            <a:extLst>
              <a:ext uri="{FF2B5EF4-FFF2-40B4-BE49-F238E27FC236}">
                <a16:creationId xmlns:a16="http://schemas.microsoft.com/office/drawing/2014/main" id="{C0A49851-C019-0AE6-20D3-69BD394681D7}"/>
              </a:ext>
            </a:extLst>
          </p:cNvPr>
          <p:cNvSpPr>
            <a:spLocks/>
          </p:cNvSpPr>
          <p:nvPr/>
        </p:nvSpPr>
        <p:spPr bwMode="auto">
          <a:xfrm>
            <a:off x="4160838" y="3721100"/>
            <a:ext cx="3703637" cy="935038"/>
          </a:xfrm>
          <a:custGeom>
            <a:avLst/>
            <a:gdLst>
              <a:gd name="T0" fmla="*/ 0 w 1285"/>
              <a:gd name="T1" fmla="*/ 2147483647 h 186"/>
              <a:gd name="T2" fmla="*/ 2147483647 w 1285"/>
              <a:gd name="T3" fmla="*/ 2147483647 h 186"/>
              <a:gd name="T4" fmla="*/ 2147483647 w 1285"/>
              <a:gd name="T5" fmla="*/ 2147483647 h 186"/>
              <a:gd name="T6" fmla="*/ 2147483647 w 1285"/>
              <a:gd name="T7" fmla="*/ 0 h 186"/>
              <a:gd name="T8" fmla="*/ 0 60000 65536"/>
              <a:gd name="T9" fmla="*/ 0 60000 65536"/>
              <a:gd name="T10" fmla="*/ 0 60000 65536"/>
              <a:gd name="T11" fmla="*/ 0 60000 65536"/>
              <a:gd name="T12" fmla="*/ 0 w 1285"/>
              <a:gd name="T13" fmla="*/ 0 h 186"/>
              <a:gd name="T14" fmla="*/ 1285 w 1285"/>
              <a:gd name="T15" fmla="*/ 186 h 18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1285" h="186">
                <a:moveTo>
                  <a:pt x="0" y="186"/>
                </a:moveTo>
                <a:cubicBezTo>
                  <a:pt x="78" y="169"/>
                  <a:pt x="311" y="112"/>
                  <a:pt x="470" y="85"/>
                </a:cubicBezTo>
                <a:cubicBezTo>
                  <a:pt x="629" y="58"/>
                  <a:pt x="818" y="38"/>
                  <a:pt x="954" y="24"/>
                </a:cubicBezTo>
                <a:cubicBezTo>
                  <a:pt x="1090" y="10"/>
                  <a:pt x="1216" y="5"/>
                  <a:pt x="1285" y="0"/>
                </a:cubicBezTo>
              </a:path>
            </a:pathLst>
          </a:custGeom>
          <a:noFill/>
          <a:ln w="44450">
            <a:solidFill>
              <a:srgbClr val="0000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ja-JP" altLang="en-US"/>
          </a:p>
        </p:txBody>
      </p:sp>
      <p:sp>
        <p:nvSpPr>
          <p:cNvPr id="15" name="Text Box 15">
            <a:extLst>
              <a:ext uri="{FF2B5EF4-FFF2-40B4-BE49-F238E27FC236}">
                <a16:creationId xmlns:a16="http://schemas.microsoft.com/office/drawing/2014/main" id="{B0DE7C33-1572-2357-3776-8D29EAE32AB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56000" y="2457450"/>
            <a:ext cx="4221163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Times" charset="0"/>
                <a:ea typeface="Osaka" panose="020B0600000000000000" pitchFamily="34" charset="-128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Times" charset="0"/>
                <a:ea typeface="Osaka" panose="020B0600000000000000" pitchFamily="34" charset="-128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Times" charset="0"/>
                <a:ea typeface="Osaka" panose="020B0600000000000000" pitchFamily="34" charset="-128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Times" charset="0"/>
                <a:ea typeface="Osaka" panose="020B0600000000000000" pitchFamily="34" charset="-128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Times" charset="0"/>
                <a:ea typeface="Osaka" panose="020B0600000000000000" pitchFamily="34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" charset="0"/>
                <a:ea typeface="Osaka" panose="020B0600000000000000" pitchFamily="34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" charset="0"/>
                <a:ea typeface="Osaka" panose="020B0600000000000000" pitchFamily="34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" charset="0"/>
                <a:ea typeface="Osaka" panose="020B0600000000000000" pitchFamily="34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" charset="0"/>
                <a:ea typeface="Osaka" panose="020B0600000000000000" pitchFamily="34" charset="-128"/>
              </a:defRPr>
            </a:lvl9pPr>
          </a:lstStyle>
          <a:p>
            <a:r>
              <a:rPr lang="en-US" altLang="ja-JP" sz="280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  <a:ea typeface="ＭＳ Ｐゴシック" panose="020B0600070205080204" pitchFamily="34" charset="-128"/>
              </a:rPr>
              <a:t>Quark-Gluon Plasma</a:t>
            </a:r>
          </a:p>
        </p:txBody>
      </p:sp>
      <p:grpSp>
        <p:nvGrpSpPr>
          <p:cNvPr id="58383" name="Group 16">
            <a:extLst>
              <a:ext uri="{FF2B5EF4-FFF2-40B4-BE49-F238E27FC236}">
                <a16:creationId xmlns:a16="http://schemas.microsoft.com/office/drawing/2014/main" id="{52234E76-733B-CBC6-3EAF-00C1769B83E0}"/>
              </a:ext>
            </a:extLst>
          </p:cNvPr>
          <p:cNvGrpSpPr>
            <a:grpSpLocks/>
          </p:cNvGrpSpPr>
          <p:nvPr/>
        </p:nvGrpSpPr>
        <p:grpSpPr bwMode="auto">
          <a:xfrm>
            <a:off x="2195513" y="5154613"/>
            <a:ext cx="595312" cy="360362"/>
            <a:chOff x="431" y="3158"/>
            <a:chExt cx="313" cy="181"/>
          </a:xfrm>
        </p:grpSpPr>
        <p:sp>
          <p:nvSpPr>
            <p:cNvPr id="58426" name="Oval 17">
              <a:extLst>
                <a:ext uri="{FF2B5EF4-FFF2-40B4-BE49-F238E27FC236}">
                  <a16:creationId xmlns:a16="http://schemas.microsoft.com/office/drawing/2014/main" id="{16B9039E-A0DC-9FAC-CCC0-06347658230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31" y="3158"/>
              <a:ext cx="313" cy="181"/>
            </a:xfrm>
            <a:prstGeom prst="ellipse">
              <a:avLst/>
            </a:prstGeom>
            <a:gradFill rotWithShape="1">
              <a:gsLst>
                <a:gs pos="0">
                  <a:srgbClr val="CCFFFF"/>
                </a:gs>
                <a:gs pos="100000">
                  <a:schemeClr val="accent1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 kumimoji="1" sz="2400">
                  <a:solidFill>
                    <a:schemeClr val="tx1"/>
                  </a:solidFill>
                  <a:latin typeface="Times" charset="0"/>
                  <a:ea typeface="Osaka" panose="020B0600000000000000" pitchFamily="34" charset="-128"/>
                </a:defRPr>
              </a:lvl1pPr>
              <a:lvl2pPr marL="742950" indent="-285750">
                <a:defRPr kumimoji="1" sz="2400">
                  <a:solidFill>
                    <a:schemeClr val="tx1"/>
                  </a:solidFill>
                  <a:latin typeface="Times" charset="0"/>
                  <a:ea typeface="Osaka" panose="020B0600000000000000" pitchFamily="34" charset="-128"/>
                </a:defRPr>
              </a:lvl2pPr>
              <a:lvl3pPr marL="1143000" indent="-228600">
                <a:defRPr kumimoji="1" sz="2400">
                  <a:solidFill>
                    <a:schemeClr val="tx1"/>
                  </a:solidFill>
                  <a:latin typeface="Times" charset="0"/>
                  <a:ea typeface="Osaka" panose="020B0600000000000000" pitchFamily="34" charset="-128"/>
                </a:defRPr>
              </a:lvl3pPr>
              <a:lvl4pPr marL="1600200" indent="-228600">
                <a:defRPr kumimoji="1" sz="2400">
                  <a:solidFill>
                    <a:schemeClr val="tx1"/>
                  </a:solidFill>
                  <a:latin typeface="Times" charset="0"/>
                  <a:ea typeface="Osaka" panose="020B0600000000000000" pitchFamily="34" charset="-128"/>
                </a:defRPr>
              </a:lvl4pPr>
              <a:lvl5pPr marL="2057400" indent="-228600">
                <a:defRPr kumimoji="1" sz="2400">
                  <a:solidFill>
                    <a:schemeClr val="tx1"/>
                  </a:solidFill>
                  <a:latin typeface="Times" charset="0"/>
                  <a:ea typeface="Osaka" panose="020B0600000000000000" pitchFamily="34" charset="-128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" charset="0"/>
                  <a:ea typeface="Osaka" panose="020B0600000000000000" pitchFamily="34" charset="-128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" charset="0"/>
                  <a:ea typeface="Osaka" panose="020B0600000000000000" pitchFamily="34" charset="-128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" charset="0"/>
                  <a:ea typeface="Osaka" panose="020B0600000000000000" pitchFamily="34" charset="-128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" charset="0"/>
                  <a:ea typeface="Osaka" panose="020B0600000000000000" pitchFamily="34" charset="-128"/>
                </a:defRPr>
              </a:lvl9pPr>
            </a:lstStyle>
            <a:p>
              <a:endParaRPr lang="ja-JP" altLang="en-US"/>
            </a:p>
          </p:txBody>
        </p:sp>
        <p:sp>
          <p:nvSpPr>
            <p:cNvPr id="58427" name="Oval 18">
              <a:extLst>
                <a:ext uri="{FF2B5EF4-FFF2-40B4-BE49-F238E27FC236}">
                  <a16:creationId xmlns:a16="http://schemas.microsoft.com/office/drawing/2014/main" id="{62CE79A1-D38B-C767-E39B-94E2480C7CF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12" y="3203"/>
              <a:ext cx="91" cy="91"/>
            </a:xfrm>
            <a:prstGeom prst="ellipse">
              <a:avLst/>
            </a:prstGeom>
            <a:gradFill rotWithShape="1">
              <a:gsLst>
                <a:gs pos="0">
                  <a:schemeClr val="bg1"/>
                </a:gs>
                <a:gs pos="100000">
                  <a:srgbClr val="DCDCDC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 kumimoji="1" sz="2400">
                  <a:solidFill>
                    <a:schemeClr val="tx1"/>
                  </a:solidFill>
                  <a:latin typeface="Times" charset="0"/>
                  <a:ea typeface="Osaka" panose="020B0600000000000000" pitchFamily="34" charset="-128"/>
                </a:defRPr>
              </a:lvl1pPr>
              <a:lvl2pPr marL="742950" indent="-285750">
                <a:defRPr kumimoji="1" sz="2400">
                  <a:solidFill>
                    <a:schemeClr val="tx1"/>
                  </a:solidFill>
                  <a:latin typeface="Times" charset="0"/>
                  <a:ea typeface="Osaka" panose="020B0600000000000000" pitchFamily="34" charset="-128"/>
                </a:defRPr>
              </a:lvl2pPr>
              <a:lvl3pPr marL="1143000" indent="-228600">
                <a:defRPr kumimoji="1" sz="2400">
                  <a:solidFill>
                    <a:schemeClr val="tx1"/>
                  </a:solidFill>
                  <a:latin typeface="Times" charset="0"/>
                  <a:ea typeface="Osaka" panose="020B0600000000000000" pitchFamily="34" charset="-128"/>
                </a:defRPr>
              </a:lvl3pPr>
              <a:lvl4pPr marL="1600200" indent="-228600">
                <a:defRPr kumimoji="1" sz="2400">
                  <a:solidFill>
                    <a:schemeClr val="tx1"/>
                  </a:solidFill>
                  <a:latin typeface="Times" charset="0"/>
                  <a:ea typeface="Osaka" panose="020B0600000000000000" pitchFamily="34" charset="-128"/>
                </a:defRPr>
              </a:lvl4pPr>
              <a:lvl5pPr marL="2057400" indent="-228600">
                <a:defRPr kumimoji="1" sz="2400">
                  <a:solidFill>
                    <a:schemeClr val="tx1"/>
                  </a:solidFill>
                  <a:latin typeface="Times" charset="0"/>
                  <a:ea typeface="Osaka" panose="020B0600000000000000" pitchFamily="34" charset="-128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" charset="0"/>
                  <a:ea typeface="Osaka" panose="020B0600000000000000" pitchFamily="34" charset="-128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" charset="0"/>
                  <a:ea typeface="Osaka" panose="020B0600000000000000" pitchFamily="34" charset="-128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" charset="0"/>
                  <a:ea typeface="Osaka" panose="020B0600000000000000" pitchFamily="34" charset="-128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" charset="0"/>
                  <a:ea typeface="Osaka" panose="020B0600000000000000" pitchFamily="34" charset="-128"/>
                </a:defRPr>
              </a:lvl9pPr>
            </a:lstStyle>
            <a:p>
              <a:endParaRPr lang="ja-JP" altLang="en-US"/>
            </a:p>
          </p:txBody>
        </p:sp>
        <p:sp>
          <p:nvSpPr>
            <p:cNvPr id="58428" name="Oval 19">
              <a:extLst>
                <a:ext uri="{FF2B5EF4-FFF2-40B4-BE49-F238E27FC236}">
                  <a16:creationId xmlns:a16="http://schemas.microsoft.com/office/drawing/2014/main" id="{BF2982AC-9057-ABAB-7FC1-87DF468D36E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76" y="3203"/>
              <a:ext cx="90" cy="92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 kumimoji="1" sz="2400">
                  <a:solidFill>
                    <a:schemeClr val="tx1"/>
                  </a:solidFill>
                  <a:latin typeface="Times" charset="0"/>
                  <a:ea typeface="Osaka" panose="020B0600000000000000" pitchFamily="34" charset="-128"/>
                </a:defRPr>
              </a:lvl1pPr>
              <a:lvl2pPr marL="742950" indent="-285750">
                <a:defRPr kumimoji="1" sz="2400">
                  <a:solidFill>
                    <a:schemeClr val="tx1"/>
                  </a:solidFill>
                  <a:latin typeface="Times" charset="0"/>
                  <a:ea typeface="Osaka" panose="020B0600000000000000" pitchFamily="34" charset="-128"/>
                </a:defRPr>
              </a:lvl2pPr>
              <a:lvl3pPr marL="1143000" indent="-228600">
                <a:defRPr kumimoji="1" sz="2400">
                  <a:solidFill>
                    <a:schemeClr val="tx1"/>
                  </a:solidFill>
                  <a:latin typeface="Times" charset="0"/>
                  <a:ea typeface="Osaka" panose="020B0600000000000000" pitchFamily="34" charset="-128"/>
                </a:defRPr>
              </a:lvl3pPr>
              <a:lvl4pPr marL="1600200" indent="-228600">
                <a:defRPr kumimoji="1" sz="2400">
                  <a:solidFill>
                    <a:schemeClr val="tx1"/>
                  </a:solidFill>
                  <a:latin typeface="Times" charset="0"/>
                  <a:ea typeface="Osaka" panose="020B0600000000000000" pitchFamily="34" charset="-128"/>
                </a:defRPr>
              </a:lvl4pPr>
              <a:lvl5pPr marL="2057400" indent="-228600">
                <a:defRPr kumimoji="1" sz="2400">
                  <a:solidFill>
                    <a:schemeClr val="tx1"/>
                  </a:solidFill>
                  <a:latin typeface="Times" charset="0"/>
                  <a:ea typeface="Osaka" panose="020B0600000000000000" pitchFamily="34" charset="-128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" charset="0"/>
                  <a:ea typeface="Osaka" panose="020B0600000000000000" pitchFamily="34" charset="-128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" charset="0"/>
                  <a:ea typeface="Osaka" panose="020B0600000000000000" pitchFamily="34" charset="-128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" charset="0"/>
                  <a:ea typeface="Osaka" panose="020B0600000000000000" pitchFamily="34" charset="-128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" charset="0"/>
                  <a:ea typeface="Osaka" panose="020B0600000000000000" pitchFamily="34" charset="-128"/>
                </a:defRPr>
              </a:lvl9pPr>
            </a:lstStyle>
            <a:p>
              <a:endParaRPr lang="ja-JP" altLang="en-US"/>
            </a:p>
          </p:txBody>
        </p:sp>
      </p:grpSp>
      <p:sp>
        <p:nvSpPr>
          <p:cNvPr id="58384" name="Oval 20">
            <a:extLst>
              <a:ext uri="{FF2B5EF4-FFF2-40B4-BE49-F238E27FC236}">
                <a16:creationId xmlns:a16="http://schemas.microsoft.com/office/drawing/2014/main" id="{748BBE09-7691-A79A-41ED-99F2366B552A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91050" y="1554163"/>
            <a:ext cx="171450" cy="182562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defRPr kumimoji="1" sz="2400">
                <a:solidFill>
                  <a:schemeClr val="tx1"/>
                </a:solidFill>
                <a:latin typeface="Times" charset="0"/>
                <a:ea typeface="Osaka" panose="020B0600000000000000" pitchFamily="34" charset="-128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Times" charset="0"/>
                <a:ea typeface="Osaka" panose="020B0600000000000000" pitchFamily="34" charset="-128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Times" charset="0"/>
                <a:ea typeface="Osaka" panose="020B0600000000000000" pitchFamily="34" charset="-128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Times" charset="0"/>
                <a:ea typeface="Osaka" panose="020B0600000000000000" pitchFamily="34" charset="-128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Times" charset="0"/>
                <a:ea typeface="Osaka" panose="020B0600000000000000" pitchFamily="34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" charset="0"/>
                <a:ea typeface="Osaka" panose="020B0600000000000000" pitchFamily="34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" charset="0"/>
                <a:ea typeface="Osaka" panose="020B0600000000000000" pitchFamily="34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" charset="0"/>
                <a:ea typeface="Osaka" panose="020B0600000000000000" pitchFamily="34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" charset="0"/>
                <a:ea typeface="Osaka" panose="020B0600000000000000" pitchFamily="34" charset="-128"/>
              </a:defRPr>
            </a:lvl9pPr>
          </a:lstStyle>
          <a:p>
            <a:endParaRPr lang="ja-JP" altLang="en-US"/>
          </a:p>
        </p:txBody>
      </p:sp>
      <p:sp>
        <p:nvSpPr>
          <p:cNvPr id="58385" name="Oval 21">
            <a:extLst>
              <a:ext uri="{FF2B5EF4-FFF2-40B4-BE49-F238E27FC236}">
                <a16:creationId xmlns:a16="http://schemas.microsoft.com/office/drawing/2014/main" id="{EFF78308-5837-DFD9-428C-8EAFE8F6A2FF}"/>
              </a:ext>
            </a:extLst>
          </p:cNvPr>
          <p:cNvSpPr>
            <a:spLocks noChangeArrowheads="1"/>
          </p:cNvSpPr>
          <p:nvPr/>
        </p:nvSpPr>
        <p:spPr bwMode="auto">
          <a:xfrm>
            <a:off x="2868613" y="2546350"/>
            <a:ext cx="173037" cy="182563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100000">
                <a:srgbClr val="DCDCDC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defRPr kumimoji="1" sz="2400">
                <a:solidFill>
                  <a:schemeClr val="tx1"/>
                </a:solidFill>
                <a:latin typeface="Times" charset="0"/>
                <a:ea typeface="Osaka" panose="020B0600000000000000" pitchFamily="34" charset="-128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Times" charset="0"/>
                <a:ea typeface="Osaka" panose="020B0600000000000000" pitchFamily="34" charset="-128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Times" charset="0"/>
                <a:ea typeface="Osaka" panose="020B0600000000000000" pitchFamily="34" charset="-128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Times" charset="0"/>
                <a:ea typeface="Osaka" panose="020B0600000000000000" pitchFamily="34" charset="-128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Times" charset="0"/>
                <a:ea typeface="Osaka" panose="020B0600000000000000" pitchFamily="34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" charset="0"/>
                <a:ea typeface="Osaka" panose="020B0600000000000000" pitchFamily="34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" charset="0"/>
                <a:ea typeface="Osaka" panose="020B0600000000000000" pitchFamily="34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" charset="0"/>
                <a:ea typeface="Osaka" panose="020B0600000000000000" pitchFamily="34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" charset="0"/>
                <a:ea typeface="Osaka" panose="020B0600000000000000" pitchFamily="34" charset="-128"/>
              </a:defRPr>
            </a:lvl9pPr>
          </a:lstStyle>
          <a:p>
            <a:endParaRPr lang="ja-JP" altLang="en-US"/>
          </a:p>
        </p:txBody>
      </p:sp>
      <p:sp>
        <p:nvSpPr>
          <p:cNvPr id="58386" name="Oval 22">
            <a:extLst>
              <a:ext uri="{FF2B5EF4-FFF2-40B4-BE49-F238E27FC236}">
                <a16:creationId xmlns:a16="http://schemas.microsoft.com/office/drawing/2014/main" id="{DC2DB033-EA98-E421-E77E-726A34A141F4}"/>
              </a:ext>
            </a:extLst>
          </p:cNvPr>
          <p:cNvSpPr>
            <a:spLocks noChangeArrowheads="1"/>
          </p:cNvSpPr>
          <p:nvPr/>
        </p:nvSpPr>
        <p:spPr bwMode="auto">
          <a:xfrm>
            <a:off x="3987800" y="1735138"/>
            <a:ext cx="173038" cy="180975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100000">
                <a:srgbClr val="DCDCDC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defRPr kumimoji="1" sz="2400">
                <a:solidFill>
                  <a:schemeClr val="tx1"/>
                </a:solidFill>
                <a:latin typeface="Times" charset="0"/>
                <a:ea typeface="Osaka" panose="020B0600000000000000" pitchFamily="34" charset="-128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Times" charset="0"/>
                <a:ea typeface="Osaka" panose="020B0600000000000000" pitchFamily="34" charset="-128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Times" charset="0"/>
                <a:ea typeface="Osaka" panose="020B0600000000000000" pitchFamily="34" charset="-128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Times" charset="0"/>
                <a:ea typeface="Osaka" panose="020B0600000000000000" pitchFamily="34" charset="-128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Times" charset="0"/>
                <a:ea typeface="Osaka" panose="020B0600000000000000" pitchFamily="34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" charset="0"/>
                <a:ea typeface="Osaka" panose="020B0600000000000000" pitchFamily="34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" charset="0"/>
                <a:ea typeface="Osaka" panose="020B0600000000000000" pitchFamily="34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" charset="0"/>
                <a:ea typeface="Osaka" panose="020B0600000000000000" pitchFamily="34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" charset="0"/>
                <a:ea typeface="Osaka" panose="020B0600000000000000" pitchFamily="34" charset="-128"/>
              </a:defRPr>
            </a:lvl9pPr>
          </a:lstStyle>
          <a:p>
            <a:endParaRPr lang="ja-JP" altLang="en-US"/>
          </a:p>
        </p:txBody>
      </p:sp>
      <p:sp>
        <p:nvSpPr>
          <p:cNvPr id="58387" name="Oval 23">
            <a:extLst>
              <a:ext uri="{FF2B5EF4-FFF2-40B4-BE49-F238E27FC236}">
                <a16:creationId xmlns:a16="http://schemas.microsoft.com/office/drawing/2014/main" id="{5DA0B0E3-6169-5BA3-F514-657CA8906D9B}"/>
              </a:ext>
            </a:extLst>
          </p:cNvPr>
          <p:cNvSpPr>
            <a:spLocks noChangeArrowheads="1"/>
          </p:cNvSpPr>
          <p:nvPr/>
        </p:nvSpPr>
        <p:spPr bwMode="auto">
          <a:xfrm>
            <a:off x="6313488" y="1554163"/>
            <a:ext cx="173037" cy="180975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100000">
                <a:srgbClr val="DCDCDC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defRPr kumimoji="1" sz="2400">
                <a:solidFill>
                  <a:schemeClr val="tx1"/>
                </a:solidFill>
                <a:latin typeface="Times" charset="0"/>
                <a:ea typeface="Osaka" panose="020B0600000000000000" pitchFamily="34" charset="-128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Times" charset="0"/>
                <a:ea typeface="Osaka" panose="020B0600000000000000" pitchFamily="34" charset="-128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Times" charset="0"/>
                <a:ea typeface="Osaka" panose="020B0600000000000000" pitchFamily="34" charset="-128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Times" charset="0"/>
                <a:ea typeface="Osaka" panose="020B0600000000000000" pitchFamily="34" charset="-128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Times" charset="0"/>
                <a:ea typeface="Osaka" panose="020B0600000000000000" pitchFamily="34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" charset="0"/>
                <a:ea typeface="Osaka" panose="020B0600000000000000" pitchFamily="34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" charset="0"/>
                <a:ea typeface="Osaka" panose="020B0600000000000000" pitchFamily="34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" charset="0"/>
                <a:ea typeface="Osaka" panose="020B0600000000000000" pitchFamily="34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" charset="0"/>
                <a:ea typeface="Osaka" panose="020B0600000000000000" pitchFamily="34" charset="-128"/>
              </a:defRPr>
            </a:lvl9pPr>
          </a:lstStyle>
          <a:p>
            <a:endParaRPr lang="ja-JP" altLang="en-US"/>
          </a:p>
        </p:txBody>
      </p:sp>
      <p:sp>
        <p:nvSpPr>
          <p:cNvPr id="58388" name="Oval 24">
            <a:extLst>
              <a:ext uri="{FF2B5EF4-FFF2-40B4-BE49-F238E27FC236}">
                <a16:creationId xmlns:a16="http://schemas.microsoft.com/office/drawing/2014/main" id="{D304F9BE-89C5-08BF-78C0-FA371755D952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33563" y="1914525"/>
            <a:ext cx="173037" cy="180975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100000">
                <a:srgbClr val="DCDCDC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defRPr kumimoji="1" sz="2400">
                <a:solidFill>
                  <a:schemeClr val="tx1"/>
                </a:solidFill>
                <a:latin typeface="Times" charset="0"/>
                <a:ea typeface="Osaka" panose="020B0600000000000000" pitchFamily="34" charset="-128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Times" charset="0"/>
                <a:ea typeface="Osaka" panose="020B0600000000000000" pitchFamily="34" charset="-128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Times" charset="0"/>
                <a:ea typeface="Osaka" panose="020B0600000000000000" pitchFamily="34" charset="-128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Times" charset="0"/>
                <a:ea typeface="Osaka" panose="020B0600000000000000" pitchFamily="34" charset="-128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Times" charset="0"/>
                <a:ea typeface="Osaka" panose="020B0600000000000000" pitchFamily="34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" charset="0"/>
                <a:ea typeface="Osaka" panose="020B0600000000000000" pitchFamily="34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" charset="0"/>
                <a:ea typeface="Osaka" panose="020B0600000000000000" pitchFamily="34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" charset="0"/>
                <a:ea typeface="Osaka" panose="020B0600000000000000" pitchFamily="34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" charset="0"/>
                <a:ea typeface="Osaka" panose="020B0600000000000000" pitchFamily="34" charset="-128"/>
              </a:defRPr>
            </a:lvl9pPr>
          </a:lstStyle>
          <a:p>
            <a:endParaRPr lang="ja-JP" altLang="en-US"/>
          </a:p>
        </p:txBody>
      </p:sp>
      <p:sp>
        <p:nvSpPr>
          <p:cNvPr id="58389" name="Oval 25">
            <a:extLst>
              <a:ext uri="{FF2B5EF4-FFF2-40B4-BE49-F238E27FC236}">
                <a16:creationId xmlns:a16="http://schemas.microsoft.com/office/drawing/2014/main" id="{A3B950A8-160A-6954-EA3E-6C72B9162292}"/>
              </a:ext>
            </a:extLst>
          </p:cNvPr>
          <p:cNvSpPr>
            <a:spLocks noChangeArrowheads="1"/>
          </p:cNvSpPr>
          <p:nvPr/>
        </p:nvSpPr>
        <p:spPr bwMode="auto">
          <a:xfrm>
            <a:off x="5624513" y="3540125"/>
            <a:ext cx="173037" cy="180975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100000">
                <a:srgbClr val="DCDCDC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defRPr kumimoji="1" sz="2400">
                <a:solidFill>
                  <a:schemeClr val="tx1"/>
                </a:solidFill>
                <a:latin typeface="Times" charset="0"/>
                <a:ea typeface="Osaka" panose="020B0600000000000000" pitchFamily="34" charset="-128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Times" charset="0"/>
                <a:ea typeface="Osaka" panose="020B0600000000000000" pitchFamily="34" charset="-128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Times" charset="0"/>
                <a:ea typeface="Osaka" panose="020B0600000000000000" pitchFamily="34" charset="-128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Times" charset="0"/>
                <a:ea typeface="Osaka" panose="020B0600000000000000" pitchFamily="34" charset="-128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Times" charset="0"/>
                <a:ea typeface="Osaka" panose="020B0600000000000000" pitchFamily="34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" charset="0"/>
                <a:ea typeface="Osaka" panose="020B0600000000000000" pitchFamily="34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" charset="0"/>
                <a:ea typeface="Osaka" panose="020B0600000000000000" pitchFamily="34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" charset="0"/>
                <a:ea typeface="Osaka" panose="020B0600000000000000" pitchFamily="34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" charset="0"/>
                <a:ea typeface="Osaka" panose="020B0600000000000000" pitchFamily="34" charset="-128"/>
              </a:defRPr>
            </a:lvl9pPr>
          </a:lstStyle>
          <a:p>
            <a:endParaRPr lang="ja-JP" altLang="en-US"/>
          </a:p>
        </p:txBody>
      </p:sp>
      <p:sp>
        <p:nvSpPr>
          <p:cNvPr id="58390" name="Oval 26">
            <a:extLst>
              <a:ext uri="{FF2B5EF4-FFF2-40B4-BE49-F238E27FC236}">
                <a16:creationId xmlns:a16="http://schemas.microsoft.com/office/drawing/2014/main" id="{F5E2D3AD-16EE-D63C-2C6C-5BC045777D63}"/>
              </a:ext>
            </a:extLst>
          </p:cNvPr>
          <p:cNvSpPr>
            <a:spLocks noChangeArrowheads="1"/>
          </p:cNvSpPr>
          <p:nvPr/>
        </p:nvSpPr>
        <p:spPr bwMode="auto">
          <a:xfrm>
            <a:off x="4935538" y="3268663"/>
            <a:ext cx="173037" cy="182562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100000">
                <a:srgbClr val="DCDCDC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defRPr kumimoji="1" sz="2400">
                <a:solidFill>
                  <a:schemeClr val="tx1"/>
                </a:solidFill>
                <a:latin typeface="Times" charset="0"/>
                <a:ea typeface="Osaka" panose="020B0600000000000000" pitchFamily="34" charset="-128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Times" charset="0"/>
                <a:ea typeface="Osaka" panose="020B0600000000000000" pitchFamily="34" charset="-128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Times" charset="0"/>
                <a:ea typeface="Osaka" panose="020B0600000000000000" pitchFamily="34" charset="-128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Times" charset="0"/>
                <a:ea typeface="Osaka" panose="020B0600000000000000" pitchFamily="34" charset="-128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Times" charset="0"/>
                <a:ea typeface="Osaka" panose="020B0600000000000000" pitchFamily="34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" charset="0"/>
                <a:ea typeface="Osaka" panose="020B0600000000000000" pitchFamily="34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" charset="0"/>
                <a:ea typeface="Osaka" panose="020B0600000000000000" pitchFamily="34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" charset="0"/>
                <a:ea typeface="Osaka" panose="020B0600000000000000" pitchFamily="34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" charset="0"/>
                <a:ea typeface="Osaka" panose="020B0600000000000000" pitchFamily="34" charset="-128"/>
              </a:defRPr>
            </a:lvl9pPr>
          </a:lstStyle>
          <a:p>
            <a:endParaRPr lang="ja-JP" altLang="en-US"/>
          </a:p>
        </p:txBody>
      </p:sp>
      <p:sp>
        <p:nvSpPr>
          <p:cNvPr id="58391" name="Oval 27">
            <a:extLst>
              <a:ext uri="{FF2B5EF4-FFF2-40B4-BE49-F238E27FC236}">
                <a16:creationId xmlns:a16="http://schemas.microsoft.com/office/drawing/2014/main" id="{0539F642-F21C-78D5-6B99-9E3FC8A6B589}"/>
              </a:ext>
            </a:extLst>
          </p:cNvPr>
          <p:cNvSpPr>
            <a:spLocks noChangeArrowheads="1"/>
          </p:cNvSpPr>
          <p:nvPr/>
        </p:nvSpPr>
        <p:spPr bwMode="auto">
          <a:xfrm>
            <a:off x="6745288" y="3268663"/>
            <a:ext cx="173037" cy="182562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100000">
                <a:srgbClr val="DCDCDC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defRPr kumimoji="1" sz="2400">
                <a:solidFill>
                  <a:schemeClr val="tx1"/>
                </a:solidFill>
                <a:latin typeface="Times" charset="0"/>
                <a:ea typeface="Osaka" panose="020B0600000000000000" pitchFamily="34" charset="-128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Times" charset="0"/>
                <a:ea typeface="Osaka" panose="020B0600000000000000" pitchFamily="34" charset="-128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Times" charset="0"/>
                <a:ea typeface="Osaka" panose="020B0600000000000000" pitchFamily="34" charset="-128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Times" charset="0"/>
                <a:ea typeface="Osaka" panose="020B0600000000000000" pitchFamily="34" charset="-128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Times" charset="0"/>
                <a:ea typeface="Osaka" panose="020B0600000000000000" pitchFamily="34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" charset="0"/>
                <a:ea typeface="Osaka" panose="020B0600000000000000" pitchFamily="34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" charset="0"/>
                <a:ea typeface="Osaka" panose="020B0600000000000000" pitchFamily="34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" charset="0"/>
                <a:ea typeface="Osaka" panose="020B0600000000000000" pitchFamily="34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" charset="0"/>
                <a:ea typeface="Osaka" panose="020B0600000000000000" pitchFamily="34" charset="-128"/>
              </a:defRPr>
            </a:lvl9pPr>
          </a:lstStyle>
          <a:p>
            <a:endParaRPr lang="ja-JP" altLang="en-US"/>
          </a:p>
        </p:txBody>
      </p:sp>
      <p:sp>
        <p:nvSpPr>
          <p:cNvPr id="58392" name="Oval 28">
            <a:extLst>
              <a:ext uri="{FF2B5EF4-FFF2-40B4-BE49-F238E27FC236}">
                <a16:creationId xmlns:a16="http://schemas.microsoft.com/office/drawing/2014/main" id="{38A36008-5BC6-37D7-C2D1-EA56B9199B96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40063" y="1463675"/>
            <a:ext cx="173037" cy="182563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100000">
                <a:srgbClr val="DCDCDC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defRPr kumimoji="1" sz="2400">
                <a:solidFill>
                  <a:schemeClr val="tx1"/>
                </a:solidFill>
                <a:latin typeface="Times" charset="0"/>
                <a:ea typeface="Osaka" panose="020B0600000000000000" pitchFamily="34" charset="-128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Times" charset="0"/>
                <a:ea typeface="Osaka" panose="020B0600000000000000" pitchFamily="34" charset="-128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Times" charset="0"/>
                <a:ea typeface="Osaka" panose="020B0600000000000000" pitchFamily="34" charset="-128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Times" charset="0"/>
                <a:ea typeface="Osaka" panose="020B0600000000000000" pitchFamily="34" charset="-128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Times" charset="0"/>
                <a:ea typeface="Osaka" panose="020B0600000000000000" pitchFamily="34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" charset="0"/>
                <a:ea typeface="Osaka" panose="020B0600000000000000" pitchFamily="34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" charset="0"/>
                <a:ea typeface="Osaka" panose="020B0600000000000000" pitchFamily="34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" charset="0"/>
                <a:ea typeface="Osaka" panose="020B0600000000000000" pitchFamily="34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" charset="0"/>
                <a:ea typeface="Osaka" panose="020B0600000000000000" pitchFamily="34" charset="-128"/>
              </a:defRPr>
            </a:lvl9pPr>
          </a:lstStyle>
          <a:p>
            <a:endParaRPr lang="ja-JP" altLang="en-US"/>
          </a:p>
        </p:txBody>
      </p:sp>
      <p:sp>
        <p:nvSpPr>
          <p:cNvPr id="58393" name="Oval 29">
            <a:extLst>
              <a:ext uri="{FF2B5EF4-FFF2-40B4-BE49-F238E27FC236}">
                <a16:creationId xmlns:a16="http://schemas.microsoft.com/office/drawing/2014/main" id="{F058F9CF-656A-E4E2-32C6-04E03A2B6F15}"/>
              </a:ext>
            </a:extLst>
          </p:cNvPr>
          <p:cNvSpPr>
            <a:spLocks noChangeArrowheads="1"/>
          </p:cNvSpPr>
          <p:nvPr/>
        </p:nvSpPr>
        <p:spPr bwMode="auto">
          <a:xfrm>
            <a:off x="7346950" y="2276475"/>
            <a:ext cx="173038" cy="180975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100000">
                <a:srgbClr val="DCDCDC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defRPr kumimoji="1" sz="2400">
                <a:solidFill>
                  <a:schemeClr val="tx1"/>
                </a:solidFill>
                <a:latin typeface="Times" charset="0"/>
                <a:ea typeface="Osaka" panose="020B0600000000000000" pitchFamily="34" charset="-128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Times" charset="0"/>
                <a:ea typeface="Osaka" panose="020B0600000000000000" pitchFamily="34" charset="-128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Times" charset="0"/>
                <a:ea typeface="Osaka" panose="020B0600000000000000" pitchFamily="34" charset="-128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Times" charset="0"/>
                <a:ea typeface="Osaka" panose="020B0600000000000000" pitchFamily="34" charset="-128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Times" charset="0"/>
                <a:ea typeface="Osaka" panose="020B0600000000000000" pitchFamily="34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" charset="0"/>
                <a:ea typeface="Osaka" panose="020B0600000000000000" pitchFamily="34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" charset="0"/>
                <a:ea typeface="Osaka" panose="020B0600000000000000" pitchFamily="34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" charset="0"/>
                <a:ea typeface="Osaka" panose="020B0600000000000000" pitchFamily="34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" charset="0"/>
                <a:ea typeface="Osaka" panose="020B0600000000000000" pitchFamily="34" charset="-128"/>
              </a:defRPr>
            </a:lvl9pPr>
          </a:lstStyle>
          <a:p>
            <a:endParaRPr lang="ja-JP" altLang="en-US"/>
          </a:p>
        </p:txBody>
      </p:sp>
      <p:sp>
        <p:nvSpPr>
          <p:cNvPr id="58394" name="Oval 30">
            <a:extLst>
              <a:ext uri="{FF2B5EF4-FFF2-40B4-BE49-F238E27FC236}">
                <a16:creationId xmlns:a16="http://schemas.microsoft.com/office/drawing/2014/main" id="{356299C3-2C25-DA84-ECFD-520BBF641D85}"/>
              </a:ext>
            </a:extLst>
          </p:cNvPr>
          <p:cNvSpPr>
            <a:spLocks noChangeArrowheads="1"/>
          </p:cNvSpPr>
          <p:nvPr/>
        </p:nvSpPr>
        <p:spPr bwMode="auto">
          <a:xfrm>
            <a:off x="5192713" y="2095500"/>
            <a:ext cx="173037" cy="180975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100000">
                <a:srgbClr val="DCDCDC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defRPr kumimoji="1" sz="2400">
                <a:solidFill>
                  <a:schemeClr val="tx1"/>
                </a:solidFill>
                <a:latin typeface="Times" charset="0"/>
                <a:ea typeface="Osaka" panose="020B0600000000000000" pitchFamily="34" charset="-128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Times" charset="0"/>
                <a:ea typeface="Osaka" panose="020B0600000000000000" pitchFamily="34" charset="-128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Times" charset="0"/>
                <a:ea typeface="Osaka" panose="020B0600000000000000" pitchFamily="34" charset="-128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Times" charset="0"/>
                <a:ea typeface="Osaka" panose="020B0600000000000000" pitchFamily="34" charset="-128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Times" charset="0"/>
                <a:ea typeface="Osaka" panose="020B0600000000000000" pitchFamily="34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" charset="0"/>
                <a:ea typeface="Osaka" panose="020B0600000000000000" pitchFamily="34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" charset="0"/>
                <a:ea typeface="Osaka" panose="020B0600000000000000" pitchFamily="34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" charset="0"/>
                <a:ea typeface="Osaka" panose="020B0600000000000000" pitchFamily="34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" charset="0"/>
                <a:ea typeface="Osaka" panose="020B0600000000000000" pitchFamily="34" charset="-128"/>
              </a:defRPr>
            </a:lvl9pPr>
          </a:lstStyle>
          <a:p>
            <a:endParaRPr lang="ja-JP" altLang="en-US"/>
          </a:p>
        </p:txBody>
      </p:sp>
      <p:sp>
        <p:nvSpPr>
          <p:cNvPr id="58395" name="Oval 31">
            <a:extLst>
              <a:ext uri="{FF2B5EF4-FFF2-40B4-BE49-F238E27FC236}">
                <a16:creationId xmlns:a16="http://schemas.microsoft.com/office/drawing/2014/main" id="{CE5C5460-3E20-542A-4BCB-37942B8FE3CE}"/>
              </a:ext>
            </a:extLst>
          </p:cNvPr>
          <p:cNvSpPr>
            <a:spLocks noChangeArrowheads="1"/>
          </p:cNvSpPr>
          <p:nvPr/>
        </p:nvSpPr>
        <p:spPr bwMode="auto">
          <a:xfrm>
            <a:off x="4418013" y="3268663"/>
            <a:ext cx="171450" cy="18415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defRPr kumimoji="1" sz="2400">
                <a:solidFill>
                  <a:schemeClr val="tx1"/>
                </a:solidFill>
                <a:latin typeface="Times" charset="0"/>
                <a:ea typeface="Osaka" panose="020B0600000000000000" pitchFamily="34" charset="-128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Times" charset="0"/>
                <a:ea typeface="Osaka" panose="020B0600000000000000" pitchFamily="34" charset="-128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Times" charset="0"/>
                <a:ea typeface="Osaka" panose="020B0600000000000000" pitchFamily="34" charset="-128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Times" charset="0"/>
                <a:ea typeface="Osaka" panose="020B0600000000000000" pitchFamily="34" charset="-128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Times" charset="0"/>
                <a:ea typeface="Osaka" panose="020B0600000000000000" pitchFamily="34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" charset="0"/>
                <a:ea typeface="Osaka" panose="020B0600000000000000" pitchFamily="34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" charset="0"/>
                <a:ea typeface="Osaka" panose="020B0600000000000000" pitchFamily="34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" charset="0"/>
                <a:ea typeface="Osaka" panose="020B0600000000000000" pitchFamily="34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" charset="0"/>
                <a:ea typeface="Osaka" panose="020B0600000000000000" pitchFamily="34" charset="-128"/>
              </a:defRPr>
            </a:lvl9pPr>
          </a:lstStyle>
          <a:p>
            <a:endParaRPr lang="ja-JP" altLang="en-US"/>
          </a:p>
        </p:txBody>
      </p:sp>
      <p:sp>
        <p:nvSpPr>
          <p:cNvPr id="58396" name="Oval 32">
            <a:extLst>
              <a:ext uri="{FF2B5EF4-FFF2-40B4-BE49-F238E27FC236}">
                <a16:creationId xmlns:a16="http://schemas.microsoft.com/office/drawing/2014/main" id="{1EE75383-E243-1084-8CDE-3249ED6D3B5A}"/>
              </a:ext>
            </a:extLst>
          </p:cNvPr>
          <p:cNvSpPr>
            <a:spLocks noChangeArrowheads="1"/>
          </p:cNvSpPr>
          <p:nvPr/>
        </p:nvSpPr>
        <p:spPr bwMode="auto">
          <a:xfrm>
            <a:off x="6486525" y="2005013"/>
            <a:ext cx="171450" cy="18415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defRPr kumimoji="1" sz="2400">
                <a:solidFill>
                  <a:schemeClr val="tx1"/>
                </a:solidFill>
                <a:latin typeface="Times" charset="0"/>
                <a:ea typeface="Osaka" panose="020B0600000000000000" pitchFamily="34" charset="-128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Times" charset="0"/>
                <a:ea typeface="Osaka" panose="020B0600000000000000" pitchFamily="34" charset="-128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Times" charset="0"/>
                <a:ea typeface="Osaka" panose="020B0600000000000000" pitchFamily="34" charset="-128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Times" charset="0"/>
                <a:ea typeface="Osaka" panose="020B0600000000000000" pitchFamily="34" charset="-128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Times" charset="0"/>
                <a:ea typeface="Osaka" panose="020B0600000000000000" pitchFamily="34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" charset="0"/>
                <a:ea typeface="Osaka" panose="020B0600000000000000" pitchFamily="34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" charset="0"/>
                <a:ea typeface="Osaka" panose="020B0600000000000000" pitchFamily="34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" charset="0"/>
                <a:ea typeface="Osaka" panose="020B0600000000000000" pitchFamily="34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" charset="0"/>
                <a:ea typeface="Osaka" panose="020B0600000000000000" pitchFamily="34" charset="-128"/>
              </a:defRPr>
            </a:lvl9pPr>
          </a:lstStyle>
          <a:p>
            <a:endParaRPr lang="ja-JP" altLang="en-US"/>
          </a:p>
        </p:txBody>
      </p:sp>
      <p:sp>
        <p:nvSpPr>
          <p:cNvPr id="58397" name="Oval 33">
            <a:extLst>
              <a:ext uri="{FF2B5EF4-FFF2-40B4-BE49-F238E27FC236}">
                <a16:creationId xmlns:a16="http://schemas.microsoft.com/office/drawing/2014/main" id="{59A91C90-2EA1-7F77-78F0-A274B0971B15}"/>
              </a:ext>
            </a:extLst>
          </p:cNvPr>
          <p:cNvSpPr>
            <a:spLocks noChangeArrowheads="1"/>
          </p:cNvSpPr>
          <p:nvPr/>
        </p:nvSpPr>
        <p:spPr bwMode="auto">
          <a:xfrm>
            <a:off x="2349500" y="1824038"/>
            <a:ext cx="171450" cy="18415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defRPr kumimoji="1" sz="2400">
                <a:solidFill>
                  <a:schemeClr val="tx1"/>
                </a:solidFill>
                <a:latin typeface="Times" charset="0"/>
                <a:ea typeface="Osaka" panose="020B0600000000000000" pitchFamily="34" charset="-128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Times" charset="0"/>
                <a:ea typeface="Osaka" panose="020B0600000000000000" pitchFamily="34" charset="-128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Times" charset="0"/>
                <a:ea typeface="Osaka" panose="020B0600000000000000" pitchFamily="34" charset="-128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Times" charset="0"/>
                <a:ea typeface="Osaka" panose="020B0600000000000000" pitchFamily="34" charset="-128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Times" charset="0"/>
                <a:ea typeface="Osaka" panose="020B0600000000000000" pitchFamily="34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" charset="0"/>
                <a:ea typeface="Osaka" panose="020B0600000000000000" pitchFamily="34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" charset="0"/>
                <a:ea typeface="Osaka" panose="020B0600000000000000" pitchFamily="34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" charset="0"/>
                <a:ea typeface="Osaka" panose="020B0600000000000000" pitchFamily="34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" charset="0"/>
                <a:ea typeface="Osaka" panose="020B0600000000000000" pitchFamily="34" charset="-128"/>
              </a:defRPr>
            </a:lvl9pPr>
          </a:lstStyle>
          <a:p>
            <a:endParaRPr lang="ja-JP" altLang="en-US"/>
          </a:p>
        </p:txBody>
      </p:sp>
      <p:sp>
        <p:nvSpPr>
          <p:cNvPr id="58398" name="Oval 34">
            <a:extLst>
              <a:ext uri="{FF2B5EF4-FFF2-40B4-BE49-F238E27FC236}">
                <a16:creationId xmlns:a16="http://schemas.microsoft.com/office/drawing/2014/main" id="{5B92AC10-55CC-3FBF-5C6B-68B9A7FA0A06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97238" y="2184400"/>
            <a:ext cx="171450" cy="18415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defRPr kumimoji="1" sz="2400">
                <a:solidFill>
                  <a:schemeClr val="tx1"/>
                </a:solidFill>
                <a:latin typeface="Times" charset="0"/>
                <a:ea typeface="Osaka" panose="020B0600000000000000" pitchFamily="34" charset="-128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Times" charset="0"/>
                <a:ea typeface="Osaka" panose="020B0600000000000000" pitchFamily="34" charset="-128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Times" charset="0"/>
                <a:ea typeface="Osaka" panose="020B0600000000000000" pitchFamily="34" charset="-128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Times" charset="0"/>
                <a:ea typeface="Osaka" panose="020B0600000000000000" pitchFamily="34" charset="-128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Times" charset="0"/>
                <a:ea typeface="Osaka" panose="020B0600000000000000" pitchFamily="34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" charset="0"/>
                <a:ea typeface="Osaka" panose="020B0600000000000000" pitchFamily="34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" charset="0"/>
                <a:ea typeface="Osaka" panose="020B0600000000000000" pitchFamily="34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" charset="0"/>
                <a:ea typeface="Osaka" panose="020B0600000000000000" pitchFamily="34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" charset="0"/>
                <a:ea typeface="Osaka" panose="020B0600000000000000" pitchFamily="34" charset="-128"/>
              </a:defRPr>
            </a:lvl9pPr>
          </a:lstStyle>
          <a:p>
            <a:endParaRPr lang="ja-JP" altLang="en-US"/>
          </a:p>
        </p:txBody>
      </p:sp>
      <p:sp>
        <p:nvSpPr>
          <p:cNvPr id="58399" name="Oval 35">
            <a:extLst>
              <a:ext uri="{FF2B5EF4-FFF2-40B4-BE49-F238E27FC236}">
                <a16:creationId xmlns:a16="http://schemas.microsoft.com/office/drawing/2014/main" id="{40B5C76E-116F-78B5-3819-76D72B82A32F}"/>
              </a:ext>
            </a:extLst>
          </p:cNvPr>
          <p:cNvSpPr>
            <a:spLocks noChangeArrowheads="1"/>
          </p:cNvSpPr>
          <p:nvPr/>
        </p:nvSpPr>
        <p:spPr bwMode="auto">
          <a:xfrm>
            <a:off x="6142038" y="3359150"/>
            <a:ext cx="169862" cy="182563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defRPr kumimoji="1" sz="2400">
                <a:solidFill>
                  <a:schemeClr val="tx1"/>
                </a:solidFill>
                <a:latin typeface="Times" charset="0"/>
                <a:ea typeface="Osaka" panose="020B0600000000000000" pitchFamily="34" charset="-128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Times" charset="0"/>
                <a:ea typeface="Osaka" panose="020B0600000000000000" pitchFamily="34" charset="-128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Times" charset="0"/>
                <a:ea typeface="Osaka" panose="020B0600000000000000" pitchFamily="34" charset="-128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Times" charset="0"/>
                <a:ea typeface="Osaka" panose="020B0600000000000000" pitchFamily="34" charset="-128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Times" charset="0"/>
                <a:ea typeface="Osaka" panose="020B0600000000000000" pitchFamily="34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" charset="0"/>
                <a:ea typeface="Osaka" panose="020B0600000000000000" pitchFamily="34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" charset="0"/>
                <a:ea typeface="Osaka" panose="020B0600000000000000" pitchFamily="34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" charset="0"/>
                <a:ea typeface="Osaka" panose="020B0600000000000000" pitchFamily="34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" charset="0"/>
                <a:ea typeface="Osaka" panose="020B0600000000000000" pitchFamily="34" charset="-128"/>
              </a:defRPr>
            </a:lvl9pPr>
          </a:lstStyle>
          <a:p>
            <a:endParaRPr lang="ja-JP" altLang="en-US"/>
          </a:p>
        </p:txBody>
      </p:sp>
      <p:sp>
        <p:nvSpPr>
          <p:cNvPr id="58400" name="Oval 36">
            <a:extLst>
              <a:ext uri="{FF2B5EF4-FFF2-40B4-BE49-F238E27FC236}">
                <a16:creationId xmlns:a16="http://schemas.microsoft.com/office/drawing/2014/main" id="{92BD0081-8BFF-554A-58B1-5F771B3A61D8}"/>
              </a:ext>
            </a:extLst>
          </p:cNvPr>
          <p:cNvSpPr>
            <a:spLocks noChangeArrowheads="1"/>
          </p:cNvSpPr>
          <p:nvPr/>
        </p:nvSpPr>
        <p:spPr bwMode="auto">
          <a:xfrm>
            <a:off x="7177088" y="3087688"/>
            <a:ext cx="169862" cy="18415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defRPr kumimoji="1" sz="2400">
                <a:solidFill>
                  <a:schemeClr val="tx1"/>
                </a:solidFill>
                <a:latin typeface="Times" charset="0"/>
                <a:ea typeface="Osaka" panose="020B0600000000000000" pitchFamily="34" charset="-128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Times" charset="0"/>
                <a:ea typeface="Osaka" panose="020B0600000000000000" pitchFamily="34" charset="-128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Times" charset="0"/>
                <a:ea typeface="Osaka" panose="020B0600000000000000" pitchFamily="34" charset="-128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Times" charset="0"/>
                <a:ea typeface="Osaka" panose="020B0600000000000000" pitchFamily="34" charset="-128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Times" charset="0"/>
                <a:ea typeface="Osaka" panose="020B0600000000000000" pitchFamily="34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" charset="0"/>
                <a:ea typeface="Osaka" panose="020B0600000000000000" pitchFamily="34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" charset="0"/>
                <a:ea typeface="Osaka" panose="020B0600000000000000" pitchFamily="34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" charset="0"/>
                <a:ea typeface="Osaka" panose="020B0600000000000000" pitchFamily="34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" charset="0"/>
                <a:ea typeface="Osaka" panose="020B0600000000000000" pitchFamily="34" charset="-128"/>
              </a:defRPr>
            </a:lvl9pPr>
          </a:lstStyle>
          <a:p>
            <a:endParaRPr lang="ja-JP" altLang="en-US"/>
          </a:p>
        </p:txBody>
      </p:sp>
      <p:sp>
        <p:nvSpPr>
          <p:cNvPr id="58401" name="Oval 37">
            <a:extLst>
              <a:ext uri="{FF2B5EF4-FFF2-40B4-BE49-F238E27FC236}">
                <a16:creationId xmlns:a16="http://schemas.microsoft.com/office/drawing/2014/main" id="{57278211-CB3C-6FA5-1C1B-111CC3FAC243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06600" y="2365375"/>
            <a:ext cx="169863" cy="18415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defRPr kumimoji="1" sz="2400">
                <a:solidFill>
                  <a:schemeClr val="tx1"/>
                </a:solidFill>
                <a:latin typeface="Times" charset="0"/>
                <a:ea typeface="Osaka" panose="020B0600000000000000" pitchFamily="34" charset="-128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Times" charset="0"/>
                <a:ea typeface="Osaka" panose="020B0600000000000000" pitchFamily="34" charset="-128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Times" charset="0"/>
                <a:ea typeface="Osaka" panose="020B0600000000000000" pitchFamily="34" charset="-128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Times" charset="0"/>
                <a:ea typeface="Osaka" panose="020B0600000000000000" pitchFamily="34" charset="-128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Times" charset="0"/>
                <a:ea typeface="Osaka" panose="020B0600000000000000" pitchFamily="34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" charset="0"/>
                <a:ea typeface="Osaka" panose="020B0600000000000000" pitchFamily="34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" charset="0"/>
                <a:ea typeface="Osaka" panose="020B0600000000000000" pitchFamily="34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" charset="0"/>
                <a:ea typeface="Osaka" panose="020B0600000000000000" pitchFamily="34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" charset="0"/>
                <a:ea typeface="Osaka" panose="020B0600000000000000" pitchFamily="34" charset="-128"/>
              </a:defRPr>
            </a:lvl9pPr>
          </a:lstStyle>
          <a:p>
            <a:endParaRPr lang="ja-JP" altLang="en-US"/>
          </a:p>
        </p:txBody>
      </p:sp>
      <p:sp>
        <p:nvSpPr>
          <p:cNvPr id="58402" name="Oval 38">
            <a:extLst>
              <a:ext uri="{FF2B5EF4-FFF2-40B4-BE49-F238E27FC236}">
                <a16:creationId xmlns:a16="http://schemas.microsoft.com/office/drawing/2014/main" id="{4BF61278-7F6D-9218-F50A-84A9A32BD6A8}"/>
              </a:ext>
            </a:extLst>
          </p:cNvPr>
          <p:cNvSpPr>
            <a:spLocks noChangeArrowheads="1"/>
          </p:cNvSpPr>
          <p:nvPr/>
        </p:nvSpPr>
        <p:spPr bwMode="auto">
          <a:xfrm>
            <a:off x="5710238" y="1914525"/>
            <a:ext cx="171450" cy="182563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defRPr kumimoji="1" sz="2400">
                <a:solidFill>
                  <a:schemeClr val="tx1"/>
                </a:solidFill>
                <a:latin typeface="Times" charset="0"/>
                <a:ea typeface="Osaka" panose="020B0600000000000000" pitchFamily="34" charset="-128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Times" charset="0"/>
                <a:ea typeface="Osaka" panose="020B0600000000000000" pitchFamily="34" charset="-128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Times" charset="0"/>
                <a:ea typeface="Osaka" panose="020B0600000000000000" pitchFamily="34" charset="-128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Times" charset="0"/>
                <a:ea typeface="Osaka" panose="020B0600000000000000" pitchFamily="34" charset="-128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Times" charset="0"/>
                <a:ea typeface="Osaka" panose="020B0600000000000000" pitchFamily="34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" charset="0"/>
                <a:ea typeface="Osaka" panose="020B0600000000000000" pitchFamily="34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" charset="0"/>
                <a:ea typeface="Osaka" panose="020B0600000000000000" pitchFamily="34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" charset="0"/>
                <a:ea typeface="Osaka" panose="020B0600000000000000" pitchFamily="34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" charset="0"/>
                <a:ea typeface="Osaka" panose="020B0600000000000000" pitchFamily="34" charset="-128"/>
              </a:defRPr>
            </a:lvl9pPr>
          </a:lstStyle>
          <a:p>
            <a:endParaRPr lang="ja-JP" altLang="en-US"/>
          </a:p>
        </p:txBody>
      </p:sp>
      <p:sp>
        <p:nvSpPr>
          <p:cNvPr id="58403" name="Oval 39">
            <a:extLst>
              <a:ext uri="{FF2B5EF4-FFF2-40B4-BE49-F238E27FC236}">
                <a16:creationId xmlns:a16="http://schemas.microsoft.com/office/drawing/2014/main" id="{333BECA2-D887-CD1F-E442-2776304A9CE7}"/>
              </a:ext>
            </a:extLst>
          </p:cNvPr>
          <p:cNvSpPr>
            <a:spLocks noChangeArrowheads="1"/>
          </p:cNvSpPr>
          <p:nvPr/>
        </p:nvSpPr>
        <p:spPr bwMode="auto">
          <a:xfrm>
            <a:off x="4244975" y="2184400"/>
            <a:ext cx="171450" cy="18415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defRPr kumimoji="1" sz="2400">
                <a:solidFill>
                  <a:schemeClr val="tx1"/>
                </a:solidFill>
                <a:latin typeface="Times" charset="0"/>
                <a:ea typeface="Osaka" panose="020B0600000000000000" pitchFamily="34" charset="-128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Times" charset="0"/>
                <a:ea typeface="Osaka" panose="020B0600000000000000" pitchFamily="34" charset="-128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Times" charset="0"/>
                <a:ea typeface="Osaka" panose="020B0600000000000000" pitchFamily="34" charset="-128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Times" charset="0"/>
                <a:ea typeface="Osaka" panose="020B0600000000000000" pitchFamily="34" charset="-128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Times" charset="0"/>
                <a:ea typeface="Osaka" panose="020B0600000000000000" pitchFamily="34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" charset="0"/>
                <a:ea typeface="Osaka" panose="020B0600000000000000" pitchFamily="34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" charset="0"/>
                <a:ea typeface="Osaka" panose="020B0600000000000000" pitchFamily="34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" charset="0"/>
                <a:ea typeface="Osaka" panose="020B0600000000000000" pitchFamily="34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" charset="0"/>
                <a:ea typeface="Osaka" panose="020B0600000000000000" pitchFamily="34" charset="-128"/>
              </a:defRPr>
            </a:lvl9pPr>
          </a:lstStyle>
          <a:p>
            <a:endParaRPr lang="ja-JP" altLang="en-US"/>
          </a:p>
        </p:txBody>
      </p:sp>
      <p:sp>
        <p:nvSpPr>
          <p:cNvPr id="58404" name="Oval 40">
            <a:extLst>
              <a:ext uri="{FF2B5EF4-FFF2-40B4-BE49-F238E27FC236}">
                <a16:creationId xmlns:a16="http://schemas.microsoft.com/office/drawing/2014/main" id="{4874E174-5392-2C07-43A6-7A6DD9AA0F5F}"/>
              </a:ext>
            </a:extLst>
          </p:cNvPr>
          <p:cNvSpPr>
            <a:spLocks noChangeArrowheads="1"/>
          </p:cNvSpPr>
          <p:nvPr/>
        </p:nvSpPr>
        <p:spPr bwMode="auto">
          <a:xfrm>
            <a:off x="5651500" y="5010150"/>
            <a:ext cx="863600" cy="647700"/>
          </a:xfrm>
          <a:prstGeom prst="ellipse">
            <a:avLst/>
          </a:prstGeom>
          <a:solidFill>
            <a:srgbClr val="99CCFF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defRPr kumimoji="1" sz="2400">
                <a:solidFill>
                  <a:schemeClr val="tx1"/>
                </a:solidFill>
                <a:latin typeface="Times" charset="0"/>
                <a:ea typeface="Osaka" panose="020B0600000000000000" pitchFamily="34" charset="-128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Times" charset="0"/>
                <a:ea typeface="Osaka" panose="020B0600000000000000" pitchFamily="34" charset="-128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Times" charset="0"/>
                <a:ea typeface="Osaka" panose="020B0600000000000000" pitchFamily="34" charset="-128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Times" charset="0"/>
                <a:ea typeface="Osaka" panose="020B0600000000000000" pitchFamily="34" charset="-128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Times" charset="0"/>
                <a:ea typeface="Osaka" panose="020B0600000000000000" pitchFamily="34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" charset="0"/>
                <a:ea typeface="Osaka" panose="020B0600000000000000" pitchFamily="34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" charset="0"/>
                <a:ea typeface="Osaka" panose="020B0600000000000000" pitchFamily="34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" charset="0"/>
                <a:ea typeface="Osaka" panose="020B0600000000000000" pitchFamily="34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" charset="0"/>
                <a:ea typeface="Osaka" panose="020B0600000000000000" pitchFamily="34" charset="-128"/>
              </a:defRPr>
            </a:lvl9pPr>
          </a:lstStyle>
          <a:p>
            <a:endParaRPr lang="ja-JP" altLang="en-US"/>
          </a:p>
        </p:txBody>
      </p:sp>
      <p:grpSp>
        <p:nvGrpSpPr>
          <p:cNvPr id="58405" name="Group 41">
            <a:extLst>
              <a:ext uri="{FF2B5EF4-FFF2-40B4-BE49-F238E27FC236}">
                <a16:creationId xmlns:a16="http://schemas.microsoft.com/office/drawing/2014/main" id="{3C8FE6D9-6791-5A79-9D09-26752B5599B9}"/>
              </a:ext>
            </a:extLst>
          </p:cNvPr>
          <p:cNvGrpSpPr>
            <a:grpSpLocks/>
          </p:cNvGrpSpPr>
          <p:nvPr/>
        </p:nvGrpSpPr>
        <p:grpSpPr bwMode="auto">
          <a:xfrm>
            <a:off x="5795963" y="5010150"/>
            <a:ext cx="595312" cy="360363"/>
            <a:chOff x="2336" y="3612"/>
            <a:chExt cx="313" cy="181"/>
          </a:xfrm>
        </p:grpSpPr>
        <p:sp>
          <p:nvSpPr>
            <p:cNvPr id="58423" name="Oval 42">
              <a:extLst>
                <a:ext uri="{FF2B5EF4-FFF2-40B4-BE49-F238E27FC236}">
                  <a16:creationId xmlns:a16="http://schemas.microsoft.com/office/drawing/2014/main" id="{C4E4C864-C4DA-CC09-1C3B-60C09828D12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336" y="3612"/>
              <a:ext cx="313" cy="181"/>
            </a:xfrm>
            <a:prstGeom prst="ellipse">
              <a:avLst/>
            </a:prstGeom>
            <a:gradFill rotWithShape="1">
              <a:gsLst>
                <a:gs pos="0">
                  <a:srgbClr val="CCFFFF"/>
                </a:gs>
                <a:gs pos="100000">
                  <a:schemeClr val="accent1"/>
                </a:gs>
              </a:gsLst>
              <a:path path="shape">
                <a:fillToRect l="50000" t="50000" r="50000" b="50000"/>
              </a:path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 kumimoji="1" sz="2400">
                  <a:solidFill>
                    <a:schemeClr val="tx1"/>
                  </a:solidFill>
                  <a:latin typeface="Times" charset="0"/>
                  <a:ea typeface="Osaka" panose="020B0600000000000000" pitchFamily="34" charset="-128"/>
                </a:defRPr>
              </a:lvl1pPr>
              <a:lvl2pPr marL="742950" indent="-285750">
                <a:defRPr kumimoji="1" sz="2400">
                  <a:solidFill>
                    <a:schemeClr val="tx1"/>
                  </a:solidFill>
                  <a:latin typeface="Times" charset="0"/>
                  <a:ea typeface="Osaka" panose="020B0600000000000000" pitchFamily="34" charset="-128"/>
                </a:defRPr>
              </a:lvl2pPr>
              <a:lvl3pPr marL="1143000" indent="-228600">
                <a:defRPr kumimoji="1" sz="2400">
                  <a:solidFill>
                    <a:schemeClr val="tx1"/>
                  </a:solidFill>
                  <a:latin typeface="Times" charset="0"/>
                  <a:ea typeface="Osaka" panose="020B0600000000000000" pitchFamily="34" charset="-128"/>
                </a:defRPr>
              </a:lvl3pPr>
              <a:lvl4pPr marL="1600200" indent="-228600">
                <a:defRPr kumimoji="1" sz="2400">
                  <a:solidFill>
                    <a:schemeClr val="tx1"/>
                  </a:solidFill>
                  <a:latin typeface="Times" charset="0"/>
                  <a:ea typeface="Osaka" panose="020B0600000000000000" pitchFamily="34" charset="-128"/>
                </a:defRPr>
              </a:lvl4pPr>
              <a:lvl5pPr marL="2057400" indent="-228600">
                <a:defRPr kumimoji="1" sz="2400">
                  <a:solidFill>
                    <a:schemeClr val="tx1"/>
                  </a:solidFill>
                  <a:latin typeface="Times" charset="0"/>
                  <a:ea typeface="Osaka" panose="020B0600000000000000" pitchFamily="34" charset="-128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" charset="0"/>
                  <a:ea typeface="Osaka" panose="020B0600000000000000" pitchFamily="34" charset="-128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" charset="0"/>
                  <a:ea typeface="Osaka" panose="020B0600000000000000" pitchFamily="34" charset="-128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" charset="0"/>
                  <a:ea typeface="Osaka" panose="020B0600000000000000" pitchFamily="34" charset="-128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" charset="0"/>
                  <a:ea typeface="Osaka" panose="020B0600000000000000" pitchFamily="34" charset="-128"/>
                </a:defRPr>
              </a:lvl9pPr>
            </a:lstStyle>
            <a:p>
              <a:endParaRPr lang="ja-JP" altLang="en-US"/>
            </a:p>
          </p:txBody>
        </p:sp>
        <p:sp>
          <p:nvSpPr>
            <p:cNvPr id="58424" name="Oval 43">
              <a:extLst>
                <a:ext uri="{FF2B5EF4-FFF2-40B4-BE49-F238E27FC236}">
                  <a16:creationId xmlns:a16="http://schemas.microsoft.com/office/drawing/2014/main" id="{642AB0EE-B983-65BE-D552-54D163A636F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381" y="3657"/>
              <a:ext cx="91" cy="91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 kumimoji="1" sz="2400">
                  <a:solidFill>
                    <a:schemeClr val="tx1"/>
                  </a:solidFill>
                  <a:latin typeface="Times" charset="0"/>
                  <a:ea typeface="Osaka" panose="020B0600000000000000" pitchFamily="34" charset="-128"/>
                </a:defRPr>
              </a:lvl1pPr>
              <a:lvl2pPr marL="742950" indent="-285750">
                <a:defRPr kumimoji="1" sz="2400">
                  <a:solidFill>
                    <a:schemeClr val="tx1"/>
                  </a:solidFill>
                  <a:latin typeface="Times" charset="0"/>
                  <a:ea typeface="Osaka" panose="020B0600000000000000" pitchFamily="34" charset="-128"/>
                </a:defRPr>
              </a:lvl2pPr>
              <a:lvl3pPr marL="1143000" indent="-228600">
                <a:defRPr kumimoji="1" sz="2400">
                  <a:solidFill>
                    <a:schemeClr val="tx1"/>
                  </a:solidFill>
                  <a:latin typeface="Times" charset="0"/>
                  <a:ea typeface="Osaka" panose="020B0600000000000000" pitchFamily="34" charset="-128"/>
                </a:defRPr>
              </a:lvl3pPr>
              <a:lvl4pPr marL="1600200" indent="-228600">
                <a:defRPr kumimoji="1" sz="2400">
                  <a:solidFill>
                    <a:schemeClr val="tx1"/>
                  </a:solidFill>
                  <a:latin typeface="Times" charset="0"/>
                  <a:ea typeface="Osaka" panose="020B0600000000000000" pitchFamily="34" charset="-128"/>
                </a:defRPr>
              </a:lvl4pPr>
              <a:lvl5pPr marL="2057400" indent="-228600">
                <a:defRPr kumimoji="1" sz="2400">
                  <a:solidFill>
                    <a:schemeClr val="tx1"/>
                  </a:solidFill>
                  <a:latin typeface="Times" charset="0"/>
                  <a:ea typeface="Osaka" panose="020B0600000000000000" pitchFamily="34" charset="-128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" charset="0"/>
                  <a:ea typeface="Osaka" panose="020B0600000000000000" pitchFamily="34" charset="-128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" charset="0"/>
                  <a:ea typeface="Osaka" panose="020B0600000000000000" pitchFamily="34" charset="-128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" charset="0"/>
                  <a:ea typeface="Osaka" panose="020B0600000000000000" pitchFamily="34" charset="-128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" charset="0"/>
                  <a:ea typeface="Osaka" panose="020B0600000000000000" pitchFamily="34" charset="-128"/>
                </a:defRPr>
              </a:lvl9pPr>
            </a:lstStyle>
            <a:p>
              <a:endParaRPr lang="ja-JP" altLang="en-US"/>
            </a:p>
          </p:txBody>
        </p:sp>
        <p:sp>
          <p:nvSpPr>
            <p:cNvPr id="58425" name="Oval 44">
              <a:extLst>
                <a:ext uri="{FF2B5EF4-FFF2-40B4-BE49-F238E27FC236}">
                  <a16:creationId xmlns:a16="http://schemas.microsoft.com/office/drawing/2014/main" id="{A549F45A-C0FE-F452-5A94-817E8BB7529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517" y="3657"/>
              <a:ext cx="91" cy="91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 kumimoji="1" sz="2400">
                  <a:solidFill>
                    <a:schemeClr val="tx1"/>
                  </a:solidFill>
                  <a:latin typeface="Times" charset="0"/>
                  <a:ea typeface="Osaka" panose="020B0600000000000000" pitchFamily="34" charset="-128"/>
                </a:defRPr>
              </a:lvl1pPr>
              <a:lvl2pPr marL="742950" indent="-285750">
                <a:defRPr kumimoji="1" sz="2400">
                  <a:solidFill>
                    <a:schemeClr val="tx1"/>
                  </a:solidFill>
                  <a:latin typeface="Times" charset="0"/>
                  <a:ea typeface="Osaka" panose="020B0600000000000000" pitchFamily="34" charset="-128"/>
                </a:defRPr>
              </a:lvl2pPr>
              <a:lvl3pPr marL="1143000" indent="-228600">
                <a:defRPr kumimoji="1" sz="2400">
                  <a:solidFill>
                    <a:schemeClr val="tx1"/>
                  </a:solidFill>
                  <a:latin typeface="Times" charset="0"/>
                  <a:ea typeface="Osaka" panose="020B0600000000000000" pitchFamily="34" charset="-128"/>
                </a:defRPr>
              </a:lvl3pPr>
              <a:lvl4pPr marL="1600200" indent="-228600">
                <a:defRPr kumimoji="1" sz="2400">
                  <a:solidFill>
                    <a:schemeClr val="tx1"/>
                  </a:solidFill>
                  <a:latin typeface="Times" charset="0"/>
                  <a:ea typeface="Osaka" panose="020B0600000000000000" pitchFamily="34" charset="-128"/>
                </a:defRPr>
              </a:lvl4pPr>
              <a:lvl5pPr marL="2057400" indent="-228600">
                <a:defRPr kumimoji="1" sz="2400">
                  <a:solidFill>
                    <a:schemeClr val="tx1"/>
                  </a:solidFill>
                  <a:latin typeface="Times" charset="0"/>
                  <a:ea typeface="Osaka" panose="020B0600000000000000" pitchFamily="34" charset="-128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" charset="0"/>
                  <a:ea typeface="Osaka" panose="020B0600000000000000" pitchFamily="34" charset="-128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" charset="0"/>
                  <a:ea typeface="Osaka" panose="020B0600000000000000" pitchFamily="34" charset="-128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" charset="0"/>
                  <a:ea typeface="Osaka" panose="020B0600000000000000" pitchFamily="34" charset="-128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" charset="0"/>
                  <a:ea typeface="Osaka" panose="020B0600000000000000" pitchFamily="34" charset="-128"/>
                </a:defRPr>
              </a:lvl9pPr>
            </a:lstStyle>
            <a:p>
              <a:endParaRPr lang="ja-JP" altLang="en-US"/>
            </a:p>
          </p:txBody>
        </p:sp>
      </p:grpSp>
      <p:grpSp>
        <p:nvGrpSpPr>
          <p:cNvPr id="58406" name="Group 45">
            <a:extLst>
              <a:ext uri="{FF2B5EF4-FFF2-40B4-BE49-F238E27FC236}">
                <a16:creationId xmlns:a16="http://schemas.microsoft.com/office/drawing/2014/main" id="{64B9A12B-A20B-9A2F-EF83-FB698E200D7D}"/>
              </a:ext>
            </a:extLst>
          </p:cNvPr>
          <p:cNvGrpSpPr>
            <a:grpSpLocks/>
          </p:cNvGrpSpPr>
          <p:nvPr/>
        </p:nvGrpSpPr>
        <p:grpSpPr bwMode="auto">
          <a:xfrm>
            <a:off x="5795963" y="5297488"/>
            <a:ext cx="595312" cy="360362"/>
            <a:chOff x="2336" y="3612"/>
            <a:chExt cx="313" cy="181"/>
          </a:xfrm>
        </p:grpSpPr>
        <p:sp>
          <p:nvSpPr>
            <p:cNvPr id="58420" name="Oval 46">
              <a:extLst>
                <a:ext uri="{FF2B5EF4-FFF2-40B4-BE49-F238E27FC236}">
                  <a16:creationId xmlns:a16="http://schemas.microsoft.com/office/drawing/2014/main" id="{F1631C99-D568-5797-0D80-044C61F24A3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336" y="3612"/>
              <a:ext cx="313" cy="181"/>
            </a:xfrm>
            <a:prstGeom prst="ellipse">
              <a:avLst/>
            </a:prstGeom>
            <a:gradFill rotWithShape="1">
              <a:gsLst>
                <a:gs pos="0">
                  <a:srgbClr val="CCFFFF"/>
                </a:gs>
                <a:gs pos="100000">
                  <a:schemeClr val="accent1"/>
                </a:gs>
              </a:gsLst>
              <a:path path="shape">
                <a:fillToRect l="50000" t="50000" r="50000" b="50000"/>
              </a:path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 kumimoji="1" sz="2400">
                  <a:solidFill>
                    <a:schemeClr val="tx1"/>
                  </a:solidFill>
                  <a:latin typeface="Times" charset="0"/>
                  <a:ea typeface="Osaka" panose="020B0600000000000000" pitchFamily="34" charset="-128"/>
                </a:defRPr>
              </a:lvl1pPr>
              <a:lvl2pPr marL="742950" indent="-285750">
                <a:defRPr kumimoji="1" sz="2400">
                  <a:solidFill>
                    <a:schemeClr val="tx1"/>
                  </a:solidFill>
                  <a:latin typeface="Times" charset="0"/>
                  <a:ea typeface="Osaka" panose="020B0600000000000000" pitchFamily="34" charset="-128"/>
                </a:defRPr>
              </a:lvl2pPr>
              <a:lvl3pPr marL="1143000" indent="-228600">
                <a:defRPr kumimoji="1" sz="2400">
                  <a:solidFill>
                    <a:schemeClr val="tx1"/>
                  </a:solidFill>
                  <a:latin typeface="Times" charset="0"/>
                  <a:ea typeface="Osaka" panose="020B0600000000000000" pitchFamily="34" charset="-128"/>
                </a:defRPr>
              </a:lvl3pPr>
              <a:lvl4pPr marL="1600200" indent="-228600">
                <a:defRPr kumimoji="1" sz="2400">
                  <a:solidFill>
                    <a:schemeClr val="tx1"/>
                  </a:solidFill>
                  <a:latin typeface="Times" charset="0"/>
                  <a:ea typeface="Osaka" panose="020B0600000000000000" pitchFamily="34" charset="-128"/>
                </a:defRPr>
              </a:lvl4pPr>
              <a:lvl5pPr marL="2057400" indent="-228600">
                <a:defRPr kumimoji="1" sz="2400">
                  <a:solidFill>
                    <a:schemeClr val="tx1"/>
                  </a:solidFill>
                  <a:latin typeface="Times" charset="0"/>
                  <a:ea typeface="Osaka" panose="020B0600000000000000" pitchFamily="34" charset="-128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" charset="0"/>
                  <a:ea typeface="Osaka" panose="020B0600000000000000" pitchFamily="34" charset="-128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" charset="0"/>
                  <a:ea typeface="Osaka" panose="020B0600000000000000" pitchFamily="34" charset="-128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" charset="0"/>
                  <a:ea typeface="Osaka" panose="020B0600000000000000" pitchFamily="34" charset="-128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" charset="0"/>
                  <a:ea typeface="Osaka" panose="020B0600000000000000" pitchFamily="34" charset="-128"/>
                </a:defRPr>
              </a:lvl9pPr>
            </a:lstStyle>
            <a:p>
              <a:endParaRPr lang="ja-JP" altLang="en-US"/>
            </a:p>
          </p:txBody>
        </p:sp>
        <p:sp>
          <p:nvSpPr>
            <p:cNvPr id="58421" name="Oval 47">
              <a:extLst>
                <a:ext uri="{FF2B5EF4-FFF2-40B4-BE49-F238E27FC236}">
                  <a16:creationId xmlns:a16="http://schemas.microsoft.com/office/drawing/2014/main" id="{E6424FF7-D448-B0DC-3F69-93E736709E7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381" y="3657"/>
              <a:ext cx="91" cy="91"/>
            </a:xfrm>
            <a:prstGeom prst="ellipse">
              <a:avLst/>
            </a:prstGeom>
            <a:gradFill rotWithShape="1">
              <a:gsLst>
                <a:gs pos="0">
                  <a:schemeClr val="bg1"/>
                </a:gs>
                <a:gs pos="100000">
                  <a:srgbClr val="DCDCDC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 kumimoji="1" sz="2400">
                  <a:solidFill>
                    <a:schemeClr val="tx1"/>
                  </a:solidFill>
                  <a:latin typeface="Times" charset="0"/>
                  <a:ea typeface="Osaka" panose="020B0600000000000000" pitchFamily="34" charset="-128"/>
                </a:defRPr>
              </a:lvl1pPr>
              <a:lvl2pPr marL="742950" indent="-285750">
                <a:defRPr kumimoji="1" sz="2400">
                  <a:solidFill>
                    <a:schemeClr val="tx1"/>
                  </a:solidFill>
                  <a:latin typeface="Times" charset="0"/>
                  <a:ea typeface="Osaka" panose="020B0600000000000000" pitchFamily="34" charset="-128"/>
                </a:defRPr>
              </a:lvl2pPr>
              <a:lvl3pPr marL="1143000" indent="-228600">
                <a:defRPr kumimoji="1" sz="2400">
                  <a:solidFill>
                    <a:schemeClr val="tx1"/>
                  </a:solidFill>
                  <a:latin typeface="Times" charset="0"/>
                  <a:ea typeface="Osaka" panose="020B0600000000000000" pitchFamily="34" charset="-128"/>
                </a:defRPr>
              </a:lvl3pPr>
              <a:lvl4pPr marL="1600200" indent="-228600">
                <a:defRPr kumimoji="1" sz="2400">
                  <a:solidFill>
                    <a:schemeClr val="tx1"/>
                  </a:solidFill>
                  <a:latin typeface="Times" charset="0"/>
                  <a:ea typeface="Osaka" panose="020B0600000000000000" pitchFamily="34" charset="-128"/>
                </a:defRPr>
              </a:lvl4pPr>
              <a:lvl5pPr marL="2057400" indent="-228600">
                <a:defRPr kumimoji="1" sz="2400">
                  <a:solidFill>
                    <a:schemeClr val="tx1"/>
                  </a:solidFill>
                  <a:latin typeface="Times" charset="0"/>
                  <a:ea typeface="Osaka" panose="020B0600000000000000" pitchFamily="34" charset="-128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" charset="0"/>
                  <a:ea typeface="Osaka" panose="020B0600000000000000" pitchFamily="34" charset="-128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" charset="0"/>
                  <a:ea typeface="Osaka" panose="020B0600000000000000" pitchFamily="34" charset="-128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" charset="0"/>
                  <a:ea typeface="Osaka" panose="020B0600000000000000" pitchFamily="34" charset="-128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" charset="0"/>
                  <a:ea typeface="Osaka" panose="020B0600000000000000" pitchFamily="34" charset="-128"/>
                </a:defRPr>
              </a:lvl9pPr>
            </a:lstStyle>
            <a:p>
              <a:endParaRPr lang="ja-JP" altLang="en-US"/>
            </a:p>
          </p:txBody>
        </p:sp>
        <p:sp>
          <p:nvSpPr>
            <p:cNvPr id="58422" name="Oval 48">
              <a:extLst>
                <a:ext uri="{FF2B5EF4-FFF2-40B4-BE49-F238E27FC236}">
                  <a16:creationId xmlns:a16="http://schemas.microsoft.com/office/drawing/2014/main" id="{B92EEE3F-6D98-81F6-09A3-C3ED3081A1F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517" y="3657"/>
              <a:ext cx="91" cy="91"/>
            </a:xfrm>
            <a:prstGeom prst="ellipse">
              <a:avLst/>
            </a:prstGeom>
            <a:gradFill rotWithShape="1">
              <a:gsLst>
                <a:gs pos="0">
                  <a:schemeClr val="bg1"/>
                </a:gs>
                <a:gs pos="100000">
                  <a:srgbClr val="DCDCDC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 kumimoji="1" sz="2400">
                  <a:solidFill>
                    <a:schemeClr val="tx1"/>
                  </a:solidFill>
                  <a:latin typeface="Times" charset="0"/>
                  <a:ea typeface="Osaka" panose="020B0600000000000000" pitchFamily="34" charset="-128"/>
                </a:defRPr>
              </a:lvl1pPr>
              <a:lvl2pPr marL="742950" indent="-285750">
                <a:defRPr kumimoji="1" sz="2400">
                  <a:solidFill>
                    <a:schemeClr val="tx1"/>
                  </a:solidFill>
                  <a:latin typeface="Times" charset="0"/>
                  <a:ea typeface="Osaka" panose="020B0600000000000000" pitchFamily="34" charset="-128"/>
                </a:defRPr>
              </a:lvl2pPr>
              <a:lvl3pPr marL="1143000" indent="-228600">
                <a:defRPr kumimoji="1" sz="2400">
                  <a:solidFill>
                    <a:schemeClr val="tx1"/>
                  </a:solidFill>
                  <a:latin typeface="Times" charset="0"/>
                  <a:ea typeface="Osaka" panose="020B0600000000000000" pitchFamily="34" charset="-128"/>
                </a:defRPr>
              </a:lvl3pPr>
              <a:lvl4pPr marL="1600200" indent="-228600">
                <a:defRPr kumimoji="1" sz="2400">
                  <a:solidFill>
                    <a:schemeClr val="tx1"/>
                  </a:solidFill>
                  <a:latin typeface="Times" charset="0"/>
                  <a:ea typeface="Osaka" panose="020B0600000000000000" pitchFamily="34" charset="-128"/>
                </a:defRPr>
              </a:lvl4pPr>
              <a:lvl5pPr marL="2057400" indent="-228600">
                <a:defRPr kumimoji="1" sz="2400">
                  <a:solidFill>
                    <a:schemeClr val="tx1"/>
                  </a:solidFill>
                  <a:latin typeface="Times" charset="0"/>
                  <a:ea typeface="Osaka" panose="020B0600000000000000" pitchFamily="34" charset="-128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" charset="0"/>
                  <a:ea typeface="Osaka" panose="020B0600000000000000" pitchFamily="34" charset="-128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" charset="0"/>
                  <a:ea typeface="Osaka" panose="020B0600000000000000" pitchFamily="34" charset="-128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" charset="0"/>
                  <a:ea typeface="Osaka" panose="020B0600000000000000" pitchFamily="34" charset="-128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" charset="0"/>
                  <a:ea typeface="Osaka" panose="020B0600000000000000" pitchFamily="34" charset="-128"/>
                </a:defRPr>
              </a:lvl9pPr>
            </a:lstStyle>
            <a:p>
              <a:endParaRPr lang="ja-JP" altLang="en-US"/>
            </a:p>
          </p:txBody>
        </p:sp>
      </p:grpSp>
      <p:sp>
        <p:nvSpPr>
          <p:cNvPr id="49" name="Oval 49">
            <a:extLst>
              <a:ext uri="{FF2B5EF4-FFF2-40B4-BE49-F238E27FC236}">
                <a16:creationId xmlns:a16="http://schemas.microsoft.com/office/drawing/2014/main" id="{77BC0808-CEAD-6817-C975-DACFF9A113E1}"/>
              </a:ext>
            </a:extLst>
          </p:cNvPr>
          <p:cNvSpPr>
            <a:spLocks noChangeArrowheads="1"/>
          </p:cNvSpPr>
          <p:nvPr/>
        </p:nvSpPr>
        <p:spPr bwMode="auto">
          <a:xfrm>
            <a:off x="3995738" y="5010150"/>
            <a:ext cx="647700" cy="692150"/>
          </a:xfrm>
          <a:prstGeom prst="ellipse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 kumimoji="1" sz="2400">
                <a:solidFill>
                  <a:schemeClr val="tx1"/>
                </a:solidFill>
                <a:latin typeface="Times" charset="0"/>
                <a:ea typeface="Osaka" panose="020B0600000000000000" pitchFamily="34" charset="-128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Times" charset="0"/>
                <a:ea typeface="Osaka" panose="020B0600000000000000" pitchFamily="34" charset="-128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Times" charset="0"/>
                <a:ea typeface="Osaka" panose="020B0600000000000000" pitchFamily="34" charset="-128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Times" charset="0"/>
                <a:ea typeface="Osaka" panose="020B0600000000000000" pitchFamily="34" charset="-128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Times" charset="0"/>
                <a:ea typeface="Osaka" panose="020B0600000000000000" pitchFamily="34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" charset="0"/>
                <a:ea typeface="Osaka" panose="020B0600000000000000" pitchFamily="34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" charset="0"/>
                <a:ea typeface="Osaka" panose="020B0600000000000000" pitchFamily="34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" charset="0"/>
                <a:ea typeface="Osaka" panose="020B0600000000000000" pitchFamily="34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" charset="0"/>
                <a:ea typeface="Osaka" panose="020B0600000000000000" pitchFamily="34" charset="-128"/>
              </a:defRPr>
            </a:lvl9pPr>
          </a:lstStyle>
          <a:p>
            <a:pPr algn="ctr"/>
            <a:r>
              <a:rPr lang="en-US" altLang="ja-JP" sz="6000" b="1">
                <a:latin typeface="Arial" panose="020B0604020202020204" pitchFamily="34" charset="0"/>
                <a:ea typeface="ＭＳ Ｐゴシック" panose="020B0600070205080204" pitchFamily="34" charset="-128"/>
              </a:rPr>
              <a:t>?</a:t>
            </a:r>
          </a:p>
        </p:txBody>
      </p:sp>
      <p:sp>
        <p:nvSpPr>
          <p:cNvPr id="50" name="Rectangle 50">
            <a:extLst>
              <a:ext uri="{FF2B5EF4-FFF2-40B4-BE49-F238E27FC236}">
                <a16:creationId xmlns:a16="http://schemas.microsoft.com/office/drawing/2014/main" id="{C12D684A-AF0B-969A-B416-E3C835EDA05C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19250" y="5908675"/>
            <a:ext cx="6048375" cy="830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defRPr/>
            </a:pPr>
            <a:r>
              <a:rPr lang="en-US" altLang="ja-JP">
                <a:solidFill>
                  <a:schemeClr val="tx2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ヒラギノ丸ゴ Pro W4" pitchFamily="-109" charset="-128"/>
                <a:ea typeface="ヒラギノ丸ゴ Pro W4" pitchFamily="-109" charset="-128"/>
                <a:cs typeface="ヒラギノ丸ゴ Pro W4" pitchFamily="-109" charset="-128"/>
              </a:rPr>
              <a:t>What is the form &amp; mass spectrum of the pion at intermediate density</a:t>
            </a:r>
            <a:r>
              <a:rPr lang="en-US" altLang="ja-JP">
                <a:solidFill>
                  <a:schemeClr val="tx2"/>
                </a:solidFill>
                <a:latin typeface="ヒラギノ丸ゴ Pro W4" pitchFamily="-109" charset="-128"/>
                <a:ea typeface="ヒラギノ丸ゴ Pro W4" pitchFamily="-109" charset="-128"/>
                <a:cs typeface="ヒラギノ丸ゴ Pro W4" pitchFamily="-109" charset="-128"/>
              </a:rPr>
              <a:t>?</a:t>
            </a:r>
          </a:p>
        </p:txBody>
      </p:sp>
      <p:sp>
        <p:nvSpPr>
          <p:cNvPr id="51" name="Rectangle 51">
            <a:extLst>
              <a:ext uri="{FF2B5EF4-FFF2-40B4-BE49-F238E27FC236}">
                <a16:creationId xmlns:a16="http://schemas.microsoft.com/office/drawing/2014/main" id="{135F2E96-60C7-5CC9-2A79-49CF025D87EA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7200" y="417513"/>
            <a:ext cx="8229600" cy="708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>
            <a:lvl1pPr>
              <a:defRPr kumimoji="1" sz="2400">
                <a:solidFill>
                  <a:schemeClr val="tx1"/>
                </a:solidFill>
                <a:latin typeface="Times" charset="0"/>
                <a:ea typeface="Osaka" panose="020B0600000000000000" pitchFamily="34" charset="-128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Times" charset="0"/>
                <a:ea typeface="Osaka" panose="020B0600000000000000" pitchFamily="34" charset="-128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Times" charset="0"/>
                <a:ea typeface="Osaka" panose="020B0600000000000000" pitchFamily="34" charset="-128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Times" charset="0"/>
                <a:ea typeface="Osaka" panose="020B0600000000000000" pitchFamily="34" charset="-128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Times" charset="0"/>
                <a:ea typeface="Osaka" panose="020B0600000000000000" pitchFamily="34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" charset="0"/>
                <a:ea typeface="Osaka" panose="020B0600000000000000" pitchFamily="34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" charset="0"/>
                <a:ea typeface="Osaka" panose="020B0600000000000000" pitchFamily="34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" charset="0"/>
                <a:ea typeface="Osaka" panose="020B0600000000000000" pitchFamily="34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" charset="0"/>
                <a:ea typeface="Osaka" panose="020B0600000000000000" pitchFamily="34" charset="-128"/>
              </a:defRPr>
            </a:lvl9pPr>
          </a:lstStyle>
          <a:p>
            <a:pPr algn="ctr"/>
            <a:r>
              <a:rPr lang="en-US" altLang="ja-JP" sz="3200" u="sng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ヒラギノ丸ゴ Pro W4" panose="020F0400000000000000" pitchFamily="34" charset="-128"/>
                <a:ea typeface="ヒラギノ丸ゴ Pro W4" panose="020F0400000000000000" pitchFamily="34" charset="-128"/>
              </a:rPr>
              <a:t>Pion at intermediate density</a:t>
            </a:r>
          </a:p>
        </p:txBody>
      </p:sp>
      <p:pic>
        <p:nvPicPr>
          <p:cNvPr id="58410" name="Picture 52">
            <a:extLst>
              <a:ext uri="{FF2B5EF4-FFF2-40B4-BE49-F238E27FC236}">
                <a16:creationId xmlns:a16="http://schemas.microsoft.com/office/drawing/2014/main" id="{21005316-2DDE-278D-C044-9C16B8B6DE2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6013" y="5081588"/>
            <a:ext cx="1028700" cy="511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8411" name="Picture 53">
            <a:extLst>
              <a:ext uri="{FF2B5EF4-FFF2-40B4-BE49-F238E27FC236}">
                <a16:creationId xmlns:a16="http://schemas.microsoft.com/office/drawing/2014/main" id="{5C5F86BB-60E4-0872-C202-A288CEC753A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59563" y="5081588"/>
            <a:ext cx="1439862" cy="592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54" name="Group 54">
            <a:extLst>
              <a:ext uri="{FF2B5EF4-FFF2-40B4-BE49-F238E27FC236}">
                <a16:creationId xmlns:a16="http://schemas.microsoft.com/office/drawing/2014/main" id="{BDF05AF5-AB33-3184-68D7-0D86112A3186}"/>
              </a:ext>
            </a:extLst>
          </p:cNvPr>
          <p:cNvGrpSpPr>
            <a:grpSpLocks/>
          </p:cNvGrpSpPr>
          <p:nvPr/>
        </p:nvGrpSpPr>
        <p:grpSpPr bwMode="auto">
          <a:xfrm>
            <a:off x="250825" y="3354388"/>
            <a:ext cx="4033838" cy="1368425"/>
            <a:chOff x="158" y="2115"/>
            <a:chExt cx="2541" cy="862"/>
          </a:xfrm>
        </p:grpSpPr>
        <p:sp>
          <p:nvSpPr>
            <p:cNvPr id="58417" name="AutoShape 55">
              <a:extLst>
                <a:ext uri="{FF2B5EF4-FFF2-40B4-BE49-F238E27FC236}">
                  <a16:creationId xmlns:a16="http://schemas.microsoft.com/office/drawing/2014/main" id="{E27BBBDD-5F48-7E6C-7C16-143F43585C5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58" y="2115"/>
              <a:ext cx="2359" cy="862"/>
            </a:xfrm>
            <a:prstGeom prst="wedgeRoundRectCallout">
              <a:avLst>
                <a:gd name="adj1" fmla="val -1588"/>
                <a:gd name="adj2" fmla="val 82713"/>
                <a:gd name="adj3" fmla="val 16667"/>
              </a:avLst>
            </a:prstGeom>
            <a:solidFill>
              <a:schemeClr val="bg1"/>
            </a:solidFill>
            <a:ln w="25400">
              <a:solidFill>
                <a:srgbClr val="00FF00"/>
              </a:solidFill>
              <a:miter lim="800000"/>
              <a:headEnd/>
              <a:tailEnd/>
            </a:ln>
          </p:spPr>
          <p:txBody>
            <a:bodyPr anchor="ctr"/>
            <a:lstStyle>
              <a:lvl1pPr>
                <a:defRPr kumimoji="1" sz="2400">
                  <a:solidFill>
                    <a:schemeClr val="tx1"/>
                  </a:solidFill>
                  <a:latin typeface="Times" charset="0"/>
                  <a:ea typeface="Osaka" panose="020B0600000000000000" pitchFamily="34" charset="-128"/>
                </a:defRPr>
              </a:lvl1pPr>
              <a:lvl2pPr marL="742950" indent="-285750">
                <a:defRPr kumimoji="1" sz="2400">
                  <a:solidFill>
                    <a:schemeClr val="tx1"/>
                  </a:solidFill>
                  <a:latin typeface="Times" charset="0"/>
                  <a:ea typeface="Osaka" panose="020B0600000000000000" pitchFamily="34" charset="-128"/>
                </a:defRPr>
              </a:lvl2pPr>
              <a:lvl3pPr marL="1143000" indent="-228600">
                <a:defRPr kumimoji="1" sz="2400">
                  <a:solidFill>
                    <a:schemeClr val="tx1"/>
                  </a:solidFill>
                  <a:latin typeface="Times" charset="0"/>
                  <a:ea typeface="Osaka" panose="020B0600000000000000" pitchFamily="34" charset="-128"/>
                </a:defRPr>
              </a:lvl3pPr>
              <a:lvl4pPr marL="1600200" indent="-228600">
                <a:defRPr kumimoji="1" sz="2400">
                  <a:solidFill>
                    <a:schemeClr val="tx1"/>
                  </a:solidFill>
                  <a:latin typeface="Times" charset="0"/>
                  <a:ea typeface="Osaka" panose="020B0600000000000000" pitchFamily="34" charset="-128"/>
                </a:defRPr>
              </a:lvl4pPr>
              <a:lvl5pPr marL="2057400" indent="-228600">
                <a:defRPr kumimoji="1" sz="2400">
                  <a:solidFill>
                    <a:schemeClr val="tx1"/>
                  </a:solidFill>
                  <a:latin typeface="Times" charset="0"/>
                  <a:ea typeface="Osaka" panose="020B0600000000000000" pitchFamily="34" charset="-128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" charset="0"/>
                  <a:ea typeface="Osaka" panose="020B0600000000000000" pitchFamily="34" charset="-128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" charset="0"/>
                  <a:ea typeface="Osaka" panose="020B0600000000000000" pitchFamily="34" charset="-128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" charset="0"/>
                  <a:ea typeface="Osaka" panose="020B0600000000000000" pitchFamily="34" charset="-128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" charset="0"/>
                  <a:ea typeface="Osaka" panose="020B0600000000000000" pitchFamily="34" charset="-128"/>
                </a:defRPr>
              </a:lvl9pPr>
            </a:lstStyle>
            <a:p>
              <a:pPr algn="ctr"/>
              <a:endParaRPr lang="ja-JP" altLang="en-US" sz="3200">
                <a:latin typeface="Arial" panose="020B0604020202020204" pitchFamily="34" charset="0"/>
                <a:ea typeface="ＭＳ Ｐゴシック" panose="020B0600070205080204" pitchFamily="34" charset="-128"/>
              </a:endParaRPr>
            </a:p>
          </p:txBody>
        </p:sp>
        <p:sp>
          <p:nvSpPr>
            <p:cNvPr id="56" name="Text Box 56">
              <a:extLst>
                <a:ext uri="{FF2B5EF4-FFF2-40B4-BE49-F238E27FC236}">
                  <a16:creationId xmlns:a16="http://schemas.microsoft.com/office/drawing/2014/main" id="{C80CDE09-201C-5A61-2489-6B293E99D168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04" y="2160"/>
              <a:ext cx="2495" cy="52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>
              <a:lvl1pPr>
                <a:defRPr kumimoji="1" sz="2400">
                  <a:solidFill>
                    <a:schemeClr val="tx1"/>
                  </a:solidFill>
                  <a:latin typeface="Times" charset="0"/>
                  <a:ea typeface="Osaka" panose="020B0600000000000000" pitchFamily="34" charset="-128"/>
                </a:defRPr>
              </a:lvl1pPr>
              <a:lvl2pPr marL="742950" indent="-285750">
                <a:defRPr kumimoji="1" sz="2400">
                  <a:solidFill>
                    <a:schemeClr val="tx1"/>
                  </a:solidFill>
                  <a:latin typeface="Times" charset="0"/>
                  <a:ea typeface="Osaka" panose="020B0600000000000000" pitchFamily="34" charset="-128"/>
                </a:defRPr>
              </a:lvl2pPr>
              <a:lvl3pPr marL="1143000" indent="-228600">
                <a:defRPr kumimoji="1" sz="2400">
                  <a:solidFill>
                    <a:schemeClr val="tx1"/>
                  </a:solidFill>
                  <a:latin typeface="Times" charset="0"/>
                  <a:ea typeface="Osaka" panose="020B0600000000000000" pitchFamily="34" charset="-128"/>
                </a:defRPr>
              </a:lvl3pPr>
              <a:lvl4pPr marL="1600200" indent="-228600">
                <a:defRPr kumimoji="1" sz="2400">
                  <a:solidFill>
                    <a:schemeClr val="tx1"/>
                  </a:solidFill>
                  <a:latin typeface="Times" charset="0"/>
                  <a:ea typeface="Osaka" panose="020B0600000000000000" pitchFamily="34" charset="-128"/>
                </a:defRPr>
              </a:lvl4pPr>
              <a:lvl5pPr marL="2057400" indent="-228600">
                <a:defRPr kumimoji="1" sz="2400">
                  <a:solidFill>
                    <a:schemeClr val="tx1"/>
                  </a:solidFill>
                  <a:latin typeface="Times" charset="0"/>
                  <a:ea typeface="Osaka" panose="020B0600000000000000" pitchFamily="34" charset="-128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" charset="0"/>
                  <a:ea typeface="Osaka" panose="020B0600000000000000" pitchFamily="34" charset="-128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" charset="0"/>
                  <a:ea typeface="Osaka" panose="020B0600000000000000" pitchFamily="34" charset="-128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" charset="0"/>
                  <a:ea typeface="Osaka" panose="020B0600000000000000" pitchFamily="34" charset="-128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" charset="0"/>
                  <a:ea typeface="Osaka" panose="020B0600000000000000" pitchFamily="34" charset="-128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US" altLang="ja-JP">
                  <a:effectLst>
                    <a:outerShdw blurRad="38100" dist="38100" dir="2700000" algn="tl">
                      <a:srgbClr val="C0C0C0"/>
                    </a:outerShdw>
                  </a:effectLst>
                  <a:latin typeface="Tahoma" panose="020B0604030504040204" pitchFamily="34" charset="0"/>
                  <a:ea typeface="ＭＳ Ｐゴシック" panose="020B0600070205080204" pitchFamily="34" charset="-128"/>
                </a:rPr>
                <a:t>Gell-Mann-Oakes-Renner (GOR) relation</a:t>
              </a:r>
            </a:p>
          </p:txBody>
        </p:sp>
        <p:pic>
          <p:nvPicPr>
            <p:cNvPr id="58419" name="Picture 57">
              <a:extLst>
                <a:ext uri="{FF2B5EF4-FFF2-40B4-BE49-F238E27FC236}">
                  <a16:creationId xmlns:a16="http://schemas.microsoft.com/office/drawing/2014/main" id="{EFDFE0B9-18F9-D438-BE02-837826E10DF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1" y="2614"/>
              <a:ext cx="1614" cy="340"/>
            </a:xfrm>
            <a:prstGeom prst="rect">
              <a:avLst/>
            </a:prstGeom>
            <a:solidFill>
              <a:srgbClr val="CCFFC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58" name="Group 58">
            <a:extLst>
              <a:ext uri="{FF2B5EF4-FFF2-40B4-BE49-F238E27FC236}">
                <a16:creationId xmlns:a16="http://schemas.microsoft.com/office/drawing/2014/main" id="{9143611D-541B-8E62-4E4B-B78B8D0B1C55}"/>
              </a:ext>
            </a:extLst>
          </p:cNvPr>
          <p:cNvGrpSpPr>
            <a:grpSpLocks/>
          </p:cNvGrpSpPr>
          <p:nvPr/>
        </p:nvGrpSpPr>
        <p:grpSpPr bwMode="auto">
          <a:xfrm>
            <a:off x="4716463" y="3281363"/>
            <a:ext cx="4248150" cy="1082675"/>
            <a:chOff x="2971" y="2069"/>
            <a:chExt cx="2676" cy="682"/>
          </a:xfrm>
        </p:grpSpPr>
        <p:sp>
          <p:nvSpPr>
            <p:cNvPr id="58414" name="AutoShape 59">
              <a:extLst>
                <a:ext uri="{FF2B5EF4-FFF2-40B4-BE49-F238E27FC236}">
                  <a16:creationId xmlns:a16="http://schemas.microsoft.com/office/drawing/2014/main" id="{442A56B3-CEC6-FF7C-EA97-0748B40170E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971" y="2069"/>
              <a:ext cx="2631" cy="682"/>
            </a:xfrm>
            <a:prstGeom prst="wedgeRoundRectCallout">
              <a:avLst>
                <a:gd name="adj1" fmla="val -3856"/>
                <a:gd name="adj2" fmla="val 109236"/>
                <a:gd name="adj3" fmla="val 16667"/>
              </a:avLst>
            </a:prstGeom>
            <a:solidFill>
              <a:schemeClr val="bg1"/>
            </a:solidFill>
            <a:ln w="25400">
              <a:solidFill>
                <a:srgbClr val="0000FF"/>
              </a:solidFill>
              <a:miter lim="800000"/>
              <a:headEnd/>
              <a:tailEnd/>
            </a:ln>
          </p:spPr>
          <p:txBody>
            <a:bodyPr anchor="ctr"/>
            <a:lstStyle>
              <a:lvl1pPr>
                <a:defRPr kumimoji="1" sz="2400">
                  <a:solidFill>
                    <a:schemeClr val="tx1"/>
                  </a:solidFill>
                  <a:latin typeface="Times" charset="0"/>
                  <a:ea typeface="Osaka" panose="020B0600000000000000" pitchFamily="34" charset="-128"/>
                </a:defRPr>
              </a:lvl1pPr>
              <a:lvl2pPr marL="742950" indent="-285750">
                <a:defRPr kumimoji="1" sz="2400">
                  <a:solidFill>
                    <a:schemeClr val="tx1"/>
                  </a:solidFill>
                  <a:latin typeface="Times" charset="0"/>
                  <a:ea typeface="Osaka" panose="020B0600000000000000" pitchFamily="34" charset="-128"/>
                </a:defRPr>
              </a:lvl2pPr>
              <a:lvl3pPr marL="1143000" indent="-228600">
                <a:defRPr kumimoji="1" sz="2400">
                  <a:solidFill>
                    <a:schemeClr val="tx1"/>
                  </a:solidFill>
                  <a:latin typeface="Times" charset="0"/>
                  <a:ea typeface="Osaka" panose="020B0600000000000000" pitchFamily="34" charset="-128"/>
                </a:defRPr>
              </a:lvl3pPr>
              <a:lvl4pPr marL="1600200" indent="-228600">
                <a:defRPr kumimoji="1" sz="2400">
                  <a:solidFill>
                    <a:schemeClr val="tx1"/>
                  </a:solidFill>
                  <a:latin typeface="Times" charset="0"/>
                  <a:ea typeface="Osaka" panose="020B0600000000000000" pitchFamily="34" charset="-128"/>
                </a:defRPr>
              </a:lvl4pPr>
              <a:lvl5pPr marL="2057400" indent="-228600">
                <a:defRPr kumimoji="1" sz="2400">
                  <a:solidFill>
                    <a:schemeClr val="tx1"/>
                  </a:solidFill>
                  <a:latin typeface="Times" charset="0"/>
                  <a:ea typeface="Osaka" panose="020B0600000000000000" pitchFamily="34" charset="-128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" charset="0"/>
                  <a:ea typeface="Osaka" panose="020B0600000000000000" pitchFamily="34" charset="-128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" charset="0"/>
                  <a:ea typeface="Osaka" panose="020B0600000000000000" pitchFamily="34" charset="-128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" charset="0"/>
                  <a:ea typeface="Osaka" panose="020B0600000000000000" pitchFamily="34" charset="-128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" charset="0"/>
                  <a:ea typeface="Osaka" panose="020B0600000000000000" pitchFamily="34" charset="-128"/>
                </a:defRPr>
              </a:lvl9pPr>
            </a:lstStyle>
            <a:p>
              <a:pPr algn="ctr"/>
              <a:endParaRPr lang="ja-JP" altLang="en-US" sz="3200">
                <a:latin typeface="Arial" panose="020B0604020202020204" pitchFamily="34" charset="0"/>
                <a:ea typeface="ＭＳ Ｐゴシック" panose="020B0600070205080204" pitchFamily="34" charset="-128"/>
              </a:endParaRPr>
            </a:p>
          </p:txBody>
        </p:sp>
        <p:pic>
          <p:nvPicPr>
            <p:cNvPr id="58415" name="Picture 60">
              <a:extLst>
                <a:ext uri="{FF2B5EF4-FFF2-40B4-BE49-F238E27FC236}">
                  <a16:creationId xmlns:a16="http://schemas.microsoft.com/office/drawing/2014/main" id="{E4F8CF86-7460-0314-E03D-C15C8EB2DA7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24" y="2387"/>
              <a:ext cx="1587" cy="35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61" name="Text Box 61">
              <a:extLst>
                <a:ext uri="{FF2B5EF4-FFF2-40B4-BE49-F238E27FC236}">
                  <a16:creationId xmlns:a16="http://schemas.microsoft.com/office/drawing/2014/main" id="{521B6907-8AE1-EC1A-787E-4B382886AE6A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971" y="2115"/>
              <a:ext cx="2676" cy="29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>
              <a:lvl1pPr>
                <a:defRPr kumimoji="1" sz="2400">
                  <a:solidFill>
                    <a:schemeClr val="tx1"/>
                  </a:solidFill>
                  <a:latin typeface="Times" charset="0"/>
                  <a:ea typeface="Osaka" panose="020B0600000000000000" pitchFamily="34" charset="-128"/>
                </a:defRPr>
              </a:lvl1pPr>
              <a:lvl2pPr marL="742950" indent="-285750">
                <a:defRPr kumimoji="1" sz="2400">
                  <a:solidFill>
                    <a:schemeClr val="tx1"/>
                  </a:solidFill>
                  <a:latin typeface="Times" charset="0"/>
                  <a:ea typeface="Osaka" panose="020B0600000000000000" pitchFamily="34" charset="-128"/>
                </a:defRPr>
              </a:lvl2pPr>
              <a:lvl3pPr marL="1143000" indent="-228600">
                <a:defRPr kumimoji="1" sz="2400">
                  <a:solidFill>
                    <a:schemeClr val="tx1"/>
                  </a:solidFill>
                  <a:latin typeface="Times" charset="0"/>
                  <a:ea typeface="Osaka" panose="020B0600000000000000" pitchFamily="34" charset="-128"/>
                </a:defRPr>
              </a:lvl3pPr>
              <a:lvl4pPr marL="1600200" indent="-228600">
                <a:defRPr kumimoji="1" sz="2400">
                  <a:solidFill>
                    <a:schemeClr val="tx1"/>
                  </a:solidFill>
                  <a:latin typeface="Times" charset="0"/>
                  <a:ea typeface="Osaka" panose="020B0600000000000000" pitchFamily="34" charset="-128"/>
                </a:defRPr>
              </a:lvl4pPr>
              <a:lvl5pPr marL="2057400" indent="-228600">
                <a:defRPr kumimoji="1" sz="2400">
                  <a:solidFill>
                    <a:schemeClr val="tx1"/>
                  </a:solidFill>
                  <a:latin typeface="Times" charset="0"/>
                  <a:ea typeface="Osaka" panose="020B0600000000000000" pitchFamily="34" charset="-128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" charset="0"/>
                  <a:ea typeface="Osaka" panose="020B0600000000000000" pitchFamily="34" charset="-128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" charset="0"/>
                  <a:ea typeface="Osaka" panose="020B0600000000000000" pitchFamily="34" charset="-128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" charset="0"/>
                  <a:ea typeface="Osaka" panose="020B0600000000000000" pitchFamily="34" charset="-128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" charset="0"/>
                  <a:ea typeface="Osaka" panose="020B0600000000000000" pitchFamily="34" charset="-128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US" altLang="ja-JP">
                  <a:effectLst>
                    <a:outerShdw blurRad="38100" dist="38100" dir="2700000" algn="tl">
                      <a:srgbClr val="C0C0C0"/>
                    </a:outerShdw>
                  </a:effectLst>
                  <a:latin typeface="Tahoma" panose="020B0604030504040204" pitchFamily="34" charset="0"/>
                  <a:ea typeface="ＭＳ Ｐゴシック" panose="020B0600070205080204" pitchFamily="34" charset="-128"/>
                </a:rPr>
                <a:t>Inverse meson mass ordering</a:t>
              </a: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7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9" grpId="0" animBg="1" autoUpdateAnimBg="0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>
            <a:extLst>
              <a:ext uri="{FF2B5EF4-FFF2-40B4-BE49-F238E27FC236}">
                <a16:creationId xmlns:a16="http://schemas.microsoft.com/office/drawing/2014/main" id="{A8DFC9EC-218E-6903-F99B-23A2ED44D20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8538" y="5876925"/>
            <a:ext cx="6696075" cy="685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pic>
        <p:nvPicPr>
          <p:cNvPr id="3" name="Picture 3">
            <a:extLst>
              <a:ext uri="{FF2B5EF4-FFF2-40B4-BE49-F238E27FC236}">
                <a16:creationId xmlns:a16="http://schemas.microsoft.com/office/drawing/2014/main" id="{6CB1DCA6-2740-933C-6C75-663897BD4C8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313" y="1557338"/>
            <a:ext cx="2087562" cy="692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grpSp>
        <p:nvGrpSpPr>
          <p:cNvPr id="4" name="Group 4">
            <a:extLst>
              <a:ext uri="{FF2B5EF4-FFF2-40B4-BE49-F238E27FC236}">
                <a16:creationId xmlns:a16="http://schemas.microsoft.com/office/drawing/2014/main" id="{63BC30EC-0930-E84D-1260-DC7F061CF052}"/>
              </a:ext>
            </a:extLst>
          </p:cNvPr>
          <p:cNvGrpSpPr>
            <a:grpSpLocks/>
          </p:cNvGrpSpPr>
          <p:nvPr/>
        </p:nvGrpSpPr>
        <p:grpSpPr bwMode="auto">
          <a:xfrm>
            <a:off x="323850" y="5805488"/>
            <a:ext cx="2447925" cy="828675"/>
            <a:chOff x="204" y="3566"/>
            <a:chExt cx="1542" cy="522"/>
          </a:xfrm>
        </p:grpSpPr>
        <p:sp>
          <p:nvSpPr>
            <p:cNvPr id="5" name="Text Box 5">
              <a:extLst>
                <a:ext uri="{FF2B5EF4-FFF2-40B4-BE49-F238E27FC236}">
                  <a16:creationId xmlns:a16="http://schemas.microsoft.com/office/drawing/2014/main" id="{6EAFA385-0BE4-B22F-8401-730CFD73321F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04" y="3566"/>
              <a:ext cx="1542" cy="52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  <a:defRPr/>
              </a:pPr>
              <a:r>
                <a:rPr lang="ja-JP" altLang="en-US">
                  <a:effectLst>
                    <a:outerShdw blurRad="38100" dist="38100" dir="2700000" algn="tl">
                      <a:srgbClr val="DDDDDD"/>
                    </a:outerShdw>
                  </a:effectLst>
                  <a:latin typeface="Tahoma" charset="0"/>
                  <a:ea typeface="ＭＳ Ｐゴシック" charset="0"/>
                  <a:cs typeface="ＭＳ Ｐゴシック" charset="0"/>
                </a:rPr>
                <a:t>・</a:t>
              </a:r>
              <a:r>
                <a:rPr lang="en-US" altLang="ja-JP">
                  <a:effectLst>
                    <a:outerShdw blurRad="38100" dist="38100" dir="2700000" algn="tl">
                      <a:srgbClr val="DDDDDD"/>
                    </a:outerShdw>
                  </a:effectLst>
                  <a:latin typeface="Tahoma" charset="0"/>
                  <a:ea typeface="ＭＳ Ｐゴシック" charset="0"/>
                  <a:cs typeface="ＭＳ Ｐゴシック" charset="0"/>
                </a:rPr>
                <a:t> Mass term:</a:t>
              </a:r>
              <a:r>
                <a:rPr lang="ja-JP" altLang="en-US">
                  <a:effectLst>
                    <a:outerShdw blurRad="38100" dist="38100" dir="2700000" algn="tl">
                      <a:srgbClr val="DDDDDD"/>
                    </a:outerShdw>
                  </a:effectLst>
                  <a:latin typeface="Tahoma" charset="0"/>
                  <a:ea typeface="ＭＳ Ｐゴシック" charset="0"/>
                  <a:cs typeface="ＭＳ Ｐゴシック" charset="0"/>
                </a:rPr>
                <a:t>　</a:t>
              </a:r>
              <a:r>
                <a:rPr lang="en-US" altLang="ja-JP">
                  <a:latin typeface="Tahoma" charset="0"/>
                  <a:ea typeface="ＭＳ Ｐゴシック" charset="0"/>
                  <a:cs typeface="ＭＳ Ｐゴシック" charset="0"/>
                </a:rPr>
                <a:t>(up to         ) </a:t>
              </a:r>
            </a:p>
          </p:txBody>
        </p:sp>
        <p:pic>
          <p:nvPicPr>
            <p:cNvPr id="6" name="Picture 6">
              <a:extLst>
                <a:ext uri="{FF2B5EF4-FFF2-40B4-BE49-F238E27FC236}">
                  <a16:creationId xmlns:a16="http://schemas.microsoft.com/office/drawing/2014/main" id="{2718D7A2-E64C-AF20-723A-2D3906FD8B8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93" y="3815"/>
              <a:ext cx="499" cy="26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pic>
      </p:grpSp>
      <p:sp>
        <p:nvSpPr>
          <p:cNvPr id="7" name="Text Box 7">
            <a:extLst>
              <a:ext uri="{FF2B5EF4-FFF2-40B4-BE49-F238E27FC236}">
                <a16:creationId xmlns:a16="http://schemas.microsoft.com/office/drawing/2014/main" id="{D3B44717-D77C-161B-C8FD-E58B635B057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8600" y="1125538"/>
            <a:ext cx="3767138" cy="461962"/>
          </a:xfrm>
          <a:prstGeom prst="rect">
            <a:avLst/>
          </a:prstGeom>
          <a:noFill/>
          <a:ln w="25400">
            <a:solidFill>
              <a:srgbClr val="339933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Times" charset="0"/>
                <a:ea typeface="Osaka" panose="020B0600000000000000" pitchFamily="34" charset="-128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Times" charset="0"/>
                <a:ea typeface="Osaka" panose="020B0600000000000000" pitchFamily="34" charset="-128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Times" charset="0"/>
                <a:ea typeface="Osaka" panose="020B0600000000000000" pitchFamily="34" charset="-128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Times" charset="0"/>
                <a:ea typeface="Osaka" panose="020B0600000000000000" pitchFamily="34" charset="-128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Times" charset="0"/>
                <a:ea typeface="Osaka" panose="020B0600000000000000" pitchFamily="34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" charset="0"/>
                <a:ea typeface="Osaka" panose="020B0600000000000000" pitchFamily="34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" charset="0"/>
                <a:ea typeface="Osaka" panose="020B0600000000000000" pitchFamily="34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" charset="0"/>
                <a:ea typeface="Osaka" panose="020B0600000000000000" pitchFamily="34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" charset="0"/>
                <a:ea typeface="Osaka" panose="020B0600000000000000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ja-JP" altLang="en-US">
                <a:effectLst>
                  <a:outerShdw blurRad="38100" dist="38100" dir="2700000" algn="tl">
                    <a:srgbClr val="C0C0C0"/>
                  </a:outerShdw>
                </a:effectLst>
                <a:latin typeface="Tahoma" panose="020B0604030504040204" pitchFamily="34" charset="0"/>
                <a:ea typeface="ＭＳ Ｐゴシック" panose="020B0600070205080204" pitchFamily="34" charset="-128"/>
              </a:rPr>
              <a:t>“</a:t>
            </a:r>
            <a:r>
              <a:rPr lang="en-US" altLang="ja-JP">
                <a:effectLst>
                  <a:outerShdw blurRad="38100" dist="38100" dir="2700000" algn="tl">
                    <a:srgbClr val="C0C0C0"/>
                  </a:outerShdw>
                </a:effectLst>
                <a:latin typeface="Tahoma" panose="020B0604030504040204" pitchFamily="34" charset="0"/>
                <a:ea typeface="ＭＳ Ｐゴシック" panose="020B0600070205080204" pitchFamily="34" charset="-128"/>
              </a:rPr>
              <a:t>Pion</a:t>
            </a:r>
            <a:r>
              <a:rPr lang="ja-JP" altLang="en-US">
                <a:effectLst>
                  <a:outerShdw blurRad="38100" dist="38100" dir="2700000" algn="tl">
                    <a:srgbClr val="C0C0C0"/>
                  </a:outerShdw>
                </a:effectLst>
                <a:latin typeface="Tahoma" panose="020B0604030504040204" pitchFamily="34" charset="0"/>
                <a:ea typeface="ＭＳ Ｐゴシック" panose="020B0600070205080204" pitchFamily="34" charset="-128"/>
              </a:rPr>
              <a:t>”</a:t>
            </a:r>
            <a:r>
              <a:rPr lang="en-US" altLang="ja-JP">
                <a:effectLst>
                  <a:outerShdw blurRad="38100" dist="38100" dir="2700000" algn="tl">
                    <a:srgbClr val="C0C0C0"/>
                  </a:outerShdw>
                </a:effectLst>
                <a:latin typeface="Tahoma" panose="020B0604030504040204" pitchFamily="34" charset="0"/>
                <a:ea typeface="ＭＳ Ｐゴシック" panose="020B0600070205080204" pitchFamily="34" charset="-128"/>
              </a:rPr>
              <a:t> on the hadron side</a:t>
            </a:r>
          </a:p>
        </p:txBody>
      </p:sp>
      <p:sp>
        <p:nvSpPr>
          <p:cNvPr id="8" name="Text Box 8">
            <a:extLst>
              <a:ext uri="{FF2B5EF4-FFF2-40B4-BE49-F238E27FC236}">
                <a16:creationId xmlns:a16="http://schemas.microsoft.com/office/drawing/2014/main" id="{FC3A7075-3E78-16F9-0121-6E1FA8A3237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765675" y="1125538"/>
            <a:ext cx="3335338" cy="485775"/>
          </a:xfrm>
          <a:prstGeom prst="rect">
            <a:avLst/>
          </a:prstGeom>
          <a:noFill/>
          <a:ln w="25400">
            <a:solidFill>
              <a:srgbClr val="0000FF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Times" charset="0"/>
                <a:ea typeface="Osaka" panose="020B0600000000000000" pitchFamily="34" charset="-128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Times" charset="0"/>
                <a:ea typeface="Osaka" panose="020B0600000000000000" pitchFamily="34" charset="-128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Times" charset="0"/>
                <a:ea typeface="Osaka" panose="020B0600000000000000" pitchFamily="34" charset="-128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Times" charset="0"/>
                <a:ea typeface="Osaka" panose="020B0600000000000000" pitchFamily="34" charset="-128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Times" charset="0"/>
                <a:ea typeface="Osaka" panose="020B0600000000000000" pitchFamily="34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" charset="0"/>
                <a:ea typeface="Osaka" panose="020B0600000000000000" pitchFamily="34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" charset="0"/>
                <a:ea typeface="Osaka" panose="020B0600000000000000" pitchFamily="34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" charset="0"/>
                <a:ea typeface="Osaka" panose="020B0600000000000000" pitchFamily="34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" charset="0"/>
                <a:ea typeface="Osaka" panose="020B0600000000000000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ja-JP" altLang="en-US">
                <a:effectLst>
                  <a:outerShdw blurRad="38100" dist="38100" dir="2700000" algn="tl">
                    <a:srgbClr val="C0C0C0"/>
                  </a:outerShdw>
                </a:effectLst>
                <a:latin typeface="Tahoma" panose="020B0604030504040204" pitchFamily="34" charset="0"/>
                <a:ea typeface="ＭＳ Ｐゴシック" panose="020B0600070205080204" pitchFamily="34" charset="-128"/>
              </a:rPr>
              <a:t>“</a:t>
            </a:r>
            <a:r>
              <a:rPr lang="en-US" altLang="ja-JP">
                <a:effectLst>
                  <a:outerShdw blurRad="38100" dist="38100" dir="2700000" algn="tl">
                    <a:srgbClr val="C0C0C0"/>
                  </a:outerShdw>
                </a:effectLst>
                <a:latin typeface="Tahoma" panose="020B0604030504040204" pitchFamily="34" charset="0"/>
                <a:ea typeface="ＭＳ Ｐゴシック" panose="020B0600070205080204" pitchFamily="34" charset="-128"/>
              </a:rPr>
              <a:t>Pion</a:t>
            </a:r>
            <a:r>
              <a:rPr lang="ja-JP" altLang="en-US">
                <a:effectLst>
                  <a:outerShdw blurRad="38100" dist="38100" dir="2700000" algn="tl">
                    <a:srgbClr val="C0C0C0"/>
                  </a:outerShdw>
                </a:effectLst>
                <a:latin typeface="Tahoma" panose="020B0604030504040204" pitchFamily="34" charset="0"/>
                <a:ea typeface="ＭＳ Ｐゴシック" panose="020B0600070205080204" pitchFamily="34" charset="-128"/>
              </a:rPr>
              <a:t>”</a:t>
            </a:r>
            <a:r>
              <a:rPr lang="en-US" altLang="ja-JP">
                <a:effectLst>
                  <a:outerShdw blurRad="38100" dist="38100" dir="2700000" algn="tl">
                    <a:srgbClr val="C0C0C0"/>
                  </a:outerShdw>
                </a:effectLst>
                <a:latin typeface="Tahoma" panose="020B0604030504040204" pitchFamily="34" charset="0"/>
                <a:ea typeface="ＭＳ Ｐゴシック" panose="020B0600070205080204" pitchFamily="34" charset="-128"/>
              </a:rPr>
              <a:t> on the CSC side</a:t>
            </a:r>
          </a:p>
        </p:txBody>
      </p:sp>
      <p:sp>
        <p:nvSpPr>
          <p:cNvPr id="9" name="Text Box 9">
            <a:extLst>
              <a:ext uri="{FF2B5EF4-FFF2-40B4-BE49-F238E27FC236}">
                <a16:creationId xmlns:a16="http://schemas.microsoft.com/office/drawing/2014/main" id="{05C6C992-EF9E-8091-778B-DFCE27E188D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3850" y="5013325"/>
            <a:ext cx="2519363" cy="460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Times" charset="0"/>
                <a:ea typeface="Osaka" panose="020B0600000000000000" pitchFamily="34" charset="-128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Times" charset="0"/>
                <a:ea typeface="Osaka" panose="020B0600000000000000" pitchFamily="34" charset="-128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Times" charset="0"/>
                <a:ea typeface="Osaka" panose="020B0600000000000000" pitchFamily="34" charset="-128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Times" charset="0"/>
                <a:ea typeface="Osaka" panose="020B0600000000000000" pitchFamily="34" charset="-128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Times" charset="0"/>
                <a:ea typeface="Osaka" panose="020B0600000000000000" pitchFamily="34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" charset="0"/>
                <a:ea typeface="Osaka" panose="020B0600000000000000" pitchFamily="34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" charset="0"/>
                <a:ea typeface="Osaka" panose="020B0600000000000000" pitchFamily="34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" charset="0"/>
                <a:ea typeface="Osaka" panose="020B0600000000000000" pitchFamily="34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" charset="0"/>
                <a:ea typeface="Osaka" panose="020B0600000000000000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ja-JP" altLang="en-US">
                <a:effectLst>
                  <a:outerShdw blurRad="38100" dist="38100" dir="2700000" algn="tl">
                    <a:srgbClr val="C0C0C0"/>
                  </a:outerShdw>
                </a:effectLst>
                <a:latin typeface="Tahoma" panose="020B0604030504040204" pitchFamily="34" charset="0"/>
                <a:ea typeface="ＭＳ Ｐゴシック" panose="020B0600070205080204" pitchFamily="34" charset="-128"/>
              </a:rPr>
              <a:t>・</a:t>
            </a:r>
            <a:r>
              <a:rPr lang="en-US" altLang="ja-JP">
                <a:effectLst>
                  <a:outerShdw blurRad="38100" dist="38100" dir="2700000" algn="tl">
                    <a:srgbClr val="C0C0C0"/>
                  </a:outerShdw>
                </a:effectLst>
                <a:latin typeface="Tahoma" panose="020B0604030504040204" pitchFamily="34" charset="0"/>
                <a:ea typeface="ＭＳ Ｐゴシック" panose="020B0600070205080204" pitchFamily="34" charset="-128"/>
              </a:rPr>
              <a:t> Mixing term:</a:t>
            </a:r>
          </a:p>
        </p:txBody>
      </p:sp>
      <p:sp>
        <p:nvSpPr>
          <p:cNvPr id="10" name="Rectangle 10">
            <a:extLst>
              <a:ext uri="{FF2B5EF4-FFF2-40B4-BE49-F238E27FC236}">
                <a16:creationId xmlns:a16="http://schemas.microsoft.com/office/drawing/2014/main" id="{A07345E8-D1B1-3A34-AFB8-45A8386F70E5}"/>
              </a:ext>
            </a:extLst>
          </p:cNvPr>
          <p:cNvSpPr>
            <a:spLocks noChangeArrowheads="1"/>
          </p:cNvSpPr>
          <p:nvPr/>
        </p:nvSpPr>
        <p:spPr bwMode="auto">
          <a:xfrm>
            <a:off x="468313" y="333375"/>
            <a:ext cx="8229600" cy="6334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anchor="ctr"/>
          <a:lstStyle>
            <a:lvl1pPr>
              <a:defRPr kumimoji="1" sz="2400">
                <a:solidFill>
                  <a:schemeClr val="tx1"/>
                </a:solidFill>
                <a:latin typeface="Times" charset="0"/>
                <a:ea typeface="Osaka" panose="020B0600000000000000" pitchFamily="34" charset="-128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Times" charset="0"/>
                <a:ea typeface="Osaka" panose="020B0600000000000000" pitchFamily="34" charset="-128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Times" charset="0"/>
                <a:ea typeface="Osaka" panose="020B0600000000000000" pitchFamily="34" charset="-128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Times" charset="0"/>
                <a:ea typeface="Osaka" panose="020B0600000000000000" pitchFamily="34" charset="-128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Times" charset="0"/>
                <a:ea typeface="Osaka" panose="020B0600000000000000" pitchFamily="34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" charset="0"/>
                <a:ea typeface="Osaka" panose="020B0600000000000000" pitchFamily="34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" charset="0"/>
                <a:ea typeface="Osaka" panose="020B0600000000000000" pitchFamily="34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" charset="0"/>
                <a:ea typeface="Osaka" panose="020B0600000000000000" pitchFamily="34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" charset="0"/>
                <a:ea typeface="Osaka" panose="020B0600000000000000" pitchFamily="34" charset="-128"/>
              </a:defRPr>
            </a:lvl9pPr>
          </a:lstStyle>
          <a:p>
            <a:pPr algn="ctr"/>
            <a:r>
              <a:rPr lang="en-US" altLang="ja-JP" sz="3600" i="1" u="sng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Ginzburg-Landau effective Lagrangian</a:t>
            </a:r>
          </a:p>
        </p:txBody>
      </p:sp>
      <p:sp>
        <p:nvSpPr>
          <p:cNvPr id="11" name="Text Box 11">
            <a:extLst>
              <a:ext uri="{FF2B5EF4-FFF2-40B4-BE49-F238E27FC236}">
                <a16:creationId xmlns:a16="http://schemas.microsoft.com/office/drawing/2014/main" id="{54257F0B-4497-BFD4-265B-F1966923EAF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0825" y="3141663"/>
            <a:ext cx="3757613" cy="520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defRPr/>
            </a:pPr>
            <a:r>
              <a:rPr lang="en-US" altLang="ja-JP" sz="2800">
                <a:effectLst>
                  <a:outerShdw blurRad="38100" dist="38100" dir="2700000" algn="tl">
                    <a:srgbClr val="DDDDDD"/>
                  </a:outerShdw>
                </a:effectLst>
                <a:latin typeface="Tahoma" charset="0"/>
                <a:ea typeface="ＭＳ Ｐゴシック" charset="0"/>
                <a:cs typeface="ＭＳ Ｐゴシック" charset="0"/>
              </a:rPr>
              <a:t>Effective Lagrangian:</a:t>
            </a:r>
            <a:endParaRPr lang="en-US" altLang="ja-JP" sz="3200"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pic>
        <p:nvPicPr>
          <p:cNvPr id="12" name="Picture 12">
            <a:extLst>
              <a:ext uri="{FF2B5EF4-FFF2-40B4-BE49-F238E27FC236}">
                <a16:creationId xmlns:a16="http://schemas.microsoft.com/office/drawing/2014/main" id="{8C669252-B194-85D4-4FBC-6DA1835B79A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7175" y="1628775"/>
            <a:ext cx="5076825" cy="549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pic>
        <p:nvPicPr>
          <p:cNvPr id="13" name="Picture 13">
            <a:extLst>
              <a:ext uri="{FF2B5EF4-FFF2-40B4-BE49-F238E27FC236}">
                <a16:creationId xmlns:a16="http://schemas.microsoft.com/office/drawing/2014/main" id="{46EE6206-723A-0E74-FE06-9490AC6415C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288" y="2133600"/>
            <a:ext cx="2305050" cy="898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grpSp>
        <p:nvGrpSpPr>
          <p:cNvPr id="59403" name="Group 14">
            <a:extLst>
              <a:ext uri="{FF2B5EF4-FFF2-40B4-BE49-F238E27FC236}">
                <a16:creationId xmlns:a16="http://schemas.microsoft.com/office/drawing/2014/main" id="{CF04AE04-7022-04D1-4D34-29C4B2F60523}"/>
              </a:ext>
            </a:extLst>
          </p:cNvPr>
          <p:cNvGrpSpPr>
            <a:grpSpLocks/>
          </p:cNvGrpSpPr>
          <p:nvPr/>
        </p:nvGrpSpPr>
        <p:grpSpPr bwMode="auto">
          <a:xfrm>
            <a:off x="2843213" y="2420938"/>
            <a:ext cx="595312" cy="360362"/>
            <a:chOff x="431" y="3158"/>
            <a:chExt cx="313" cy="181"/>
          </a:xfrm>
        </p:grpSpPr>
        <p:sp>
          <p:nvSpPr>
            <p:cNvPr id="15" name="Oval 15">
              <a:extLst>
                <a:ext uri="{FF2B5EF4-FFF2-40B4-BE49-F238E27FC236}">
                  <a16:creationId xmlns:a16="http://schemas.microsoft.com/office/drawing/2014/main" id="{5A78445E-5AA7-C3F3-07FA-BDC7A542B44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31" y="3158"/>
              <a:ext cx="313" cy="181"/>
            </a:xfrm>
            <a:prstGeom prst="ellipse">
              <a:avLst/>
            </a:prstGeom>
            <a:gradFill rotWithShape="1">
              <a:gsLst>
                <a:gs pos="0">
                  <a:srgbClr val="CCFFFF"/>
                </a:gs>
                <a:gs pos="100000">
                  <a:schemeClr val="accent1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ja-JP" altLang="en-US">
                <a:ea typeface="Osaka" charset="0"/>
              </a:endParaRPr>
            </a:p>
          </p:txBody>
        </p:sp>
        <p:sp>
          <p:nvSpPr>
            <p:cNvPr id="16" name="Oval 16">
              <a:extLst>
                <a:ext uri="{FF2B5EF4-FFF2-40B4-BE49-F238E27FC236}">
                  <a16:creationId xmlns:a16="http://schemas.microsoft.com/office/drawing/2014/main" id="{52FF9781-F947-529E-F4D6-0CA9DA1E7C8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12" y="3203"/>
              <a:ext cx="91" cy="92"/>
            </a:xfrm>
            <a:prstGeom prst="ellipse">
              <a:avLst/>
            </a:prstGeom>
            <a:gradFill rotWithShape="1">
              <a:gsLst>
                <a:gs pos="0">
                  <a:schemeClr val="bg1"/>
                </a:gs>
                <a:gs pos="100000">
                  <a:srgbClr val="DCDCDC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ja-JP" altLang="en-US">
                <a:ea typeface="Osaka" charset="0"/>
              </a:endParaRPr>
            </a:p>
          </p:txBody>
        </p:sp>
        <p:sp>
          <p:nvSpPr>
            <p:cNvPr id="17" name="Oval 17">
              <a:extLst>
                <a:ext uri="{FF2B5EF4-FFF2-40B4-BE49-F238E27FC236}">
                  <a16:creationId xmlns:a16="http://schemas.microsoft.com/office/drawing/2014/main" id="{01D176C7-5E16-D57D-94FE-F6DB48074A6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76" y="3203"/>
              <a:ext cx="90" cy="92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ja-JP" altLang="en-US">
                <a:ea typeface="Osaka" charset="0"/>
              </a:endParaRPr>
            </a:p>
          </p:txBody>
        </p:sp>
      </p:grpSp>
      <p:grpSp>
        <p:nvGrpSpPr>
          <p:cNvPr id="59404" name="Group 18">
            <a:extLst>
              <a:ext uri="{FF2B5EF4-FFF2-40B4-BE49-F238E27FC236}">
                <a16:creationId xmlns:a16="http://schemas.microsoft.com/office/drawing/2014/main" id="{C0800AE8-DFEA-F9AC-CA9C-E76318180A3A}"/>
              </a:ext>
            </a:extLst>
          </p:cNvPr>
          <p:cNvGrpSpPr>
            <a:grpSpLocks/>
          </p:cNvGrpSpPr>
          <p:nvPr/>
        </p:nvGrpSpPr>
        <p:grpSpPr bwMode="auto">
          <a:xfrm>
            <a:off x="7956550" y="2278063"/>
            <a:ext cx="863600" cy="647700"/>
            <a:chOff x="3560" y="3158"/>
            <a:chExt cx="544" cy="408"/>
          </a:xfrm>
        </p:grpSpPr>
        <p:sp>
          <p:nvSpPr>
            <p:cNvPr id="19" name="Oval 19">
              <a:extLst>
                <a:ext uri="{FF2B5EF4-FFF2-40B4-BE49-F238E27FC236}">
                  <a16:creationId xmlns:a16="http://schemas.microsoft.com/office/drawing/2014/main" id="{DE83CB50-4FA2-8EFA-FB87-816A445384F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560" y="3158"/>
              <a:ext cx="544" cy="408"/>
            </a:xfrm>
            <a:prstGeom prst="ellipse">
              <a:avLst/>
            </a:prstGeom>
            <a:solidFill>
              <a:srgbClr val="99CCFF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ja-JP" altLang="en-US">
                <a:ea typeface="Osaka" charset="0"/>
              </a:endParaRPr>
            </a:p>
          </p:txBody>
        </p:sp>
        <p:grpSp>
          <p:nvGrpSpPr>
            <p:cNvPr id="59422" name="Group 20">
              <a:extLst>
                <a:ext uri="{FF2B5EF4-FFF2-40B4-BE49-F238E27FC236}">
                  <a16:creationId xmlns:a16="http://schemas.microsoft.com/office/drawing/2014/main" id="{5FB8462D-E3F1-26EA-E741-D7E092228A13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651" y="3158"/>
              <a:ext cx="375" cy="227"/>
              <a:chOff x="2336" y="3612"/>
              <a:chExt cx="313" cy="181"/>
            </a:xfrm>
          </p:grpSpPr>
          <p:sp>
            <p:nvSpPr>
              <p:cNvPr id="25" name="Oval 21">
                <a:extLst>
                  <a:ext uri="{FF2B5EF4-FFF2-40B4-BE49-F238E27FC236}">
                    <a16:creationId xmlns:a16="http://schemas.microsoft.com/office/drawing/2014/main" id="{76FC9A34-44E3-B1B5-F458-7B5F4A8166B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336" y="3612"/>
                <a:ext cx="313" cy="181"/>
              </a:xfrm>
              <a:prstGeom prst="ellipse">
                <a:avLst/>
              </a:prstGeom>
              <a:gradFill rotWithShape="1">
                <a:gsLst>
                  <a:gs pos="0">
                    <a:srgbClr val="CCFFFF"/>
                  </a:gs>
                  <a:gs pos="100000">
                    <a:schemeClr val="accent1"/>
                  </a:gs>
                </a:gsLst>
                <a:path path="shape">
                  <a:fillToRect l="50000" t="50000" r="50000" b="50000"/>
                </a:path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ja-JP" altLang="en-US">
                  <a:ea typeface="Osaka" charset="0"/>
                </a:endParaRPr>
              </a:p>
            </p:txBody>
          </p:sp>
          <p:sp>
            <p:nvSpPr>
              <p:cNvPr id="26" name="Oval 22">
                <a:extLst>
                  <a:ext uri="{FF2B5EF4-FFF2-40B4-BE49-F238E27FC236}">
                    <a16:creationId xmlns:a16="http://schemas.microsoft.com/office/drawing/2014/main" id="{006F4A54-30F3-901B-388E-AF76B4958CD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381" y="3657"/>
                <a:ext cx="91" cy="92"/>
              </a:xfrm>
              <a:prstGeom prst="ellipse">
                <a:avLst/>
              </a:prstGeom>
              <a:solidFill>
                <a:schemeClr val="tx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ja-JP" altLang="en-US">
                  <a:ea typeface="Osaka" charset="0"/>
                </a:endParaRPr>
              </a:p>
            </p:txBody>
          </p:sp>
          <p:sp>
            <p:nvSpPr>
              <p:cNvPr id="27" name="Oval 23">
                <a:extLst>
                  <a:ext uri="{FF2B5EF4-FFF2-40B4-BE49-F238E27FC236}">
                    <a16:creationId xmlns:a16="http://schemas.microsoft.com/office/drawing/2014/main" id="{1AAF6024-B491-CF2D-AA10-52CE2174028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517" y="3657"/>
                <a:ext cx="91" cy="92"/>
              </a:xfrm>
              <a:prstGeom prst="ellipse">
                <a:avLst/>
              </a:prstGeom>
              <a:solidFill>
                <a:schemeClr val="tx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ja-JP" altLang="en-US">
                  <a:ea typeface="Osaka" charset="0"/>
                </a:endParaRPr>
              </a:p>
            </p:txBody>
          </p:sp>
        </p:grpSp>
        <p:grpSp>
          <p:nvGrpSpPr>
            <p:cNvPr id="59423" name="Group 24">
              <a:extLst>
                <a:ext uri="{FF2B5EF4-FFF2-40B4-BE49-F238E27FC236}">
                  <a16:creationId xmlns:a16="http://schemas.microsoft.com/office/drawing/2014/main" id="{3BA40BFE-210C-4E58-2D04-D65991303097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651" y="3339"/>
              <a:ext cx="375" cy="227"/>
              <a:chOff x="2336" y="3612"/>
              <a:chExt cx="313" cy="181"/>
            </a:xfrm>
          </p:grpSpPr>
          <p:sp>
            <p:nvSpPr>
              <p:cNvPr id="22" name="Oval 25">
                <a:extLst>
                  <a:ext uri="{FF2B5EF4-FFF2-40B4-BE49-F238E27FC236}">
                    <a16:creationId xmlns:a16="http://schemas.microsoft.com/office/drawing/2014/main" id="{2F9CD41D-6628-37FA-3285-783DD73F8C1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336" y="3612"/>
                <a:ext cx="313" cy="181"/>
              </a:xfrm>
              <a:prstGeom prst="ellipse">
                <a:avLst/>
              </a:prstGeom>
              <a:gradFill rotWithShape="1">
                <a:gsLst>
                  <a:gs pos="0">
                    <a:srgbClr val="CCFFFF"/>
                  </a:gs>
                  <a:gs pos="100000">
                    <a:schemeClr val="accent1"/>
                  </a:gs>
                </a:gsLst>
                <a:path path="shape">
                  <a:fillToRect l="50000" t="50000" r="50000" b="50000"/>
                </a:path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ja-JP" altLang="en-US">
                  <a:ea typeface="Osaka" charset="0"/>
                </a:endParaRPr>
              </a:p>
            </p:txBody>
          </p:sp>
          <p:sp>
            <p:nvSpPr>
              <p:cNvPr id="23" name="Oval 26">
                <a:extLst>
                  <a:ext uri="{FF2B5EF4-FFF2-40B4-BE49-F238E27FC236}">
                    <a16:creationId xmlns:a16="http://schemas.microsoft.com/office/drawing/2014/main" id="{496742E4-9605-3BE9-4D1F-A8E33C5A14D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381" y="3657"/>
                <a:ext cx="91" cy="92"/>
              </a:xfrm>
              <a:prstGeom prst="ellipse">
                <a:avLst/>
              </a:prstGeom>
              <a:gradFill rotWithShape="1">
                <a:gsLst>
                  <a:gs pos="0">
                    <a:schemeClr val="bg1"/>
                  </a:gs>
                  <a:gs pos="100000">
                    <a:srgbClr val="DCDCDC"/>
                  </a:gs>
                </a:gsLst>
                <a:path path="shape">
                  <a:fillToRect l="50000" t="50000" r="50000" b="50000"/>
                </a:path>
              </a:gra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ja-JP" altLang="en-US">
                  <a:ea typeface="Osaka" charset="0"/>
                </a:endParaRPr>
              </a:p>
            </p:txBody>
          </p:sp>
          <p:sp>
            <p:nvSpPr>
              <p:cNvPr id="24" name="Oval 27">
                <a:extLst>
                  <a:ext uri="{FF2B5EF4-FFF2-40B4-BE49-F238E27FC236}">
                    <a16:creationId xmlns:a16="http://schemas.microsoft.com/office/drawing/2014/main" id="{8F1AD95D-83E2-3F34-F873-4B2ABBB0BDF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517" y="3657"/>
                <a:ext cx="91" cy="92"/>
              </a:xfrm>
              <a:prstGeom prst="ellipse">
                <a:avLst/>
              </a:prstGeom>
              <a:gradFill rotWithShape="1">
                <a:gsLst>
                  <a:gs pos="0">
                    <a:schemeClr val="bg1"/>
                  </a:gs>
                  <a:gs pos="100000">
                    <a:srgbClr val="DCDCDC"/>
                  </a:gs>
                </a:gsLst>
                <a:path path="shape">
                  <a:fillToRect l="50000" t="50000" r="50000" b="50000"/>
                </a:path>
              </a:gra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ja-JP" altLang="en-US">
                  <a:ea typeface="Osaka" charset="0"/>
                </a:endParaRPr>
              </a:p>
            </p:txBody>
          </p:sp>
        </p:grpSp>
      </p:grpSp>
      <p:grpSp>
        <p:nvGrpSpPr>
          <p:cNvPr id="59405" name="Group 28">
            <a:extLst>
              <a:ext uri="{FF2B5EF4-FFF2-40B4-BE49-F238E27FC236}">
                <a16:creationId xmlns:a16="http://schemas.microsoft.com/office/drawing/2014/main" id="{9E5DDC81-1414-CE73-6403-F3EC665A9CC8}"/>
              </a:ext>
            </a:extLst>
          </p:cNvPr>
          <p:cNvGrpSpPr>
            <a:grpSpLocks/>
          </p:cNvGrpSpPr>
          <p:nvPr/>
        </p:nvGrpSpPr>
        <p:grpSpPr bwMode="auto">
          <a:xfrm>
            <a:off x="4140200" y="2060575"/>
            <a:ext cx="3671888" cy="1025525"/>
            <a:chOff x="2835" y="1207"/>
            <a:chExt cx="2313" cy="646"/>
          </a:xfrm>
        </p:grpSpPr>
        <p:pic>
          <p:nvPicPr>
            <p:cNvPr id="29" name="Picture 29">
              <a:extLst>
                <a:ext uri="{FF2B5EF4-FFF2-40B4-BE49-F238E27FC236}">
                  <a16:creationId xmlns:a16="http://schemas.microsoft.com/office/drawing/2014/main" id="{EC9269DA-7EBA-103C-9683-5240E958085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60" y="1207"/>
              <a:ext cx="1588" cy="64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pic>
        <p:sp>
          <p:nvSpPr>
            <p:cNvPr id="30" name="Rectangle 30">
              <a:extLst>
                <a:ext uri="{FF2B5EF4-FFF2-40B4-BE49-F238E27FC236}">
                  <a16:creationId xmlns:a16="http://schemas.microsoft.com/office/drawing/2014/main" id="{AE4EB8D6-4353-BBE1-FA37-6C8BF3B91CA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606" y="1344"/>
              <a:ext cx="227" cy="31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ja-JP" altLang="en-US">
                <a:ea typeface="Osaka" charset="0"/>
              </a:endParaRPr>
            </a:p>
          </p:txBody>
        </p:sp>
        <p:pic>
          <p:nvPicPr>
            <p:cNvPr id="31" name="Picture 31">
              <a:extLst>
                <a:ext uri="{FF2B5EF4-FFF2-40B4-BE49-F238E27FC236}">
                  <a16:creationId xmlns:a16="http://schemas.microsoft.com/office/drawing/2014/main" id="{11BB30A0-14CD-9A44-8A1E-693684C0C71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35" y="1367"/>
              <a:ext cx="998" cy="35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pic>
      </p:grpSp>
      <p:sp>
        <p:nvSpPr>
          <p:cNvPr id="32" name="Text Box 32">
            <a:extLst>
              <a:ext uri="{FF2B5EF4-FFF2-40B4-BE49-F238E27FC236}">
                <a16:creationId xmlns:a16="http://schemas.microsoft.com/office/drawing/2014/main" id="{B0E0FA65-3F56-602A-D7FE-19868823836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3850" y="3860800"/>
            <a:ext cx="2519363" cy="460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Times" charset="0"/>
                <a:ea typeface="Osaka" panose="020B0600000000000000" pitchFamily="34" charset="-128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Times" charset="0"/>
                <a:ea typeface="Osaka" panose="020B0600000000000000" pitchFamily="34" charset="-128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Times" charset="0"/>
                <a:ea typeface="Osaka" panose="020B0600000000000000" pitchFamily="34" charset="-128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Times" charset="0"/>
                <a:ea typeface="Osaka" panose="020B0600000000000000" pitchFamily="34" charset="-128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Times" charset="0"/>
                <a:ea typeface="Osaka" panose="020B0600000000000000" pitchFamily="34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" charset="0"/>
                <a:ea typeface="Osaka" panose="020B0600000000000000" pitchFamily="34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" charset="0"/>
                <a:ea typeface="Osaka" panose="020B0600000000000000" pitchFamily="34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" charset="0"/>
                <a:ea typeface="Osaka" panose="020B0600000000000000" pitchFamily="34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" charset="0"/>
                <a:ea typeface="Osaka" panose="020B0600000000000000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ja-JP" altLang="en-US">
                <a:effectLst>
                  <a:outerShdw blurRad="38100" dist="38100" dir="2700000" algn="tl">
                    <a:srgbClr val="C0C0C0"/>
                  </a:outerShdw>
                </a:effectLst>
                <a:latin typeface="Tahoma" panose="020B0604030504040204" pitchFamily="34" charset="0"/>
                <a:ea typeface="ＭＳ Ｐゴシック" panose="020B0600070205080204" pitchFamily="34" charset="-128"/>
              </a:rPr>
              <a:t>・</a:t>
            </a:r>
            <a:r>
              <a:rPr lang="en-US" altLang="ja-JP">
                <a:effectLst>
                  <a:outerShdw blurRad="38100" dist="38100" dir="2700000" algn="tl">
                    <a:srgbClr val="C0C0C0"/>
                  </a:outerShdw>
                </a:effectLst>
                <a:latin typeface="Tahoma" panose="020B0604030504040204" pitchFamily="34" charset="0"/>
                <a:ea typeface="ＭＳ Ｐゴシック" panose="020B0600070205080204" pitchFamily="34" charset="-128"/>
              </a:rPr>
              <a:t> Kinetic term:</a:t>
            </a:r>
          </a:p>
        </p:txBody>
      </p:sp>
      <p:pic>
        <p:nvPicPr>
          <p:cNvPr id="33" name="Picture 33">
            <a:extLst>
              <a:ext uri="{FF2B5EF4-FFF2-40B4-BE49-F238E27FC236}">
                <a16:creationId xmlns:a16="http://schemas.microsoft.com/office/drawing/2014/main" id="{C0FC6992-F7BE-3D44-896B-7731BE44F09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1413" y="3789363"/>
            <a:ext cx="6408737" cy="5953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grpSp>
        <p:nvGrpSpPr>
          <p:cNvPr id="34" name="Group 34">
            <a:extLst>
              <a:ext uri="{FF2B5EF4-FFF2-40B4-BE49-F238E27FC236}">
                <a16:creationId xmlns:a16="http://schemas.microsoft.com/office/drawing/2014/main" id="{03FBF01B-CF7F-305C-CA5B-200F22B1B37C}"/>
              </a:ext>
            </a:extLst>
          </p:cNvPr>
          <p:cNvGrpSpPr>
            <a:grpSpLocks/>
          </p:cNvGrpSpPr>
          <p:nvPr/>
        </p:nvGrpSpPr>
        <p:grpSpPr bwMode="auto">
          <a:xfrm>
            <a:off x="3924300" y="4292600"/>
            <a:ext cx="4824413" cy="542925"/>
            <a:chOff x="1882" y="2704"/>
            <a:chExt cx="3039" cy="342"/>
          </a:xfrm>
        </p:grpSpPr>
        <p:pic>
          <p:nvPicPr>
            <p:cNvPr id="35" name="Picture 35">
              <a:extLst>
                <a:ext uri="{FF2B5EF4-FFF2-40B4-BE49-F238E27FC236}">
                  <a16:creationId xmlns:a16="http://schemas.microsoft.com/office/drawing/2014/main" id="{93DB48B0-C071-4F4D-BFA6-561406E4CE4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882" y="2750"/>
              <a:ext cx="1452" cy="26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pic>
        <p:pic>
          <p:nvPicPr>
            <p:cNvPr id="36" name="Picture 36">
              <a:extLst>
                <a:ext uri="{FF2B5EF4-FFF2-40B4-BE49-F238E27FC236}">
                  <a16:creationId xmlns:a16="http://schemas.microsoft.com/office/drawing/2014/main" id="{1961C846-1F3A-DA14-E19D-2517BCED987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70" y="2704"/>
              <a:ext cx="1451" cy="34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pic>
        <p:pic>
          <p:nvPicPr>
            <p:cNvPr id="37" name="Picture 37">
              <a:extLst>
                <a:ext uri="{FF2B5EF4-FFF2-40B4-BE49-F238E27FC236}">
                  <a16:creationId xmlns:a16="http://schemas.microsoft.com/office/drawing/2014/main" id="{6405CCA1-A1B7-C3A1-247A-708A3FA4BAD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334" y="2886"/>
              <a:ext cx="94" cy="13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pic>
      </p:grpSp>
      <p:sp>
        <p:nvSpPr>
          <p:cNvPr id="38" name="Rectangle 38">
            <a:extLst>
              <a:ext uri="{FF2B5EF4-FFF2-40B4-BE49-F238E27FC236}">
                <a16:creationId xmlns:a16="http://schemas.microsoft.com/office/drawing/2014/main" id="{38744EB3-291A-9ED9-C584-1B1CADC7D615}"/>
              </a:ext>
            </a:extLst>
          </p:cNvPr>
          <p:cNvSpPr>
            <a:spLocks noChangeArrowheads="1"/>
          </p:cNvSpPr>
          <p:nvPr/>
        </p:nvSpPr>
        <p:spPr bwMode="auto">
          <a:xfrm>
            <a:off x="6227763" y="5876925"/>
            <a:ext cx="2665412" cy="647700"/>
          </a:xfrm>
          <a:prstGeom prst="rect">
            <a:avLst/>
          </a:prstGeom>
          <a:noFill/>
          <a:ln w="25400">
            <a:solidFill>
              <a:srgbClr val="FF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ja-JP" altLang="en-US">
              <a:ea typeface="Osaka" charset="0"/>
            </a:endParaRPr>
          </a:p>
        </p:txBody>
      </p:sp>
      <p:sp>
        <p:nvSpPr>
          <p:cNvPr id="39" name="Rectangle 39">
            <a:extLst>
              <a:ext uri="{FF2B5EF4-FFF2-40B4-BE49-F238E27FC236}">
                <a16:creationId xmlns:a16="http://schemas.microsoft.com/office/drawing/2014/main" id="{73894DEE-F00F-FBE6-E23E-231274B7344E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3850" y="3789363"/>
            <a:ext cx="8640763" cy="1008062"/>
          </a:xfrm>
          <a:prstGeom prst="rect">
            <a:avLst/>
          </a:prstGeom>
          <a:noFill/>
          <a:ln w="28575">
            <a:solidFill>
              <a:schemeClr val="folHlink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ja-JP" altLang="en-US">
              <a:ea typeface="Osaka" charset="0"/>
            </a:endParaRPr>
          </a:p>
        </p:txBody>
      </p:sp>
      <p:sp>
        <p:nvSpPr>
          <p:cNvPr id="40" name="Rectangle 40">
            <a:extLst>
              <a:ext uri="{FF2B5EF4-FFF2-40B4-BE49-F238E27FC236}">
                <a16:creationId xmlns:a16="http://schemas.microsoft.com/office/drawing/2014/main" id="{F19D82F9-3649-CEFF-D52C-6D0BDF642501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3850" y="4797425"/>
            <a:ext cx="8640763" cy="936625"/>
          </a:xfrm>
          <a:prstGeom prst="rect">
            <a:avLst/>
          </a:prstGeom>
          <a:noFill/>
          <a:ln w="28575">
            <a:solidFill>
              <a:schemeClr val="folHlink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ja-JP" altLang="en-US">
              <a:ea typeface="Osaka" charset="0"/>
            </a:endParaRPr>
          </a:p>
        </p:txBody>
      </p:sp>
      <p:sp>
        <p:nvSpPr>
          <p:cNvPr id="41" name="Rectangle 41">
            <a:extLst>
              <a:ext uri="{FF2B5EF4-FFF2-40B4-BE49-F238E27FC236}">
                <a16:creationId xmlns:a16="http://schemas.microsoft.com/office/drawing/2014/main" id="{5F91AFFD-A5B3-3E8A-8FC7-99E44945C115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3850" y="5734050"/>
            <a:ext cx="8640763" cy="935038"/>
          </a:xfrm>
          <a:prstGeom prst="rect">
            <a:avLst/>
          </a:prstGeom>
          <a:noFill/>
          <a:ln w="28575">
            <a:solidFill>
              <a:schemeClr val="folHlink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ja-JP" altLang="en-US">
              <a:ea typeface="Osaka" charset="0"/>
            </a:endParaRPr>
          </a:p>
        </p:txBody>
      </p:sp>
      <p:pic>
        <p:nvPicPr>
          <p:cNvPr id="42" name="Picture 42">
            <a:extLst>
              <a:ext uri="{FF2B5EF4-FFF2-40B4-BE49-F238E27FC236}">
                <a16:creationId xmlns:a16="http://schemas.microsoft.com/office/drawing/2014/main" id="{5CA7DBB5-7D09-FBE9-36A2-82D75AB56E1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4438" y="4941888"/>
            <a:ext cx="4824412" cy="717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43" name="Rectangle 43">
            <a:extLst>
              <a:ext uri="{FF2B5EF4-FFF2-40B4-BE49-F238E27FC236}">
                <a16:creationId xmlns:a16="http://schemas.microsoft.com/office/drawing/2014/main" id="{9048CAC3-5AD5-45C0-5341-2DC26951B2B4}"/>
              </a:ext>
            </a:extLst>
          </p:cNvPr>
          <p:cNvSpPr>
            <a:spLocks noChangeArrowheads="1"/>
          </p:cNvSpPr>
          <p:nvPr/>
        </p:nvSpPr>
        <p:spPr bwMode="auto">
          <a:xfrm>
            <a:off x="3779838" y="4941888"/>
            <a:ext cx="3455987" cy="719137"/>
          </a:xfrm>
          <a:prstGeom prst="rect">
            <a:avLst/>
          </a:prstGeom>
          <a:noFill/>
          <a:ln w="25400">
            <a:solidFill>
              <a:srgbClr val="FF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ja-JP" altLang="en-US">
              <a:ea typeface="Osaka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2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30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3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 nodeType="afterGroup">
                            <p:stCondLst>
                              <p:cond delay="3500"/>
                            </p:stCondLst>
                            <p:childTnLst>
                              <p:par>
                                <p:cTn id="40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4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 nodeType="afterGroup">
                            <p:stCondLst>
                              <p:cond delay="4500"/>
                            </p:stCondLst>
                            <p:childTnLst>
                              <p:par>
                                <p:cTn id="50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5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 nodeType="clickPar">
                      <p:stCondLst>
                        <p:cond delay="indefinite"/>
                      </p:stCondLst>
                      <p:childTnLst>
                        <p:par>
                          <p:cTn id="6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1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63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65" presetID="5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6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utoUpdateAnimBg="0"/>
      <p:bldP spid="11" grpId="0" autoUpdateAnimBg="0"/>
      <p:bldP spid="32" grpId="0" autoUpdateAnimBg="0"/>
      <p:bldP spid="38" grpId="0" animBg="1"/>
      <p:bldP spid="39" grpId="0" animBg="1"/>
      <p:bldP spid="40" grpId="0" animBg="1"/>
      <p:bldP spid="41" grpId="0" animBg="1"/>
      <p:bldP spid="43" grpId="0" animBg="1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>
            <a:extLst>
              <a:ext uri="{FF2B5EF4-FFF2-40B4-BE49-F238E27FC236}">
                <a16:creationId xmlns:a16="http://schemas.microsoft.com/office/drawing/2014/main" id="{90318F82-5EBB-A514-E84C-629FD53156C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48038" y="2205038"/>
            <a:ext cx="1028700" cy="511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3" name="Rectangle 3">
            <a:extLst>
              <a:ext uri="{FF2B5EF4-FFF2-40B4-BE49-F238E27FC236}">
                <a16:creationId xmlns:a16="http://schemas.microsoft.com/office/drawing/2014/main" id="{B5240912-A122-FC29-5E24-54FE347D41E5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7200" y="417513"/>
            <a:ext cx="8229600" cy="4905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anchor="ctr"/>
          <a:lstStyle/>
          <a:p>
            <a:pPr algn="ctr">
              <a:defRPr/>
            </a:pPr>
            <a:r>
              <a:rPr lang="en-US" altLang="ja-JP" sz="3600" i="1" u="sng" dirty="0">
                <a:solidFill>
                  <a:schemeClr val="tx2"/>
                </a:solidFill>
                <a:effectLst>
                  <a:outerShdw blurRad="38100" dist="38100" dir="2700000" algn="tl">
                    <a:srgbClr val="DDDDDD"/>
                  </a:outerShdw>
                </a:effectLst>
                <a:ea typeface="Osaka" charset="0"/>
              </a:rPr>
              <a:t>Mass spectrum of the generalized pion</a:t>
            </a:r>
            <a:r>
              <a:rPr lang="en-US" altLang="ja-JP" sz="4000" dirty="0">
                <a:solidFill>
                  <a:schemeClr val="tx2"/>
                </a:solidFill>
                <a:ea typeface="Osaka" charset="0"/>
              </a:rPr>
              <a:t> </a:t>
            </a:r>
          </a:p>
        </p:txBody>
      </p:sp>
      <p:pic>
        <p:nvPicPr>
          <p:cNvPr id="4" name="Picture 4">
            <a:extLst>
              <a:ext uri="{FF2B5EF4-FFF2-40B4-BE49-F238E27FC236}">
                <a16:creationId xmlns:a16="http://schemas.microsoft.com/office/drawing/2014/main" id="{ED155172-1055-A8A6-76F3-395F54F7B15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188" y="3644900"/>
            <a:ext cx="5400675" cy="762000"/>
          </a:xfrm>
          <a:prstGeom prst="rect">
            <a:avLst/>
          </a:prstGeom>
          <a:noFill/>
          <a:ln w="25400">
            <a:solidFill>
              <a:srgbClr val="80008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5" name="Rectangle 5">
            <a:extLst>
              <a:ext uri="{FF2B5EF4-FFF2-40B4-BE49-F238E27FC236}">
                <a16:creationId xmlns:a16="http://schemas.microsoft.com/office/drawing/2014/main" id="{0BE6E73A-37FB-A57C-C3EA-7E9A23085236}"/>
              </a:ext>
            </a:extLst>
          </p:cNvPr>
          <p:cNvSpPr>
            <a:spLocks noChangeArrowheads="1"/>
          </p:cNvSpPr>
          <p:nvPr/>
        </p:nvSpPr>
        <p:spPr bwMode="auto">
          <a:xfrm>
            <a:off x="4787900" y="3789363"/>
            <a:ext cx="1008063" cy="503237"/>
          </a:xfrm>
          <a:prstGeom prst="rect">
            <a:avLst/>
          </a:prstGeom>
          <a:noFill/>
          <a:ln w="25400">
            <a:solidFill>
              <a:srgbClr val="FF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ja-JP" altLang="en-US">
              <a:ea typeface="Osaka" charset="0"/>
            </a:endParaRPr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56C83631-DE37-F2DD-FEB3-4C200F9F0654}"/>
              </a:ext>
            </a:extLst>
          </p:cNvPr>
          <p:cNvSpPr>
            <a:spLocks noChangeArrowheads="1"/>
          </p:cNvSpPr>
          <p:nvPr/>
        </p:nvSpPr>
        <p:spPr bwMode="auto">
          <a:xfrm>
            <a:off x="468313" y="2997200"/>
            <a:ext cx="7775575" cy="460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defRPr/>
            </a:pPr>
            <a:r>
              <a:rPr lang="en-US" altLang="ja-JP">
                <a:solidFill>
                  <a:schemeClr val="accent2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Tahoma" charset="0"/>
                <a:ea typeface="ＭＳ Ｐゴシック" charset="0"/>
                <a:cs typeface="ＭＳ Ｐゴシック" charset="0"/>
              </a:rPr>
              <a:t>Generalized Gell-Mann-Oakes-Renner (GOR) relation</a:t>
            </a:r>
            <a:r>
              <a:rPr lang="en-US" altLang="ja-JP" b="1">
                <a:solidFill>
                  <a:schemeClr val="accent2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Tahoma" charset="0"/>
                <a:ea typeface="ＭＳ Ｐゴシック" charset="0"/>
                <a:cs typeface="ＭＳ Ｐゴシック" charset="0"/>
              </a:rPr>
              <a:t> </a:t>
            </a:r>
            <a:endParaRPr lang="en-US" altLang="ja-JP" sz="2800" i="1">
              <a:solidFill>
                <a:srgbClr val="FF9933"/>
              </a:solidFill>
              <a:effectLst>
                <a:outerShdw blurRad="38100" dist="38100" dir="2700000" algn="tl">
                  <a:srgbClr val="DDDDDD"/>
                </a:outerShdw>
              </a:effectLst>
              <a:latin typeface="Tahoma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7" name="Text Box 7">
            <a:extLst>
              <a:ext uri="{FF2B5EF4-FFF2-40B4-BE49-F238E27FC236}">
                <a16:creationId xmlns:a16="http://schemas.microsoft.com/office/drawing/2014/main" id="{760D5BE9-739F-D9B3-188E-40AD4BC251C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5288" y="5516563"/>
            <a:ext cx="8353425" cy="1131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Times" charset="0"/>
                <a:ea typeface="Osaka" panose="020B0600000000000000" pitchFamily="34" charset="-128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Times" charset="0"/>
                <a:ea typeface="Osaka" panose="020B0600000000000000" pitchFamily="34" charset="-128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Times" charset="0"/>
                <a:ea typeface="Osaka" panose="020B0600000000000000" pitchFamily="34" charset="-128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Times" charset="0"/>
                <a:ea typeface="Osaka" panose="020B0600000000000000" pitchFamily="34" charset="-128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Times" charset="0"/>
                <a:ea typeface="Osaka" panose="020B0600000000000000" pitchFamily="34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" charset="0"/>
                <a:ea typeface="Osaka" panose="020B0600000000000000" pitchFamily="34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" charset="0"/>
                <a:ea typeface="Osaka" panose="020B0600000000000000" pitchFamily="34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" charset="0"/>
                <a:ea typeface="Osaka" panose="020B0600000000000000" pitchFamily="34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" charset="0"/>
                <a:ea typeface="Osaka" panose="020B0600000000000000" pitchFamily="34" charset="-128"/>
              </a:defRPr>
            </a:lvl9pPr>
          </a:lstStyle>
          <a:p>
            <a:pPr>
              <a:spcBef>
                <a:spcPct val="50000"/>
              </a:spcBef>
              <a:buFontTx/>
              <a:buChar char="•"/>
            </a:pPr>
            <a:r>
              <a:rPr lang="en-US" altLang="ja-JP" sz="3200"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  <a:ea typeface="ＭＳ Ｐゴシック" panose="020B0600070205080204" pitchFamily="34" charset="-128"/>
              </a:rPr>
              <a:t> </a:t>
            </a:r>
            <a:r>
              <a:rPr lang="en-US" altLang="ja-JP">
                <a:effectLst>
                  <a:outerShdw blurRad="38100" dist="38100" dir="2700000" algn="tl">
                    <a:srgbClr val="C0C0C0"/>
                  </a:outerShdw>
                </a:effectLst>
                <a:latin typeface="Tahoma" panose="020B0604030504040204" pitchFamily="34" charset="0"/>
                <a:ea typeface="ＭＳ Ｐゴシック" panose="020B0600070205080204" pitchFamily="34" charset="-128"/>
              </a:rPr>
              <a:t>Hadron-quark continuity is also realized for excited states.</a:t>
            </a:r>
          </a:p>
          <a:p>
            <a:pPr>
              <a:spcBef>
                <a:spcPct val="50000"/>
              </a:spcBef>
              <a:buFontTx/>
              <a:buChar char="•"/>
            </a:pPr>
            <a:r>
              <a:rPr lang="en-US" altLang="ja-JP">
                <a:effectLst>
                  <a:outerShdw blurRad="38100" dist="38100" dir="2700000" algn="tl">
                    <a:srgbClr val="C0C0C0"/>
                  </a:outerShdw>
                </a:effectLst>
                <a:latin typeface="Tahoma" panose="020B0604030504040204" pitchFamily="34" charset="0"/>
                <a:ea typeface="ＭＳ Ｐゴシック" panose="020B0600070205080204" pitchFamily="34" charset="-128"/>
              </a:rPr>
              <a:t> Axial anomaly plays a crucial role on pion mass spectrum.</a:t>
            </a:r>
          </a:p>
        </p:txBody>
      </p:sp>
      <p:grpSp>
        <p:nvGrpSpPr>
          <p:cNvPr id="60423" name="Group 8">
            <a:extLst>
              <a:ext uri="{FF2B5EF4-FFF2-40B4-BE49-F238E27FC236}">
                <a16:creationId xmlns:a16="http://schemas.microsoft.com/office/drawing/2014/main" id="{AC990A96-A05A-341D-7436-E6D7778A190C}"/>
              </a:ext>
            </a:extLst>
          </p:cNvPr>
          <p:cNvGrpSpPr>
            <a:grpSpLocks/>
          </p:cNvGrpSpPr>
          <p:nvPr/>
        </p:nvGrpSpPr>
        <p:grpSpPr bwMode="auto">
          <a:xfrm>
            <a:off x="6300788" y="4149725"/>
            <a:ext cx="2160587" cy="1530350"/>
            <a:chOff x="3923" y="1298"/>
            <a:chExt cx="1361" cy="964"/>
          </a:xfrm>
        </p:grpSpPr>
        <p:grpSp>
          <p:nvGrpSpPr>
            <p:cNvPr id="60436" name="Group 9">
              <a:extLst>
                <a:ext uri="{FF2B5EF4-FFF2-40B4-BE49-F238E27FC236}">
                  <a16:creationId xmlns:a16="http://schemas.microsoft.com/office/drawing/2014/main" id="{0A4E1944-C1F6-8668-A6DC-ED252216F073}"/>
                </a:ext>
              </a:extLst>
            </p:cNvPr>
            <p:cNvGrpSpPr>
              <a:grpSpLocks/>
            </p:cNvGrpSpPr>
            <p:nvPr/>
          </p:nvGrpSpPr>
          <p:grpSpPr bwMode="auto">
            <a:xfrm rot="10663130">
              <a:off x="4351" y="1872"/>
              <a:ext cx="218" cy="330"/>
              <a:chOff x="3742" y="3612"/>
              <a:chExt cx="317" cy="453"/>
            </a:xfrm>
          </p:grpSpPr>
          <p:grpSp>
            <p:nvGrpSpPr>
              <p:cNvPr id="60450" name="Group 10">
                <a:extLst>
                  <a:ext uri="{FF2B5EF4-FFF2-40B4-BE49-F238E27FC236}">
                    <a16:creationId xmlns:a16="http://schemas.microsoft.com/office/drawing/2014/main" id="{F354655E-822B-9991-6424-5B32EFCDFBE0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3742" y="3612"/>
                <a:ext cx="317" cy="453"/>
                <a:chOff x="3742" y="3612"/>
                <a:chExt cx="317" cy="453"/>
              </a:xfrm>
            </p:grpSpPr>
            <p:sp>
              <p:nvSpPr>
                <p:cNvPr id="26" name="Line 11">
                  <a:extLst>
                    <a:ext uri="{FF2B5EF4-FFF2-40B4-BE49-F238E27FC236}">
                      <a16:creationId xmlns:a16="http://schemas.microsoft.com/office/drawing/2014/main" id="{C72A21ED-8E44-4973-BBF2-1A536359D8EF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H="1">
                  <a:off x="3759" y="3615"/>
                  <a:ext cx="272" cy="409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 xmlns="">
                      <a:noFill/>
                    </a14:hiddenFill>
                  </a:ex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ja-JP" altLang="en-US">
                    <a:ea typeface="Osaka" charset="0"/>
                  </a:endParaRPr>
                </a:p>
              </p:txBody>
            </p:sp>
            <p:sp>
              <p:nvSpPr>
                <p:cNvPr id="27" name="Line 12">
                  <a:extLst>
                    <a:ext uri="{FF2B5EF4-FFF2-40B4-BE49-F238E27FC236}">
                      <a16:creationId xmlns:a16="http://schemas.microsoft.com/office/drawing/2014/main" id="{E1FD74E7-1D45-579B-D2F5-DE3B9E6792A0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H="1">
                  <a:off x="3794" y="3667"/>
                  <a:ext cx="273" cy="409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 xmlns="">
                      <a:noFill/>
                    </a14:hiddenFill>
                  </a:ex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ja-JP" altLang="en-US">
                    <a:ea typeface="Osaka" charset="0"/>
                  </a:endParaRPr>
                </a:p>
              </p:txBody>
            </p:sp>
          </p:grpSp>
          <p:sp>
            <p:nvSpPr>
              <p:cNvPr id="24" name="Line 13">
                <a:extLst>
                  <a:ext uri="{FF2B5EF4-FFF2-40B4-BE49-F238E27FC236}">
                    <a16:creationId xmlns:a16="http://schemas.microsoft.com/office/drawing/2014/main" id="{8FD879D7-6C13-EBA7-FE3E-009304FF418F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3804" y="3800"/>
                <a:ext cx="134" cy="92"/>
              </a:xfrm>
              <a:prstGeom prst="line">
                <a:avLst/>
              </a:prstGeom>
              <a:noFill/>
              <a:ln w="254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ja-JP" altLang="en-US">
                  <a:ea typeface="Osaka" charset="0"/>
                </a:endParaRPr>
              </a:p>
            </p:txBody>
          </p:sp>
          <p:sp>
            <p:nvSpPr>
              <p:cNvPr id="25" name="Line 14">
                <a:extLst>
                  <a:ext uri="{FF2B5EF4-FFF2-40B4-BE49-F238E27FC236}">
                    <a16:creationId xmlns:a16="http://schemas.microsoft.com/office/drawing/2014/main" id="{84127048-1D97-1531-992C-890E7C274A67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3890" y="3796"/>
                <a:ext cx="45" cy="180"/>
              </a:xfrm>
              <a:prstGeom prst="line">
                <a:avLst/>
              </a:prstGeom>
              <a:noFill/>
              <a:ln w="254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ja-JP" altLang="en-US">
                  <a:ea typeface="Osaka" charset="0"/>
                </a:endParaRPr>
              </a:p>
            </p:txBody>
          </p:sp>
        </p:grpSp>
        <p:grpSp>
          <p:nvGrpSpPr>
            <p:cNvPr id="60437" name="Group 15">
              <a:extLst>
                <a:ext uri="{FF2B5EF4-FFF2-40B4-BE49-F238E27FC236}">
                  <a16:creationId xmlns:a16="http://schemas.microsoft.com/office/drawing/2014/main" id="{42F2403D-9DE8-D988-0C51-DB24F9BD4711}"/>
                </a:ext>
              </a:extLst>
            </p:cNvPr>
            <p:cNvGrpSpPr>
              <a:grpSpLocks/>
            </p:cNvGrpSpPr>
            <p:nvPr/>
          </p:nvGrpSpPr>
          <p:grpSpPr bwMode="auto">
            <a:xfrm flipV="1">
              <a:off x="4320" y="1541"/>
              <a:ext cx="281" cy="297"/>
              <a:chOff x="3742" y="3612"/>
              <a:chExt cx="317" cy="453"/>
            </a:xfrm>
          </p:grpSpPr>
          <p:grpSp>
            <p:nvGrpSpPr>
              <p:cNvPr id="60445" name="Group 16">
                <a:extLst>
                  <a:ext uri="{FF2B5EF4-FFF2-40B4-BE49-F238E27FC236}">
                    <a16:creationId xmlns:a16="http://schemas.microsoft.com/office/drawing/2014/main" id="{1CACC0B5-F2FA-5BE7-A52F-806CCA2BA83E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3742" y="3612"/>
                <a:ext cx="317" cy="453"/>
                <a:chOff x="3742" y="3612"/>
                <a:chExt cx="317" cy="453"/>
              </a:xfrm>
            </p:grpSpPr>
            <p:sp>
              <p:nvSpPr>
                <p:cNvPr id="21" name="Line 17">
                  <a:extLst>
                    <a:ext uri="{FF2B5EF4-FFF2-40B4-BE49-F238E27FC236}">
                      <a16:creationId xmlns:a16="http://schemas.microsoft.com/office/drawing/2014/main" id="{37A4F62C-36E8-9E34-7F93-6347F4FDE749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H="1">
                  <a:off x="3742" y="3612"/>
                  <a:ext cx="272" cy="407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 xmlns="">
                      <a:noFill/>
                    </a14:hiddenFill>
                  </a:ex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ja-JP" altLang="en-US">
                    <a:ea typeface="Osaka" charset="0"/>
                  </a:endParaRPr>
                </a:p>
              </p:txBody>
            </p:sp>
            <p:sp>
              <p:nvSpPr>
                <p:cNvPr id="22" name="Line 18">
                  <a:extLst>
                    <a:ext uri="{FF2B5EF4-FFF2-40B4-BE49-F238E27FC236}">
                      <a16:creationId xmlns:a16="http://schemas.microsoft.com/office/drawing/2014/main" id="{65254FD9-856C-D3D5-BB90-4D9469355BF6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H="1">
                  <a:off x="3787" y="3658"/>
                  <a:ext cx="272" cy="407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 xmlns="">
                      <a:noFill/>
                    </a14:hiddenFill>
                  </a:ex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ja-JP" altLang="en-US">
                    <a:ea typeface="Osaka" charset="0"/>
                  </a:endParaRPr>
                </a:p>
              </p:txBody>
            </p:sp>
          </p:grpSp>
          <p:sp>
            <p:nvSpPr>
              <p:cNvPr id="19" name="Line 19">
                <a:extLst>
                  <a:ext uri="{FF2B5EF4-FFF2-40B4-BE49-F238E27FC236}">
                    <a16:creationId xmlns:a16="http://schemas.microsoft.com/office/drawing/2014/main" id="{4481677A-65C3-3864-AFCC-1E69F6D1BE55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3787" y="3794"/>
                <a:ext cx="135" cy="90"/>
              </a:xfrm>
              <a:prstGeom prst="line">
                <a:avLst/>
              </a:prstGeom>
              <a:noFill/>
              <a:ln w="254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ja-JP" altLang="en-US">
                  <a:ea typeface="Osaka" charset="0"/>
                </a:endParaRPr>
              </a:p>
            </p:txBody>
          </p:sp>
          <p:sp>
            <p:nvSpPr>
              <p:cNvPr id="20" name="Line 20">
                <a:extLst>
                  <a:ext uri="{FF2B5EF4-FFF2-40B4-BE49-F238E27FC236}">
                    <a16:creationId xmlns:a16="http://schemas.microsoft.com/office/drawing/2014/main" id="{569B8F27-D963-FEA0-BCA9-7613B1607831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3879" y="3794"/>
                <a:ext cx="44" cy="180"/>
              </a:xfrm>
              <a:prstGeom prst="line">
                <a:avLst/>
              </a:prstGeom>
              <a:noFill/>
              <a:ln w="254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ja-JP" altLang="en-US">
                  <a:ea typeface="Osaka" charset="0"/>
                </a:endParaRPr>
              </a:p>
            </p:txBody>
          </p:sp>
        </p:grpSp>
        <p:grpSp>
          <p:nvGrpSpPr>
            <p:cNvPr id="60438" name="Group 21">
              <a:extLst>
                <a:ext uri="{FF2B5EF4-FFF2-40B4-BE49-F238E27FC236}">
                  <a16:creationId xmlns:a16="http://schemas.microsoft.com/office/drawing/2014/main" id="{998ABE28-EA3B-425F-2EE5-2995A5717145}"/>
                </a:ext>
              </a:extLst>
            </p:cNvPr>
            <p:cNvGrpSpPr>
              <a:grpSpLocks/>
            </p:cNvGrpSpPr>
            <p:nvPr/>
          </p:nvGrpSpPr>
          <p:grpSpPr bwMode="auto">
            <a:xfrm rot="6623169">
              <a:off x="4662" y="1642"/>
              <a:ext cx="244" cy="242"/>
              <a:chOff x="4649" y="1434"/>
              <a:chExt cx="272" cy="318"/>
            </a:xfrm>
          </p:grpSpPr>
          <p:sp>
            <p:nvSpPr>
              <p:cNvPr id="16" name="Line 22">
                <a:extLst>
                  <a:ext uri="{FF2B5EF4-FFF2-40B4-BE49-F238E27FC236}">
                    <a16:creationId xmlns:a16="http://schemas.microsoft.com/office/drawing/2014/main" id="{740A025B-4524-5750-E989-5F85C47579B0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646" y="1497"/>
                <a:ext cx="227" cy="272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ja-JP" altLang="en-US">
                  <a:ea typeface="Osaka" charset="0"/>
                </a:endParaRPr>
              </a:p>
            </p:txBody>
          </p:sp>
          <p:sp>
            <p:nvSpPr>
              <p:cNvPr id="17" name="Line 23">
                <a:extLst>
                  <a:ext uri="{FF2B5EF4-FFF2-40B4-BE49-F238E27FC236}">
                    <a16:creationId xmlns:a16="http://schemas.microsoft.com/office/drawing/2014/main" id="{715C5ACC-EEEE-E5DD-B9E2-D14C6912CD09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692" y="1448"/>
                <a:ext cx="224" cy="272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ja-JP" altLang="en-US">
                  <a:ea typeface="Osaka" charset="0"/>
                </a:endParaRPr>
              </a:p>
            </p:txBody>
          </p:sp>
        </p:grpSp>
        <p:sp>
          <p:nvSpPr>
            <p:cNvPr id="12" name="Oval 24">
              <a:extLst>
                <a:ext uri="{FF2B5EF4-FFF2-40B4-BE49-F238E27FC236}">
                  <a16:creationId xmlns:a16="http://schemas.microsoft.com/office/drawing/2014/main" id="{0E3340DC-C76D-655F-9EB5-FA27E51304D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476" y="1740"/>
              <a:ext cx="210" cy="215"/>
            </a:xfrm>
            <a:prstGeom prst="ellipse">
              <a:avLst/>
            </a:prstGeom>
            <a:solidFill>
              <a:srgbClr val="00CCFF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ja-JP" altLang="en-US">
                <a:ea typeface="Osaka" charset="0"/>
              </a:endParaRPr>
            </a:p>
          </p:txBody>
        </p:sp>
        <p:pic>
          <p:nvPicPr>
            <p:cNvPr id="13" name="Picture 25">
              <a:extLst>
                <a:ext uri="{FF2B5EF4-FFF2-40B4-BE49-F238E27FC236}">
                  <a16:creationId xmlns:a16="http://schemas.microsoft.com/office/drawing/2014/main" id="{02D7EAF5-2343-8EC2-5562-D646DEF2AB2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923" y="1881"/>
              <a:ext cx="408" cy="38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pic>
        <p:pic>
          <p:nvPicPr>
            <p:cNvPr id="14" name="Picture 26">
              <a:extLst>
                <a:ext uri="{FF2B5EF4-FFF2-40B4-BE49-F238E27FC236}">
                  <a16:creationId xmlns:a16="http://schemas.microsoft.com/office/drawing/2014/main" id="{5870193B-A3D7-EC03-8338-315335F3693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059" y="1298"/>
              <a:ext cx="357" cy="22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pic>
        <p:pic>
          <p:nvPicPr>
            <p:cNvPr id="15" name="Picture 27">
              <a:extLst>
                <a:ext uri="{FF2B5EF4-FFF2-40B4-BE49-F238E27FC236}">
                  <a16:creationId xmlns:a16="http://schemas.microsoft.com/office/drawing/2014/main" id="{B3B4AE62-1162-06FC-0756-552463C8F7D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921" y="1525"/>
              <a:ext cx="363" cy="26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pic>
      </p:grpSp>
      <p:grpSp>
        <p:nvGrpSpPr>
          <p:cNvPr id="60424" name="Group 28">
            <a:extLst>
              <a:ext uri="{FF2B5EF4-FFF2-40B4-BE49-F238E27FC236}">
                <a16:creationId xmlns:a16="http://schemas.microsoft.com/office/drawing/2014/main" id="{76A1DCBC-240D-1F64-C4FC-5BBCDFF5BD9F}"/>
              </a:ext>
            </a:extLst>
          </p:cNvPr>
          <p:cNvGrpSpPr>
            <a:grpSpLocks/>
          </p:cNvGrpSpPr>
          <p:nvPr/>
        </p:nvGrpSpPr>
        <p:grpSpPr bwMode="auto">
          <a:xfrm>
            <a:off x="6226175" y="3500438"/>
            <a:ext cx="2917825" cy="949325"/>
            <a:chOff x="3288" y="1207"/>
            <a:chExt cx="1996" cy="622"/>
          </a:xfrm>
        </p:grpSpPr>
        <p:sp>
          <p:nvSpPr>
            <p:cNvPr id="29" name="Text Box 29">
              <a:extLst>
                <a:ext uri="{FF2B5EF4-FFF2-40B4-BE49-F238E27FC236}">
                  <a16:creationId xmlns:a16="http://schemas.microsoft.com/office/drawing/2014/main" id="{419A94B6-5CA2-B978-27DA-97C90C1E9B56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742" y="1297"/>
              <a:ext cx="317" cy="3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>
                <a:defRPr/>
              </a:pPr>
              <a:r>
                <a:rPr lang="ja-JP" altLang="en-US">
                  <a:latin typeface="Arial" charset="0"/>
                  <a:ea typeface="ＭＳ Ｐゴシック" charset="0"/>
                  <a:cs typeface="ＭＳ Ｐゴシック" charset="0"/>
                </a:rPr>
                <a:t>＝</a:t>
              </a:r>
              <a:endParaRPr lang="ja-JP" altLang="en-US" sz="3200"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30" name="Rectangle 30">
              <a:extLst>
                <a:ext uri="{FF2B5EF4-FFF2-40B4-BE49-F238E27FC236}">
                  <a16:creationId xmlns:a16="http://schemas.microsoft.com/office/drawing/2014/main" id="{F81DECDC-7935-B56F-E6F9-23B2D3B0034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288" y="1342"/>
              <a:ext cx="500" cy="227"/>
            </a:xfrm>
            <a:prstGeom prst="rect">
              <a:avLst/>
            </a:prstGeom>
            <a:noFill/>
            <a:ln w="25400">
              <a:solidFill>
                <a:srgbClr val="FF0000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tx1"/>
                  </a:solidFill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ja-JP" altLang="en-US">
                <a:ea typeface="Osaka" charset="0"/>
              </a:endParaRPr>
            </a:p>
          </p:txBody>
        </p:sp>
        <p:sp>
          <p:nvSpPr>
            <p:cNvPr id="31" name="Text Box 31">
              <a:extLst>
                <a:ext uri="{FF2B5EF4-FFF2-40B4-BE49-F238E27FC236}">
                  <a16:creationId xmlns:a16="http://schemas.microsoft.com/office/drawing/2014/main" id="{5CA35982-9EDE-895F-017D-0D7FBBA5D234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923" y="1207"/>
              <a:ext cx="1361" cy="62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>
                <a:defRPr/>
              </a:pPr>
              <a:r>
                <a:rPr lang="en-US" altLang="ja-JP" sz="2000" b="1">
                  <a:solidFill>
                    <a:srgbClr val="FF0000"/>
                  </a:solidFill>
                  <a:effectLst>
                    <a:outerShdw blurRad="38100" dist="38100" dir="2700000" algn="tl">
                      <a:srgbClr val="DDDDDD"/>
                    </a:outerShdw>
                  </a:effectLst>
                  <a:latin typeface="Arial" charset="0"/>
                  <a:ea typeface="ＭＳ Ｐゴシック" charset="0"/>
                  <a:cs typeface="ＭＳ Ｐゴシック" charset="0"/>
                </a:rPr>
                <a:t> </a:t>
              </a:r>
              <a:r>
                <a:rPr lang="en-US" altLang="ja-JP" sz="1800" b="1">
                  <a:effectLst>
                    <a:outerShdw blurRad="38100" dist="38100" dir="2700000" algn="tl">
                      <a:srgbClr val="DDDDDD"/>
                    </a:outerShdw>
                  </a:effectLst>
                  <a:latin typeface="Arial" charset="0"/>
                  <a:ea typeface="ＭＳ Ｐゴシック" charset="0"/>
                  <a:cs typeface="ＭＳ Ｐゴシック" charset="0"/>
                </a:rPr>
                <a:t>Axial anomaly</a:t>
              </a:r>
              <a:r>
                <a:rPr lang="ja-JP" altLang="en-US" sz="1800" b="1">
                  <a:effectLst>
                    <a:outerShdw blurRad="38100" dist="38100" dir="2700000" algn="tl">
                      <a:srgbClr val="DDDDDD"/>
                    </a:outerShdw>
                  </a:effectLst>
                  <a:latin typeface="Tahoma" charset="0"/>
                  <a:ea typeface="ＭＳ Ｐゴシック" charset="0"/>
                  <a:cs typeface="ＭＳ Ｐゴシック" charset="0"/>
                </a:rPr>
                <a:t>（</a:t>
              </a:r>
              <a:r>
                <a:rPr lang="en-US" altLang="ja-JP" sz="1800">
                  <a:effectLst>
                    <a:outerShdw blurRad="38100" dist="38100" dir="2700000" algn="tl">
                      <a:srgbClr val="DDDDDD"/>
                    </a:outerShdw>
                  </a:effectLst>
                  <a:latin typeface="Tahoma" charset="0"/>
                  <a:ea typeface="ＭＳ Ｐゴシック" charset="0"/>
                  <a:cs typeface="ＭＳ Ｐゴシック" charset="0"/>
                </a:rPr>
                <a:t>breaking</a:t>
              </a:r>
              <a:r>
                <a:rPr lang="en-US" altLang="ja-JP" sz="1800" b="1">
                  <a:effectLst>
                    <a:outerShdw blurRad="38100" dist="38100" dir="2700000" algn="tl">
                      <a:srgbClr val="DDDDDD"/>
                    </a:outerShdw>
                  </a:effectLst>
                  <a:latin typeface="Tahoma" charset="0"/>
                  <a:ea typeface="ＭＳ Ｐゴシック" charset="0"/>
                  <a:cs typeface="ＭＳ Ｐゴシック" charset="0"/>
                </a:rPr>
                <a:t> </a:t>
              </a:r>
              <a:r>
                <a:rPr lang="en-US" altLang="ja-JP" sz="1800">
                  <a:effectLst>
                    <a:outerShdw blurRad="38100" dist="38100" dir="2700000" algn="tl">
                      <a:srgbClr val="DDDDDD"/>
                    </a:outerShdw>
                  </a:effectLst>
                  <a:latin typeface="Tahoma" charset="0"/>
                  <a:ea typeface="ＭＳ Ｐゴシック" charset="0"/>
                  <a:cs typeface="ＭＳ Ｐゴシック" charset="0"/>
                </a:rPr>
                <a:t>U(1)</a:t>
              </a:r>
              <a:r>
                <a:rPr lang="en-US" altLang="ja-JP" sz="1800" baseline="-25000">
                  <a:effectLst>
                    <a:outerShdw blurRad="38100" dist="38100" dir="2700000" algn="tl">
                      <a:srgbClr val="DDDDDD"/>
                    </a:outerShdw>
                  </a:effectLst>
                  <a:latin typeface="Tahoma" charset="0"/>
                  <a:ea typeface="ＭＳ Ｐゴシック" charset="0"/>
                  <a:cs typeface="ＭＳ Ｐゴシック" charset="0"/>
                </a:rPr>
                <a:t>A</a:t>
              </a:r>
              <a:r>
                <a:rPr lang="ja-JP" altLang="en-US" sz="1800" b="1">
                  <a:effectLst>
                    <a:outerShdw blurRad="38100" dist="38100" dir="2700000" algn="tl">
                      <a:srgbClr val="DDDDDD"/>
                    </a:outerShdw>
                  </a:effectLst>
                  <a:latin typeface="Tahoma" charset="0"/>
                  <a:ea typeface="ＭＳ Ｐゴシック" charset="0"/>
                  <a:cs typeface="ＭＳ Ｐゴシック" charset="0"/>
                </a:rPr>
                <a:t>）</a:t>
              </a:r>
              <a:endParaRPr lang="ja-JP" altLang="en-US" sz="1800"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</p:grpSp>
      <p:pic>
        <p:nvPicPr>
          <p:cNvPr id="32" name="Picture 32">
            <a:extLst>
              <a:ext uri="{FF2B5EF4-FFF2-40B4-BE49-F238E27FC236}">
                <a16:creationId xmlns:a16="http://schemas.microsoft.com/office/drawing/2014/main" id="{5E249901-97CC-6249-5495-0785731057A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550" y="4581525"/>
            <a:ext cx="3313113" cy="5857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grpSp>
        <p:nvGrpSpPr>
          <p:cNvPr id="60426" name="Group 33">
            <a:extLst>
              <a:ext uri="{FF2B5EF4-FFF2-40B4-BE49-F238E27FC236}">
                <a16:creationId xmlns:a16="http://schemas.microsoft.com/office/drawing/2014/main" id="{1DE2774C-97A2-8F2E-57FC-56CD088C4FCC}"/>
              </a:ext>
            </a:extLst>
          </p:cNvPr>
          <p:cNvGrpSpPr>
            <a:grpSpLocks/>
          </p:cNvGrpSpPr>
          <p:nvPr/>
        </p:nvGrpSpPr>
        <p:grpSpPr bwMode="auto">
          <a:xfrm>
            <a:off x="395288" y="1052513"/>
            <a:ext cx="7343775" cy="1030287"/>
            <a:chOff x="385" y="1026"/>
            <a:chExt cx="4626" cy="649"/>
          </a:xfrm>
        </p:grpSpPr>
        <p:pic>
          <p:nvPicPr>
            <p:cNvPr id="34" name="Picture 34">
              <a:extLst>
                <a:ext uri="{FF2B5EF4-FFF2-40B4-BE49-F238E27FC236}">
                  <a16:creationId xmlns:a16="http://schemas.microsoft.com/office/drawing/2014/main" id="{8D4607C7-3EBC-A0AF-2E33-B3E5D0A7781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927" y="1026"/>
              <a:ext cx="3084" cy="64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pic>
        <p:sp>
          <p:nvSpPr>
            <p:cNvPr id="35" name="Text Box 35">
              <a:extLst>
                <a:ext uri="{FF2B5EF4-FFF2-40B4-BE49-F238E27FC236}">
                  <a16:creationId xmlns:a16="http://schemas.microsoft.com/office/drawing/2014/main" id="{8A4C442B-C2F4-1C18-86A7-287DCD9ACFE5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85" y="1207"/>
              <a:ext cx="1679" cy="2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defRPr kumimoji="1" sz="2400">
                  <a:solidFill>
                    <a:schemeClr val="tx1"/>
                  </a:solidFill>
                  <a:latin typeface="Times" charset="0"/>
                  <a:ea typeface="Osaka" panose="020B0600000000000000" pitchFamily="34" charset="-128"/>
                </a:defRPr>
              </a:lvl1pPr>
              <a:lvl2pPr marL="742950" indent="-285750">
                <a:defRPr kumimoji="1" sz="2400">
                  <a:solidFill>
                    <a:schemeClr val="tx1"/>
                  </a:solidFill>
                  <a:latin typeface="Times" charset="0"/>
                  <a:ea typeface="Osaka" panose="020B0600000000000000" pitchFamily="34" charset="-128"/>
                </a:defRPr>
              </a:lvl2pPr>
              <a:lvl3pPr marL="1143000" indent="-228600">
                <a:defRPr kumimoji="1" sz="2400">
                  <a:solidFill>
                    <a:schemeClr val="tx1"/>
                  </a:solidFill>
                  <a:latin typeface="Times" charset="0"/>
                  <a:ea typeface="Osaka" panose="020B0600000000000000" pitchFamily="34" charset="-128"/>
                </a:defRPr>
              </a:lvl3pPr>
              <a:lvl4pPr marL="1600200" indent="-228600">
                <a:defRPr kumimoji="1" sz="2400">
                  <a:solidFill>
                    <a:schemeClr val="tx1"/>
                  </a:solidFill>
                  <a:latin typeface="Times" charset="0"/>
                  <a:ea typeface="Osaka" panose="020B0600000000000000" pitchFamily="34" charset="-128"/>
                </a:defRPr>
              </a:lvl4pPr>
              <a:lvl5pPr marL="2057400" indent="-228600">
                <a:defRPr kumimoji="1" sz="2400">
                  <a:solidFill>
                    <a:schemeClr val="tx1"/>
                  </a:solidFill>
                  <a:latin typeface="Times" charset="0"/>
                  <a:ea typeface="Osaka" panose="020B0600000000000000" pitchFamily="34" charset="-128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" charset="0"/>
                  <a:ea typeface="Osaka" panose="020B0600000000000000" pitchFamily="34" charset="-128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" charset="0"/>
                  <a:ea typeface="Osaka" panose="020B0600000000000000" pitchFamily="34" charset="-128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" charset="0"/>
                  <a:ea typeface="Osaka" panose="020B0600000000000000" pitchFamily="34" charset="-128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" charset="0"/>
                  <a:ea typeface="Osaka" panose="020B0600000000000000" pitchFamily="34" charset="-128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US" altLang="ja-JP">
                  <a:effectLst>
                    <a:outerShdw blurRad="38100" dist="38100" dir="2700000" algn="tl">
                      <a:srgbClr val="C0C0C0"/>
                    </a:outerShdw>
                  </a:effectLst>
                  <a:latin typeface="Arial" panose="020B0604020202020204" pitchFamily="34" charset="0"/>
                  <a:ea typeface="ＭＳ Ｐゴシック" panose="020B0600070205080204" pitchFamily="34" charset="-128"/>
                </a:rPr>
                <a:t>Mass eigenstate :</a:t>
              </a:r>
            </a:p>
          </p:txBody>
        </p:sp>
      </p:grpSp>
      <p:sp>
        <p:nvSpPr>
          <p:cNvPr id="36" name="Text Box 36">
            <a:extLst>
              <a:ext uri="{FF2B5EF4-FFF2-40B4-BE49-F238E27FC236}">
                <a16:creationId xmlns:a16="http://schemas.microsoft.com/office/drawing/2014/main" id="{23B236D0-F10C-6CB9-204D-847CB949F56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2133600"/>
            <a:ext cx="9144000" cy="584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Times" charset="0"/>
                <a:ea typeface="Osaka" panose="020B0600000000000000" pitchFamily="34" charset="-128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Times" charset="0"/>
                <a:ea typeface="Osaka" panose="020B0600000000000000" pitchFamily="34" charset="-128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Times" charset="0"/>
                <a:ea typeface="Osaka" panose="020B0600000000000000" pitchFamily="34" charset="-128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Times" charset="0"/>
                <a:ea typeface="Osaka" panose="020B0600000000000000" pitchFamily="34" charset="-128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Times" charset="0"/>
                <a:ea typeface="Osaka" panose="020B0600000000000000" pitchFamily="34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" charset="0"/>
                <a:ea typeface="Osaka" panose="020B0600000000000000" pitchFamily="34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" charset="0"/>
                <a:ea typeface="Osaka" panose="020B0600000000000000" pitchFamily="34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" charset="0"/>
                <a:ea typeface="Osaka" panose="020B0600000000000000" pitchFamily="34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" charset="0"/>
                <a:ea typeface="Osaka" panose="020B0600000000000000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ja-JP" sz="3200"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  <a:ea typeface="ＭＳ Ｐゴシック" panose="020B0600070205080204" pitchFamily="34" charset="-128"/>
              </a:rPr>
              <a:t>   </a:t>
            </a:r>
            <a:r>
              <a:rPr lang="en-US" altLang="ja-JP">
                <a:effectLst>
                  <a:outerShdw blurRad="38100" dist="38100" dir="2700000" algn="tl">
                    <a:srgbClr val="C0C0C0"/>
                  </a:outerShdw>
                </a:effectLst>
                <a:latin typeface="Tahoma" panose="020B0604030504040204" pitchFamily="34" charset="0"/>
                <a:ea typeface="ＭＳ Ｐゴシック" panose="020B0600070205080204" pitchFamily="34" charset="-128"/>
              </a:rPr>
              <a:t>   Iis a mixed state of           &amp;                with mixing angle   .</a:t>
            </a:r>
          </a:p>
        </p:txBody>
      </p:sp>
      <p:pic>
        <p:nvPicPr>
          <p:cNvPr id="37" name="Picture 37">
            <a:extLst>
              <a:ext uri="{FF2B5EF4-FFF2-40B4-BE49-F238E27FC236}">
                <a16:creationId xmlns:a16="http://schemas.microsoft.com/office/drawing/2014/main" id="{1AF8EB12-CD31-1E80-7089-2DB1750BE9B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313" y="2276475"/>
            <a:ext cx="347662" cy="3889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pic>
        <p:nvPicPr>
          <p:cNvPr id="38" name="Picture 38">
            <a:extLst>
              <a:ext uri="{FF2B5EF4-FFF2-40B4-BE49-F238E27FC236}">
                <a16:creationId xmlns:a16="http://schemas.microsoft.com/office/drawing/2014/main" id="{DC6FB309-E3FF-98A0-415F-EF84D9194E9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3438" y="2170113"/>
            <a:ext cx="1439862" cy="5921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pic>
        <p:nvPicPr>
          <p:cNvPr id="39" name="Picture 39">
            <a:extLst>
              <a:ext uri="{FF2B5EF4-FFF2-40B4-BE49-F238E27FC236}">
                <a16:creationId xmlns:a16="http://schemas.microsoft.com/office/drawing/2014/main" id="{6BE49CF3-6996-FDE9-DBAF-3D8A1376D52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67738" y="2312988"/>
            <a:ext cx="238125" cy="330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>
            <a:extLst>
              <a:ext uri="{FF2B5EF4-FFF2-40B4-BE49-F238E27FC236}">
                <a16:creationId xmlns:a16="http://schemas.microsoft.com/office/drawing/2014/main" id="{91EEC4B9-984B-0AB9-AEAD-F3C7506ED9A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750" y="952500"/>
            <a:ext cx="8066088" cy="5572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pic>
        <p:nvPicPr>
          <p:cNvPr id="3" name="Picture 3">
            <a:extLst>
              <a:ext uri="{FF2B5EF4-FFF2-40B4-BE49-F238E27FC236}">
                <a16:creationId xmlns:a16="http://schemas.microsoft.com/office/drawing/2014/main" id="{57C7C479-068F-3D61-E5BB-D54FE33D010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9613" y="5865813"/>
            <a:ext cx="720725" cy="558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pic>
        <p:nvPicPr>
          <p:cNvPr id="4" name="Picture 4">
            <a:extLst>
              <a:ext uri="{FF2B5EF4-FFF2-40B4-BE49-F238E27FC236}">
                <a16:creationId xmlns:a16="http://schemas.microsoft.com/office/drawing/2014/main" id="{1698E0B3-D856-21BA-2D02-61D0552041A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08400" y="5881688"/>
            <a:ext cx="1800225" cy="5318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pic>
        <p:nvPicPr>
          <p:cNvPr id="5" name="Picture 5">
            <a:extLst>
              <a:ext uri="{FF2B5EF4-FFF2-40B4-BE49-F238E27FC236}">
                <a16:creationId xmlns:a16="http://schemas.microsoft.com/office/drawing/2014/main" id="{4A7FD1B1-E038-8E3A-3CF1-20FB7AB3033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7400" y="5881688"/>
            <a:ext cx="2952750" cy="495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6" name="Rectangle 6">
            <a:extLst>
              <a:ext uri="{FF2B5EF4-FFF2-40B4-BE49-F238E27FC236}">
                <a16:creationId xmlns:a16="http://schemas.microsoft.com/office/drawing/2014/main" id="{D36A4420-DE30-A5E9-B8AC-D2D795B52CAB}"/>
              </a:ext>
            </a:extLst>
          </p:cNvPr>
          <p:cNvSpPr>
            <a:spLocks noChangeArrowheads="1"/>
          </p:cNvSpPr>
          <p:nvPr/>
        </p:nvSpPr>
        <p:spPr bwMode="auto">
          <a:xfrm>
            <a:off x="611188" y="549275"/>
            <a:ext cx="8229600" cy="4905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anchor="ctr"/>
          <a:lstStyle>
            <a:lvl1pPr>
              <a:defRPr kumimoji="1" sz="2400">
                <a:solidFill>
                  <a:schemeClr val="tx1"/>
                </a:solidFill>
                <a:latin typeface="Times" charset="0"/>
                <a:ea typeface="Osaka" panose="020B0600000000000000" pitchFamily="34" charset="-128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Times" charset="0"/>
                <a:ea typeface="Osaka" panose="020B0600000000000000" pitchFamily="34" charset="-128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Times" charset="0"/>
                <a:ea typeface="Osaka" panose="020B0600000000000000" pitchFamily="34" charset="-128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Times" charset="0"/>
                <a:ea typeface="Osaka" panose="020B0600000000000000" pitchFamily="34" charset="-128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Times" charset="0"/>
                <a:ea typeface="Osaka" panose="020B0600000000000000" pitchFamily="34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" charset="0"/>
                <a:ea typeface="Osaka" panose="020B0600000000000000" pitchFamily="34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" charset="0"/>
                <a:ea typeface="Osaka" panose="020B0600000000000000" pitchFamily="34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" charset="0"/>
                <a:ea typeface="Osaka" panose="020B0600000000000000" pitchFamily="34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" charset="0"/>
                <a:ea typeface="Osaka" panose="020B0600000000000000" pitchFamily="34" charset="-128"/>
              </a:defRPr>
            </a:lvl9pPr>
          </a:lstStyle>
          <a:p>
            <a:pPr algn="ctr"/>
            <a:r>
              <a:rPr lang="en-US" altLang="ja-JP" sz="4400" i="1" u="sng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Mass splitting</a:t>
            </a:r>
          </a:p>
        </p:txBody>
      </p:sp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50" name="テキスト ボックス 1"/>
          <p:cNvSpPr txBox="1">
            <a:spLocks noChangeArrowheads="1"/>
          </p:cNvSpPr>
          <p:nvPr/>
        </p:nvSpPr>
        <p:spPr bwMode="auto">
          <a:xfrm>
            <a:off x="3001698" y="548680"/>
            <a:ext cx="3140603" cy="830997"/>
          </a:xfrm>
          <a:prstGeom prst="rect">
            <a:avLst/>
          </a:prstGeom>
          <a:noFill/>
          <a:ln>
            <a:noFill/>
          </a:ln>
        </p:spPr>
        <p:txBody>
          <a:bodyPr wrap="none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9pPr>
          </a:lstStyle>
          <a:p>
            <a:r>
              <a:rPr lang="en-US" altLang="ja-JP" sz="4800" dirty="0">
                <a:latin typeface="ヒラギノ丸ゴ Pro W4" charset="0"/>
                <a:ea typeface="ヒラギノ丸ゴ Pro W4" charset="0"/>
                <a:cs typeface="ヒラギノ丸ゴ Pro W4" charset="0"/>
              </a:rPr>
              <a:t>Summary</a:t>
            </a:r>
            <a:r>
              <a:rPr lang="en-US" altLang="ja-JP" sz="3200" dirty="0">
                <a:latin typeface="ヒラギノ丸ゴ Pro W4" charset="0"/>
                <a:ea typeface="ヒラギノ丸ゴ Pro W4" charset="0"/>
                <a:cs typeface="ヒラギノ丸ゴ Pro W4" charset="0"/>
              </a:rPr>
              <a:t> </a:t>
            </a:r>
            <a:endParaRPr lang="ja-JP" altLang="en-US" sz="3200" dirty="0">
              <a:latin typeface="ヒラギノ丸ゴ Pro W4" charset="0"/>
              <a:ea typeface="ヒラギノ丸ゴ Pro W4" charset="0"/>
              <a:cs typeface="ヒラギノ丸ゴ Pro W4" charset="0"/>
            </a:endParaRPr>
          </a:p>
        </p:txBody>
      </p:sp>
      <p:sp>
        <p:nvSpPr>
          <p:cNvPr id="3" name="テキスト ボックス 2"/>
          <p:cNvSpPr txBox="1"/>
          <p:nvPr/>
        </p:nvSpPr>
        <p:spPr>
          <a:xfrm>
            <a:off x="247738" y="1795989"/>
            <a:ext cx="8648521" cy="3315267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altLang="ja-JP" sz="3200" u="sng" dirty="0">
                <a:latin typeface="ヒラギノ丸ゴ Pro W4"/>
                <a:ea typeface="ヒラギノ丸ゴ Pro W4"/>
                <a:cs typeface="ヒラギノ丸ゴ Pro W4"/>
              </a:rPr>
              <a:t>Study of dense QCD matter</a:t>
            </a:r>
            <a:endParaRPr lang="en-US" altLang="ja-JP" sz="3200" dirty="0">
              <a:latin typeface="ヒラギノ丸ゴ Pro W4"/>
              <a:ea typeface="ヒラギノ丸ゴ Pro W4"/>
              <a:cs typeface="ヒラギノ丸ゴ Pro W4"/>
            </a:endParaRPr>
          </a:p>
          <a:p>
            <a:pPr>
              <a:lnSpc>
                <a:spcPct val="150000"/>
              </a:lnSpc>
              <a:defRPr/>
            </a:pPr>
            <a:r>
              <a:rPr lang="en-US" altLang="ja-JP" sz="3200" dirty="0">
                <a:latin typeface="ヒラギノ丸ゴ Pro W4"/>
                <a:ea typeface="ヒラギノ丸ゴ Pro W4"/>
                <a:cs typeface="ヒラギノ丸ゴ Pro W4"/>
              </a:rPr>
              <a:t>0.  Physics of Neutron Stars</a:t>
            </a:r>
          </a:p>
          <a:p>
            <a:pPr>
              <a:lnSpc>
                <a:spcPct val="140000"/>
              </a:lnSpc>
              <a:defRPr/>
            </a:pPr>
            <a:r>
              <a:rPr lang="en-US" altLang="ja-JP" sz="3200" dirty="0">
                <a:latin typeface="ヒラギノ丸ゴ Pro W4"/>
                <a:ea typeface="ヒラギノ丸ゴ Pro W4"/>
                <a:cs typeface="ヒラギノ丸ゴ Pro W4"/>
              </a:rPr>
              <a:t>1. Dense QCD world as “Terra Incognita” </a:t>
            </a:r>
          </a:p>
          <a:p>
            <a:pPr>
              <a:lnSpc>
                <a:spcPct val="140000"/>
              </a:lnSpc>
              <a:defRPr/>
            </a:pPr>
            <a:r>
              <a:rPr lang="en-US" altLang="ja-JP" sz="3200" dirty="0">
                <a:latin typeface="ヒラギノ丸ゴ Pro W4"/>
                <a:ea typeface="ヒラギノ丸ゴ Pro W4"/>
                <a:cs typeface="ヒラギノ丸ゴ Pro W4"/>
              </a:rPr>
              <a:t>2. Ginzburg-Landau study in dense QCD</a:t>
            </a:r>
          </a:p>
          <a:p>
            <a:pPr>
              <a:lnSpc>
                <a:spcPct val="140000"/>
              </a:lnSpc>
              <a:defRPr/>
            </a:pPr>
            <a:r>
              <a:rPr lang="en-US" altLang="ja-JP" sz="3200" dirty="0">
                <a:latin typeface="ヒラギノ丸ゴ Pro W4"/>
                <a:ea typeface="ヒラギノ丸ゴ Pro W4"/>
                <a:cs typeface="ヒラギノ丸ゴ Pro W4"/>
              </a:rPr>
              <a:t>3. A realization of quark-hadron continuity</a:t>
            </a: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5E7F9281-DB27-77E9-27BD-94E222774E7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角丸四角形 4">
            <a:extLst>
              <a:ext uri="{FF2B5EF4-FFF2-40B4-BE49-F238E27FC236}">
                <a16:creationId xmlns:a16="http://schemas.microsoft.com/office/drawing/2014/main" id="{7E23FBBC-8D8E-DE1E-EEF4-6152C1D2A50A}"/>
              </a:ext>
            </a:extLst>
          </p:cNvPr>
          <p:cNvSpPr/>
          <p:nvPr/>
        </p:nvSpPr>
        <p:spPr>
          <a:xfrm>
            <a:off x="622519" y="1783300"/>
            <a:ext cx="7920759" cy="1656184"/>
          </a:xfrm>
          <a:prstGeom prst="roundRect">
            <a:avLst/>
          </a:prstGeom>
          <a:solidFill>
            <a:srgbClr val="FF2195"/>
          </a:solidFill>
          <a:ln>
            <a:solidFill>
              <a:srgbClr val="FF6F1B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" name="テキスト ボックス 1">
            <a:extLst>
              <a:ext uri="{FF2B5EF4-FFF2-40B4-BE49-F238E27FC236}">
                <a16:creationId xmlns:a16="http://schemas.microsoft.com/office/drawing/2014/main" id="{1B593CEF-823D-6667-D343-561D49693DD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11621" y="476672"/>
            <a:ext cx="7920758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9pPr>
          </a:lstStyle>
          <a:p>
            <a:r>
              <a:rPr lang="en-US" altLang="ja-JP" sz="4400" dirty="0">
                <a:latin typeface="ヒラギノ丸ゴ Pro W4" charset="0"/>
                <a:ea typeface="ヒラギノ丸ゴ Pro W4" charset="0"/>
                <a:cs typeface="ヒラギノ丸ゴ Pro W4" charset="0"/>
              </a:rPr>
              <a:t>Quark = spin + color charge</a:t>
            </a:r>
            <a:endParaRPr lang="ja-JP" altLang="en-US" sz="4400" dirty="0">
              <a:latin typeface="ヒラギノ丸ゴ Pro W4" charset="0"/>
              <a:ea typeface="ヒラギノ丸ゴ Pro W4" charset="0"/>
              <a:cs typeface="ヒラギノ丸ゴ Pro W4" charset="0"/>
            </a:endParaRPr>
          </a:p>
        </p:txBody>
      </p:sp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468F2861-8524-1235-5468-0061C890E25D}"/>
              </a:ext>
            </a:extLst>
          </p:cNvPr>
          <p:cNvSpPr txBox="1"/>
          <p:nvPr/>
        </p:nvSpPr>
        <p:spPr>
          <a:xfrm>
            <a:off x="215191" y="3439484"/>
            <a:ext cx="8713616" cy="30394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ja-JP" altLang="en-US" sz="3600" b="1">
                <a:latin typeface="ヒラギノ丸ゴ Pro W4" charset="0"/>
                <a:ea typeface="ヒラギノ丸ゴ Pro W4" charset="0"/>
                <a:cs typeface="ヒラギノ丸ゴ Pro W4" charset="0"/>
              </a:rPr>
              <a:t>↓</a:t>
            </a:r>
            <a:endParaRPr lang="en-US" altLang="ja-JP" sz="3600" b="1" dirty="0">
              <a:latin typeface="ヒラギノ丸ゴ Pro W4" charset="0"/>
              <a:ea typeface="ヒラギノ丸ゴ Pro W4" charset="0"/>
              <a:cs typeface="ヒラギノ丸ゴ Pro W4" charset="0"/>
            </a:endParaRPr>
          </a:p>
          <a:p>
            <a:r>
              <a:rPr lang="en-US" altLang="ja-JP" sz="3600" dirty="0">
                <a:solidFill>
                  <a:srgbClr val="FF0000"/>
                </a:solidFill>
                <a:latin typeface="ヒラギノ丸ゴ Pro W4" charset="0"/>
                <a:ea typeface="ヒラギノ丸ゴ Pro W4" charset="0"/>
                <a:cs typeface="ヒラギノ丸ゴ Pro W4" charset="0"/>
              </a:rPr>
              <a:t>Entanglement</a:t>
            </a:r>
            <a:r>
              <a:rPr lang="en-US" altLang="ja-JP" sz="3600" dirty="0">
                <a:solidFill>
                  <a:srgbClr val="FFFFFF"/>
                </a:solidFill>
                <a:latin typeface="ヒラギノ丸ゴ Pro W4" charset="0"/>
                <a:ea typeface="ヒラギノ丸ゴ Pro W4" charset="0"/>
                <a:cs typeface="ヒラギノ丸ゴ Pro W4" charset="0"/>
              </a:rPr>
              <a:t> </a:t>
            </a:r>
            <a:r>
              <a:rPr lang="en-US" altLang="ja-JP" sz="3600" dirty="0">
                <a:latin typeface="ヒラギノ丸ゴ Pro W4" charset="0"/>
                <a:ea typeface="ヒラギノ丸ゴ Pro W4" charset="0"/>
                <a:cs typeface="ヒラギノ丸ゴ Pro W4" charset="0"/>
              </a:rPr>
              <a:t>between</a:t>
            </a:r>
          </a:p>
          <a:p>
            <a:pPr>
              <a:lnSpc>
                <a:spcPct val="150000"/>
              </a:lnSpc>
            </a:pPr>
            <a:r>
              <a:rPr lang="en-US" altLang="ja-JP" sz="3600" dirty="0">
                <a:latin typeface="ヒラギノ丸ゴ Pro W4" charset="0"/>
                <a:ea typeface="ヒラギノ丸ゴ Pro W4" charset="0"/>
                <a:cs typeface="ヒラギノ丸ゴ Pro W4" charset="0"/>
              </a:rPr>
              <a:t> chirality and color superconductivity!</a:t>
            </a:r>
          </a:p>
          <a:p>
            <a:pPr>
              <a:lnSpc>
                <a:spcPct val="150000"/>
              </a:lnSpc>
            </a:pPr>
            <a:r>
              <a:rPr lang="en-US" altLang="ja-JP" sz="3600" dirty="0">
                <a:solidFill>
                  <a:srgbClr val="0070C0"/>
                </a:solidFill>
                <a:latin typeface="ヒラギノ丸ゴ Pro W4" charset="0"/>
                <a:ea typeface="ヒラギノ丸ゴ Pro W4" charset="0"/>
                <a:cs typeface="ヒラギノ丸ゴ Pro W4" charset="0"/>
              </a:rPr>
              <a:t> (</a:t>
            </a:r>
            <a:r>
              <a:rPr lang="en-US" altLang="ja-JP" sz="3600" dirty="0" err="1">
                <a:solidFill>
                  <a:srgbClr val="0070C0"/>
                </a:solidFill>
                <a:latin typeface="ヒラギノ丸ゴ Pro W4" charset="0"/>
                <a:ea typeface="ヒラギノ丸ゴ Pro W4" charset="0"/>
                <a:cs typeface="ヒラギノ丸ゴ Pro W4" charset="0"/>
              </a:rPr>
              <a:t>Entanglemet</a:t>
            </a:r>
            <a:r>
              <a:rPr lang="en-US" altLang="ja-JP" sz="3600" dirty="0">
                <a:solidFill>
                  <a:srgbClr val="0070C0"/>
                </a:solidFill>
                <a:latin typeface="ヒラギノ丸ゴ Pro W4" charset="0"/>
                <a:ea typeface="ヒラギノ丸ゴ Pro W4" charset="0"/>
                <a:cs typeface="ヒラギノ丸ゴ Pro W4" charset="0"/>
              </a:rPr>
              <a:t> of symmetry breaking)</a:t>
            </a:r>
            <a:endParaRPr lang="ja-JP" altLang="en-US" sz="3600" dirty="0">
              <a:solidFill>
                <a:srgbClr val="0070C0"/>
              </a:solidFill>
              <a:latin typeface="ヒラギノ丸ゴ Pro W4" charset="0"/>
              <a:ea typeface="ヒラギノ丸ゴ Pro W4" charset="0"/>
              <a:cs typeface="ヒラギノ丸ゴ Pro W4" charset="0"/>
            </a:endParaRPr>
          </a:p>
        </p:txBody>
      </p:sp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7C2AC8A8-8C86-FC38-4662-6D8419A1CC7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14917" y="1999324"/>
            <a:ext cx="8105555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9pPr>
          </a:lstStyle>
          <a:p>
            <a:r>
              <a:rPr lang="en-US" altLang="ja-JP" sz="3600" dirty="0">
                <a:solidFill>
                  <a:srgbClr val="FFFFFF"/>
                </a:solidFill>
                <a:latin typeface="ヒラギノ丸ゴ Pro W4" charset="0"/>
                <a:ea typeface="ヒラギノ丸ゴ Pro W4" charset="0"/>
                <a:cs typeface="ヒラギノ丸ゴ Pro W4" charset="0"/>
              </a:rPr>
              <a:t>Q. What is Low T dynamics of   </a:t>
            </a:r>
          </a:p>
          <a:p>
            <a:r>
              <a:rPr lang="en-US" altLang="ja-JP" sz="3600" dirty="0">
                <a:solidFill>
                  <a:srgbClr val="FFFFFF"/>
                </a:solidFill>
                <a:latin typeface="ヒラギノ丸ゴ Pro W4" charset="0"/>
                <a:ea typeface="ヒラギノ丸ゴ Pro W4" charset="0"/>
                <a:cs typeface="ヒラギノ丸ゴ Pro W4" charset="0"/>
              </a:rPr>
              <a:t>          quark spin &amp; color charge?</a:t>
            </a:r>
          </a:p>
        </p:txBody>
      </p:sp>
      <p:sp>
        <p:nvSpPr>
          <p:cNvPr id="8" name="正方形/長方形 7">
            <a:extLst>
              <a:ext uri="{FF2B5EF4-FFF2-40B4-BE49-F238E27FC236}">
                <a16:creationId xmlns:a16="http://schemas.microsoft.com/office/drawing/2014/main" id="{8CD6A3AE-301D-34C8-30D2-141135D74420}"/>
              </a:ext>
            </a:extLst>
          </p:cNvPr>
          <p:cNvSpPr/>
          <p:nvPr/>
        </p:nvSpPr>
        <p:spPr>
          <a:xfrm rot="20617752">
            <a:off x="317628" y="2575233"/>
            <a:ext cx="8394782" cy="1015663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txBody>
          <a:bodyPr wrap="square">
            <a:spAutoFit/>
          </a:bodyPr>
          <a:lstStyle/>
          <a:p>
            <a:r>
              <a:rPr lang="en-US" altLang="ja-JP" dirty="0">
                <a:solidFill>
                  <a:schemeClr val="bg1"/>
                </a:solidFill>
                <a:latin typeface="ヒラギノ丸ゴ Pro W4" charset="0"/>
                <a:ea typeface="ヒラギノ丸ゴ Pro W4" charset="0"/>
                <a:cs typeface="ヒラギノ丸ゴ Pro W4" charset="0"/>
              </a:rPr>
              <a:t> </a:t>
            </a:r>
            <a:r>
              <a:rPr lang="en-US" altLang="ja-JP" sz="6000" dirty="0">
                <a:solidFill>
                  <a:schemeClr val="bg1"/>
                </a:solidFill>
                <a:latin typeface="ヒラギノ丸ゴ Pro W4" charset="0"/>
                <a:ea typeface="ヒラギノ丸ゴ Pro W4" charset="0"/>
                <a:cs typeface="ヒラギノ丸ゴ Pro W4" charset="0"/>
              </a:rPr>
              <a:t>Study of QCD matter</a:t>
            </a:r>
            <a:endParaRPr lang="ja-JP" altLang="en-US" sz="60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114930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7" grpId="0"/>
      <p:bldP spid="2" grpId="0"/>
      <p:bldP spid="8" grpId="0" animBg="1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正方形/長方形 3"/>
          <p:cNvSpPr/>
          <p:nvPr/>
        </p:nvSpPr>
        <p:spPr>
          <a:xfrm>
            <a:off x="1856043" y="2012647"/>
            <a:ext cx="5452261" cy="12003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ja-JP" sz="7200" dirty="0">
                <a:latin typeface="ヒラギノ丸ゴ Pro W4" charset="0"/>
                <a:ea typeface="ヒラギノ丸ゴ Pro W4" charset="0"/>
                <a:cs typeface="ヒラギノ丸ゴ Pro W4" charset="0"/>
              </a:rPr>
              <a:t>Thank you !</a:t>
            </a:r>
            <a:endParaRPr lang="ja-JP" altLang="en-US" sz="7200" dirty="0"/>
          </a:p>
        </p:txBody>
      </p:sp>
      <p:sp>
        <p:nvSpPr>
          <p:cNvPr id="3" name="正方形/長方形 2"/>
          <p:cNvSpPr/>
          <p:nvPr/>
        </p:nvSpPr>
        <p:spPr>
          <a:xfrm>
            <a:off x="3347864" y="3617729"/>
            <a:ext cx="2236510" cy="132343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ja-JP" altLang="en-US" sz="8000" dirty="0">
                <a:latin typeface="ヒラギノ丸ゴ Pro W4"/>
                <a:ea typeface="ヒラギノ丸ゴ Pro W4"/>
                <a:cs typeface="ヒラギノ丸ゴ Pro W4"/>
              </a:rPr>
              <a:t>感謝</a:t>
            </a:r>
          </a:p>
        </p:txBody>
      </p:sp>
    </p:spTree>
    <p:extLst>
      <p:ext uri="{BB962C8B-B14F-4D97-AF65-F5344CB8AC3E}">
        <p14:creationId xmlns:p14="http://schemas.microsoft.com/office/powerpoint/2010/main" val="65628746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5" descr="新聞紙"/>
          <p:cNvSpPr>
            <a:spLocks noChangeArrowheads="1"/>
          </p:cNvSpPr>
          <p:nvPr/>
        </p:nvSpPr>
        <p:spPr bwMode="auto">
          <a:xfrm>
            <a:off x="179512" y="1772816"/>
            <a:ext cx="8784976" cy="3375248"/>
          </a:xfrm>
          <a:prstGeom prst="roundRect">
            <a:avLst>
              <a:gd name="adj" fmla="val 16667"/>
            </a:avLst>
          </a:prstGeom>
          <a:solidFill>
            <a:srgbClr val="7030A0"/>
          </a:solidFill>
          <a:ln w="15875">
            <a:solidFill>
              <a:srgbClr val="800080"/>
            </a:solidFill>
            <a:round/>
            <a:headEnd/>
            <a:tailEnd/>
          </a:ln>
        </p:spPr>
        <p:txBody>
          <a:bodyPr wrap="none" anchor="ctr"/>
          <a:lstStyle/>
          <a:p>
            <a:endParaRPr lang="ja-JP" altLang="en-US">
              <a:solidFill>
                <a:srgbClr val="7030A0"/>
              </a:solidFill>
              <a:highlight>
                <a:srgbClr val="800080"/>
              </a:highlight>
            </a:endParaRPr>
          </a:p>
        </p:txBody>
      </p:sp>
      <p:sp>
        <p:nvSpPr>
          <p:cNvPr id="3" name="Rectangle 2"/>
          <p:cNvSpPr>
            <a:spLocks noChangeArrowheads="1"/>
          </p:cNvSpPr>
          <p:nvPr/>
        </p:nvSpPr>
        <p:spPr bwMode="auto">
          <a:xfrm>
            <a:off x="179512" y="294521"/>
            <a:ext cx="8784976" cy="1246495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txBody>
          <a:bodyPr wrap="square">
            <a:spAutoFit/>
          </a:bodyPr>
          <a:lstStyle/>
          <a:p>
            <a:r>
              <a:rPr lang="en-US" altLang="ja-JP" sz="3600" dirty="0">
                <a:solidFill>
                  <a:schemeClr val="bg1"/>
                </a:solidFill>
                <a:latin typeface="ヒラギノ丸ゴ Pro W4" charset="0"/>
                <a:ea typeface="ヒラギノ丸ゴ Pro W4" charset="0"/>
                <a:cs typeface="ヒラギノ丸ゴ Pro W4" charset="0"/>
              </a:rPr>
              <a:t>Physics = Research arena </a:t>
            </a:r>
          </a:p>
          <a:p>
            <a:pPr>
              <a:lnSpc>
                <a:spcPct val="110000"/>
              </a:lnSpc>
            </a:pPr>
            <a:r>
              <a:rPr lang="en-US" altLang="ja-JP" sz="3600" dirty="0">
                <a:solidFill>
                  <a:schemeClr val="bg1"/>
                </a:solidFill>
                <a:latin typeface="ヒラギノ丸ゴ Pro W4" charset="0"/>
                <a:ea typeface="ヒラギノ丸ゴ Pro W4" charset="0"/>
                <a:cs typeface="ヒラギノ丸ゴ Pro W4" charset="0"/>
              </a:rPr>
              <a:t>                  of Matters and </a:t>
            </a:r>
            <a:r>
              <a:rPr lang="en-US" altLang="ja-JP" sz="3600" dirty="0" err="1">
                <a:solidFill>
                  <a:schemeClr val="bg1"/>
                </a:solidFill>
                <a:latin typeface="ヒラギノ丸ゴ Pro W4" charset="0"/>
                <a:ea typeface="ヒラギノ丸ゴ Pro W4" charset="0"/>
                <a:cs typeface="ヒラギノ丸ゴ Pro W4" charset="0"/>
              </a:rPr>
              <a:t>Spacetime</a:t>
            </a:r>
            <a:endParaRPr lang="en-US" altLang="ja-JP" sz="3600" dirty="0">
              <a:solidFill>
                <a:schemeClr val="bg1"/>
              </a:solidFill>
            </a:endParaRPr>
          </a:p>
        </p:txBody>
      </p:sp>
      <p:sp>
        <p:nvSpPr>
          <p:cNvPr id="4" name="Rectangle 3"/>
          <p:cNvSpPr>
            <a:spLocks noChangeArrowheads="1"/>
          </p:cNvSpPr>
          <p:nvPr/>
        </p:nvSpPr>
        <p:spPr bwMode="auto">
          <a:xfrm>
            <a:off x="251520" y="1957060"/>
            <a:ext cx="8928992" cy="29649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r>
              <a:rPr lang="en-US" altLang="ja-JP" sz="3200" dirty="0">
                <a:solidFill>
                  <a:srgbClr val="FFFF00"/>
                </a:solidFill>
                <a:ea typeface="ヒラギノ丸ゴ Pro W4" charset="0"/>
                <a:cs typeface="ヒラギノ丸ゴ Pro W4" charset="0"/>
              </a:rPr>
              <a:t>★</a:t>
            </a:r>
            <a:r>
              <a:rPr lang="en-US" altLang="ja-JP" sz="3200" dirty="0">
                <a:solidFill>
                  <a:srgbClr val="FF0000"/>
                </a:solidFill>
                <a:ea typeface="ヒラギノ丸ゴ Pro W4" charset="0"/>
                <a:cs typeface="ヒラギノ丸ゴ Pro W4" charset="0"/>
              </a:rPr>
              <a:t> </a:t>
            </a:r>
            <a:r>
              <a:rPr lang="en-US" altLang="ja-JP" sz="3200" dirty="0">
                <a:solidFill>
                  <a:srgbClr val="FFFFFF"/>
                </a:solidFill>
                <a:latin typeface="ヒラギノ丸ゴ Pro W4" charset="0"/>
                <a:ea typeface="ヒラギノ丸ゴ Pro W4" charset="0"/>
                <a:cs typeface="ヒラギノ丸ゴ Pro W4" charset="0"/>
              </a:rPr>
              <a:t>What matters are made of</a:t>
            </a:r>
            <a:r>
              <a:rPr lang="ja-JP" altLang="en-US" sz="3200" dirty="0">
                <a:solidFill>
                  <a:srgbClr val="FFFFFF"/>
                </a:solidFill>
                <a:latin typeface="ヒラギノ丸ゴ Pro W4" charset="0"/>
                <a:ea typeface="ヒラギノ丸ゴ Pro W4" charset="0"/>
                <a:cs typeface="ヒラギノ丸ゴ Pro W4" charset="0"/>
              </a:rPr>
              <a:t>？</a:t>
            </a:r>
            <a:endParaRPr lang="en-US" altLang="ja-JP" sz="3200" dirty="0">
              <a:solidFill>
                <a:srgbClr val="FFFFFF"/>
              </a:solidFill>
              <a:latin typeface="ヒラギノ丸ゴ Pro W4" charset="0"/>
              <a:ea typeface="ヒラギノ丸ゴ Pro W4" charset="0"/>
              <a:cs typeface="ヒラギノ丸ゴ Pro W4" charset="0"/>
            </a:endParaRPr>
          </a:p>
          <a:p>
            <a:pPr>
              <a:lnSpc>
                <a:spcPct val="200000"/>
              </a:lnSpc>
            </a:pPr>
            <a:r>
              <a:rPr lang="en-US" altLang="ja-JP" sz="3200" dirty="0">
                <a:solidFill>
                  <a:srgbClr val="FFFF00"/>
                </a:solidFill>
                <a:ea typeface="ヒラギノ丸ゴ Pro W4" charset="0"/>
                <a:cs typeface="ヒラギノ丸ゴ Pro W4" charset="0"/>
              </a:rPr>
              <a:t>★</a:t>
            </a:r>
            <a:r>
              <a:rPr lang="en-US" altLang="ja-JP" sz="3200" dirty="0">
                <a:solidFill>
                  <a:srgbClr val="FF0000"/>
                </a:solidFill>
                <a:ea typeface="ヒラギノ丸ゴ Pro W4" charset="0"/>
                <a:cs typeface="ヒラギノ丸ゴ Pro W4" charset="0"/>
              </a:rPr>
              <a:t> </a:t>
            </a:r>
            <a:r>
              <a:rPr lang="en-US" altLang="ja-JP" sz="3200" dirty="0">
                <a:solidFill>
                  <a:srgbClr val="FFFFFF"/>
                </a:solidFill>
                <a:latin typeface="ヒラギノ丸ゴ Pro W4" charset="0"/>
                <a:ea typeface="ヒラギノ丸ゴ Pro W4" charset="0"/>
                <a:cs typeface="ヒラギノ丸ゴ Pro W4" charset="0"/>
              </a:rPr>
              <a:t>How matters are created and    </a:t>
            </a:r>
          </a:p>
          <a:p>
            <a:r>
              <a:rPr lang="en-US" altLang="ja-JP" sz="3200" dirty="0">
                <a:solidFill>
                  <a:srgbClr val="FFFFFF"/>
                </a:solidFill>
                <a:latin typeface="ヒラギノ丸ゴ Pro W4" charset="0"/>
                <a:ea typeface="ヒラギノ丸ゴ Pro W4" charset="0"/>
                <a:cs typeface="ヒラギノ丸ゴ Pro W4" charset="0"/>
              </a:rPr>
              <a:t>                 change in different conditions</a:t>
            </a:r>
            <a:r>
              <a:rPr lang="ja-JP" altLang="en-US" sz="3200" dirty="0">
                <a:solidFill>
                  <a:srgbClr val="FFFFFF"/>
                </a:solidFill>
                <a:latin typeface="ヒラギノ丸ゴ Pro W4" charset="0"/>
                <a:ea typeface="ヒラギノ丸ゴ Pro W4" charset="0"/>
                <a:cs typeface="ヒラギノ丸ゴ Pro W4" charset="0"/>
              </a:rPr>
              <a:t>？</a:t>
            </a:r>
            <a:r>
              <a:rPr lang="en-US" altLang="ja-JP" sz="3200" dirty="0">
                <a:solidFill>
                  <a:srgbClr val="FFFFFF"/>
                </a:solidFill>
                <a:ea typeface="ヒラギノ丸ゴ Pro W4" charset="0"/>
                <a:cs typeface="ヒラギノ丸ゴ Pro W4" charset="0"/>
              </a:rPr>
              <a:t> </a:t>
            </a:r>
          </a:p>
          <a:p>
            <a:pPr>
              <a:lnSpc>
                <a:spcPct val="200000"/>
              </a:lnSpc>
            </a:pPr>
            <a:r>
              <a:rPr lang="en-US" altLang="ja-JP" sz="3200" dirty="0">
                <a:solidFill>
                  <a:srgbClr val="FFFF00"/>
                </a:solidFill>
                <a:ea typeface="ヒラギノ丸ゴ Pro W4" charset="0"/>
                <a:cs typeface="ヒラギノ丸ゴ Pro W4" charset="0"/>
              </a:rPr>
              <a:t>★</a:t>
            </a:r>
            <a:r>
              <a:rPr lang="en-US" altLang="ja-JP" sz="3200" dirty="0">
                <a:solidFill>
                  <a:srgbClr val="FF0000"/>
                </a:solidFill>
                <a:ea typeface="ヒラギノ丸ゴ Pro W4" charset="0"/>
                <a:cs typeface="ヒラギノ丸ゴ Pro W4" charset="0"/>
              </a:rPr>
              <a:t> </a:t>
            </a:r>
            <a:r>
              <a:rPr lang="en-US" altLang="ja-JP" sz="3200" dirty="0">
                <a:solidFill>
                  <a:srgbClr val="FFFFFF"/>
                </a:solidFill>
                <a:latin typeface="ヒラギノ丸ゴ Pro W4" charset="0"/>
                <a:ea typeface="ヒラギノ丸ゴ Pro W4" charset="0"/>
                <a:cs typeface="ヒラギノ丸ゴ Pro W4" charset="0"/>
              </a:rPr>
              <a:t>How the universe was born and will be ?</a:t>
            </a:r>
          </a:p>
        </p:txBody>
      </p:sp>
      <p:sp>
        <p:nvSpPr>
          <p:cNvPr id="5" name="Rectangle 4"/>
          <p:cNvSpPr>
            <a:spLocks noChangeArrowheads="1"/>
          </p:cNvSpPr>
          <p:nvPr/>
        </p:nvSpPr>
        <p:spPr bwMode="auto">
          <a:xfrm>
            <a:off x="395536" y="5376118"/>
            <a:ext cx="8355923" cy="10772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altLang="ja-JP" sz="3200" dirty="0">
                <a:latin typeface="ヒラギノ丸ゴ Pro W4" charset="0"/>
                <a:ea typeface="ヒラギノ丸ゴ Pro W4" charset="0"/>
                <a:cs typeface="ヒラギノ丸ゴ Pro W4" charset="0"/>
              </a:rPr>
              <a:t>Approaches: </a:t>
            </a:r>
            <a:r>
              <a:rPr lang="en-US" altLang="ja-JP" sz="3200" dirty="0">
                <a:solidFill>
                  <a:srgbClr val="FF2195"/>
                </a:solidFill>
                <a:latin typeface="ヒラギノ丸ゴ Pro W4" charset="0"/>
                <a:ea typeface="ヒラギノ丸ゴ Pro W4" charset="0"/>
                <a:cs typeface="ヒラギノ丸ゴ Pro W4" charset="0"/>
              </a:rPr>
              <a:t>Experiment,</a:t>
            </a:r>
            <a:r>
              <a:rPr lang="en-US" altLang="ja-JP" sz="3200" dirty="0">
                <a:solidFill>
                  <a:srgbClr val="FFFF00"/>
                </a:solidFill>
                <a:latin typeface="ヒラギノ丸ゴ Pro W4" charset="0"/>
                <a:ea typeface="ヒラギノ丸ゴ Pro W4" charset="0"/>
                <a:cs typeface="ヒラギノ丸ゴ Pro W4" charset="0"/>
              </a:rPr>
              <a:t> </a:t>
            </a:r>
            <a:r>
              <a:rPr lang="en-US" altLang="ja-JP" sz="3200" dirty="0">
                <a:solidFill>
                  <a:srgbClr val="FF6600"/>
                </a:solidFill>
                <a:latin typeface="ヒラギノ丸ゴ Pro W4" charset="0"/>
                <a:ea typeface="ヒラギノ丸ゴ Pro W4" charset="0"/>
                <a:cs typeface="ヒラギノ丸ゴ Pro W4" charset="0"/>
              </a:rPr>
              <a:t>Observation,</a:t>
            </a:r>
            <a:r>
              <a:rPr lang="en-US" altLang="ja-JP" sz="3200" dirty="0">
                <a:solidFill>
                  <a:srgbClr val="FFFFFF"/>
                </a:solidFill>
                <a:latin typeface="ヒラギノ丸ゴ Pro W4" charset="0"/>
                <a:ea typeface="ヒラギノ丸ゴ Pro W4" charset="0"/>
                <a:cs typeface="ヒラギノ丸ゴ Pro W4" charset="0"/>
              </a:rPr>
              <a:t> </a:t>
            </a:r>
          </a:p>
          <a:p>
            <a:r>
              <a:rPr lang="en-US" altLang="ja-JP" sz="3200" dirty="0">
                <a:solidFill>
                  <a:srgbClr val="FFFFFF"/>
                </a:solidFill>
                <a:latin typeface="ヒラギノ丸ゴ Pro W4" charset="0"/>
                <a:ea typeface="ヒラギノ丸ゴ Pro W4" charset="0"/>
                <a:cs typeface="ヒラギノ丸ゴ Pro W4" charset="0"/>
              </a:rPr>
              <a:t>                                 </a:t>
            </a:r>
            <a:r>
              <a:rPr lang="en-US" altLang="ja-JP" sz="3200" dirty="0">
                <a:solidFill>
                  <a:srgbClr val="00B050"/>
                </a:solidFill>
                <a:latin typeface="ヒラギノ丸ゴ Pro W4" charset="0"/>
                <a:ea typeface="ヒラギノ丸ゴ Pro W4" charset="0"/>
                <a:cs typeface="ヒラギノ丸ゴ Pro W4" charset="0"/>
              </a:rPr>
              <a:t>Theory,</a:t>
            </a:r>
            <a:r>
              <a:rPr lang="en-US" altLang="ja-JP" sz="3200" dirty="0">
                <a:solidFill>
                  <a:srgbClr val="FFFFFF"/>
                </a:solidFill>
                <a:latin typeface="ヒラギノ丸ゴ Pro W4" charset="0"/>
                <a:ea typeface="ヒラギノ丸ゴ Pro W4" charset="0"/>
                <a:cs typeface="ヒラギノ丸ゴ Pro W4" charset="0"/>
              </a:rPr>
              <a:t> </a:t>
            </a:r>
            <a:r>
              <a:rPr lang="en-US" altLang="ja-JP" sz="3200" dirty="0">
                <a:solidFill>
                  <a:srgbClr val="3366FF"/>
                </a:solidFill>
                <a:latin typeface="ヒラギノ丸ゴ Pro W4" charset="0"/>
                <a:ea typeface="ヒラギノ丸ゴ Pro W4" charset="0"/>
                <a:cs typeface="ヒラギノ丸ゴ Pro W4" charset="0"/>
              </a:rPr>
              <a:t>Computer</a:t>
            </a:r>
            <a:endParaRPr lang="en-US" altLang="ja-JP" sz="3200" dirty="0">
              <a:solidFill>
                <a:srgbClr val="3366FF"/>
              </a:solidFill>
              <a:ea typeface="ヒラギノ丸ゴ Pro W4" charset="0"/>
              <a:cs typeface="ヒラギノ丸ゴ Pro W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6641248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6">
            <a:extLst>
              <a:ext uri="{FF2B5EF4-FFF2-40B4-BE49-F238E27FC236}">
                <a16:creationId xmlns:a16="http://schemas.microsoft.com/office/drawing/2014/main" id="{9001A5BC-A051-961E-3B7B-0A4977479A2B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6222" y="116632"/>
            <a:ext cx="5381882" cy="28315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>
              <a:spcAft>
                <a:spcPts val="1200"/>
              </a:spcAft>
            </a:pPr>
            <a:r>
              <a:rPr lang="en-US" altLang="ja-JP" dirty="0">
                <a:latin typeface="ヒラギノ丸ゴ Pro W4" charset="0"/>
                <a:ea typeface="ヒラギノ丸ゴ Pro W4" charset="0"/>
                <a:cs typeface="ヒラギノ丸ゴ Pro W4" charset="0"/>
              </a:rPr>
              <a:t>     </a:t>
            </a:r>
            <a:r>
              <a:rPr lang="en-US" altLang="ja-JP" sz="2800" u="sng" dirty="0">
                <a:latin typeface="ヒラギノ丸ゴ Pro W4" charset="0"/>
                <a:ea typeface="ヒラギノ丸ゴ Pro W4" charset="0"/>
                <a:cs typeface="ヒラギノ丸ゴ Pro W4" charset="0"/>
              </a:rPr>
              <a:t>“Children” of Physics</a:t>
            </a:r>
          </a:p>
          <a:p>
            <a:r>
              <a:rPr lang="en-US" altLang="ja-JP" sz="2800" dirty="0">
                <a:ea typeface="ヒラギノ丸ゴ Pro W4" charset="0"/>
                <a:cs typeface="ヒラギノ丸ゴ Pro W4" charset="0"/>
              </a:rPr>
              <a:t> </a:t>
            </a:r>
            <a:r>
              <a:rPr lang="en-US" altLang="ja-JP" sz="2800" dirty="0" err="1">
                <a:latin typeface="ヒラギノ丸ゴ Pro W4" charset="0"/>
                <a:ea typeface="ヒラギノ丸ゴ Pro W4" charset="0"/>
                <a:cs typeface="ヒラギノ丸ゴ Pro W4" charset="0"/>
              </a:rPr>
              <a:t>Commun</a:t>
            </a:r>
            <a:r>
              <a:rPr lang="en-US" altLang="ja-JP" sz="2800" dirty="0">
                <a:latin typeface="ヒラギノ丸ゴ Pro W4" charset="0"/>
                <a:ea typeface="ヒラギノ丸ゴ Pro W4" charset="0"/>
                <a:cs typeface="ヒラギノ丸ゴ Pro W4" charset="0"/>
              </a:rPr>
              <a:t>.</a:t>
            </a:r>
            <a:r>
              <a:rPr lang="ja-JP" altLang="en-US" sz="2800" dirty="0">
                <a:latin typeface="ヒラギノ丸ゴ Pro W4" charset="0"/>
                <a:ea typeface="ヒラギノ丸ゴ Pro W4" charset="0"/>
                <a:cs typeface="ヒラギノ丸ゴ Pro W4" charset="0"/>
              </a:rPr>
              <a:t>：</a:t>
            </a:r>
            <a:r>
              <a:rPr lang="en-US" altLang="ja-JP" sz="2800" dirty="0">
                <a:latin typeface="ヒラギノ丸ゴ Pro W4" charset="0"/>
                <a:ea typeface="ヒラギノ丸ゴ Pro W4" charset="0"/>
                <a:cs typeface="ヒラギノ丸ゴ Pro W4" charset="0"/>
              </a:rPr>
              <a:t>Mobile, GPS</a:t>
            </a:r>
          </a:p>
          <a:p>
            <a:r>
              <a:rPr lang="en-US" altLang="ja-JP" sz="2800" dirty="0">
                <a:latin typeface="ヒラギノ丸ゴ Pro W4" charset="0"/>
                <a:ea typeface="ヒラギノ丸ゴ Pro W4" charset="0"/>
                <a:cs typeface="ヒラギノ丸ゴ Pro W4" charset="0"/>
              </a:rPr>
              <a:t> Medical</a:t>
            </a:r>
            <a:r>
              <a:rPr lang="ja-JP" altLang="en-US" sz="2800" dirty="0">
                <a:latin typeface="ヒラギノ丸ゴ Pro W4" charset="0"/>
                <a:ea typeface="ヒラギノ丸ゴ Pro W4" charset="0"/>
                <a:cs typeface="ヒラギノ丸ゴ Pro W4" charset="0"/>
              </a:rPr>
              <a:t>：</a:t>
            </a:r>
            <a:r>
              <a:rPr lang="en-US" altLang="ja-JP" sz="2800" dirty="0">
                <a:latin typeface="ヒラギノ丸ゴ Pro W4" charset="0"/>
                <a:ea typeface="ヒラギノ丸ゴ Pro W4" charset="0"/>
                <a:cs typeface="ヒラギノ丸ゴ Pro W4" charset="0"/>
              </a:rPr>
              <a:t>X-ray, MRI, PET</a:t>
            </a:r>
          </a:p>
          <a:p>
            <a:r>
              <a:rPr lang="en-US" altLang="ja-JP" sz="2800" dirty="0">
                <a:latin typeface="ヒラギノ丸ゴ Pro W4" charset="0"/>
                <a:ea typeface="ヒラギノ丸ゴ Pro W4" charset="0"/>
                <a:cs typeface="ヒラギノ丸ゴ Pro W4" charset="0"/>
              </a:rPr>
              <a:t> Tech.</a:t>
            </a:r>
            <a:r>
              <a:rPr lang="ja-JP" altLang="en-US" sz="2800" dirty="0">
                <a:latin typeface="ヒラギノ丸ゴ Pro W4" charset="0"/>
                <a:ea typeface="ヒラギノ丸ゴ Pro W4" charset="0"/>
                <a:cs typeface="ヒラギノ丸ゴ Pro W4" charset="0"/>
              </a:rPr>
              <a:t>：</a:t>
            </a:r>
            <a:r>
              <a:rPr lang="en-US" altLang="ja-JP" sz="2800" dirty="0" err="1">
                <a:latin typeface="ヒラギノ丸ゴ Pro W4" charset="0"/>
                <a:ea typeface="ヒラギノ丸ゴ Pro W4" charset="0"/>
                <a:cs typeface="ヒラギノ丸ゴ Pro W4" charset="0"/>
              </a:rPr>
              <a:t>Semicond</a:t>
            </a:r>
            <a:r>
              <a:rPr lang="en-US" altLang="ja-JP" sz="2800" dirty="0">
                <a:latin typeface="ヒラギノ丸ゴ Pro W4" charset="0"/>
                <a:ea typeface="ヒラギノ丸ゴ Pro W4" charset="0"/>
                <a:cs typeface="ヒラギノ丸ゴ Pro W4" charset="0"/>
              </a:rPr>
              <a:t>., Computer</a:t>
            </a:r>
          </a:p>
          <a:p>
            <a:r>
              <a:rPr lang="en-US" altLang="ja-JP" sz="2800" dirty="0">
                <a:latin typeface="ヒラギノ丸ゴ Pro W4" charset="0"/>
                <a:ea typeface="ヒラギノ丸ゴ Pro W4" charset="0"/>
                <a:cs typeface="ヒラギノ丸ゴ Pro W4" charset="0"/>
              </a:rPr>
              <a:t> Material</a:t>
            </a:r>
            <a:r>
              <a:rPr lang="ja-JP" altLang="en-US" sz="2800" dirty="0">
                <a:latin typeface="ヒラギノ丸ゴ Pro W4" charset="0"/>
                <a:ea typeface="ヒラギノ丸ゴ Pro W4" charset="0"/>
                <a:cs typeface="ヒラギノ丸ゴ Pro W4" charset="0"/>
              </a:rPr>
              <a:t>：</a:t>
            </a:r>
            <a:r>
              <a:rPr lang="en-US" altLang="ja-JP" sz="2800" dirty="0" err="1">
                <a:latin typeface="ヒラギノ丸ゴ Pro W4" charset="0"/>
                <a:ea typeface="ヒラギノ丸ゴ Pro W4" charset="0"/>
                <a:cs typeface="ヒラギノ丸ゴ Pro W4" charset="0"/>
              </a:rPr>
              <a:t>Supercond</a:t>
            </a:r>
            <a:r>
              <a:rPr lang="en-US" altLang="ja-JP" sz="2800" dirty="0">
                <a:latin typeface="ヒラギノ丸ゴ Pro W4" charset="0"/>
                <a:ea typeface="ヒラギノ丸ゴ Pro W4" charset="0"/>
                <a:cs typeface="ヒラギノ丸ゴ Pro W4" charset="0"/>
              </a:rPr>
              <a:t>., Nano</a:t>
            </a:r>
          </a:p>
          <a:p>
            <a:r>
              <a:rPr lang="en-US" altLang="ja-JP" sz="2800" dirty="0">
                <a:latin typeface="ヒラギノ丸ゴ Pro W4" charset="0"/>
                <a:ea typeface="ヒラギノ丸ゴ Pro W4" charset="0"/>
                <a:cs typeface="ヒラギノ丸ゴ Pro W4" charset="0"/>
              </a:rPr>
              <a:t> Transp.</a:t>
            </a:r>
            <a:r>
              <a:rPr lang="ja-JP" altLang="en-US" sz="2800" dirty="0">
                <a:latin typeface="ヒラギノ丸ゴ Pro W4" charset="0"/>
                <a:ea typeface="ヒラギノ丸ゴ Pro W4" charset="0"/>
                <a:cs typeface="ヒラギノ丸ゴ Pro W4" charset="0"/>
              </a:rPr>
              <a:t>：</a:t>
            </a:r>
            <a:r>
              <a:rPr lang="en-US" altLang="ja-JP" sz="2800" dirty="0">
                <a:latin typeface="ヒラギノ丸ゴ Pro W4" charset="0"/>
                <a:ea typeface="ヒラギノ丸ゴ Pro W4" charset="0"/>
                <a:cs typeface="ヒラギノ丸ゴ Pro W4" charset="0"/>
              </a:rPr>
              <a:t>Linear motor-car</a:t>
            </a:r>
          </a:p>
        </p:txBody>
      </p:sp>
      <p:pic>
        <p:nvPicPr>
          <p:cNvPr id="3" name="Picture 11" descr="C:\Users\Hatsuda\AppData\Local\Microsoft\Windows\Temporary Internet Files\Content.IE5\5Y10XGL8\MC900343411[1].wmf">
            <a:extLst>
              <a:ext uri="{FF2B5EF4-FFF2-40B4-BE49-F238E27FC236}">
                <a16:creationId xmlns:a16="http://schemas.microsoft.com/office/drawing/2014/main" id="{A9876060-7CA3-606A-0238-34F09C49C98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76815" y="2937121"/>
            <a:ext cx="936104" cy="13314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12">
            <a:extLst>
              <a:ext uri="{FF2B5EF4-FFF2-40B4-BE49-F238E27FC236}">
                <a16:creationId xmlns:a16="http://schemas.microsoft.com/office/drawing/2014/main" id="{B6B58D16-2132-86E9-2209-8D0411FEE7A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2160" y="476671"/>
            <a:ext cx="2976704" cy="22312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14">
            <a:extLst>
              <a:ext uri="{FF2B5EF4-FFF2-40B4-BE49-F238E27FC236}">
                <a16:creationId xmlns:a16="http://schemas.microsoft.com/office/drawing/2014/main" id="{F4803304-DAE1-E538-2B5C-0EFC303B10D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3176" y="3646339"/>
            <a:ext cx="3286999" cy="2465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12" descr="20080303140107.png                                             00716EFAMacintosh HD                   BF69C032:">
            <a:extLst>
              <a:ext uri="{FF2B5EF4-FFF2-40B4-BE49-F238E27FC236}">
                <a16:creationId xmlns:a16="http://schemas.microsoft.com/office/drawing/2014/main" id="{E4DAA191-979A-B260-83FA-4CED678602A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99748" y="4509120"/>
            <a:ext cx="2213171" cy="20517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13" descr="C:\Program Files\Microsoft Office\MEDIA\CAGCAT10\j0195384.wmf">
            <a:extLst>
              <a:ext uri="{FF2B5EF4-FFF2-40B4-BE49-F238E27FC236}">
                <a16:creationId xmlns:a16="http://schemas.microsoft.com/office/drawing/2014/main" id="{F257C247-813F-A15B-0040-7FE7C5DF901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84200" y="3644956"/>
            <a:ext cx="2256624" cy="23043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1946503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2"/>
          <p:cNvSpPr>
            <a:spLocks noChangeArrowheads="1"/>
          </p:cNvSpPr>
          <p:nvPr/>
        </p:nvSpPr>
        <p:spPr bwMode="auto">
          <a:xfrm>
            <a:off x="0" y="3068960"/>
            <a:ext cx="9144000" cy="769441"/>
          </a:xfrm>
          <a:prstGeom prst="rect">
            <a:avLst/>
          </a:prstGeom>
          <a:solidFill>
            <a:srgbClr val="008000"/>
          </a:solidFill>
          <a:ln>
            <a:noFill/>
          </a:ln>
        </p:spPr>
        <p:txBody>
          <a:bodyPr wrap="square">
            <a:spAutoFit/>
          </a:bodyPr>
          <a:lstStyle/>
          <a:p>
            <a:r>
              <a:rPr lang="en-US" altLang="ja-JP" sz="3200" dirty="0">
                <a:solidFill>
                  <a:schemeClr val="bg1"/>
                </a:solidFill>
                <a:latin typeface="ヒラギノ丸ゴ Pro W4" charset="0"/>
                <a:ea typeface="ヒラギノ丸ゴ Pro W4" charset="0"/>
                <a:cs typeface="ヒラギノ丸ゴ Pro W4" charset="0"/>
              </a:rPr>
              <a:t> </a:t>
            </a:r>
            <a:r>
              <a:rPr lang="en-US" altLang="ja-JP" sz="4400" dirty="0">
                <a:solidFill>
                  <a:schemeClr val="bg1"/>
                </a:solidFill>
                <a:latin typeface="ヒラギノ丸ゴ Pro W4" charset="0"/>
                <a:ea typeface="ヒラギノ丸ゴ Pro W4" charset="0"/>
                <a:cs typeface="ヒラギノ丸ゴ Pro W4" charset="0"/>
              </a:rPr>
              <a:t>Q. Nobel Prize in Physics 2024?</a:t>
            </a:r>
          </a:p>
        </p:txBody>
      </p:sp>
    </p:spTree>
    <p:extLst>
      <p:ext uri="{BB962C8B-B14F-4D97-AF65-F5344CB8AC3E}">
        <p14:creationId xmlns:p14="http://schemas.microsoft.com/office/powerpoint/2010/main" val="242113572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>
            <a:extLst>
              <a:ext uri="{FF2B5EF4-FFF2-40B4-BE49-F238E27FC236}">
                <a16:creationId xmlns:a16="http://schemas.microsoft.com/office/drawing/2014/main" id="{D7DD31D6-8D86-6000-BAD4-CB0B26F7FCCB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87624" y="116632"/>
            <a:ext cx="7956376" cy="13092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r>
              <a:rPr lang="en-US" altLang="ja-JP" dirty="0">
                <a:latin typeface="ヒラギノ丸ゴ Pro W4" charset="0"/>
                <a:ea typeface="ヒラギノ丸ゴ Pro W4" charset="0"/>
                <a:cs typeface="ヒラギノ丸ゴ Pro W4" charset="0"/>
              </a:rPr>
              <a:t>Nobel Prize in Physics 2024 :</a:t>
            </a:r>
          </a:p>
          <a:p>
            <a:pPr>
              <a:lnSpc>
                <a:spcPct val="120000"/>
              </a:lnSpc>
            </a:pPr>
            <a:r>
              <a:rPr lang="en-US" altLang="ja-JP" dirty="0">
                <a:latin typeface="ヒラギノ丸ゴ Pro W4" charset="0"/>
                <a:ea typeface="ヒラギノ丸ゴ Pro W4" charset="0"/>
                <a:cs typeface="ヒラギノ丸ゴ Pro W4" charset="0"/>
              </a:rPr>
              <a:t>Fundamental discoveries and inventions that enable</a:t>
            </a:r>
          </a:p>
          <a:p>
            <a:pPr>
              <a:lnSpc>
                <a:spcPct val="120000"/>
              </a:lnSpc>
            </a:pPr>
            <a:r>
              <a:rPr lang="en-US" altLang="ja-JP" dirty="0">
                <a:latin typeface="ヒラギノ丸ゴ Pro W4" charset="0"/>
                <a:ea typeface="ヒラギノ丸ゴ Pro W4" charset="0"/>
                <a:cs typeface="ヒラギノ丸ゴ Pro W4" charset="0"/>
              </a:rPr>
              <a:t>machine learning with artificial neural networks</a:t>
            </a:r>
          </a:p>
        </p:txBody>
      </p:sp>
      <p:sp>
        <p:nvSpPr>
          <p:cNvPr id="4" name="正方形/長方形 3">
            <a:extLst>
              <a:ext uri="{FF2B5EF4-FFF2-40B4-BE49-F238E27FC236}">
                <a16:creationId xmlns:a16="http://schemas.microsoft.com/office/drawing/2014/main" id="{1FC3AD4E-15B5-B41A-8251-49F3B724991D}"/>
              </a:ext>
            </a:extLst>
          </p:cNvPr>
          <p:cNvSpPr/>
          <p:nvPr/>
        </p:nvSpPr>
        <p:spPr>
          <a:xfrm>
            <a:off x="3088307" y="1556792"/>
            <a:ext cx="2957861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ja-JP" sz="3600" dirty="0">
                <a:solidFill>
                  <a:srgbClr val="FF2195"/>
                </a:solidFill>
                <a:latin typeface="ヒラギノ丸ゴ Pro W4" charset="0"/>
                <a:ea typeface="ヒラギノ丸ゴ Pro W4" charset="0"/>
                <a:cs typeface="ヒラギノ丸ゴ Pro W4" charset="0"/>
              </a:rPr>
              <a:t>Impact of AI</a:t>
            </a:r>
            <a:endParaRPr lang="ja-JP" altLang="en-US" sz="3600" dirty="0">
              <a:solidFill>
                <a:srgbClr val="FF2195"/>
              </a:solidFill>
            </a:endParaRPr>
          </a:p>
        </p:txBody>
      </p:sp>
      <p:pic>
        <p:nvPicPr>
          <p:cNvPr id="5" name="Picture 2" descr="Pierre Agostini">
            <a:extLst>
              <a:ext uri="{FF2B5EF4-FFF2-40B4-BE49-F238E27FC236}">
                <a16:creationId xmlns:a16="http://schemas.microsoft.com/office/drawing/2014/main" id="{10CBB012-4C6B-DDFA-B99E-8920F5D4405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67238" y="3424238"/>
            <a:ext cx="9525" cy="9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3">
            <a:extLst>
              <a:ext uri="{FF2B5EF4-FFF2-40B4-BE49-F238E27FC236}">
                <a16:creationId xmlns:a16="http://schemas.microsoft.com/office/drawing/2014/main" id="{7EFD6312-B3AC-7C63-31E8-0A9562832F6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29016"/>
            <a:ext cx="1285258" cy="10844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図 6" descr="ダイアグラム が含まれている画像&#10;&#10;自動的に生成された説明">
            <a:extLst>
              <a:ext uri="{FF2B5EF4-FFF2-40B4-BE49-F238E27FC236}">
                <a16:creationId xmlns:a16="http://schemas.microsoft.com/office/drawing/2014/main" id="{34EF61CE-3B59-1114-0C17-C196EDF63D4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86917" y="2492896"/>
            <a:ext cx="5760640" cy="4231824"/>
          </a:xfrm>
          <a:prstGeom prst="rect">
            <a:avLst/>
          </a:prstGeom>
          <a:ln w="38100">
            <a:solidFill>
              <a:srgbClr val="7030A0"/>
            </a:solidFill>
          </a:ln>
        </p:spPr>
      </p:pic>
    </p:spTree>
    <p:extLst>
      <p:ext uri="{BB962C8B-B14F-4D97-AF65-F5344CB8AC3E}">
        <p14:creationId xmlns:p14="http://schemas.microsoft.com/office/powerpoint/2010/main" val="4290735160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\begin{eqnarray}&#10;m_{0}&amp;=&amp;0  \nonumber \\&#10;m_{q} &amp;\simeq&amp; 10 \ {\rm MeV} &#10;\nonumber&#10;\end{eqnarray}&#10;\end{document}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15"/>
  <p:tag name="BOXWIDTH" val="348"/>
  <p:tag name="BOXHEIGHT" val="200"/>
  <p:tag name="BOXFONT" val="10"/>
  <p:tag name="BOXWRAP" val="False"/>
  <p:tag name="WORKAROUNDTRANSPARENCYBUG" val="False"/>
  <p:tag name="ALLOWFONTSUBSTITUTION" val="False"/>
  <p:tag name="BITMAPFORMAT" val="pngmono"/>
  <p:tag name="ORIGWIDTH" val="161"/>
  <p:tag name="PICTUREFILESIZE" val="11146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\begin{eqnarray}&#10;m_{ q}&amp;\simeq&amp; 10 \ {\rm MeV} \nonumber \\&#10;m_{N} &amp;\simeq&amp; 1000 \ {\rm MeV} &#10;\nonumber&#10;\end{eqnarray}&#10;\end{document}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15"/>
  <p:tag name="BOXWIDTH" val="348"/>
  <p:tag name="BOXHEIGHT" val="200"/>
  <p:tag name="BOXFONT" val="10"/>
  <p:tag name="BOXWRAP" val="False"/>
  <p:tag name="WORKAROUNDTRANSPARENCYBUG" val="False"/>
  <p:tag name="ALLOWFONTSUBSTITUTION" val="False"/>
  <p:tag name="BITMAPFORMAT" val="pngmono"/>
  <p:tag name="ORIGWIDTH" val="188"/>
  <p:tag name="PICTUREFILESIZE" val="16285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\begin{eqnarray}&#10;4 \% &amp;=&amp;  {\rm baryons} \nonumber \\&#10;23 \%&amp;=&amp;  {\rm dark\ matter} \nonumber \\&#10;73 \% &amp;=&amp; {\rm dark\ energy}&#10;\nonumber&#10;\end{eqnarray}&#10;\end{document}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348"/>
  <p:tag name="BOXHEIGHT" val="200"/>
  <p:tag name="BOXFONT" val="10"/>
  <p:tag name="BOXWRAP" val="False"/>
  <p:tag name="WORKAROUNDTRANSPARENCYBUG" val="False"/>
  <p:tag name="ALLOWFONTSUBSTITUTION" val="False"/>
  <p:tag name="BITMAPFORMAT" val="pngmono"/>
  <p:tag name="ORIGWIDTH" val="216"/>
  <p:tag name="PICTUREFILESIZE" val="28910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ICTUREFILESIZE" val="1492"/>
  <p:tag name="ORIGWIDTH" val="23"/>
  <p:tag name="DEBUGINTERACTIVE" val="True"/>
  <p:tag name="BITMAPFORMAT" val="pngmono"/>
  <p:tag name="WORKAROUNDTRANSPARENCYBUG" val="False"/>
  <p:tag name="BOXWRAP" val="False"/>
  <p:tag name="BOXFONT" val="10"/>
  <p:tag name="BOXHEIGHT" val="276"/>
  <p:tag name="BOXWIDTH" val="348"/>
  <p:tag name="TIMEOUT" val="(none)"/>
  <p:tag name="RESOLUTION" val="1200"/>
  <p:tag name="DEBUGPAUSE" val="False"/>
  <p:tag name="KEEPFILES" val="False"/>
  <p:tag name="TRANSPARENT" val="False"/>
  <p:tag name="BLEND" val="False"/>
  <p:tag name="EXTERNALNAME" val="txp_fig"/>
  <p:tag name="SOURCE" val="\documentclass{slides}\pagestyle{empty}&#10;\begin{document}&#10;$\mu_{_B}$ &#10;\end{document}&#10;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ICTUREFILESIZE" val="748"/>
  <p:tag name="ORIGWIDTH" val="16"/>
  <p:tag name="DEBUGINTERACTIVE" val="True"/>
  <p:tag name="BITMAPFORMAT" val="pngmono"/>
  <p:tag name="WORKAROUNDTRANSPARENCYBUG" val="False"/>
  <p:tag name="BOXWRAP" val="False"/>
  <p:tag name="BOXFONT" val="10"/>
  <p:tag name="BOXHEIGHT" val="276"/>
  <p:tag name="BOXWIDTH" val="348"/>
  <p:tag name="TIMEOUT" val="(none)"/>
  <p:tag name="RESOLUTION" val="1200"/>
  <p:tag name="DEBUGPAUSE" val="False"/>
  <p:tag name="KEEPFILES" val="False"/>
  <p:tag name="TRANSPARENT" val="False"/>
  <p:tag name="BLEND" val="False"/>
  <p:tag name="EXTERNALNAME" val="txp_fig"/>
  <p:tag name="SOURCE" val="\documentclass{slides}\pagestyle{empty}&#10;\begin{document}&#10;$T$&#10;\end{document}&#10;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ICTUREFILESIZE" val="1492"/>
  <p:tag name="ORIGWIDTH" val="23"/>
  <p:tag name="DEBUGINTERACTIVE" val="True"/>
  <p:tag name="BITMAPFORMAT" val="pngmono"/>
  <p:tag name="WORKAROUNDTRANSPARENCYBUG" val="False"/>
  <p:tag name="BOXWRAP" val="False"/>
  <p:tag name="BOXFONT" val="10"/>
  <p:tag name="BOXHEIGHT" val="276"/>
  <p:tag name="BOXWIDTH" val="348"/>
  <p:tag name="TIMEOUT" val="(none)"/>
  <p:tag name="RESOLUTION" val="1200"/>
  <p:tag name="DEBUGPAUSE" val="False"/>
  <p:tag name="KEEPFILES" val="False"/>
  <p:tag name="TRANSPARENT" val="False"/>
  <p:tag name="BLEND" val="False"/>
  <p:tag name="EXTERNALNAME" val="txp_fig"/>
  <p:tag name="SOURCE" val="\documentclass{slides}\pagestyle{empty}&#10;\begin{document}&#10;$\mu_{_B}$ &#10;\end{document}&#10;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ICTUREFILESIZE" val="748"/>
  <p:tag name="ORIGWIDTH" val="16"/>
  <p:tag name="DEBUGINTERACTIVE" val="True"/>
  <p:tag name="BITMAPFORMAT" val="pngmono"/>
  <p:tag name="WORKAROUNDTRANSPARENCYBUG" val="False"/>
  <p:tag name="BOXWRAP" val="False"/>
  <p:tag name="BOXFONT" val="10"/>
  <p:tag name="BOXHEIGHT" val="276"/>
  <p:tag name="BOXWIDTH" val="348"/>
  <p:tag name="TIMEOUT" val="(none)"/>
  <p:tag name="RESOLUTION" val="1200"/>
  <p:tag name="DEBUGPAUSE" val="False"/>
  <p:tag name="KEEPFILES" val="False"/>
  <p:tag name="TRANSPARENT" val="False"/>
  <p:tag name="BLEND" val="False"/>
  <p:tag name="EXTERNALNAME" val="txp_fig"/>
  <p:tag name="SOURCE" val="\documentclass{slides}\pagestyle{empty}&#10;\begin{document}&#10;$T$&#10;\end{document}&#10;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ICTUREFILESIZE" val="1492"/>
  <p:tag name="ORIGWIDTH" val="23"/>
  <p:tag name="DEBUGINTERACTIVE" val="True"/>
  <p:tag name="BITMAPFORMAT" val="pngmono"/>
  <p:tag name="WORKAROUNDTRANSPARENCYBUG" val="False"/>
  <p:tag name="BOXWRAP" val="False"/>
  <p:tag name="BOXFONT" val="10"/>
  <p:tag name="BOXHEIGHT" val="276"/>
  <p:tag name="BOXWIDTH" val="348"/>
  <p:tag name="TIMEOUT" val="(none)"/>
  <p:tag name="RESOLUTION" val="1200"/>
  <p:tag name="DEBUGPAUSE" val="False"/>
  <p:tag name="KEEPFILES" val="False"/>
  <p:tag name="TRANSPARENT" val="False"/>
  <p:tag name="BLEND" val="False"/>
  <p:tag name="EXTERNALNAME" val="txp_fig"/>
  <p:tag name="SOURCE" val="\documentclass{slides}\pagestyle{empty}&#13;&#10;\begin{document}&#13;&#10;$\mu_{_B}$ &#13;&#10;\end{document}&#13;&#10;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ICTUREFILESIZE" val="748"/>
  <p:tag name="ORIGWIDTH" val="16"/>
  <p:tag name="DEBUGINTERACTIVE" val="True"/>
  <p:tag name="BITMAPFORMAT" val="pngmono"/>
  <p:tag name="WORKAROUNDTRANSPARENCYBUG" val="False"/>
  <p:tag name="BOXWRAP" val="False"/>
  <p:tag name="BOXFONT" val="10"/>
  <p:tag name="BOXHEIGHT" val="276"/>
  <p:tag name="BOXWIDTH" val="348"/>
  <p:tag name="TIMEOUT" val="(none)"/>
  <p:tag name="RESOLUTION" val="1200"/>
  <p:tag name="DEBUGPAUSE" val="False"/>
  <p:tag name="KEEPFILES" val="False"/>
  <p:tag name="TRANSPARENT" val="False"/>
  <p:tag name="BLEND" val="False"/>
  <p:tag name="EXTERNALNAME" val="txp_fig"/>
  <p:tag name="SOURCE" val="\documentclass{slides}\pagestyle{empty}&#13;&#10;\begin{document}&#13;&#10;$T$&#13;&#10;\end{document}&#13;&#10;"/>
</p:tagLst>
</file>

<file path=ppt/theme/theme1.xml><?xml version="1.0" encoding="utf-8"?>
<a:theme xmlns:a="http://schemas.openxmlformats.org/drawingml/2006/main" name="Ricepaper">
  <a:themeElements>
    <a:clrScheme name="Urban Pop">
      <a:dk1>
        <a:srgbClr val="000000"/>
      </a:dk1>
      <a:lt1>
        <a:srgbClr val="FFFFFF"/>
      </a:lt1>
      <a:dk2>
        <a:srgbClr val="282828"/>
      </a:dk2>
      <a:lt2>
        <a:srgbClr val="D4D4D4"/>
      </a:lt2>
      <a:accent1>
        <a:srgbClr val="86CE24"/>
      </a:accent1>
      <a:accent2>
        <a:srgbClr val="00A2E6"/>
      </a:accent2>
      <a:accent3>
        <a:srgbClr val="FAC810"/>
      </a:accent3>
      <a:accent4>
        <a:srgbClr val="7D8F8C"/>
      </a:accent4>
      <a:accent5>
        <a:srgbClr val="D06B20"/>
      </a:accent5>
      <a:accent6>
        <a:srgbClr val="958B8B"/>
      </a:accent6>
      <a:hlink>
        <a:srgbClr val="FF9900"/>
      </a:hlink>
      <a:folHlink>
        <a:srgbClr val="969696"/>
      </a:folHlink>
    </a:clrScheme>
    <a:fontScheme name="Ricepaper">
      <a:majorFont>
        <a:latin typeface="Osaka"/>
        <a:ea typeface="Osaka"/>
        <a:cs typeface="Osaka"/>
      </a:majorFont>
      <a:minorFont>
        <a:latin typeface="Osaka"/>
        <a:ea typeface="Osaka"/>
        <a:cs typeface="Osak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>
    <a:extraClrScheme>
      <a:clrScheme name="Ricepaper 1">
        <a:dk1>
          <a:srgbClr val="9D9475"/>
        </a:dk1>
        <a:lt1>
          <a:srgbClr val="333333"/>
        </a:lt1>
        <a:dk2>
          <a:srgbClr val="333300"/>
        </a:dk2>
        <a:lt2>
          <a:srgbClr val="333333"/>
        </a:lt2>
        <a:accent1>
          <a:srgbClr val="B3C39F"/>
        </a:accent1>
        <a:accent2>
          <a:srgbClr val="DCD9CE"/>
        </a:accent2>
        <a:accent3>
          <a:srgbClr val="ADADAA"/>
        </a:accent3>
        <a:accent4>
          <a:srgbClr val="2A2A2A"/>
        </a:accent4>
        <a:accent5>
          <a:srgbClr val="D6DECD"/>
        </a:accent5>
        <a:accent6>
          <a:srgbClr val="C7C4BA"/>
        </a:accent6>
        <a:hlink>
          <a:srgbClr val="CC9900"/>
        </a:hlink>
        <a:folHlink>
          <a:srgbClr val="ADA68B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Ricepaper 2">
        <a:dk1>
          <a:srgbClr val="00264C"/>
        </a:dk1>
        <a:lt1>
          <a:srgbClr val="FFFFE9"/>
        </a:lt1>
        <a:dk2>
          <a:srgbClr val="333333"/>
        </a:dk2>
        <a:lt2>
          <a:srgbClr val="333333"/>
        </a:lt2>
        <a:accent1>
          <a:srgbClr val="78C0B2"/>
        </a:accent1>
        <a:accent2>
          <a:srgbClr val="262D4C"/>
        </a:accent2>
        <a:accent3>
          <a:srgbClr val="FFFFF2"/>
        </a:accent3>
        <a:accent4>
          <a:srgbClr val="001F40"/>
        </a:accent4>
        <a:accent5>
          <a:srgbClr val="BEDCD5"/>
        </a:accent5>
        <a:accent6>
          <a:srgbClr val="212844"/>
        </a:accent6>
        <a:hlink>
          <a:srgbClr val="598BBD"/>
        </a:hlink>
        <a:folHlink>
          <a:srgbClr val="4D4D4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Ricepaper 3">
        <a:dk1>
          <a:srgbClr val="000000"/>
        </a:dk1>
        <a:lt1>
          <a:srgbClr val="F8F8F8"/>
        </a:lt1>
        <a:dk2>
          <a:srgbClr val="333333"/>
        </a:dk2>
        <a:lt2>
          <a:srgbClr val="5F5F5F"/>
        </a:lt2>
        <a:accent1>
          <a:srgbClr val="DDDDDD"/>
        </a:accent1>
        <a:accent2>
          <a:srgbClr val="808080"/>
        </a:accent2>
        <a:accent3>
          <a:srgbClr val="FBFBFB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5F5F5F"/>
        </a:hlink>
        <a:folHlink>
          <a:srgbClr val="96969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Ricepaper 4">
        <a:dk1>
          <a:srgbClr val="00264C"/>
        </a:dk1>
        <a:lt1>
          <a:srgbClr val="FFFFFF"/>
        </a:lt1>
        <a:dk2>
          <a:srgbClr val="333333"/>
        </a:dk2>
        <a:lt2>
          <a:srgbClr val="2E697E"/>
        </a:lt2>
        <a:accent1>
          <a:srgbClr val="BAC8AA"/>
        </a:accent1>
        <a:accent2>
          <a:srgbClr val="6E9883"/>
        </a:accent2>
        <a:accent3>
          <a:srgbClr val="FFFFFF"/>
        </a:accent3>
        <a:accent4>
          <a:srgbClr val="001F40"/>
        </a:accent4>
        <a:accent5>
          <a:srgbClr val="D9E0D2"/>
        </a:accent5>
        <a:accent6>
          <a:srgbClr val="638976"/>
        </a:accent6>
        <a:hlink>
          <a:srgbClr val="CC9900"/>
        </a:hlink>
        <a:folHlink>
          <a:srgbClr val="7DAEC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Ricepaper 5">
        <a:dk1>
          <a:srgbClr val="20374E"/>
        </a:dk1>
        <a:lt1>
          <a:srgbClr val="DCE4D2"/>
        </a:lt1>
        <a:dk2>
          <a:srgbClr val="333333"/>
        </a:dk2>
        <a:lt2>
          <a:srgbClr val="524C46"/>
        </a:lt2>
        <a:accent1>
          <a:srgbClr val="C9C491"/>
        </a:accent1>
        <a:accent2>
          <a:srgbClr val="8A776A"/>
        </a:accent2>
        <a:accent3>
          <a:srgbClr val="EBEFE5"/>
        </a:accent3>
        <a:accent4>
          <a:srgbClr val="1A2D41"/>
        </a:accent4>
        <a:accent5>
          <a:srgbClr val="E1DEC7"/>
        </a:accent5>
        <a:accent6>
          <a:srgbClr val="7D6B5F"/>
        </a:accent6>
        <a:hlink>
          <a:srgbClr val="67895F"/>
        </a:hlink>
        <a:folHlink>
          <a:srgbClr val="4D4D4D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Post Modern">
  <a:themeElements>
    <a:clrScheme name="ジェネシス">
      <a:dk1>
        <a:sysClr val="windowText" lastClr="000000"/>
      </a:dk1>
      <a:lt1>
        <a:sysClr val="window" lastClr="FFFFFF"/>
      </a:lt1>
      <a:dk2>
        <a:srgbClr val="465466"/>
      </a:dk2>
      <a:lt2>
        <a:srgbClr val="BBD7F8"/>
      </a:lt2>
      <a:accent1>
        <a:srgbClr val="80B606"/>
      </a:accent1>
      <a:accent2>
        <a:srgbClr val="E29F1D"/>
      </a:accent2>
      <a:accent3>
        <a:srgbClr val="2397E2"/>
      </a:accent3>
      <a:accent4>
        <a:srgbClr val="35ACA2"/>
      </a:accent4>
      <a:accent5>
        <a:srgbClr val="5430BB"/>
      </a:accent5>
      <a:accent6>
        <a:srgbClr val="8D34E0"/>
      </a:accent6>
      <a:hlink>
        <a:srgbClr val="00B0F0"/>
      </a:hlink>
      <a:folHlink>
        <a:srgbClr val="0070C0"/>
      </a:folHlink>
    </a:clrScheme>
    <a:fontScheme name="Post Modern">
      <a:majorFont>
        <a:latin typeface="Osaka"/>
        <a:ea typeface="Osaka"/>
        <a:cs typeface="Osaka"/>
      </a:majorFont>
      <a:minorFont>
        <a:latin typeface="Osaka"/>
        <a:ea typeface="Osaka"/>
        <a:cs typeface="Osak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>
    <a:extraClrScheme>
      <a:clrScheme name="Post Modern 1">
        <a:dk1>
          <a:srgbClr val="8383AD"/>
        </a:dk1>
        <a:lt1>
          <a:srgbClr val="FEFED6"/>
        </a:lt1>
        <a:dk2>
          <a:srgbClr val="404176"/>
        </a:dk2>
        <a:lt2>
          <a:srgbClr val="969696"/>
        </a:lt2>
        <a:accent1>
          <a:srgbClr val="BABE90"/>
        </a:accent1>
        <a:accent2>
          <a:srgbClr val="666699"/>
        </a:accent2>
        <a:accent3>
          <a:srgbClr val="FEFEE8"/>
        </a:accent3>
        <a:accent4>
          <a:srgbClr val="6F6F93"/>
        </a:accent4>
        <a:accent5>
          <a:srgbClr val="D9DBC6"/>
        </a:accent5>
        <a:accent6>
          <a:srgbClr val="5C5C8A"/>
        </a:accent6>
        <a:hlink>
          <a:srgbClr val="C09E4A"/>
        </a:hlink>
        <a:folHlink>
          <a:srgbClr val="0066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ost Modern 2">
        <a:dk1>
          <a:srgbClr val="8383AD"/>
        </a:dk1>
        <a:lt1>
          <a:srgbClr val="FFFFFF"/>
        </a:lt1>
        <a:dk2>
          <a:srgbClr val="404176"/>
        </a:dk2>
        <a:lt2>
          <a:srgbClr val="969696"/>
        </a:lt2>
        <a:accent1>
          <a:srgbClr val="BABE90"/>
        </a:accent1>
        <a:accent2>
          <a:srgbClr val="666699"/>
        </a:accent2>
        <a:accent3>
          <a:srgbClr val="FFFFFF"/>
        </a:accent3>
        <a:accent4>
          <a:srgbClr val="6F6F93"/>
        </a:accent4>
        <a:accent5>
          <a:srgbClr val="D9DBC6"/>
        </a:accent5>
        <a:accent6>
          <a:srgbClr val="5C5C8A"/>
        </a:accent6>
        <a:hlink>
          <a:srgbClr val="C09E4A"/>
        </a:hlink>
        <a:folHlink>
          <a:srgbClr val="0066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ost Modern 3">
        <a:dk1>
          <a:srgbClr val="4D4D4D"/>
        </a:dk1>
        <a:lt1>
          <a:srgbClr val="FFFFFF"/>
        </a:lt1>
        <a:dk2>
          <a:srgbClr val="000000"/>
        </a:dk2>
        <a:lt2>
          <a:srgbClr val="969696"/>
        </a:lt2>
        <a:accent1>
          <a:srgbClr val="DDDDDD"/>
        </a:accent1>
        <a:accent2>
          <a:srgbClr val="5F5F5F"/>
        </a:accent2>
        <a:accent3>
          <a:srgbClr val="FFFFFF"/>
        </a:accent3>
        <a:accent4>
          <a:srgbClr val="404040"/>
        </a:accent4>
        <a:accent5>
          <a:srgbClr val="EBEBEB"/>
        </a:accent5>
        <a:accent6>
          <a:srgbClr val="555555"/>
        </a:accent6>
        <a:hlink>
          <a:srgbClr val="C0C0C0"/>
        </a:hlink>
        <a:folHlink>
          <a:srgbClr val="80808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ost Modern 4">
        <a:dk1>
          <a:srgbClr val="424262"/>
        </a:dk1>
        <a:lt1>
          <a:srgbClr val="FFFFFF"/>
        </a:lt1>
        <a:dk2>
          <a:srgbClr val="22659C"/>
        </a:dk2>
        <a:lt2>
          <a:srgbClr val="A4AEC2"/>
        </a:lt2>
        <a:accent1>
          <a:srgbClr val="B1C7E7"/>
        </a:accent1>
        <a:accent2>
          <a:srgbClr val="494983"/>
        </a:accent2>
        <a:accent3>
          <a:srgbClr val="FFFFFF"/>
        </a:accent3>
        <a:accent4>
          <a:srgbClr val="373753"/>
        </a:accent4>
        <a:accent5>
          <a:srgbClr val="D5E0F1"/>
        </a:accent5>
        <a:accent6>
          <a:srgbClr val="414176"/>
        </a:accent6>
        <a:hlink>
          <a:srgbClr val="6EADC4"/>
        </a:hlink>
        <a:folHlink>
          <a:srgbClr val="3E688E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ost Modern 5">
        <a:dk1>
          <a:srgbClr val="000000"/>
        </a:dk1>
        <a:lt1>
          <a:srgbClr val="FFFFFF"/>
        </a:lt1>
        <a:dk2>
          <a:srgbClr val="404176"/>
        </a:dk2>
        <a:lt2>
          <a:srgbClr val="969696"/>
        </a:lt2>
        <a:accent1>
          <a:srgbClr val="B4CD81"/>
        </a:accent1>
        <a:accent2>
          <a:srgbClr val="717EB5"/>
        </a:accent2>
        <a:accent3>
          <a:srgbClr val="FFFFFF"/>
        </a:accent3>
        <a:accent4>
          <a:srgbClr val="000000"/>
        </a:accent4>
        <a:accent5>
          <a:srgbClr val="D6E3C1"/>
        </a:accent5>
        <a:accent6>
          <a:srgbClr val="6672A4"/>
        </a:accent6>
        <a:hlink>
          <a:srgbClr val="D793C2"/>
        </a:hlink>
        <a:folHlink>
          <a:srgbClr val="82679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ost Modern 6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B4CD81"/>
        </a:accent1>
        <a:accent2>
          <a:srgbClr val="DEA45E"/>
        </a:accent2>
        <a:accent3>
          <a:srgbClr val="FFFFFF"/>
        </a:accent3>
        <a:accent4>
          <a:srgbClr val="000000"/>
        </a:accent4>
        <a:accent5>
          <a:srgbClr val="D6E3C1"/>
        </a:accent5>
        <a:accent6>
          <a:srgbClr val="C99454"/>
        </a:accent6>
        <a:hlink>
          <a:srgbClr val="D793C2"/>
        </a:hlink>
        <a:folHlink>
          <a:srgbClr val="A08BB1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ost Modern 7">
        <a:dk1>
          <a:srgbClr val="111111"/>
        </a:dk1>
        <a:lt1>
          <a:srgbClr val="FAF5D2"/>
        </a:lt1>
        <a:dk2>
          <a:srgbClr val="4D4D4D"/>
        </a:dk2>
        <a:lt2>
          <a:srgbClr val="D0C59E"/>
        </a:lt2>
        <a:accent1>
          <a:srgbClr val="BABE90"/>
        </a:accent1>
        <a:accent2>
          <a:srgbClr val="666699"/>
        </a:accent2>
        <a:accent3>
          <a:srgbClr val="B2B2B2"/>
        </a:accent3>
        <a:accent4>
          <a:srgbClr val="D6D1B3"/>
        </a:accent4>
        <a:accent5>
          <a:srgbClr val="D9DBC6"/>
        </a:accent5>
        <a:accent6>
          <a:srgbClr val="5C5C8A"/>
        </a:accent6>
        <a:hlink>
          <a:srgbClr val="C09E4A"/>
        </a:hlink>
        <a:folHlink>
          <a:srgbClr val="006666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Office テーマ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Macintosh HD:Applications:Microsoft Office X:テンプレート:プレゼンテーション:デザイン:Post Modern</Template>
  <TotalTime>68590</TotalTime>
  <Words>1778</Words>
  <Application>Microsoft Macintosh PowerPoint</Application>
  <PresentationFormat>画面に合わせる (4:3)</PresentationFormat>
  <Paragraphs>406</Paragraphs>
  <Slides>50</Slides>
  <Notes>1</Notes>
  <HiddenSlides>0</HiddenSlides>
  <MMClips>0</MMClips>
  <ScaleCrop>false</ScaleCrop>
  <HeadingPairs>
    <vt:vector size="8" baseType="variant">
      <vt:variant>
        <vt:lpstr>使用されているフォント</vt:lpstr>
      </vt:variant>
      <vt:variant>
        <vt:i4>13</vt:i4>
      </vt:variant>
      <vt:variant>
        <vt:lpstr>テーマ</vt:lpstr>
      </vt:variant>
      <vt:variant>
        <vt:i4>2</vt:i4>
      </vt:variant>
      <vt:variant>
        <vt:lpstr>埋め込まれた OLE サーバー</vt:lpstr>
      </vt:variant>
      <vt:variant>
        <vt:i4>2</vt:i4>
      </vt:variant>
      <vt:variant>
        <vt:lpstr>スライド タイトル</vt:lpstr>
      </vt:variant>
      <vt:variant>
        <vt:i4>50</vt:i4>
      </vt:variant>
    </vt:vector>
  </HeadingPairs>
  <TitlesOfParts>
    <vt:vector size="67" baseType="lpstr">
      <vt:lpstr>ＭＳ Ｐゴシック</vt:lpstr>
      <vt:lpstr>Osaka</vt:lpstr>
      <vt:lpstr>Times</vt:lpstr>
      <vt:lpstr>ヒラギノ角ゴ Pro W3</vt:lpstr>
      <vt:lpstr>ヒラギノ丸ゴ Pro W4</vt:lpstr>
      <vt:lpstr>Arial</vt:lpstr>
      <vt:lpstr>Calibri</vt:lpstr>
      <vt:lpstr>Comic Sans MS</vt:lpstr>
      <vt:lpstr>Helvetica</vt:lpstr>
      <vt:lpstr>Symbol</vt:lpstr>
      <vt:lpstr>Tahoma</vt:lpstr>
      <vt:lpstr>Times New Roman</vt:lpstr>
      <vt:lpstr>Wingdings</vt:lpstr>
      <vt:lpstr>Ricepaper</vt:lpstr>
      <vt:lpstr>Post Modern</vt:lpstr>
      <vt:lpstr>数式</vt:lpstr>
      <vt:lpstr>Equation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</vt:vector>
  </TitlesOfParts>
  <Company>理化学研究所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プレゼンテーション</dc:title>
  <dc:creator>橘 基</dc:creator>
  <cp:lastModifiedBy>橘　基</cp:lastModifiedBy>
  <cp:revision>2077</cp:revision>
  <cp:lastPrinted>2010-08-30T08:45:28Z</cp:lastPrinted>
  <dcterms:created xsi:type="dcterms:W3CDTF">2011-06-08T03:32:48Z</dcterms:created>
  <dcterms:modified xsi:type="dcterms:W3CDTF">2024-11-05T05:35:33Z</dcterms:modified>
</cp:coreProperties>
</file>