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649" r:id="rId2"/>
    <p:sldId id="270" r:id="rId3"/>
    <p:sldId id="1242" r:id="rId4"/>
    <p:sldId id="1237" r:id="rId5"/>
    <p:sldId id="1234" r:id="rId6"/>
    <p:sldId id="1235" r:id="rId7"/>
    <p:sldId id="1248" r:id="rId8"/>
    <p:sldId id="740" r:id="rId9"/>
    <p:sldId id="682" r:id="rId10"/>
    <p:sldId id="744" r:id="rId11"/>
    <p:sldId id="737" r:id="rId12"/>
    <p:sldId id="1287" r:id="rId13"/>
    <p:sldId id="1288" r:id="rId14"/>
    <p:sldId id="466" r:id="rId15"/>
    <p:sldId id="1230" r:id="rId16"/>
    <p:sldId id="1245" r:id="rId17"/>
    <p:sldId id="1173" r:id="rId18"/>
    <p:sldId id="1252" r:id="rId19"/>
    <p:sldId id="1246" r:id="rId20"/>
    <p:sldId id="1227" r:id="rId21"/>
    <p:sldId id="331" r:id="rId22"/>
    <p:sldId id="368" r:id="rId23"/>
    <p:sldId id="369" r:id="rId24"/>
    <p:sldId id="1352" r:id="rId25"/>
    <p:sldId id="1216" r:id="rId26"/>
    <p:sldId id="1214" r:id="rId27"/>
    <p:sldId id="1207" r:id="rId28"/>
    <p:sldId id="1157" r:id="rId29"/>
    <p:sldId id="1158" r:id="rId30"/>
    <p:sldId id="625" r:id="rId31"/>
    <p:sldId id="1339" r:id="rId32"/>
    <p:sldId id="1201" r:id="rId33"/>
    <p:sldId id="1184" r:id="rId34"/>
    <p:sldId id="1202" r:id="rId35"/>
    <p:sldId id="1199" r:id="rId36"/>
    <p:sldId id="1160" r:id="rId37"/>
    <p:sldId id="1179" r:id="rId38"/>
    <p:sldId id="1181" r:id="rId39"/>
    <p:sldId id="1193" r:id="rId40"/>
    <p:sldId id="1182" r:id="rId41"/>
    <p:sldId id="1172" r:id="rId42"/>
    <p:sldId id="1198" r:id="rId43"/>
    <p:sldId id="1204" r:id="rId44"/>
    <p:sldId id="1283" r:id="rId45"/>
    <p:sldId id="1197" r:id="rId46"/>
    <p:sldId id="1208" r:id="rId47"/>
    <p:sldId id="380" r:id="rId48"/>
    <p:sldId id="617" r:id="rId49"/>
    <p:sldId id="1314" r:id="rId50"/>
    <p:sldId id="1292" r:id="rId51"/>
    <p:sldId id="1351" r:id="rId52"/>
    <p:sldId id="1213" r:id="rId53"/>
    <p:sldId id="1312" r:id="rId54"/>
    <p:sldId id="731" r:id="rId55"/>
    <p:sldId id="439" r:id="rId56"/>
    <p:sldId id="462" r:id="rId57"/>
    <p:sldId id="463" r:id="rId58"/>
    <p:sldId id="743" r:id="rId59"/>
    <p:sldId id="410" r:id="rId60"/>
    <p:sldId id="1313" r:id="rId61"/>
    <p:sldId id="692" r:id="rId62"/>
    <p:sldId id="1315" r:id="rId63"/>
    <p:sldId id="1316" r:id="rId64"/>
    <p:sldId id="1317" r:id="rId65"/>
    <p:sldId id="1320" r:id="rId66"/>
    <p:sldId id="1321" r:id="rId67"/>
    <p:sldId id="1322" r:id="rId68"/>
    <p:sldId id="1324" r:id="rId69"/>
    <p:sldId id="1326" r:id="rId70"/>
    <p:sldId id="1323" r:id="rId71"/>
    <p:sldId id="1337" r:id="rId72"/>
    <p:sldId id="1343" r:id="rId73"/>
    <p:sldId id="1344" r:id="rId74"/>
    <p:sldId id="1345" r:id="rId75"/>
    <p:sldId id="1346" r:id="rId76"/>
    <p:sldId id="1347" r:id="rId77"/>
  </p:sldIdLst>
  <p:sldSz cx="12192000" cy="6858000"/>
  <p:notesSz cx="6858000" cy="9144000"/>
  <p:defaultTextStyle>
    <a:defPPr marL="0" marR="0" indent="0" algn="l" defTabSz="91423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115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23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34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46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57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269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199807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6922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49A8"/>
    <a:srgbClr val="FF00FF"/>
    <a:srgbClr val="00FF62"/>
    <a:srgbClr val="FF4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54"/>
    <p:restoredTop sz="94626"/>
  </p:normalViewPr>
  <p:slideViewPr>
    <p:cSldViewPr snapToGrid="0" snapToObjects="1">
      <p:cViewPr varScale="1">
        <p:scale>
          <a:sx n="114" d="100"/>
          <a:sy n="114" d="100"/>
        </p:scale>
        <p:origin x="200" y="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6D3A3-E7A6-0542-B1F3-7B9E82595F63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633F4-2C3A-E549-82CF-D83C8A5BD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42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8925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58" latinLnBrk="0">
      <a:defRPr sz="1200">
        <a:latin typeface="+mj-lt"/>
        <a:ea typeface="+mj-ea"/>
        <a:cs typeface="+mj-cs"/>
        <a:sym typeface="Calibri"/>
      </a:defRPr>
    </a:lvl2pPr>
    <a:lvl3pPr indent="457115" latinLnBrk="0">
      <a:defRPr sz="1200">
        <a:latin typeface="+mj-lt"/>
        <a:ea typeface="+mj-ea"/>
        <a:cs typeface="+mj-cs"/>
        <a:sym typeface="Calibri"/>
      </a:defRPr>
    </a:lvl3pPr>
    <a:lvl4pPr indent="685674" latinLnBrk="0">
      <a:defRPr sz="1200">
        <a:latin typeface="+mj-lt"/>
        <a:ea typeface="+mj-ea"/>
        <a:cs typeface="+mj-cs"/>
        <a:sym typeface="Calibri"/>
      </a:defRPr>
    </a:lvl4pPr>
    <a:lvl5pPr indent="914230" latinLnBrk="0">
      <a:defRPr sz="1200">
        <a:latin typeface="+mj-lt"/>
        <a:ea typeface="+mj-ea"/>
        <a:cs typeface="+mj-cs"/>
        <a:sym typeface="Calibri"/>
      </a:defRPr>
    </a:lvl5pPr>
    <a:lvl6pPr indent="1142789" latinLnBrk="0">
      <a:defRPr sz="1200">
        <a:latin typeface="+mj-lt"/>
        <a:ea typeface="+mj-ea"/>
        <a:cs typeface="+mj-cs"/>
        <a:sym typeface="Calibri"/>
      </a:defRPr>
    </a:lvl6pPr>
    <a:lvl7pPr indent="1371346" latinLnBrk="0">
      <a:defRPr sz="1200">
        <a:latin typeface="+mj-lt"/>
        <a:ea typeface="+mj-ea"/>
        <a:cs typeface="+mj-cs"/>
        <a:sym typeface="Calibri"/>
      </a:defRPr>
    </a:lvl7pPr>
    <a:lvl8pPr indent="1599904" latinLnBrk="0">
      <a:defRPr sz="1200">
        <a:latin typeface="+mj-lt"/>
        <a:ea typeface="+mj-ea"/>
        <a:cs typeface="+mj-cs"/>
        <a:sym typeface="Calibri"/>
      </a:defRPr>
    </a:lvl8pPr>
    <a:lvl9pPr indent="182846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1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10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90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75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97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9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16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69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4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5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7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00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77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31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51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77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42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17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2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59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80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66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67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7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2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37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2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14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Box 17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pic>
        <p:nvPicPr>
          <p:cNvPr id="16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47063" y="979688"/>
            <a:ext cx="4182877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947791" y="2032779"/>
            <a:ext cx="7687508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947791" y="979690"/>
            <a:ext cx="7687508" cy="6635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7791" y="2032779"/>
            <a:ext cx="6921891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 rot="5400000">
            <a:off x="7116883" y="3953882"/>
            <a:ext cx="4439523" cy="597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19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RI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son H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or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 Gro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fet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uden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B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F NIF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A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PH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RAG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SOSI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lium Recycl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5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er Tap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ign Draf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bbit Li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hine Sh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per Clip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Picture Placeholder 2"/>
          <p:cNvSpPr>
            <a:spLocks noGrp="1"/>
          </p:cNvSpPr>
          <p:nvPr>
            <p:ph type="pic" idx="13"/>
          </p:nvPr>
        </p:nvSpPr>
        <p:spPr>
          <a:xfrm>
            <a:off x="698270" y="979688"/>
            <a:ext cx="10231671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3411" y="2032777"/>
            <a:ext cx="4869744" cy="43453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4pPr>
            <a:lvl5pPr marL="2057019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3412" y="2032777"/>
            <a:ext cx="4869745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1pPr>
            <a:lvl2pPr marL="0" indent="457115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2pPr>
            <a:lvl3pPr marL="0" indent="91423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3pPr>
            <a:lvl4pPr marL="0" indent="1371346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4pPr>
            <a:lvl5pPr marL="0" indent="1828461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968076" y="2032777"/>
            <a:ext cx="4869744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lvl1pPr>
          </a:lstStyle>
          <a:p>
            <a: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773412" y="979689"/>
            <a:ext cx="10064408" cy="63707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A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0654" y="1010318"/>
            <a:ext cx="264719" cy="261594"/>
          </a:xfrm>
          <a:prstGeom prst="rect">
            <a:avLst/>
          </a:prstGeom>
          <a:ln w="12700">
            <a:miter lim="400000"/>
          </a:ln>
        </p:spPr>
        <p:txBody>
          <a:bodyPr wrap="none" lIns="45711" tIns="45712" rIns="45711" bIns="45712" anchor="ctr">
            <a:spAutoFit/>
          </a:bodyPr>
          <a:lstStyle>
            <a:lvl1pPr algn="r">
              <a:defRPr sz="1100">
                <a:solidFill>
                  <a:srgbClr val="18171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1" y="92077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</p:sldLayoutIdLst>
  <p:transition spd="med"/>
  <p:hf sldNum="0" hdr="0" ftr="0" dt="0"/>
  <p:txStyles>
    <p:titleStyle>
      <a:lvl1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558" marR="0" indent="-228558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766" marR="0" indent="-266651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210" marR="0" indent="-319980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6879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399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110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22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5342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2457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115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23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34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46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57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269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99807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6922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6.emf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2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6.emf"/><Relationship Id="rId11" Type="http://schemas.openxmlformats.org/officeDocument/2006/relationships/image" Target="../media/image77.emf"/><Relationship Id="rId5" Type="http://schemas.openxmlformats.org/officeDocument/2006/relationships/image" Target="../media/image65.png"/><Relationship Id="rId10" Type="http://schemas.openxmlformats.org/officeDocument/2006/relationships/image" Target="../media/image76.png"/><Relationship Id="rId4" Type="http://schemas.openxmlformats.org/officeDocument/2006/relationships/image" Target="../media/image64.emf"/><Relationship Id="rId9" Type="http://schemas.openxmlformats.org/officeDocument/2006/relationships/image" Target="../media/image75.png"/><Relationship Id="rId14" Type="http://schemas.openxmlformats.org/officeDocument/2006/relationships/image" Target="../media/image8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81.png"/><Relationship Id="rId7" Type="http://schemas.openxmlformats.org/officeDocument/2006/relationships/image" Target="../media/image66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emf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86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87.emf"/><Relationship Id="rId7" Type="http://schemas.openxmlformats.org/officeDocument/2006/relationships/image" Target="../media/image89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emf"/><Relationship Id="rId5" Type="http://schemas.openxmlformats.org/officeDocument/2006/relationships/image" Target="../media/image88.emf"/><Relationship Id="rId4" Type="http://schemas.openxmlformats.org/officeDocument/2006/relationships/image" Target="../media/image85.emf"/><Relationship Id="rId9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em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emf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10" Type="http://schemas.openxmlformats.org/officeDocument/2006/relationships/image" Target="../media/image147.png"/><Relationship Id="rId4" Type="http://schemas.openxmlformats.org/officeDocument/2006/relationships/image" Target="../media/image55.jpeg"/><Relationship Id="rId9" Type="http://schemas.openxmlformats.org/officeDocument/2006/relationships/image" Target="../media/image14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2.jpg"/><Relationship Id="rId7" Type="http://schemas.openxmlformats.org/officeDocument/2006/relationships/image" Target="../media/image155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emf"/><Relationship Id="rId5" Type="http://schemas.openxmlformats.org/officeDocument/2006/relationships/image" Target="../media/image154.emf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8.png"/><Relationship Id="rId7" Type="http://schemas.openxmlformats.org/officeDocument/2006/relationships/image" Target="../media/image161.emf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0.png"/><Relationship Id="rId10" Type="http://schemas.openxmlformats.org/officeDocument/2006/relationships/image" Target="../media/image163.emf"/><Relationship Id="rId4" Type="http://schemas.openxmlformats.org/officeDocument/2006/relationships/image" Target="../media/image159.png"/><Relationship Id="rId9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55.emf"/><Relationship Id="rId4" Type="http://schemas.openxmlformats.org/officeDocument/2006/relationships/image" Target="../media/image16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7" Type="http://schemas.openxmlformats.org/officeDocument/2006/relationships/image" Target="../media/image155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52.jpg"/><Relationship Id="rId4" Type="http://schemas.openxmlformats.org/officeDocument/2006/relationships/image" Target="../media/image5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7" Type="http://schemas.openxmlformats.org/officeDocument/2006/relationships/image" Target="../media/image155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52.jpg"/><Relationship Id="rId4" Type="http://schemas.openxmlformats.org/officeDocument/2006/relationships/image" Target="../media/image56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3" Type="http://schemas.openxmlformats.org/officeDocument/2006/relationships/image" Target="../media/image166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6.emf"/><Relationship Id="rId4" Type="http://schemas.openxmlformats.org/officeDocument/2006/relationships/image" Target="../media/image160.png"/><Relationship Id="rId9" Type="http://schemas.openxmlformats.org/officeDocument/2006/relationships/image" Target="../media/image15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5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gi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5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gi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1"/>
          <p:cNvSpPr txBox="1">
            <a:spLocks noGrp="1"/>
          </p:cNvSpPr>
          <p:nvPr>
            <p:ph type="ctrTitle"/>
          </p:nvPr>
        </p:nvSpPr>
        <p:spPr>
          <a:xfrm>
            <a:off x="-52549" y="1119922"/>
            <a:ext cx="6138166" cy="23892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Modern EFT and RG</a:t>
            </a:r>
            <a:br>
              <a:rPr lang="en-US" dirty="0"/>
            </a:br>
            <a:r>
              <a:rPr lang="en-US" dirty="0"/>
              <a:t>Approach to Nuclear</a:t>
            </a:r>
            <a:br>
              <a:rPr lang="en-US" dirty="0"/>
            </a:br>
            <a:r>
              <a:rPr lang="en-US" dirty="0"/>
              <a:t>Structure: Motivation</a:t>
            </a:r>
            <a:endParaRPr dirty="0"/>
          </a:p>
        </p:txBody>
      </p:sp>
      <p:sp>
        <p:nvSpPr>
          <p:cNvPr id="48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408716" y="3585601"/>
            <a:ext cx="5794940" cy="126507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/>
              <a:t>Jason D. Holt</a:t>
            </a:r>
            <a:endParaRPr dirty="0"/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TRIUMF, Theory Department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Yonsei University Lectures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June 27</a:t>
            </a:r>
            <a:r>
              <a:rPr dirty="0">
                <a:solidFill>
                  <a:schemeClr val="tx1"/>
                </a:solidFill>
              </a:rPr>
              <a:t>, 20</a:t>
            </a:r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52" y="6415219"/>
            <a:ext cx="3975099" cy="40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 fontScale="70000" lnSpcReduction="20000"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 lang="en-US" dirty="0"/>
          </a:p>
        </p:txBody>
      </p:sp>
      <p:pic>
        <p:nvPicPr>
          <p:cNvPr id="2" name="Picture 1" descr="NSERC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877"/>
            <a:ext cx="1463040" cy="707136"/>
          </a:xfrm>
          <a:prstGeom prst="rect">
            <a:avLst/>
          </a:prstGeom>
        </p:spPr>
      </p:pic>
      <p:pic>
        <p:nvPicPr>
          <p:cNvPr id="3" name="Picture 2" descr="NRC-logo-1024x6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0" y="5936574"/>
            <a:ext cx="1463040" cy="907256"/>
          </a:xfrm>
          <a:prstGeom prst="rect">
            <a:avLst/>
          </a:prstGeom>
        </p:spPr>
      </p:pic>
      <p:pic>
        <p:nvPicPr>
          <p:cNvPr id="4" name="Picture 3" descr="mcgill-university-logo-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2" y="138831"/>
            <a:ext cx="1965663" cy="526899"/>
          </a:xfrm>
          <a:prstGeom prst="rect">
            <a:avLst/>
          </a:prstGeom>
        </p:spPr>
      </p:pic>
      <p:pic>
        <p:nvPicPr>
          <p:cNvPr id="6" name="Picture 5" descr="Astroparticle Physics colour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8732" r="2839" b="11893"/>
          <a:stretch/>
        </p:blipFill>
        <p:spPr>
          <a:xfrm>
            <a:off x="1442883" y="6109518"/>
            <a:ext cx="2980527" cy="6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9259"/>
      </p:ext>
    </p:extLst>
  </p:cSld>
  <p:clrMapOvr>
    <a:masterClrMapping/>
  </p:clrMapOvr>
  <p:transition spd="med" advTm="3816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well can models extrapolate beyond data?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 unreliably when unconstrained – impossible to assign rigorous uncertainties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Skyrme-fail.png">
            <a:extLst>
              <a:ext uri="{FF2B5EF4-FFF2-40B4-BE49-F238E27FC236}">
                <a16:creationId xmlns:a16="http://schemas.microsoft.com/office/drawing/2014/main" id="{13962FBC-3858-BE43-985D-96B719CCC0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7046667" y="1427055"/>
            <a:ext cx="4895455" cy="36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35875"/>
      </p:ext>
    </p:extLst>
  </p:cSld>
  <p:clrMapOvr>
    <a:masterClrMapping/>
  </p:clrMapOvr>
  <p:transition spd="med" advTm="7277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561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Rethink approach to NME calculations: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theory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when extrapolated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E5D92-1483-0748-B966-332E2599A4E5}"/>
              </a:ext>
            </a:extLst>
          </p:cNvPr>
          <p:cNvSpPr/>
          <p:nvPr/>
        </p:nvSpPr>
        <p:spPr>
          <a:xfrm>
            <a:off x="748154" y="1300280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AC8CF-A384-787A-88BC-058B249B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13231" r="25209" b="10494"/>
          <a:stretch/>
        </p:blipFill>
        <p:spPr>
          <a:xfrm>
            <a:off x="7031421" y="1312031"/>
            <a:ext cx="4791630" cy="41743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C86167-FA12-1D85-9F04-F00ED17827A3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9175B-6BB0-ACAF-0770-FEEED1FD5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8F02E-44B0-E9B2-A1B8-7D08F9911FD0}"/>
              </a:ext>
            </a:extLst>
          </p:cNvPr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9ACAF-BEB3-A48B-1166-CB455CF2F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0145"/>
      </p:ext>
    </p:extLst>
  </p:cSld>
  <p:clrMapOvr>
    <a:masterClrMapping/>
  </p:clrMapOvr>
  <p:transition spd="med" advTm="7277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57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Rethink approach to NME calculations: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theory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when extrapolated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E5D92-1483-0748-B966-332E2599A4E5}"/>
              </a:ext>
            </a:extLst>
          </p:cNvPr>
          <p:cNvSpPr/>
          <p:nvPr/>
        </p:nvSpPr>
        <p:spPr>
          <a:xfrm>
            <a:off x="748154" y="1300280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AC8CF-A384-787A-88BC-058B249B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13231" r="25209" b="10494"/>
          <a:stretch/>
        </p:blipFill>
        <p:spPr>
          <a:xfrm>
            <a:off x="7031421" y="1312031"/>
            <a:ext cx="4791630" cy="41743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C86167-FA12-1D85-9F04-F00ED17827A3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9175B-6BB0-ACAF-0770-FEEED1FD5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8F02E-44B0-E9B2-A1B8-7D08F9911FD0}"/>
              </a:ext>
            </a:extLst>
          </p:cNvPr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9ACAF-BEB3-A48B-1166-CB455CF2F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35342-ECFA-76E9-E7C0-BD877B3FCAC2}"/>
              </a:ext>
            </a:extLst>
          </p:cNvPr>
          <p:cNvSpPr txBox="1"/>
          <p:nvPr/>
        </p:nvSpPr>
        <p:spPr>
          <a:xfrm>
            <a:off x="11430" y="2617470"/>
            <a:ext cx="12180570" cy="147732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b="1" dirty="0">
                <a:solidFill>
                  <a:srgbClr val="0070C0"/>
                </a:solidFill>
              </a:rPr>
              <a:t>Next-generation experiments require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b="1" dirty="0">
                <a:solidFill>
                  <a:srgbClr val="0070C0"/>
                </a:solidFill>
              </a:rPr>
              <a:t>next-generation theory</a:t>
            </a: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96138"/>
      </p:ext>
    </p:extLst>
  </p:cSld>
  <p:clrMapOvr>
    <a:masterClrMapping/>
  </p:clrMapOvr>
  <p:transition spd="med" advTm="72772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Approaches to Nuclear Structure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97760" y="604865"/>
            <a:ext cx="11994240" cy="4626375"/>
          </a:xfrm>
          <a:prstGeom prst="roundRect">
            <a:avLst>
              <a:gd name="adj" fmla="val 56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7186" tIns="50536" rIns="97186" bIns="50536">
            <a:prstTxWarp prst="textNoShape">
              <a:avLst/>
            </a:prstTxWarp>
            <a:spAutoFit/>
          </a:bodyPr>
          <a:lstStyle/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“The first, </a:t>
            </a:r>
            <a:r>
              <a:rPr lang="en-GB" sz="2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basic approach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is to study the elementary particles, their properties and mutual interaction. </a:t>
            </a:r>
            <a:r>
              <a:rPr lang="en-GB" sz="21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Thus one hopes to obtain knowledge of the nuclear forces.</a:t>
            </a:r>
            <a:r>
              <a:rPr lang="en-GB" sz="2100" dirty="0">
                <a:solidFill>
                  <a:srgbClr val="F4AAE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If the forces are known, one should, in principle, </a:t>
            </a:r>
            <a:r>
              <a:rPr lang="en-GB" sz="21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be able to calculate deductively the properties of individual nuclei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 </a:t>
            </a:r>
            <a:r>
              <a:rPr lang="en-GB" sz="2100" b="1" i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Only after this has been accomplished can one say that one completely understands nuclear structure…</a:t>
            </a: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–</a:t>
            </a:r>
            <a:r>
              <a:rPr lang="en-GB" sz="2100" i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M. Goeppert-Mayer, Nobel Lecture</a:t>
            </a: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i="1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i="1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Ab</a:t>
            </a:r>
            <a:r>
              <a:rPr lang="en-GB" sz="2100" i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initio </a:t>
            </a:r>
            <a:r>
              <a:rPr lang="en-GB" sz="21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approach vs. </a:t>
            </a:r>
            <a:r>
              <a:rPr lang="en-GB" sz="2100" i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phenomenological models</a:t>
            </a:r>
          </a:p>
        </p:txBody>
      </p:sp>
      <p:pic>
        <p:nvPicPr>
          <p:cNvPr id="12" name="Picture 11" descr="M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41" y="4690029"/>
            <a:ext cx="3191113" cy="19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87339"/>
      </p:ext>
    </p:extLst>
  </p:cSld>
  <p:clrMapOvr>
    <a:masterClrMapping/>
  </p:clrMapOvr>
  <p:transition spd="med" advTm="72772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Approaches to Nuclear Structure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97760" y="604865"/>
            <a:ext cx="11994240" cy="4626375"/>
          </a:xfrm>
          <a:prstGeom prst="roundRect">
            <a:avLst>
              <a:gd name="adj" fmla="val 56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7186" tIns="50536" rIns="97186" bIns="50536">
            <a:prstTxWarp prst="textNoShape">
              <a:avLst/>
            </a:prstTxWarp>
            <a:spAutoFit/>
          </a:bodyPr>
          <a:lstStyle/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“The first, </a:t>
            </a:r>
            <a:r>
              <a:rPr lang="en-GB" sz="2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basic approach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, is to study the elementary particles, their properties and mutual interaction. </a:t>
            </a:r>
            <a:r>
              <a:rPr lang="en-GB" sz="21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Thus one hopes to obtain knowledge of the nuclear forces.</a:t>
            </a:r>
            <a:r>
              <a:rPr lang="en-GB" sz="2100" dirty="0">
                <a:solidFill>
                  <a:srgbClr val="F4AAE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If the forces are known, one should, in principle, </a:t>
            </a:r>
            <a:r>
              <a:rPr lang="en-GB" sz="21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be able to calculate deductively the properties of individual nuclei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 </a:t>
            </a:r>
            <a:r>
              <a:rPr lang="en-GB" sz="2100" b="1" i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Only after this has been accomplished can one say that one completely understands nuclear structure…</a:t>
            </a: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other approach is that of the experimentalist 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and consists in obtaining by direct experimentation as many data as possible for individual nuclei. </a:t>
            </a:r>
            <a:r>
              <a:rPr lang="en-GB" sz="21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One hopes in this way to find regularities and correlations </a:t>
            </a:r>
            <a:r>
              <a:rPr lang="en-GB" sz="21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which give a clue </a:t>
            </a:r>
            <a:r>
              <a:rPr lang="en-GB" sz="2100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to the structure of the nucleus… </a:t>
            </a: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shell model, although proposed by theoreticians, really corresponds to the experimentalist’s approach.”</a:t>
            </a:r>
            <a:r>
              <a:rPr lang="en-GB" sz="2100" dirty="0">
                <a:solidFill>
                  <a:srgbClr val="F4AAEF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–</a:t>
            </a:r>
            <a:r>
              <a:rPr lang="en-GB" sz="2100" i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M. Goeppert-Mayer, Nobel Lecture</a:t>
            </a: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endParaRPr lang="en-GB" sz="2100" i="1" dirty="0">
              <a:solidFill>
                <a:srgbClr val="FF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0">
              <a:tabLst>
                <a:tab pos="0" algn="l"/>
                <a:tab pos="987406" algn="l"/>
                <a:tab pos="1974811" algn="l"/>
                <a:tab pos="2962217" algn="l"/>
                <a:tab pos="3949621" algn="l"/>
                <a:tab pos="4937027" algn="l"/>
                <a:tab pos="5924432" algn="l"/>
                <a:tab pos="6911838" algn="l"/>
                <a:tab pos="7899243" algn="l"/>
                <a:tab pos="8886648" algn="l"/>
                <a:tab pos="9874054" algn="l"/>
                <a:tab pos="10861459" algn="l"/>
              </a:tabLst>
            </a:pPr>
            <a:r>
              <a:rPr lang="en-GB" sz="2100" i="1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Ab</a:t>
            </a:r>
            <a:r>
              <a:rPr lang="en-GB" sz="2100" i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initio </a:t>
            </a:r>
            <a:r>
              <a:rPr lang="en-GB" sz="21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approach vs. </a:t>
            </a:r>
            <a:r>
              <a:rPr lang="en-GB" sz="2100" i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phenomenological models</a:t>
            </a:r>
          </a:p>
        </p:txBody>
      </p:sp>
      <p:pic>
        <p:nvPicPr>
          <p:cNvPr id="12" name="Picture 11" descr="M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41" y="4690029"/>
            <a:ext cx="3191113" cy="19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8960"/>
      </p:ext>
    </p:extLst>
  </p:cSld>
  <p:clrMapOvr>
    <a:masterClrMapping/>
  </p:clrMapOvr>
  <p:transition spd="med" advTm="72772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0A6FA6E9-5062-0BD9-61B3-3D71F38A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F49E679D-7112-C9E8-2B3D-A5E76759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</a:rPr>
              <a:t>(Approximately) solve nonrelativistic Schrödinger equation</a:t>
            </a:r>
          </a:p>
        </p:txBody>
      </p:sp>
    </p:spTree>
    <p:extLst>
      <p:ext uri="{BB962C8B-B14F-4D97-AF65-F5344CB8AC3E}">
        <p14:creationId xmlns:p14="http://schemas.microsoft.com/office/powerpoint/2010/main" val="2300553793"/>
      </p:ext>
    </p:extLst>
  </p:cSld>
  <p:clrMapOvr>
    <a:masterClrMapping/>
  </p:clrMapOvr>
  <p:transition spd="med" advTm="1200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1">
            <a:extLst>
              <a:ext uri="{FF2B5EF4-FFF2-40B4-BE49-F238E27FC236}">
                <a16:creationId xmlns:a16="http://schemas.microsoft.com/office/drawing/2014/main" id="{F64E4CE0-FA25-7456-71FD-7545790AE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12" name="Picture 1" descr="page26image11383392">
            <a:extLst>
              <a:ext uri="{FF2B5EF4-FFF2-40B4-BE49-F238E27FC236}">
                <a16:creationId xmlns:a16="http://schemas.microsoft.com/office/drawing/2014/main" id="{3794FD27-AD9E-2AB8-A4E7-3AA1D127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1" y="1041381"/>
            <a:ext cx="4331444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75B63E-72BE-E31C-246A-67517D46471D}"/>
              </a:ext>
            </a:extLst>
          </p:cNvPr>
          <p:cNvSpPr/>
          <p:nvPr/>
        </p:nvSpPr>
        <p:spPr>
          <a:xfrm>
            <a:off x="4302843" y="2670409"/>
            <a:ext cx="3441894" cy="39087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>
                <a:solidFill>
                  <a:srgbClr val="0070C0"/>
                </a:solidFill>
              </a:rPr>
              <a:t>Chiral Effective Field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Consistent treatment of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- 2N, 3N, 4N, … forces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Electroweak physics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</a:rPr>
              <a:t>  Quantifiable uncertainties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latex-image-1.pdf">
            <a:extLst>
              <a:ext uri="{FF2B5EF4-FFF2-40B4-BE49-F238E27FC236}">
                <a16:creationId xmlns:a16="http://schemas.microsoft.com/office/drawing/2014/main" id="{4EE750CF-83EE-DC8E-2473-EA0C61645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CA8669-3E12-687D-96F4-5882BCB37E83}"/>
              </a:ext>
            </a:extLst>
          </p:cNvPr>
          <p:cNvSpPr/>
          <p:nvPr/>
        </p:nvSpPr>
        <p:spPr>
          <a:xfrm>
            <a:off x="904340" y="1797617"/>
            <a:ext cx="590310" cy="634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D92CAA-F8E5-A06B-4C02-8134B312DB3E}"/>
              </a:ext>
            </a:extLst>
          </p:cNvPr>
          <p:cNvSpPr/>
          <p:nvPr/>
        </p:nvSpPr>
        <p:spPr>
          <a:xfrm>
            <a:off x="139840" y="2818593"/>
            <a:ext cx="1111868" cy="530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359318F-4327-B66C-1C07-4221B29F6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359BE-1C67-F621-33F9-86478D10E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476" y="2774744"/>
            <a:ext cx="4137854" cy="41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167"/>
      </p:ext>
    </p:extLst>
  </p:cSld>
  <p:clrMapOvr>
    <a:masterClrMapping/>
  </p:clrMapOvr>
  <p:transition spd="med" advTm="3815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Progress of Ab Initio Theory Since 2010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8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2010: Limited capabilities for 3N forces; </a:t>
            </a:r>
            <a:r>
              <a:rPr lang="en-US" sz="2100" baseline="30000" dirty="0">
                <a:solidFill>
                  <a:schemeClr val="tx1"/>
                </a:solidFill>
              </a:rPr>
              <a:t>16</a:t>
            </a:r>
            <a:r>
              <a:rPr lang="en-US" sz="2100" dirty="0">
                <a:solidFill>
                  <a:schemeClr val="tx1"/>
                </a:solidFill>
              </a:rPr>
              <a:t>O heaviest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B074B5-CF51-4E10-D8A6-3E388561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81955" cy="529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24400"/>
      </p:ext>
    </p:extLst>
  </p:cSld>
  <p:clrMapOvr>
    <a:masterClrMapping/>
  </p:clrMapOvr>
  <p:transition spd="med" advTm="1992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1">
            <a:extLst>
              <a:ext uri="{FF2B5EF4-FFF2-40B4-BE49-F238E27FC236}">
                <a16:creationId xmlns:a16="http://schemas.microsoft.com/office/drawing/2014/main" id="{3337C11A-60B4-3894-F538-900A1E723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0AFCA7-1796-9D46-2700-B4480B9BB14A}"/>
              </a:ext>
            </a:extLst>
          </p:cNvPr>
          <p:cNvSpPr/>
          <p:nvPr/>
        </p:nvSpPr>
        <p:spPr>
          <a:xfrm>
            <a:off x="1451611" y="3680470"/>
            <a:ext cx="1604010" cy="1038698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GFMC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NCSM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LEFT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53571-1C3B-7BFC-DC39-99CCB6EE8A2B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CA784C75-F2C4-8D9D-2ADA-7B52882F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Horizontal Scroll 24">
            <a:extLst>
              <a:ext uri="{FF2B5EF4-FFF2-40B4-BE49-F238E27FC236}">
                <a16:creationId xmlns:a16="http://schemas.microsoft.com/office/drawing/2014/main" id="{A20C57F5-31B9-84B8-7556-849AD6D96531}"/>
              </a:ext>
            </a:extLst>
          </p:cNvPr>
          <p:cNvSpPr/>
          <p:nvPr/>
        </p:nvSpPr>
        <p:spPr>
          <a:xfrm>
            <a:off x="5510653" y="841100"/>
            <a:ext cx="6622327" cy="5991550"/>
          </a:xfrm>
          <a:prstGeom prst="horizontalScroll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u="sng" dirty="0"/>
              <a:t> Ab Initio Cheat Sheet (quasi-exact methods)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u="sng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 </a:t>
            </a:r>
            <a:r>
              <a:rPr lang="en-US" sz="2100" b="1" dirty="0">
                <a:solidFill>
                  <a:srgbClr val="FF0000"/>
                </a:solidFill>
              </a:rPr>
              <a:t>GFMC</a:t>
            </a:r>
            <a:r>
              <a:rPr lang="en-US" sz="2100" dirty="0"/>
              <a:t>: Green’s function Monte Carlo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NCSM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No-core shell model</a:t>
            </a:r>
            <a:endParaRPr lang="en-US" sz="21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defTabSz="457200"/>
            <a:r>
              <a:rPr lang="en-US" sz="2100" b="1" dirty="0">
                <a:solidFill>
                  <a:srgbClr val="00B050"/>
                </a:solidFill>
              </a:rPr>
              <a:t>  LEFT</a:t>
            </a:r>
            <a:r>
              <a:rPr lang="en-US" sz="2100" dirty="0"/>
              <a:t>: Lattice effective field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D3952-ED9B-9498-E326-0A69EB355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343" y="3968366"/>
            <a:ext cx="2504938" cy="1267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116BB6-437C-F09F-77CE-4A155E5847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14" t="28030" r="7340" b="36863"/>
          <a:stretch/>
        </p:blipFill>
        <p:spPr>
          <a:xfrm>
            <a:off x="10515190" y="4535675"/>
            <a:ext cx="1547678" cy="13654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7094D5-BE55-F1CB-CD6C-B0FF1E27D2D6}"/>
              </a:ext>
            </a:extLst>
          </p:cNvPr>
          <p:cNvSpPr/>
          <p:nvPr/>
        </p:nvSpPr>
        <p:spPr>
          <a:xfrm>
            <a:off x="10438845" y="5655398"/>
            <a:ext cx="497916" cy="32569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5BD19E-859D-2994-20F1-7269FE9D7845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D01E9B-D028-F142-75C2-853B0A335E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30" t="66676" r="35713" b="6333"/>
          <a:stretch/>
        </p:blipFill>
        <p:spPr>
          <a:xfrm rot="16200000">
            <a:off x="7347091" y="2269191"/>
            <a:ext cx="945600" cy="13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0585"/>
      </p:ext>
    </p:extLst>
  </p:cSld>
  <p:clrMapOvr>
    <a:masterClrMapping/>
  </p:clrMapOvr>
  <p:transition spd="med" advTm="1749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1">
            <a:extLst>
              <a:ext uri="{FF2B5EF4-FFF2-40B4-BE49-F238E27FC236}">
                <a16:creationId xmlns:a16="http://schemas.microsoft.com/office/drawing/2014/main" id="{9897898E-2534-76BE-7CB7-F0889816E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73104" y="537442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0AFCA7-1796-9D46-2700-B4480B9BB14A}"/>
              </a:ext>
            </a:extLst>
          </p:cNvPr>
          <p:cNvSpPr/>
          <p:nvPr/>
        </p:nvSpPr>
        <p:spPr>
          <a:xfrm>
            <a:off x="1451611" y="3680470"/>
            <a:ext cx="1604010" cy="1038698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CC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IMSRG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53571-1C3B-7BFC-DC39-99CCB6EE8A2B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CA784C75-F2C4-8D9D-2ADA-7B52882F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Horizontal Scroll 24">
            <a:extLst>
              <a:ext uri="{FF2B5EF4-FFF2-40B4-BE49-F238E27FC236}">
                <a16:creationId xmlns:a16="http://schemas.microsoft.com/office/drawing/2014/main" id="{A20C57F5-31B9-84B8-7556-849AD6D96531}"/>
              </a:ext>
            </a:extLst>
          </p:cNvPr>
          <p:cNvSpPr/>
          <p:nvPr/>
        </p:nvSpPr>
        <p:spPr>
          <a:xfrm>
            <a:off x="4807468" y="1100955"/>
            <a:ext cx="7325513" cy="5746162"/>
          </a:xfrm>
          <a:prstGeom prst="horizontalScroll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u="sng" dirty="0"/>
              <a:t> Ab Initio Cheat Sheet (polynomial scaling methods)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u="sng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lang="en-US" sz="2100" b="1" dirty="0">
                <a:solidFill>
                  <a:srgbClr val="FF0000"/>
                </a:solidFill>
              </a:rPr>
              <a:t>CC</a:t>
            </a:r>
            <a:r>
              <a:rPr lang="en-US" sz="2100" dirty="0"/>
              <a:t>: Coupled cluster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IMSRG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In-medium similarity renormalization group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b="1" dirty="0">
                <a:solidFill>
                  <a:srgbClr val="00B050"/>
                </a:solidFill>
              </a:rPr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Self-consistent Green’s function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3B77856E-6F23-77EC-74DD-1A293738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2819" y="2596779"/>
            <a:ext cx="3451319" cy="806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34354C-A53D-01C3-6210-00272E449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565" y="3733740"/>
            <a:ext cx="1313180" cy="1412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ADC23A-77BA-0AEF-BE53-4FB735D5D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840" y="3733740"/>
            <a:ext cx="1303020" cy="14147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597FC5-BBA1-0E7D-5850-2C03953CB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315465" y="4079568"/>
            <a:ext cx="236733" cy="226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CAE076-6FDB-E431-A43C-5B545AAC5A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563628" y="3841749"/>
            <a:ext cx="236733" cy="2260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F5A03A-9487-6C7D-AD81-FCEDDA1751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4076" y="4288822"/>
            <a:ext cx="367003" cy="393218"/>
          </a:xfrm>
          <a:prstGeom prst="rect">
            <a:avLst/>
          </a:prstGeom>
        </p:spPr>
      </p:pic>
      <p:pic>
        <p:nvPicPr>
          <p:cNvPr id="32" name="Picture 31" descr="latex-image-1.pdf">
            <a:extLst>
              <a:ext uri="{FF2B5EF4-FFF2-40B4-BE49-F238E27FC236}">
                <a16:creationId xmlns:a16="http://schemas.microsoft.com/office/drawing/2014/main" id="{D65FE3AE-8890-DEAE-7F3F-7E5240EA6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774680" y="3796916"/>
            <a:ext cx="1452652" cy="447594"/>
          </a:xfrm>
          <a:prstGeom prst="rect">
            <a:avLst/>
          </a:prstGeom>
        </p:spPr>
      </p:pic>
      <p:pic>
        <p:nvPicPr>
          <p:cNvPr id="33" name="Picture 7" descr="txp_fig">
            <a:extLst>
              <a:ext uri="{FF2B5EF4-FFF2-40B4-BE49-F238E27FC236}">
                <a16:creationId xmlns:a16="http://schemas.microsoft.com/office/drawing/2014/main" id="{ECDDDFDC-5FC5-1102-1FD9-167D9FDE61D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2"/>
          <a:srcRect r="58191"/>
          <a:stretch/>
        </p:blipFill>
        <p:spPr bwMode="auto">
          <a:xfrm>
            <a:off x="9835026" y="2316803"/>
            <a:ext cx="1684725" cy="1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EBB5FC-3D18-06B2-F749-6ECA51AB2FD1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15582EC-CC23-E8BD-30B6-6C63D4F9F1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339" t="72046" r="29028" b="15043"/>
          <a:stretch/>
        </p:blipFill>
        <p:spPr>
          <a:xfrm>
            <a:off x="7869169" y="5515233"/>
            <a:ext cx="1919345" cy="4460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B20877-3298-B556-A9EB-AA39E745DE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928" t="21270" r="38125" b="53419"/>
          <a:stretch/>
        </p:blipFill>
        <p:spPr>
          <a:xfrm>
            <a:off x="7032468" y="5533077"/>
            <a:ext cx="710316" cy="5192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C1BAA59-F5D9-D307-CBBE-F62365545F1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00067"/>
      </p:ext>
    </p:extLst>
  </p:cSld>
  <p:clrMapOvr>
    <a:masterClrMapping/>
  </p:clrMapOvr>
  <p:transition spd="med" advTm="1542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RIB Facilities Worldwide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F52D92-1D16-9548-8BD0-4C4BA89BB066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0ABC331-C820-1A5E-B3C8-509D55BC31C7}"/>
              </a:ext>
            </a:extLst>
          </p:cNvPr>
          <p:cNvSpPr>
            <a:spLocks noChangeAspect="1"/>
          </p:cNvSpPr>
          <p:nvPr/>
        </p:nvSpPr>
        <p:spPr>
          <a:xfrm>
            <a:off x="883920" y="1648349"/>
            <a:ext cx="10424160" cy="52111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422" h="13211">
                <a:moveTo>
                  <a:pt x="6731" y="5710"/>
                </a:moveTo>
                <a:lnTo>
                  <a:pt x="6723" y="5710"/>
                </a:lnTo>
                <a:close/>
                <a:moveTo>
                  <a:pt x="6634" y="6715"/>
                </a:moveTo>
                <a:lnTo>
                  <a:pt x="6643" y="6724"/>
                </a:lnTo>
                <a:lnTo>
                  <a:pt x="6652" y="6724"/>
                </a:lnTo>
                <a:lnTo>
                  <a:pt x="6652" y="6715"/>
                </a:lnTo>
                <a:lnTo>
                  <a:pt x="6643" y="6715"/>
                </a:lnTo>
                <a:lnTo>
                  <a:pt x="6634" y="6706"/>
                </a:lnTo>
                <a:close/>
                <a:moveTo>
                  <a:pt x="6714" y="6443"/>
                </a:moveTo>
                <a:lnTo>
                  <a:pt x="6714" y="6452"/>
                </a:lnTo>
                <a:lnTo>
                  <a:pt x="6723" y="6452"/>
                </a:lnTo>
                <a:lnTo>
                  <a:pt x="6731" y="6460"/>
                </a:lnTo>
                <a:lnTo>
                  <a:pt x="6740" y="6460"/>
                </a:lnTo>
                <a:lnTo>
                  <a:pt x="6749" y="6469"/>
                </a:lnTo>
                <a:lnTo>
                  <a:pt x="6758" y="6478"/>
                </a:lnTo>
                <a:lnTo>
                  <a:pt x="6758" y="6487"/>
                </a:lnTo>
                <a:lnTo>
                  <a:pt x="6758" y="6496"/>
                </a:lnTo>
                <a:lnTo>
                  <a:pt x="6758" y="6505"/>
                </a:lnTo>
                <a:lnTo>
                  <a:pt x="6749" y="6505"/>
                </a:lnTo>
                <a:lnTo>
                  <a:pt x="6758" y="6513"/>
                </a:lnTo>
                <a:lnTo>
                  <a:pt x="6758" y="6505"/>
                </a:lnTo>
                <a:lnTo>
                  <a:pt x="6758" y="6496"/>
                </a:lnTo>
                <a:lnTo>
                  <a:pt x="6767" y="6478"/>
                </a:lnTo>
                <a:lnTo>
                  <a:pt x="6758" y="6478"/>
                </a:lnTo>
                <a:lnTo>
                  <a:pt x="6758" y="6469"/>
                </a:lnTo>
                <a:lnTo>
                  <a:pt x="6749" y="6460"/>
                </a:lnTo>
                <a:lnTo>
                  <a:pt x="6731" y="6460"/>
                </a:lnTo>
                <a:lnTo>
                  <a:pt x="6723" y="6452"/>
                </a:lnTo>
                <a:lnTo>
                  <a:pt x="6723" y="6443"/>
                </a:lnTo>
                <a:close/>
                <a:moveTo>
                  <a:pt x="6758" y="5693"/>
                </a:moveTo>
                <a:lnTo>
                  <a:pt x="6749" y="5693"/>
                </a:lnTo>
                <a:lnTo>
                  <a:pt x="6740" y="5701"/>
                </a:lnTo>
                <a:lnTo>
                  <a:pt x="6731" y="5719"/>
                </a:lnTo>
                <a:lnTo>
                  <a:pt x="6731" y="5710"/>
                </a:lnTo>
                <a:lnTo>
                  <a:pt x="6749" y="5701"/>
                </a:lnTo>
                <a:close/>
                <a:moveTo>
                  <a:pt x="6767" y="6593"/>
                </a:moveTo>
                <a:lnTo>
                  <a:pt x="6776" y="6593"/>
                </a:lnTo>
                <a:lnTo>
                  <a:pt x="6784" y="6602"/>
                </a:lnTo>
                <a:lnTo>
                  <a:pt x="6793" y="6609"/>
                </a:lnTo>
                <a:lnTo>
                  <a:pt x="6793" y="6602"/>
                </a:lnTo>
                <a:lnTo>
                  <a:pt x="6784" y="6602"/>
                </a:lnTo>
                <a:lnTo>
                  <a:pt x="6776" y="6593"/>
                </a:lnTo>
                <a:close/>
                <a:moveTo>
                  <a:pt x="6661" y="6575"/>
                </a:moveTo>
                <a:lnTo>
                  <a:pt x="6661" y="6566"/>
                </a:lnTo>
                <a:lnTo>
                  <a:pt x="6652" y="6557"/>
                </a:lnTo>
                <a:lnTo>
                  <a:pt x="6652" y="6549"/>
                </a:lnTo>
                <a:lnTo>
                  <a:pt x="6643" y="6557"/>
                </a:lnTo>
                <a:lnTo>
                  <a:pt x="6643" y="6549"/>
                </a:lnTo>
                <a:lnTo>
                  <a:pt x="6652" y="6549"/>
                </a:lnTo>
                <a:lnTo>
                  <a:pt x="6643" y="6540"/>
                </a:lnTo>
                <a:lnTo>
                  <a:pt x="6634" y="6549"/>
                </a:lnTo>
                <a:lnTo>
                  <a:pt x="6626" y="6549"/>
                </a:lnTo>
                <a:lnTo>
                  <a:pt x="6634" y="6557"/>
                </a:lnTo>
                <a:lnTo>
                  <a:pt x="6634" y="6575"/>
                </a:lnTo>
                <a:lnTo>
                  <a:pt x="6643" y="6575"/>
                </a:lnTo>
                <a:lnTo>
                  <a:pt x="6643" y="6584"/>
                </a:lnTo>
                <a:lnTo>
                  <a:pt x="6652" y="6584"/>
                </a:lnTo>
                <a:close/>
                <a:moveTo>
                  <a:pt x="6670" y="6487"/>
                </a:moveTo>
                <a:lnTo>
                  <a:pt x="6679" y="6487"/>
                </a:lnTo>
                <a:lnTo>
                  <a:pt x="6679" y="6478"/>
                </a:lnTo>
                <a:lnTo>
                  <a:pt x="6670" y="6478"/>
                </a:lnTo>
                <a:lnTo>
                  <a:pt x="6661" y="6478"/>
                </a:lnTo>
                <a:lnTo>
                  <a:pt x="6652" y="6487"/>
                </a:lnTo>
                <a:lnTo>
                  <a:pt x="6661" y="6487"/>
                </a:lnTo>
                <a:close/>
                <a:moveTo>
                  <a:pt x="6793" y="5604"/>
                </a:moveTo>
                <a:lnTo>
                  <a:pt x="6793" y="5613"/>
                </a:lnTo>
                <a:lnTo>
                  <a:pt x="6802" y="5613"/>
                </a:lnTo>
                <a:close/>
                <a:moveTo>
                  <a:pt x="6829" y="6627"/>
                </a:moveTo>
                <a:lnTo>
                  <a:pt x="6837" y="6636"/>
                </a:lnTo>
                <a:lnTo>
                  <a:pt x="6846" y="6636"/>
                </a:lnTo>
                <a:lnTo>
                  <a:pt x="6855" y="6654"/>
                </a:lnTo>
                <a:lnTo>
                  <a:pt x="6855" y="6645"/>
                </a:lnTo>
                <a:lnTo>
                  <a:pt x="6846" y="6636"/>
                </a:lnTo>
                <a:lnTo>
                  <a:pt x="6837" y="6627"/>
                </a:lnTo>
                <a:lnTo>
                  <a:pt x="6837" y="6618"/>
                </a:lnTo>
                <a:lnTo>
                  <a:pt x="6829" y="6609"/>
                </a:lnTo>
                <a:lnTo>
                  <a:pt x="6829" y="6602"/>
                </a:lnTo>
                <a:lnTo>
                  <a:pt x="6820" y="6593"/>
                </a:lnTo>
                <a:lnTo>
                  <a:pt x="6820" y="6602"/>
                </a:lnTo>
                <a:lnTo>
                  <a:pt x="6829" y="6602"/>
                </a:lnTo>
                <a:lnTo>
                  <a:pt x="6837" y="6618"/>
                </a:lnTo>
                <a:lnTo>
                  <a:pt x="6837" y="6627"/>
                </a:lnTo>
                <a:close/>
                <a:moveTo>
                  <a:pt x="6829" y="5428"/>
                </a:moveTo>
                <a:lnTo>
                  <a:pt x="6820" y="5445"/>
                </a:lnTo>
                <a:lnTo>
                  <a:pt x="6829" y="5428"/>
                </a:lnTo>
                <a:lnTo>
                  <a:pt x="6837" y="5419"/>
                </a:lnTo>
                <a:lnTo>
                  <a:pt x="6837" y="5410"/>
                </a:lnTo>
                <a:close/>
                <a:moveTo>
                  <a:pt x="6890" y="6557"/>
                </a:moveTo>
                <a:lnTo>
                  <a:pt x="6881" y="6557"/>
                </a:lnTo>
                <a:lnTo>
                  <a:pt x="6881" y="6566"/>
                </a:lnTo>
                <a:close/>
                <a:moveTo>
                  <a:pt x="6899" y="6654"/>
                </a:moveTo>
                <a:lnTo>
                  <a:pt x="6899" y="6662"/>
                </a:lnTo>
                <a:lnTo>
                  <a:pt x="6908" y="6662"/>
                </a:lnTo>
                <a:lnTo>
                  <a:pt x="6917" y="6662"/>
                </a:lnTo>
                <a:lnTo>
                  <a:pt x="6908" y="6662"/>
                </a:lnTo>
                <a:close/>
                <a:moveTo>
                  <a:pt x="6793" y="6513"/>
                </a:moveTo>
                <a:lnTo>
                  <a:pt x="6793" y="6522"/>
                </a:lnTo>
                <a:lnTo>
                  <a:pt x="6802" y="6522"/>
                </a:lnTo>
                <a:lnTo>
                  <a:pt x="6811" y="6540"/>
                </a:lnTo>
                <a:lnTo>
                  <a:pt x="6811" y="6549"/>
                </a:lnTo>
                <a:lnTo>
                  <a:pt x="6811" y="6557"/>
                </a:lnTo>
                <a:lnTo>
                  <a:pt x="6820" y="6549"/>
                </a:lnTo>
                <a:lnTo>
                  <a:pt x="6811" y="6531"/>
                </a:lnTo>
                <a:lnTo>
                  <a:pt x="6802" y="6531"/>
                </a:lnTo>
                <a:close/>
                <a:moveTo>
                  <a:pt x="6784" y="5666"/>
                </a:moveTo>
                <a:lnTo>
                  <a:pt x="6776" y="5675"/>
                </a:lnTo>
                <a:close/>
                <a:moveTo>
                  <a:pt x="6802" y="5657"/>
                </a:moveTo>
                <a:lnTo>
                  <a:pt x="6793" y="5666"/>
                </a:lnTo>
                <a:lnTo>
                  <a:pt x="6802" y="5666"/>
                </a:lnTo>
                <a:lnTo>
                  <a:pt x="6811" y="5657"/>
                </a:lnTo>
                <a:lnTo>
                  <a:pt x="6811" y="5648"/>
                </a:lnTo>
                <a:lnTo>
                  <a:pt x="6811" y="5640"/>
                </a:lnTo>
                <a:lnTo>
                  <a:pt x="6811" y="5622"/>
                </a:lnTo>
                <a:lnTo>
                  <a:pt x="6811" y="5640"/>
                </a:lnTo>
                <a:lnTo>
                  <a:pt x="6811" y="5648"/>
                </a:lnTo>
                <a:close/>
                <a:moveTo>
                  <a:pt x="6634" y="6706"/>
                </a:moveTo>
                <a:lnTo>
                  <a:pt x="6634" y="6698"/>
                </a:lnTo>
                <a:lnTo>
                  <a:pt x="6626" y="6698"/>
                </a:lnTo>
                <a:lnTo>
                  <a:pt x="6617" y="6706"/>
                </a:lnTo>
                <a:lnTo>
                  <a:pt x="6626" y="6706"/>
                </a:lnTo>
                <a:close/>
                <a:moveTo>
                  <a:pt x="6908" y="5287"/>
                </a:moveTo>
                <a:lnTo>
                  <a:pt x="6899" y="5295"/>
                </a:lnTo>
                <a:lnTo>
                  <a:pt x="6899" y="5304"/>
                </a:lnTo>
                <a:close/>
                <a:moveTo>
                  <a:pt x="6361" y="6513"/>
                </a:moveTo>
                <a:lnTo>
                  <a:pt x="6361" y="6522"/>
                </a:lnTo>
                <a:close/>
                <a:moveTo>
                  <a:pt x="6608" y="6689"/>
                </a:moveTo>
                <a:lnTo>
                  <a:pt x="6617" y="6698"/>
                </a:lnTo>
                <a:lnTo>
                  <a:pt x="6626" y="6698"/>
                </a:lnTo>
                <a:lnTo>
                  <a:pt x="6617" y="6698"/>
                </a:lnTo>
                <a:lnTo>
                  <a:pt x="6617" y="6689"/>
                </a:lnTo>
                <a:lnTo>
                  <a:pt x="6608" y="6680"/>
                </a:lnTo>
                <a:close/>
                <a:moveTo>
                  <a:pt x="6405" y="6505"/>
                </a:moveTo>
                <a:lnTo>
                  <a:pt x="6396" y="6505"/>
                </a:lnTo>
                <a:lnTo>
                  <a:pt x="6396" y="6513"/>
                </a:lnTo>
                <a:lnTo>
                  <a:pt x="6396" y="6505"/>
                </a:lnTo>
                <a:close/>
                <a:moveTo>
                  <a:pt x="6379" y="6513"/>
                </a:moveTo>
                <a:lnTo>
                  <a:pt x="6370" y="6505"/>
                </a:lnTo>
                <a:close/>
                <a:moveTo>
                  <a:pt x="6326" y="6372"/>
                </a:moveTo>
                <a:lnTo>
                  <a:pt x="6326" y="6363"/>
                </a:lnTo>
                <a:lnTo>
                  <a:pt x="6317" y="6354"/>
                </a:lnTo>
                <a:lnTo>
                  <a:pt x="6317" y="6363"/>
                </a:lnTo>
                <a:close/>
                <a:moveTo>
                  <a:pt x="6255" y="6751"/>
                </a:moveTo>
                <a:lnTo>
                  <a:pt x="6246" y="6751"/>
                </a:lnTo>
                <a:lnTo>
                  <a:pt x="6255" y="6759"/>
                </a:lnTo>
                <a:lnTo>
                  <a:pt x="6264" y="6759"/>
                </a:lnTo>
                <a:lnTo>
                  <a:pt x="6282" y="6751"/>
                </a:lnTo>
                <a:lnTo>
                  <a:pt x="6290" y="6751"/>
                </a:lnTo>
                <a:lnTo>
                  <a:pt x="6282" y="6733"/>
                </a:lnTo>
                <a:lnTo>
                  <a:pt x="6282" y="6724"/>
                </a:lnTo>
                <a:lnTo>
                  <a:pt x="6273" y="6724"/>
                </a:lnTo>
                <a:lnTo>
                  <a:pt x="6255" y="6724"/>
                </a:lnTo>
                <a:lnTo>
                  <a:pt x="6255" y="6733"/>
                </a:lnTo>
                <a:lnTo>
                  <a:pt x="6246" y="6733"/>
                </a:lnTo>
                <a:close/>
                <a:moveTo>
                  <a:pt x="6123" y="6116"/>
                </a:moveTo>
                <a:lnTo>
                  <a:pt x="6105" y="6125"/>
                </a:lnTo>
                <a:lnTo>
                  <a:pt x="6114" y="6116"/>
                </a:lnTo>
                <a:lnTo>
                  <a:pt x="6132" y="6116"/>
                </a:lnTo>
                <a:close/>
                <a:moveTo>
                  <a:pt x="6317" y="6372"/>
                </a:moveTo>
                <a:lnTo>
                  <a:pt x="6326" y="6372"/>
                </a:lnTo>
                <a:lnTo>
                  <a:pt x="6317" y="6372"/>
                </a:lnTo>
                <a:lnTo>
                  <a:pt x="6317" y="6363"/>
                </a:lnTo>
                <a:close/>
                <a:moveTo>
                  <a:pt x="6352" y="6522"/>
                </a:moveTo>
                <a:lnTo>
                  <a:pt x="6343" y="6522"/>
                </a:lnTo>
                <a:close/>
                <a:moveTo>
                  <a:pt x="6679" y="6354"/>
                </a:moveTo>
                <a:lnTo>
                  <a:pt x="6670" y="6346"/>
                </a:lnTo>
                <a:lnTo>
                  <a:pt x="6661" y="6346"/>
                </a:lnTo>
                <a:lnTo>
                  <a:pt x="6661" y="6337"/>
                </a:lnTo>
                <a:lnTo>
                  <a:pt x="6652" y="6337"/>
                </a:lnTo>
                <a:lnTo>
                  <a:pt x="6643" y="6337"/>
                </a:lnTo>
                <a:lnTo>
                  <a:pt x="6634" y="6337"/>
                </a:lnTo>
                <a:lnTo>
                  <a:pt x="6626" y="6337"/>
                </a:lnTo>
                <a:lnTo>
                  <a:pt x="6643" y="6337"/>
                </a:lnTo>
                <a:lnTo>
                  <a:pt x="6661" y="6346"/>
                </a:lnTo>
                <a:lnTo>
                  <a:pt x="6670" y="6363"/>
                </a:lnTo>
                <a:lnTo>
                  <a:pt x="6679" y="6363"/>
                </a:lnTo>
                <a:lnTo>
                  <a:pt x="6679" y="6372"/>
                </a:lnTo>
                <a:lnTo>
                  <a:pt x="6679" y="6381"/>
                </a:lnTo>
                <a:lnTo>
                  <a:pt x="6679" y="6390"/>
                </a:lnTo>
                <a:lnTo>
                  <a:pt x="6679" y="6399"/>
                </a:lnTo>
                <a:lnTo>
                  <a:pt x="6670" y="6407"/>
                </a:lnTo>
                <a:lnTo>
                  <a:pt x="6679" y="6416"/>
                </a:lnTo>
                <a:lnTo>
                  <a:pt x="6687" y="6416"/>
                </a:lnTo>
                <a:lnTo>
                  <a:pt x="6687" y="6390"/>
                </a:lnTo>
                <a:lnTo>
                  <a:pt x="6696" y="6381"/>
                </a:lnTo>
                <a:lnTo>
                  <a:pt x="6696" y="6363"/>
                </a:lnTo>
                <a:lnTo>
                  <a:pt x="6687" y="6363"/>
                </a:lnTo>
                <a:close/>
                <a:moveTo>
                  <a:pt x="6608" y="6531"/>
                </a:moveTo>
                <a:lnTo>
                  <a:pt x="6617" y="6522"/>
                </a:lnTo>
                <a:lnTo>
                  <a:pt x="6617" y="6531"/>
                </a:lnTo>
                <a:lnTo>
                  <a:pt x="6617" y="6540"/>
                </a:lnTo>
                <a:lnTo>
                  <a:pt x="6626" y="6540"/>
                </a:lnTo>
                <a:lnTo>
                  <a:pt x="6634" y="6540"/>
                </a:lnTo>
                <a:lnTo>
                  <a:pt x="6634" y="6531"/>
                </a:lnTo>
                <a:lnTo>
                  <a:pt x="6643" y="6531"/>
                </a:lnTo>
                <a:lnTo>
                  <a:pt x="6643" y="6522"/>
                </a:lnTo>
                <a:lnTo>
                  <a:pt x="6643" y="6513"/>
                </a:lnTo>
                <a:lnTo>
                  <a:pt x="6634" y="6505"/>
                </a:lnTo>
                <a:lnTo>
                  <a:pt x="6626" y="6487"/>
                </a:lnTo>
                <a:lnTo>
                  <a:pt x="6626" y="6478"/>
                </a:lnTo>
                <a:lnTo>
                  <a:pt x="6608" y="6469"/>
                </a:lnTo>
                <a:lnTo>
                  <a:pt x="6608" y="6487"/>
                </a:lnTo>
                <a:lnTo>
                  <a:pt x="6608" y="6496"/>
                </a:lnTo>
                <a:lnTo>
                  <a:pt x="6599" y="6505"/>
                </a:lnTo>
                <a:lnTo>
                  <a:pt x="6608" y="6513"/>
                </a:lnTo>
                <a:lnTo>
                  <a:pt x="6599" y="6522"/>
                </a:lnTo>
                <a:lnTo>
                  <a:pt x="6599" y="6513"/>
                </a:lnTo>
                <a:lnTo>
                  <a:pt x="6590" y="6513"/>
                </a:lnTo>
                <a:lnTo>
                  <a:pt x="6599" y="6522"/>
                </a:lnTo>
                <a:close/>
                <a:moveTo>
                  <a:pt x="6573" y="6363"/>
                </a:moveTo>
                <a:lnTo>
                  <a:pt x="6564" y="6363"/>
                </a:lnTo>
                <a:lnTo>
                  <a:pt x="6555" y="6354"/>
                </a:lnTo>
                <a:lnTo>
                  <a:pt x="6564" y="6363"/>
                </a:lnTo>
                <a:lnTo>
                  <a:pt x="6573" y="6372"/>
                </a:lnTo>
                <a:lnTo>
                  <a:pt x="6590" y="6363"/>
                </a:lnTo>
                <a:lnTo>
                  <a:pt x="6608" y="6354"/>
                </a:lnTo>
                <a:lnTo>
                  <a:pt x="6626" y="6354"/>
                </a:lnTo>
                <a:lnTo>
                  <a:pt x="6617" y="6354"/>
                </a:lnTo>
                <a:lnTo>
                  <a:pt x="6608" y="6354"/>
                </a:lnTo>
                <a:lnTo>
                  <a:pt x="6599" y="6354"/>
                </a:lnTo>
                <a:lnTo>
                  <a:pt x="6590" y="6354"/>
                </a:lnTo>
                <a:lnTo>
                  <a:pt x="6581" y="6346"/>
                </a:lnTo>
                <a:lnTo>
                  <a:pt x="6581" y="6354"/>
                </a:lnTo>
                <a:close/>
                <a:moveTo>
                  <a:pt x="6423" y="6496"/>
                </a:moveTo>
                <a:lnTo>
                  <a:pt x="6414" y="6496"/>
                </a:lnTo>
                <a:lnTo>
                  <a:pt x="6414" y="6505"/>
                </a:lnTo>
                <a:lnTo>
                  <a:pt x="6423" y="6505"/>
                </a:lnTo>
                <a:close/>
                <a:moveTo>
                  <a:pt x="19999" y="8269"/>
                </a:moveTo>
                <a:lnTo>
                  <a:pt x="19999" y="8277"/>
                </a:lnTo>
                <a:lnTo>
                  <a:pt x="20008" y="8277"/>
                </a:lnTo>
                <a:lnTo>
                  <a:pt x="20008" y="8269"/>
                </a:lnTo>
                <a:close/>
                <a:moveTo>
                  <a:pt x="6432" y="6496"/>
                </a:moveTo>
                <a:close/>
                <a:moveTo>
                  <a:pt x="6458" y="6460"/>
                </a:moveTo>
                <a:lnTo>
                  <a:pt x="6449" y="6460"/>
                </a:lnTo>
                <a:lnTo>
                  <a:pt x="6449" y="6469"/>
                </a:lnTo>
                <a:lnTo>
                  <a:pt x="6440" y="6478"/>
                </a:lnTo>
                <a:lnTo>
                  <a:pt x="6440" y="6487"/>
                </a:lnTo>
                <a:lnTo>
                  <a:pt x="6432" y="6487"/>
                </a:lnTo>
                <a:lnTo>
                  <a:pt x="6449" y="6478"/>
                </a:lnTo>
                <a:close/>
                <a:moveTo>
                  <a:pt x="5214" y="6266"/>
                </a:moveTo>
                <a:lnTo>
                  <a:pt x="5205" y="6293"/>
                </a:lnTo>
                <a:lnTo>
                  <a:pt x="5196" y="6302"/>
                </a:lnTo>
                <a:lnTo>
                  <a:pt x="5196" y="6310"/>
                </a:lnTo>
                <a:lnTo>
                  <a:pt x="5205" y="6310"/>
                </a:lnTo>
                <a:lnTo>
                  <a:pt x="5205" y="6284"/>
                </a:lnTo>
                <a:lnTo>
                  <a:pt x="5223" y="6266"/>
                </a:lnTo>
                <a:close/>
                <a:moveTo>
                  <a:pt x="6996" y="6689"/>
                </a:moveTo>
                <a:lnTo>
                  <a:pt x="7005" y="6698"/>
                </a:lnTo>
                <a:lnTo>
                  <a:pt x="7014" y="6689"/>
                </a:lnTo>
                <a:lnTo>
                  <a:pt x="7005" y="6689"/>
                </a:lnTo>
                <a:lnTo>
                  <a:pt x="6996" y="6689"/>
                </a:lnTo>
                <a:lnTo>
                  <a:pt x="6987" y="6689"/>
                </a:lnTo>
                <a:lnTo>
                  <a:pt x="6978" y="6680"/>
                </a:lnTo>
                <a:lnTo>
                  <a:pt x="6978" y="6689"/>
                </a:lnTo>
                <a:lnTo>
                  <a:pt x="6987" y="6689"/>
                </a:lnTo>
                <a:close/>
                <a:moveTo>
                  <a:pt x="5999" y="7148"/>
                </a:moveTo>
                <a:lnTo>
                  <a:pt x="5990" y="7148"/>
                </a:lnTo>
                <a:lnTo>
                  <a:pt x="6008" y="7148"/>
                </a:lnTo>
                <a:lnTo>
                  <a:pt x="6017" y="7139"/>
                </a:lnTo>
                <a:lnTo>
                  <a:pt x="6008" y="7139"/>
                </a:lnTo>
                <a:close/>
                <a:moveTo>
                  <a:pt x="5840" y="6072"/>
                </a:moveTo>
                <a:lnTo>
                  <a:pt x="5849" y="6072"/>
                </a:lnTo>
                <a:lnTo>
                  <a:pt x="5832" y="6072"/>
                </a:lnTo>
                <a:close/>
                <a:moveTo>
                  <a:pt x="5964" y="6830"/>
                </a:moveTo>
                <a:lnTo>
                  <a:pt x="5964" y="6839"/>
                </a:lnTo>
                <a:lnTo>
                  <a:pt x="5964" y="6848"/>
                </a:lnTo>
                <a:lnTo>
                  <a:pt x="5973" y="6839"/>
                </a:lnTo>
                <a:lnTo>
                  <a:pt x="5982" y="6830"/>
                </a:lnTo>
                <a:lnTo>
                  <a:pt x="5973" y="6830"/>
                </a:lnTo>
                <a:close/>
                <a:moveTo>
                  <a:pt x="5867" y="6072"/>
                </a:moveTo>
                <a:lnTo>
                  <a:pt x="5876" y="6072"/>
                </a:lnTo>
                <a:lnTo>
                  <a:pt x="5885" y="6072"/>
                </a:lnTo>
                <a:close/>
                <a:moveTo>
                  <a:pt x="5982" y="6777"/>
                </a:moveTo>
                <a:close/>
                <a:moveTo>
                  <a:pt x="6043" y="7139"/>
                </a:moveTo>
                <a:lnTo>
                  <a:pt x="6035" y="7139"/>
                </a:lnTo>
                <a:lnTo>
                  <a:pt x="6043" y="7139"/>
                </a:lnTo>
                <a:lnTo>
                  <a:pt x="6052" y="7130"/>
                </a:lnTo>
                <a:lnTo>
                  <a:pt x="6043" y="7130"/>
                </a:lnTo>
                <a:close/>
                <a:moveTo>
                  <a:pt x="6449" y="6275"/>
                </a:moveTo>
                <a:lnTo>
                  <a:pt x="6449" y="6266"/>
                </a:lnTo>
                <a:lnTo>
                  <a:pt x="6449" y="6284"/>
                </a:lnTo>
                <a:lnTo>
                  <a:pt x="6458" y="6302"/>
                </a:lnTo>
                <a:lnTo>
                  <a:pt x="6467" y="6310"/>
                </a:lnTo>
                <a:close/>
                <a:moveTo>
                  <a:pt x="6370" y="6019"/>
                </a:moveTo>
                <a:lnTo>
                  <a:pt x="6370" y="6028"/>
                </a:lnTo>
                <a:lnTo>
                  <a:pt x="6370" y="6037"/>
                </a:lnTo>
                <a:lnTo>
                  <a:pt x="6370" y="6010"/>
                </a:lnTo>
                <a:close/>
                <a:moveTo>
                  <a:pt x="5805" y="6081"/>
                </a:moveTo>
                <a:lnTo>
                  <a:pt x="5796" y="6081"/>
                </a:lnTo>
                <a:lnTo>
                  <a:pt x="5796" y="6090"/>
                </a:lnTo>
                <a:lnTo>
                  <a:pt x="5787" y="6090"/>
                </a:lnTo>
                <a:lnTo>
                  <a:pt x="5796" y="6090"/>
                </a:lnTo>
                <a:lnTo>
                  <a:pt x="5796" y="6081"/>
                </a:lnTo>
                <a:close/>
                <a:moveTo>
                  <a:pt x="5382" y="6151"/>
                </a:moveTo>
                <a:lnTo>
                  <a:pt x="5364" y="6160"/>
                </a:lnTo>
                <a:lnTo>
                  <a:pt x="5373" y="6160"/>
                </a:lnTo>
                <a:lnTo>
                  <a:pt x="5382" y="6151"/>
                </a:lnTo>
                <a:lnTo>
                  <a:pt x="5390" y="6143"/>
                </a:lnTo>
                <a:close/>
                <a:moveTo>
                  <a:pt x="5267" y="6222"/>
                </a:moveTo>
                <a:lnTo>
                  <a:pt x="5249" y="6231"/>
                </a:lnTo>
                <a:lnTo>
                  <a:pt x="5240" y="6240"/>
                </a:lnTo>
                <a:lnTo>
                  <a:pt x="5258" y="6231"/>
                </a:lnTo>
                <a:close/>
                <a:moveTo>
                  <a:pt x="5611" y="6125"/>
                </a:moveTo>
                <a:lnTo>
                  <a:pt x="5602" y="6125"/>
                </a:lnTo>
                <a:lnTo>
                  <a:pt x="5602" y="6116"/>
                </a:lnTo>
                <a:lnTo>
                  <a:pt x="5593" y="6125"/>
                </a:lnTo>
                <a:lnTo>
                  <a:pt x="5611" y="6134"/>
                </a:lnTo>
                <a:close/>
                <a:moveTo>
                  <a:pt x="5832" y="6107"/>
                </a:moveTo>
                <a:lnTo>
                  <a:pt x="5832" y="6099"/>
                </a:lnTo>
                <a:lnTo>
                  <a:pt x="5832" y="6090"/>
                </a:lnTo>
                <a:lnTo>
                  <a:pt x="5823" y="6090"/>
                </a:lnTo>
                <a:lnTo>
                  <a:pt x="5832" y="6099"/>
                </a:lnTo>
                <a:lnTo>
                  <a:pt x="5823" y="6107"/>
                </a:lnTo>
                <a:close/>
                <a:moveTo>
                  <a:pt x="5232" y="6249"/>
                </a:moveTo>
                <a:lnTo>
                  <a:pt x="5223" y="6257"/>
                </a:lnTo>
                <a:lnTo>
                  <a:pt x="5232" y="6249"/>
                </a:lnTo>
                <a:lnTo>
                  <a:pt x="5240" y="6249"/>
                </a:lnTo>
                <a:lnTo>
                  <a:pt x="5240" y="6240"/>
                </a:lnTo>
                <a:lnTo>
                  <a:pt x="5232" y="6240"/>
                </a:lnTo>
                <a:close/>
                <a:moveTo>
                  <a:pt x="5823" y="6116"/>
                </a:moveTo>
                <a:lnTo>
                  <a:pt x="5823" y="6107"/>
                </a:lnTo>
                <a:close/>
                <a:moveTo>
                  <a:pt x="6908" y="5207"/>
                </a:moveTo>
                <a:lnTo>
                  <a:pt x="6899" y="5216"/>
                </a:lnTo>
                <a:lnTo>
                  <a:pt x="6908" y="5216"/>
                </a:lnTo>
                <a:lnTo>
                  <a:pt x="6908" y="5207"/>
                </a:lnTo>
                <a:lnTo>
                  <a:pt x="6917" y="5207"/>
                </a:lnTo>
                <a:close/>
                <a:moveTo>
                  <a:pt x="5620" y="6971"/>
                </a:moveTo>
                <a:lnTo>
                  <a:pt x="5629" y="6962"/>
                </a:lnTo>
                <a:lnTo>
                  <a:pt x="5611" y="6971"/>
                </a:lnTo>
                <a:close/>
                <a:moveTo>
                  <a:pt x="6943" y="6795"/>
                </a:moveTo>
                <a:lnTo>
                  <a:pt x="6961" y="6795"/>
                </a:lnTo>
                <a:lnTo>
                  <a:pt x="6978" y="6795"/>
                </a:lnTo>
                <a:lnTo>
                  <a:pt x="6987" y="6786"/>
                </a:lnTo>
                <a:lnTo>
                  <a:pt x="6987" y="6777"/>
                </a:lnTo>
                <a:lnTo>
                  <a:pt x="6987" y="6768"/>
                </a:lnTo>
                <a:lnTo>
                  <a:pt x="6978" y="6777"/>
                </a:lnTo>
                <a:lnTo>
                  <a:pt x="6978" y="6786"/>
                </a:lnTo>
                <a:lnTo>
                  <a:pt x="6970" y="6786"/>
                </a:lnTo>
                <a:lnTo>
                  <a:pt x="6961" y="6777"/>
                </a:lnTo>
                <a:lnTo>
                  <a:pt x="6952" y="6777"/>
                </a:lnTo>
                <a:lnTo>
                  <a:pt x="6952" y="6786"/>
                </a:lnTo>
                <a:lnTo>
                  <a:pt x="6943" y="6786"/>
                </a:lnTo>
                <a:close/>
                <a:moveTo>
                  <a:pt x="6996" y="6751"/>
                </a:moveTo>
                <a:lnTo>
                  <a:pt x="6987" y="6751"/>
                </a:lnTo>
                <a:lnTo>
                  <a:pt x="6987" y="6759"/>
                </a:lnTo>
                <a:lnTo>
                  <a:pt x="6996" y="6759"/>
                </a:lnTo>
                <a:close/>
                <a:moveTo>
                  <a:pt x="7005" y="6962"/>
                </a:moveTo>
                <a:lnTo>
                  <a:pt x="6996" y="6954"/>
                </a:lnTo>
                <a:lnTo>
                  <a:pt x="6987" y="6954"/>
                </a:lnTo>
                <a:lnTo>
                  <a:pt x="6978" y="6945"/>
                </a:lnTo>
                <a:lnTo>
                  <a:pt x="6970" y="6954"/>
                </a:lnTo>
                <a:lnTo>
                  <a:pt x="6987" y="6962"/>
                </a:lnTo>
                <a:lnTo>
                  <a:pt x="7005" y="6971"/>
                </a:lnTo>
                <a:close/>
                <a:moveTo>
                  <a:pt x="6996" y="6865"/>
                </a:moveTo>
                <a:lnTo>
                  <a:pt x="7005" y="6865"/>
                </a:lnTo>
                <a:lnTo>
                  <a:pt x="7014" y="6874"/>
                </a:lnTo>
                <a:lnTo>
                  <a:pt x="7023" y="6865"/>
                </a:lnTo>
                <a:lnTo>
                  <a:pt x="7014" y="6865"/>
                </a:lnTo>
                <a:lnTo>
                  <a:pt x="7005" y="6865"/>
                </a:lnTo>
                <a:close/>
                <a:moveTo>
                  <a:pt x="7349" y="4872"/>
                </a:moveTo>
                <a:lnTo>
                  <a:pt x="7340" y="4872"/>
                </a:lnTo>
                <a:lnTo>
                  <a:pt x="7331" y="4872"/>
                </a:lnTo>
                <a:lnTo>
                  <a:pt x="7331" y="4881"/>
                </a:lnTo>
                <a:lnTo>
                  <a:pt x="7340" y="4889"/>
                </a:lnTo>
                <a:lnTo>
                  <a:pt x="7340" y="4881"/>
                </a:lnTo>
                <a:lnTo>
                  <a:pt x="7349" y="4881"/>
                </a:lnTo>
                <a:close/>
                <a:moveTo>
                  <a:pt x="6308" y="7660"/>
                </a:moveTo>
                <a:lnTo>
                  <a:pt x="6308" y="7668"/>
                </a:lnTo>
                <a:lnTo>
                  <a:pt x="6317" y="7660"/>
                </a:lnTo>
                <a:close/>
                <a:moveTo>
                  <a:pt x="7031" y="5172"/>
                </a:moveTo>
                <a:lnTo>
                  <a:pt x="7049" y="5163"/>
                </a:lnTo>
                <a:lnTo>
                  <a:pt x="7040" y="5163"/>
                </a:lnTo>
                <a:lnTo>
                  <a:pt x="7023" y="5172"/>
                </a:lnTo>
                <a:lnTo>
                  <a:pt x="7005" y="5181"/>
                </a:lnTo>
                <a:lnTo>
                  <a:pt x="6987" y="5181"/>
                </a:lnTo>
                <a:lnTo>
                  <a:pt x="6978" y="5181"/>
                </a:lnTo>
                <a:lnTo>
                  <a:pt x="6970" y="5181"/>
                </a:lnTo>
                <a:lnTo>
                  <a:pt x="6961" y="5181"/>
                </a:lnTo>
                <a:lnTo>
                  <a:pt x="6952" y="5181"/>
                </a:lnTo>
                <a:lnTo>
                  <a:pt x="6943" y="5181"/>
                </a:lnTo>
                <a:lnTo>
                  <a:pt x="6943" y="5189"/>
                </a:lnTo>
                <a:lnTo>
                  <a:pt x="6934" y="5189"/>
                </a:lnTo>
                <a:lnTo>
                  <a:pt x="6926" y="5189"/>
                </a:lnTo>
                <a:lnTo>
                  <a:pt x="6917" y="5198"/>
                </a:lnTo>
                <a:lnTo>
                  <a:pt x="6917" y="5207"/>
                </a:lnTo>
                <a:lnTo>
                  <a:pt x="6926" y="5207"/>
                </a:lnTo>
                <a:lnTo>
                  <a:pt x="6934" y="5207"/>
                </a:lnTo>
                <a:lnTo>
                  <a:pt x="6926" y="5216"/>
                </a:lnTo>
                <a:lnTo>
                  <a:pt x="6934" y="5207"/>
                </a:lnTo>
                <a:lnTo>
                  <a:pt x="6943" y="5207"/>
                </a:lnTo>
                <a:lnTo>
                  <a:pt x="6970" y="5207"/>
                </a:lnTo>
                <a:lnTo>
                  <a:pt x="6978" y="5207"/>
                </a:lnTo>
                <a:lnTo>
                  <a:pt x="7005" y="5189"/>
                </a:lnTo>
                <a:lnTo>
                  <a:pt x="7014" y="5189"/>
                </a:lnTo>
                <a:lnTo>
                  <a:pt x="7023" y="5189"/>
                </a:lnTo>
                <a:lnTo>
                  <a:pt x="7031" y="5189"/>
                </a:lnTo>
                <a:lnTo>
                  <a:pt x="7040" y="5181"/>
                </a:lnTo>
                <a:lnTo>
                  <a:pt x="7076" y="5172"/>
                </a:lnTo>
                <a:lnTo>
                  <a:pt x="7067" y="5172"/>
                </a:lnTo>
                <a:lnTo>
                  <a:pt x="7058" y="5172"/>
                </a:lnTo>
                <a:lnTo>
                  <a:pt x="7049" y="5172"/>
                </a:lnTo>
                <a:lnTo>
                  <a:pt x="7040" y="5172"/>
                </a:lnTo>
                <a:lnTo>
                  <a:pt x="7031" y="5181"/>
                </a:lnTo>
                <a:lnTo>
                  <a:pt x="7023" y="5181"/>
                </a:lnTo>
                <a:close/>
                <a:moveTo>
                  <a:pt x="7067" y="6724"/>
                </a:moveTo>
                <a:lnTo>
                  <a:pt x="7076" y="6733"/>
                </a:lnTo>
                <a:lnTo>
                  <a:pt x="7076" y="6724"/>
                </a:lnTo>
                <a:close/>
                <a:moveTo>
                  <a:pt x="7040" y="6733"/>
                </a:moveTo>
                <a:lnTo>
                  <a:pt x="7049" y="6733"/>
                </a:lnTo>
                <a:lnTo>
                  <a:pt x="7058" y="6733"/>
                </a:lnTo>
                <a:lnTo>
                  <a:pt x="7049" y="6733"/>
                </a:lnTo>
                <a:close/>
                <a:moveTo>
                  <a:pt x="6917" y="6680"/>
                </a:moveTo>
                <a:lnTo>
                  <a:pt x="6917" y="6689"/>
                </a:lnTo>
                <a:lnTo>
                  <a:pt x="6908" y="6689"/>
                </a:lnTo>
                <a:lnTo>
                  <a:pt x="6899" y="6698"/>
                </a:lnTo>
                <a:lnTo>
                  <a:pt x="6899" y="6706"/>
                </a:lnTo>
                <a:lnTo>
                  <a:pt x="6899" y="6698"/>
                </a:lnTo>
                <a:lnTo>
                  <a:pt x="6908" y="6698"/>
                </a:lnTo>
                <a:lnTo>
                  <a:pt x="6917" y="6689"/>
                </a:lnTo>
                <a:lnTo>
                  <a:pt x="6934" y="6680"/>
                </a:lnTo>
                <a:lnTo>
                  <a:pt x="6926" y="6662"/>
                </a:lnTo>
                <a:lnTo>
                  <a:pt x="6917" y="6662"/>
                </a:lnTo>
                <a:lnTo>
                  <a:pt x="6917" y="6671"/>
                </a:lnTo>
                <a:lnTo>
                  <a:pt x="6926" y="6671"/>
                </a:lnTo>
                <a:lnTo>
                  <a:pt x="6926" y="6680"/>
                </a:lnTo>
                <a:close/>
                <a:moveTo>
                  <a:pt x="7314" y="4889"/>
                </a:moveTo>
                <a:lnTo>
                  <a:pt x="7305" y="4889"/>
                </a:lnTo>
                <a:close/>
                <a:moveTo>
                  <a:pt x="7340" y="7457"/>
                </a:moveTo>
                <a:lnTo>
                  <a:pt x="7340" y="7466"/>
                </a:lnTo>
                <a:lnTo>
                  <a:pt x="7340" y="7457"/>
                </a:lnTo>
                <a:lnTo>
                  <a:pt x="7331" y="7448"/>
                </a:lnTo>
                <a:lnTo>
                  <a:pt x="7331" y="7457"/>
                </a:lnTo>
                <a:close/>
                <a:moveTo>
                  <a:pt x="7217" y="5154"/>
                </a:moveTo>
                <a:lnTo>
                  <a:pt x="7217" y="5145"/>
                </a:lnTo>
                <a:lnTo>
                  <a:pt x="7208" y="5137"/>
                </a:lnTo>
                <a:lnTo>
                  <a:pt x="7208" y="5145"/>
                </a:lnTo>
                <a:lnTo>
                  <a:pt x="7199" y="5145"/>
                </a:lnTo>
                <a:lnTo>
                  <a:pt x="7208" y="5154"/>
                </a:lnTo>
                <a:close/>
                <a:moveTo>
                  <a:pt x="7084" y="6733"/>
                </a:moveTo>
                <a:lnTo>
                  <a:pt x="7093" y="6733"/>
                </a:lnTo>
                <a:lnTo>
                  <a:pt x="7076" y="6733"/>
                </a:lnTo>
                <a:close/>
                <a:moveTo>
                  <a:pt x="7173" y="5137"/>
                </a:moveTo>
                <a:lnTo>
                  <a:pt x="7164" y="5137"/>
                </a:lnTo>
                <a:lnTo>
                  <a:pt x="7155" y="5145"/>
                </a:lnTo>
                <a:lnTo>
                  <a:pt x="7173" y="5145"/>
                </a:lnTo>
                <a:close/>
                <a:moveTo>
                  <a:pt x="7111" y="5128"/>
                </a:moveTo>
                <a:lnTo>
                  <a:pt x="7111" y="5137"/>
                </a:lnTo>
                <a:close/>
                <a:moveTo>
                  <a:pt x="7120" y="5119"/>
                </a:moveTo>
                <a:lnTo>
                  <a:pt x="7120" y="5128"/>
                </a:lnTo>
                <a:lnTo>
                  <a:pt x="7111" y="5128"/>
                </a:lnTo>
                <a:lnTo>
                  <a:pt x="7111" y="5137"/>
                </a:lnTo>
                <a:lnTo>
                  <a:pt x="7120" y="5137"/>
                </a:lnTo>
                <a:lnTo>
                  <a:pt x="7120" y="5128"/>
                </a:lnTo>
                <a:close/>
                <a:moveTo>
                  <a:pt x="6529" y="6671"/>
                </a:moveTo>
                <a:lnTo>
                  <a:pt x="6529" y="6662"/>
                </a:lnTo>
                <a:lnTo>
                  <a:pt x="6520" y="6662"/>
                </a:lnTo>
                <a:lnTo>
                  <a:pt x="6511" y="6654"/>
                </a:lnTo>
                <a:lnTo>
                  <a:pt x="6502" y="6654"/>
                </a:lnTo>
                <a:lnTo>
                  <a:pt x="6511" y="6654"/>
                </a:lnTo>
                <a:lnTo>
                  <a:pt x="6511" y="6662"/>
                </a:lnTo>
                <a:close/>
                <a:moveTo>
                  <a:pt x="7975" y="7377"/>
                </a:moveTo>
                <a:lnTo>
                  <a:pt x="7975" y="7386"/>
                </a:lnTo>
                <a:lnTo>
                  <a:pt x="7984" y="7395"/>
                </a:lnTo>
                <a:lnTo>
                  <a:pt x="7984" y="7386"/>
                </a:lnTo>
                <a:lnTo>
                  <a:pt x="7993" y="7386"/>
                </a:lnTo>
                <a:lnTo>
                  <a:pt x="7984" y="7377"/>
                </a:lnTo>
                <a:lnTo>
                  <a:pt x="7975" y="7368"/>
                </a:lnTo>
                <a:close/>
                <a:moveTo>
                  <a:pt x="7931" y="4748"/>
                </a:moveTo>
                <a:lnTo>
                  <a:pt x="7940" y="4748"/>
                </a:lnTo>
                <a:lnTo>
                  <a:pt x="7949" y="4739"/>
                </a:lnTo>
                <a:lnTo>
                  <a:pt x="7958" y="4731"/>
                </a:lnTo>
                <a:lnTo>
                  <a:pt x="7949" y="4722"/>
                </a:lnTo>
                <a:lnTo>
                  <a:pt x="7958" y="4722"/>
                </a:lnTo>
                <a:lnTo>
                  <a:pt x="7958" y="4713"/>
                </a:lnTo>
                <a:lnTo>
                  <a:pt x="7949" y="4713"/>
                </a:lnTo>
                <a:lnTo>
                  <a:pt x="7940" y="4704"/>
                </a:lnTo>
                <a:lnTo>
                  <a:pt x="7931" y="4713"/>
                </a:lnTo>
                <a:lnTo>
                  <a:pt x="7931" y="4704"/>
                </a:lnTo>
                <a:lnTo>
                  <a:pt x="7922" y="4695"/>
                </a:lnTo>
                <a:lnTo>
                  <a:pt x="7922" y="4704"/>
                </a:lnTo>
                <a:lnTo>
                  <a:pt x="7914" y="4704"/>
                </a:lnTo>
                <a:lnTo>
                  <a:pt x="7914" y="4713"/>
                </a:lnTo>
                <a:lnTo>
                  <a:pt x="7905" y="4713"/>
                </a:lnTo>
                <a:lnTo>
                  <a:pt x="7905" y="4722"/>
                </a:lnTo>
                <a:lnTo>
                  <a:pt x="7896" y="4731"/>
                </a:lnTo>
                <a:lnTo>
                  <a:pt x="7914" y="4731"/>
                </a:lnTo>
                <a:lnTo>
                  <a:pt x="7896" y="4748"/>
                </a:lnTo>
                <a:lnTo>
                  <a:pt x="7887" y="4748"/>
                </a:lnTo>
                <a:lnTo>
                  <a:pt x="7878" y="4748"/>
                </a:lnTo>
                <a:lnTo>
                  <a:pt x="7870" y="4757"/>
                </a:lnTo>
                <a:lnTo>
                  <a:pt x="7870" y="4748"/>
                </a:lnTo>
                <a:lnTo>
                  <a:pt x="7878" y="4739"/>
                </a:lnTo>
                <a:lnTo>
                  <a:pt x="7870" y="4739"/>
                </a:lnTo>
                <a:lnTo>
                  <a:pt x="7878" y="4739"/>
                </a:lnTo>
                <a:lnTo>
                  <a:pt x="7887" y="4731"/>
                </a:lnTo>
                <a:lnTo>
                  <a:pt x="7878" y="4731"/>
                </a:lnTo>
                <a:lnTo>
                  <a:pt x="7870" y="4731"/>
                </a:lnTo>
                <a:lnTo>
                  <a:pt x="7878" y="4722"/>
                </a:lnTo>
                <a:lnTo>
                  <a:pt x="7887" y="4722"/>
                </a:lnTo>
                <a:lnTo>
                  <a:pt x="7896" y="4722"/>
                </a:lnTo>
                <a:lnTo>
                  <a:pt x="7905" y="4713"/>
                </a:lnTo>
                <a:lnTo>
                  <a:pt x="7905" y="4704"/>
                </a:lnTo>
                <a:lnTo>
                  <a:pt x="7914" y="4704"/>
                </a:lnTo>
                <a:lnTo>
                  <a:pt x="7914" y="4695"/>
                </a:lnTo>
                <a:lnTo>
                  <a:pt x="7914" y="4686"/>
                </a:lnTo>
                <a:lnTo>
                  <a:pt x="7922" y="4669"/>
                </a:lnTo>
                <a:lnTo>
                  <a:pt x="7922" y="4660"/>
                </a:lnTo>
                <a:lnTo>
                  <a:pt x="7914" y="4642"/>
                </a:lnTo>
                <a:lnTo>
                  <a:pt x="7914" y="4633"/>
                </a:lnTo>
                <a:lnTo>
                  <a:pt x="7905" y="4633"/>
                </a:lnTo>
                <a:lnTo>
                  <a:pt x="7887" y="4651"/>
                </a:lnTo>
                <a:lnTo>
                  <a:pt x="7878" y="4660"/>
                </a:lnTo>
                <a:lnTo>
                  <a:pt x="7878" y="4669"/>
                </a:lnTo>
                <a:lnTo>
                  <a:pt x="7852" y="4695"/>
                </a:lnTo>
                <a:lnTo>
                  <a:pt x="7852" y="4704"/>
                </a:lnTo>
                <a:lnTo>
                  <a:pt x="7843" y="4713"/>
                </a:lnTo>
                <a:lnTo>
                  <a:pt x="7834" y="4722"/>
                </a:lnTo>
                <a:lnTo>
                  <a:pt x="7834" y="4731"/>
                </a:lnTo>
                <a:lnTo>
                  <a:pt x="7843" y="4757"/>
                </a:lnTo>
                <a:lnTo>
                  <a:pt x="7852" y="4766"/>
                </a:lnTo>
                <a:lnTo>
                  <a:pt x="7861" y="4766"/>
                </a:lnTo>
                <a:lnTo>
                  <a:pt x="7870" y="4766"/>
                </a:lnTo>
                <a:lnTo>
                  <a:pt x="7878" y="4766"/>
                </a:lnTo>
                <a:lnTo>
                  <a:pt x="7887" y="4766"/>
                </a:lnTo>
                <a:lnTo>
                  <a:pt x="7896" y="4766"/>
                </a:lnTo>
                <a:lnTo>
                  <a:pt x="7922" y="4757"/>
                </a:lnTo>
                <a:close/>
                <a:moveTo>
                  <a:pt x="7878" y="7686"/>
                </a:moveTo>
                <a:lnTo>
                  <a:pt x="7870" y="7695"/>
                </a:lnTo>
                <a:lnTo>
                  <a:pt x="7870" y="7704"/>
                </a:lnTo>
                <a:lnTo>
                  <a:pt x="7878" y="7704"/>
                </a:lnTo>
                <a:lnTo>
                  <a:pt x="7887" y="7695"/>
                </a:lnTo>
                <a:close/>
                <a:moveTo>
                  <a:pt x="7905" y="7518"/>
                </a:moveTo>
                <a:lnTo>
                  <a:pt x="7896" y="7527"/>
                </a:lnTo>
                <a:lnTo>
                  <a:pt x="7887" y="7527"/>
                </a:lnTo>
                <a:lnTo>
                  <a:pt x="7887" y="7536"/>
                </a:lnTo>
                <a:lnTo>
                  <a:pt x="7896" y="7527"/>
                </a:lnTo>
                <a:lnTo>
                  <a:pt x="7905" y="7527"/>
                </a:lnTo>
                <a:close/>
                <a:moveTo>
                  <a:pt x="8337" y="4395"/>
                </a:moveTo>
                <a:lnTo>
                  <a:pt x="8328" y="4395"/>
                </a:lnTo>
                <a:lnTo>
                  <a:pt x="8328" y="4386"/>
                </a:lnTo>
                <a:lnTo>
                  <a:pt x="8328" y="4395"/>
                </a:lnTo>
                <a:lnTo>
                  <a:pt x="8328" y="4404"/>
                </a:lnTo>
                <a:lnTo>
                  <a:pt x="8337" y="4395"/>
                </a:lnTo>
                <a:lnTo>
                  <a:pt x="8346" y="4395"/>
                </a:lnTo>
                <a:lnTo>
                  <a:pt x="8346" y="4386"/>
                </a:lnTo>
                <a:close/>
                <a:moveTo>
                  <a:pt x="8214" y="4651"/>
                </a:moveTo>
                <a:lnTo>
                  <a:pt x="8222" y="4651"/>
                </a:lnTo>
                <a:lnTo>
                  <a:pt x="8222" y="4642"/>
                </a:lnTo>
                <a:lnTo>
                  <a:pt x="8222" y="4633"/>
                </a:lnTo>
                <a:lnTo>
                  <a:pt x="8222" y="4625"/>
                </a:lnTo>
                <a:lnTo>
                  <a:pt x="8214" y="4625"/>
                </a:lnTo>
                <a:lnTo>
                  <a:pt x="8214" y="4642"/>
                </a:lnTo>
                <a:close/>
                <a:moveTo>
                  <a:pt x="8381" y="4572"/>
                </a:moveTo>
                <a:lnTo>
                  <a:pt x="8372" y="4581"/>
                </a:lnTo>
                <a:lnTo>
                  <a:pt x="8372" y="4589"/>
                </a:lnTo>
                <a:lnTo>
                  <a:pt x="8364" y="4598"/>
                </a:lnTo>
                <a:lnTo>
                  <a:pt x="8372" y="4598"/>
                </a:lnTo>
                <a:lnTo>
                  <a:pt x="8381" y="4581"/>
                </a:lnTo>
                <a:close/>
                <a:moveTo>
                  <a:pt x="8231" y="4651"/>
                </a:moveTo>
                <a:lnTo>
                  <a:pt x="8222" y="4651"/>
                </a:lnTo>
                <a:lnTo>
                  <a:pt x="8222" y="4660"/>
                </a:lnTo>
                <a:lnTo>
                  <a:pt x="8231" y="4660"/>
                </a:lnTo>
                <a:close/>
                <a:moveTo>
                  <a:pt x="7887" y="7677"/>
                </a:moveTo>
                <a:lnTo>
                  <a:pt x="7896" y="7677"/>
                </a:lnTo>
                <a:lnTo>
                  <a:pt x="7887" y="7677"/>
                </a:lnTo>
                <a:lnTo>
                  <a:pt x="7878" y="7677"/>
                </a:lnTo>
                <a:lnTo>
                  <a:pt x="7878" y="7686"/>
                </a:lnTo>
                <a:lnTo>
                  <a:pt x="7887" y="7686"/>
                </a:lnTo>
                <a:close/>
                <a:moveTo>
                  <a:pt x="7817" y="7466"/>
                </a:moveTo>
                <a:lnTo>
                  <a:pt x="7825" y="7466"/>
                </a:lnTo>
                <a:lnTo>
                  <a:pt x="7825" y="7457"/>
                </a:lnTo>
                <a:close/>
                <a:moveTo>
                  <a:pt x="7878" y="7554"/>
                </a:moveTo>
                <a:lnTo>
                  <a:pt x="7870" y="7554"/>
                </a:lnTo>
                <a:lnTo>
                  <a:pt x="7861" y="7563"/>
                </a:lnTo>
                <a:lnTo>
                  <a:pt x="7843" y="7563"/>
                </a:lnTo>
                <a:lnTo>
                  <a:pt x="7834" y="7563"/>
                </a:lnTo>
                <a:lnTo>
                  <a:pt x="7825" y="7563"/>
                </a:lnTo>
                <a:lnTo>
                  <a:pt x="7834" y="7571"/>
                </a:lnTo>
                <a:lnTo>
                  <a:pt x="7843" y="7580"/>
                </a:lnTo>
                <a:lnTo>
                  <a:pt x="7834" y="7598"/>
                </a:lnTo>
                <a:lnTo>
                  <a:pt x="7825" y="7598"/>
                </a:lnTo>
                <a:lnTo>
                  <a:pt x="7825" y="7607"/>
                </a:lnTo>
                <a:lnTo>
                  <a:pt x="7808" y="7616"/>
                </a:lnTo>
                <a:lnTo>
                  <a:pt x="7817" y="7616"/>
                </a:lnTo>
                <a:lnTo>
                  <a:pt x="7825" y="7616"/>
                </a:lnTo>
                <a:lnTo>
                  <a:pt x="7861" y="7616"/>
                </a:lnTo>
                <a:lnTo>
                  <a:pt x="7870" y="7607"/>
                </a:lnTo>
                <a:lnTo>
                  <a:pt x="7870" y="7598"/>
                </a:lnTo>
                <a:lnTo>
                  <a:pt x="7878" y="7598"/>
                </a:lnTo>
                <a:lnTo>
                  <a:pt x="7870" y="7589"/>
                </a:lnTo>
                <a:lnTo>
                  <a:pt x="7870" y="7580"/>
                </a:lnTo>
                <a:lnTo>
                  <a:pt x="7870" y="7571"/>
                </a:lnTo>
                <a:lnTo>
                  <a:pt x="7870" y="7563"/>
                </a:lnTo>
                <a:close/>
                <a:moveTo>
                  <a:pt x="7861" y="7386"/>
                </a:moveTo>
                <a:lnTo>
                  <a:pt x="7861" y="7377"/>
                </a:lnTo>
                <a:lnTo>
                  <a:pt x="7861" y="7368"/>
                </a:lnTo>
                <a:lnTo>
                  <a:pt x="7852" y="7377"/>
                </a:lnTo>
                <a:close/>
                <a:moveTo>
                  <a:pt x="7852" y="7210"/>
                </a:moveTo>
                <a:lnTo>
                  <a:pt x="7852" y="7201"/>
                </a:lnTo>
                <a:lnTo>
                  <a:pt x="7843" y="7201"/>
                </a:lnTo>
                <a:lnTo>
                  <a:pt x="7834" y="7210"/>
                </a:lnTo>
                <a:lnTo>
                  <a:pt x="7843" y="7218"/>
                </a:lnTo>
                <a:lnTo>
                  <a:pt x="7843" y="7227"/>
                </a:lnTo>
                <a:lnTo>
                  <a:pt x="7852" y="7227"/>
                </a:lnTo>
                <a:lnTo>
                  <a:pt x="7852" y="7218"/>
                </a:lnTo>
                <a:close/>
                <a:moveTo>
                  <a:pt x="7834" y="7157"/>
                </a:moveTo>
                <a:lnTo>
                  <a:pt x="7843" y="7157"/>
                </a:lnTo>
                <a:lnTo>
                  <a:pt x="7852" y="7157"/>
                </a:lnTo>
                <a:lnTo>
                  <a:pt x="7861" y="7157"/>
                </a:lnTo>
                <a:lnTo>
                  <a:pt x="7852" y="7148"/>
                </a:lnTo>
                <a:lnTo>
                  <a:pt x="7843" y="7139"/>
                </a:lnTo>
                <a:lnTo>
                  <a:pt x="7843" y="7130"/>
                </a:lnTo>
                <a:lnTo>
                  <a:pt x="7834" y="7139"/>
                </a:lnTo>
                <a:lnTo>
                  <a:pt x="7834" y="7148"/>
                </a:lnTo>
                <a:close/>
                <a:moveTo>
                  <a:pt x="7808" y="7095"/>
                </a:moveTo>
                <a:lnTo>
                  <a:pt x="7817" y="7095"/>
                </a:lnTo>
                <a:lnTo>
                  <a:pt x="7825" y="7095"/>
                </a:lnTo>
                <a:lnTo>
                  <a:pt x="7825" y="7086"/>
                </a:lnTo>
                <a:lnTo>
                  <a:pt x="7817" y="7086"/>
                </a:lnTo>
                <a:lnTo>
                  <a:pt x="7808" y="7086"/>
                </a:lnTo>
                <a:close/>
                <a:moveTo>
                  <a:pt x="7817" y="7051"/>
                </a:moveTo>
                <a:lnTo>
                  <a:pt x="7817" y="7042"/>
                </a:lnTo>
                <a:lnTo>
                  <a:pt x="7808" y="7042"/>
                </a:lnTo>
                <a:lnTo>
                  <a:pt x="7808" y="7051"/>
                </a:lnTo>
                <a:lnTo>
                  <a:pt x="7817" y="7060"/>
                </a:lnTo>
                <a:close/>
                <a:moveTo>
                  <a:pt x="7825" y="7148"/>
                </a:moveTo>
                <a:lnTo>
                  <a:pt x="7817" y="7148"/>
                </a:lnTo>
                <a:lnTo>
                  <a:pt x="7817" y="7165"/>
                </a:lnTo>
                <a:lnTo>
                  <a:pt x="7825" y="7174"/>
                </a:lnTo>
                <a:lnTo>
                  <a:pt x="7834" y="7174"/>
                </a:lnTo>
                <a:lnTo>
                  <a:pt x="7834" y="7165"/>
                </a:lnTo>
                <a:lnTo>
                  <a:pt x="7834" y="7157"/>
                </a:lnTo>
                <a:lnTo>
                  <a:pt x="7834" y="7148"/>
                </a:lnTo>
                <a:close/>
                <a:moveTo>
                  <a:pt x="529" y="3486"/>
                </a:moveTo>
                <a:lnTo>
                  <a:pt x="547" y="3460"/>
                </a:lnTo>
                <a:lnTo>
                  <a:pt x="538" y="3460"/>
                </a:lnTo>
                <a:lnTo>
                  <a:pt x="521" y="3468"/>
                </a:lnTo>
                <a:lnTo>
                  <a:pt x="512" y="3468"/>
                </a:lnTo>
                <a:lnTo>
                  <a:pt x="521" y="3486"/>
                </a:lnTo>
                <a:close/>
                <a:moveTo>
                  <a:pt x="3353" y="4581"/>
                </a:moveTo>
                <a:lnTo>
                  <a:pt x="3353" y="4572"/>
                </a:lnTo>
                <a:lnTo>
                  <a:pt x="3344" y="4572"/>
                </a:lnTo>
                <a:lnTo>
                  <a:pt x="3344" y="4581"/>
                </a:lnTo>
                <a:close/>
                <a:moveTo>
                  <a:pt x="7861" y="7174"/>
                </a:moveTo>
                <a:lnTo>
                  <a:pt x="7852" y="7174"/>
                </a:lnTo>
                <a:lnTo>
                  <a:pt x="7852" y="7183"/>
                </a:lnTo>
                <a:lnTo>
                  <a:pt x="7861" y="7183"/>
                </a:lnTo>
                <a:close/>
                <a:moveTo>
                  <a:pt x="4411" y="2454"/>
                </a:moveTo>
                <a:lnTo>
                  <a:pt x="4411" y="2462"/>
                </a:lnTo>
                <a:lnTo>
                  <a:pt x="4420" y="2462"/>
                </a:lnTo>
                <a:lnTo>
                  <a:pt x="4420" y="2471"/>
                </a:lnTo>
                <a:lnTo>
                  <a:pt x="4429" y="2462"/>
                </a:lnTo>
                <a:lnTo>
                  <a:pt x="4429" y="2454"/>
                </a:lnTo>
                <a:lnTo>
                  <a:pt x="4420" y="2454"/>
                </a:lnTo>
                <a:lnTo>
                  <a:pt x="4420" y="2445"/>
                </a:lnTo>
                <a:lnTo>
                  <a:pt x="4420" y="2436"/>
                </a:lnTo>
                <a:lnTo>
                  <a:pt x="4411" y="2427"/>
                </a:lnTo>
                <a:lnTo>
                  <a:pt x="4411" y="2436"/>
                </a:lnTo>
                <a:lnTo>
                  <a:pt x="4411" y="2445"/>
                </a:lnTo>
                <a:close/>
                <a:moveTo>
                  <a:pt x="168" y="2595"/>
                </a:moveTo>
                <a:lnTo>
                  <a:pt x="150" y="2604"/>
                </a:lnTo>
                <a:lnTo>
                  <a:pt x="141" y="2604"/>
                </a:lnTo>
                <a:lnTo>
                  <a:pt x="150" y="2604"/>
                </a:lnTo>
                <a:lnTo>
                  <a:pt x="159" y="2604"/>
                </a:lnTo>
                <a:close/>
                <a:moveTo>
                  <a:pt x="3326" y="4616"/>
                </a:moveTo>
                <a:lnTo>
                  <a:pt x="3326" y="4607"/>
                </a:lnTo>
                <a:close/>
                <a:moveTo>
                  <a:pt x="3317" y="4492"/>
                </a:moveTo>
                <a:lnTo>
                  <a:pt x="3308" y="4483"/>
                </a:lnTo>
                <a:lnTo>
                  <a:pt x="3300" y="4483"/>
                </a:lnTo>
                <a:lnTo>
                  <a:pt x="3308" y="4492"/>
                </a:lnTo>
                <a:lnTo>
                  <a:pt x="3317" y="4501"/>
                </a:lnTo>
                <a:close/>
                <a:moveTo>
                  <a:pt x="3353" y="4519"/>
                </a:moveTo>
                <a:lnTo>
                  <a:pt x="3353" y="4510"/>
                </a:lnTo>
                <a:lnTo>
                  <a:pt x="3344" y="4510"/>
                </a:lnTo>
                <a:lnTo>
                  <a:pt x="3335" y="4519"/>
                </a:lnTo>
                <a:lnTo>
                  <a:pt x="3335" y="4528"/>
                </a:lnTo>
                <a:lnTo>
                  <a:pt x="3344" y="4528"/>
                </a:lnTo>
                <a:lnTo>
                  <a:pt x="3344" y="4536"/>
                </a:lnTo>
                <a:lnTo>
                  <a:pt x="3353" y="4545"/>
                </a:lnTo>
                <a:lnTo>
                  <a:pt x="3361" y="4545"/>
                </a:lnTo>
                <a:lnTo>
                  <a:pt x="3361" y="4554"/>
                </a:lnTo>
                <a:lnTo>
                  <a:pt x="3361" y="4545"/>
                </a:lnTo>
                <a:lnTo>
                  <a:pt x="3353" y="4536"/>
                </a:lnTo>
                <a:lnTo>
                  <a:pt x="3344" y="4528"/>
                </a:lnTo>
                <a:lnTo>
                  <a:pt x="3344" y="4519"/>
                </a:lnTo>
                <a:lnTo>
                  <a:pt x="3335" y="4519"/>
                </a:lnTo>
                <a:close/>
                <a:moveTo>
                  <a:pt x="3353" y="4598"/>
                </a:moveTo>
                <a:lnTo>
                  <a:pt x="3361" y="4598"/>
                </a:lnTo>
                <a:lnTo>
                  <a:pt x="3361" y="4589"/>
                </a:lnTo>
                <a:lnTo>
                  <a:pt x="3353" y="4589"/>
                </a:lnTo>
                <a:close/>
                <a:moveTo>
                  <a:pt x="8381" y="4378"/>
                </a:moveTo>
                <a:lnTo>
                  <a:pt x="8372" y="4386"/>
                </a:lnTo>
                <a:lnTo>
                  <a:pt x="8372" y="4378"/>
                </a:lnTo>
                <a:lnTo>
                  <a:pt x="8364" y="4378"/>
                </a:lnTo>
                <a:lnTo>
                  <a:pt x="8364" y="4386"/>
                </a:lnTo>
                <a:lnTo>
                  <a:pt x="8364" y="4395"/>
                </a:lnTo>
                <a:lnTo>
                  <a:pt x="8372" y="4395"/>
                </a:lnTo>
                <a:lnTo>
                  <a:pt x="8390" y="4386"/>
                </a:lnTo>
                <a:close/>
                <a:moveTo>
                  <a:pt x="8284" y="4201"/>
                </a:moveTo>
                <a:lnTo>
                  <a:pt x="8275" y="4201"/>
                </a:lnTo>
                <a:lnTo>
                  <a:pt x="8267" y="4201"/>
                </a:lnTo>
                <a:lnTo>
                  <a:pt x="8267" y="4210"/>
                </a:lnTo>
                <a:lnTo>
                  <a:pt x="8249" y="4210"/>
                </a:lnTo>
                <a:lnTo>
                  <a:pt x="8249" y="4201"/>
                </a:lnTo>
                <a:lnTo>
                  <a:pt x="8240" y="4201"/>
                </a:lnTo>
                <a:lnTo>
                  <a:pt x="8222" y="4210"/>
                </a:lnTo>
                <a:lnTo>
                  <a:pt x="8205" y="4219"/>
                </a:lnTo>
                <a:lnTo>
                  <a:pt x="8196" y="4219"/>
                </a:lnTo>
                <a:lnTo>
                  <a:pt x="8187" y="4227"/>
                </a:lnTo>
                <a:lnTo>
                  <a:pt x="8178" y="4245"/>
                </a:lnTo>
                <a:lnTo>
                  <a:pt x="8170" y="4254"/>
                </a:lnTo>
                <a:lnTo>
                  <a:pt x="8161" y="4254"/>
                </a:lnTo>
                <a:lnTo>
                  <a:pt x="8170" y="4263"/>
                </a:lnTo>
                <a:lnTo>
                  <a:pt x="8161" y="4272"/>
                </a:lnTo>
                <a:lnTo>
                  <a:pt x="8161" y="4280"/>
                </a:lnTo>
                <a:lnTo>
                  <a:pt x="8152" y="4280"/>
                </a:lnTo>
                <a:lnTo>
                  <a:pt x="8143" y="4289"/>
                </a:lnTo>
                <a:lnTo>
                  <a:pt x="8152" y="4289"/>
                </a:lnTo>
                <a:lnTo>
                  <a:pt x="8152" y="4298"/>
                </a:lnTo>
                <a:lnTo>
                  <a:pt x="8143" y="4298"/>
                </a:lnTo>
                <a:lnTo>
                  <a:pt x="8134" y="4307"/>
                </a:lnTo>
                <a:lnTo>
                  <a:pt x="8125" y="4333"/>
                </a:lnTo>
                <a:lnTo>
                  <a:pt x="8117" y="4351"/>
                </a:lnTo>
                <a:lnTo>
                  <a:pt x="8099" y="4378"/>
                </a:lnTo>
                <a:lnTo>
                  <a:pt x="8099" y="4386"/>
                </a:lnTo>
                <a:lnTo>
                  <a:pt x="8108" y="4395"/>
                </a:lnTo>
                <a:lnTo>
                  <a:pt x="8108" y="4404"/>
                </a:lnTo>
                <a:lnTo>
                  <a:pt x="8099" y="4395"/>
                </a:lnTo>
                <a:lnTo>
                  <a:pt x="8090" y="4395"/>
                </a:lnTo>
                <a:lnTo>
                  <a:pt x="8090" y="4404"/>
                </a:lnTo>
                <a:lnTo>
                  <a:pt x="8081" y="4404"/>
                </a:lnTo>
                <a:lnTo>
                  <a:pt x="8081" y="4413"/>
                </a:lnTo>
                <a:lnTo>
                  <a:pt x="8081" y="4422"/>
                </a:lnTo>
                <a:lnTo>
                  <a:pt x="8090" y="4422"/>
                </a:lnTo>
                <a:lnTo>
                  <a:pt x="8099" y="4422"/>
                </a:lnTo>
                <a:lnTo>
                  <a:pt x="8099" y="4430"/>
                </a:lnTo>
                <a:lnTo>
                  <a:pt x="8090" y="4430"/>
                </a:lnTo>
                <a:lnTo>
                  <a:pt x="8090" y="4439"/>
                </a:lnTo>
                <a:lnTo>
                  <a:pt x="8090" y="4448"/>
                </a:lnTo>
                <a:lnTo>
                  <a:pt x="8099" y="4448"/>
                </a:lnTo>
                <a:lnTo>
                  <a:pt x="8090" y="4448"/>
                </a:lnTo>
                <a:lnTo>
                  <a:pt x="8081" y="4439"/>
                </a:lnTo>
                <a:lnTo>
                  <a:pt x="8072" y="4439"/>
                </a:lnTo>
                <a:lnTo>
                  <a:pt x="8064" y="4439"/>
                </a:lnTo>
                <a:lnTo>
                  <a:pt x="8055" y="4448"/>
                </a:lnTo>
                <a:lnTo>
                  <a:pt x="8055" y="4457"/>
                </a:lnTo>
                <a:lnTo>
                  <a:pt x="8046" y="4475"/>
                </a:lnTo>
                <a:lnTo>
                  <a:pt x="8046" y="4483"/>
                </a:lnTo>
                <a:lnTo>
                  <a:pt x="8037" y="4483"/>
                </a:lnTo>
                <a:lnTo>
                  <a:pt x="8028" y="4483"/>
                </a:lnTo>
                <a:lnTo>
                  <a:pt x="8028" y="4475"/>
                </a:lnTo>
                <a:lnTo>
                  <a:pt x="8037" y="4475"/>
                </a:lnTo>
                <a:lnTo>
                  <a:pt x="8028" y="4475"/>
                </a:lnTo>
                <a:lnTo>
                  <a:pt x="8020" y="4483"/>
                </a:lnTo>
                <a:lnTo>
                  <a:pt x="8011" y="4492"/>
                </a:lnTo>
                <a:lnTo>
                  <a:pt x="8028" y="4492"/>
                </a:lnTo>
                <a:lnTo>
                  <a:pt x="8037" y="4492"/>
                </a:lnTo>
                <a:lnTo>
                  <a:pt x="8046" y="4492"/>
                </a:lnTo>
                <a:lnTo>
                  <a:pt x="8055" y="4492"/>
                </a:lnTo>
                <a:lnTo>
                  <a:pt x="8072" y="4492"/>
                </a:lnTo>
                <a:lnTo>
                  <a:pt x="8055" y="4501"/>
                </a:lnTo>
                <a:lnTo>
                  <a:pt x="8046" y="4501"/>
                </a:lnTo>
                <a:lnTo>
                  <a:pt x="8046" y="4510"/>
                </a:lnTo>
                <a:lnTo>
                  <a:pt x="8020" y="4528"/>
                </a:lnTo>
                <a:lnTo>
                  <a:pt x="8002" y="4545"/>
                </a:lnTo>
                <a:lnTo>
                  <a:pt x="7993" y="4545"/>
                </a:lnTo>
                <a:lnTo>
                  <a:pt x="7993" y="4554"/>
                </a:lnTo>
                <a:lnTo>
                  <a:pt x="7993" y="4563"/>
                </a:lnTo>
                <a:lnTo>
                  <a:pt x="8002" y="4581"/>
                </a:lnTo>
                <a:lnTo>
                  <a:pt x="8011" y="4581"/>
                </a:lnTo>
                <a:lnTo>
                  <a:pt x="8028" y="4581"/>
                </a:lnTo>
                <a:lnTo>
                  <a:pt x="8046" y="4581"/>
                </a:lnTo>
                <a:lnTo>
                  <a:pt x="8055" y="4572"/>
                </a:lnTo>
                <a:lnTo>
                  <a:pt x="8064" y="4572"/>
                </a:lnTo>
                <a:lnTo>
                  <a:pt x="8072" y="4563"/>
                </a:lnTo>
                <a:lnTo>
                  <a:pt x="8072" y="4572"/>
                </a:lnTo>
                <a:lnTo>
                  <a:pt x="8099" y="4572"/>
                </a:lnTo>
                <a:lnTo>
                  <a:pt x="8117" y="4581"/>
                </a:lnTo>
                <a:lnTo>
                  <a:pt x="8134" y="4581"/>
                </a:lnTo>
                <a:lnTo>
                  <a:pt x="8170" y="4581"/>
                </a:lnTo>
                <a:lnTo>
                  <a:pt x="8187" y="4581"/>
                </a:lnTo>
                <a:lnTo>
                  <a:pt x="8205" y="4581"/>
                </a:lnTo>
                <a:lnTo>
                  <a:pt x="8214" y="4572"/>
                </a:lnTo>
                <a:lnTo>
                  <a:pt x="8222" y="4572"/>
                </a:lnTo>
                <a:lnTo>
                  <a:pt x="8231" y="4563"/>
                </a:lnTo>
                <a:lnTo>
                  <a:pt x="8240" y="4563"/>
                </a:lnTo>
                <a:lnTo>
                  <a:pt x="8249" y="4563"/>
                </a:lnTo>
                <a:lnTo>
                  <a:pt x="8249" y="4581"/>
                </a:lnTo>
                <a:lnTo>
                  <a:pt x="8231" y="4589"/>
                </a:lnTo>
                <a:lnTo>
                  <a:pt x="8249" y="4589"/>
                </a:lnTo>
                <a:lnTo>
                  <a:pt x="8258" y="4589"/>
                </a:lnTo>
                <a:lnTo>
                  <a:pt x="8275" y="4589"/>
                </a:lnTo>
                <a:lnTo>
                  <a:pt x="8284" y="4589"/>
                </a:lnTo>
                <a:lnTo>
                  <a:pt x="8284" y="4581"/>
                </a:lnTo>
                <a:lnTo>
                  <a:pt x="8284" y="4572"/>
                </a:lnTo>
                <a:lnTo>
                  <a:pt x="8302" y="4572"/>
                </a:lnTo>
                <a:lnTo>
                  <a:pt x="8311" y="4572"/>
                </a:lnTo>
                <a:lnTo>
                  <a:pt x="8311" y="4581"/>
                </a:lnTo>
                <a:lnTo>
                  <a:pt x="8319" y="4581"/>
                </a:lnTo>
                <a:lnTo>
                  <a:pt x="8328" y="4572"/>
                </a:lnTo>
                <a:lnTo>
                  <a:pt x="8328" y="4581"/>
                </a:lnTo>
                <a:lnTo>
                  <a:pt x="8319" y="4589"/>
                </a:lnTo>
                <a:lnTo>
                  <a:pt x="8302" y="4589"/>
                </a:lnTo>
                <a:lnTo>
                  <a:pt x="8284" y="4607"/>
                </a:lnTo>
                <a:lnTo>
                  <a:pt x="8284" y="4616"/>
                </a:lnTo>
                <a:lnTo>
                  <a:pt x="8275" y="4616"/>
                </a:lnTo>
                <a:lnTo>
                  <a:pt x="8267" y="4625"/>
                </a:lnTo>
                <a:lnTo>
                  <a:pt x="8258" y="4625"/>
                </a:lnTo>
                <a:lnTo>
                  <a:pt x="8249" y="4625"/>
                </a:lnTo>
                <a:lnTo>
                  <a:pt x="8249" y="4633"/>
                </a:lnTo>
                <a:lnTo>
                  <a:pt x="8240" y="4642"/>
                </a:lnTo>
                <a:lnTo>
                  <a:pt x="8249" y="4642"/>
                </a:lnTo>
                <a:lnTo>
                  <a:pt x="8249" y="4651"/>
                </a:lnTo>
                <a:lnTo>
                  <a:pt x="8258" y="4651"/>
                </a:lnTo>
                <a:lnTo>
                  <a:pt x="8267" y="4642"/>
                </a:lnTo>
                <a:lnTo>
                  <a:pt x="8275" y="4642"/>
                </a:lnTo>
                <a:lnTo>
                  <a:pt x="8284" y="4642"/>
                </a:lnTo>
                <a:lnTo>
                  <a:pt x="8293" y="4642"/>
                </a:lnTo>
                <a:lnTo>
                  <a:pt x="8302" y="4633"/>
                </a:lnTo>
                <a:lnTo>
                  <a:pt x="8311" y="4625"/>
                </a:lnTo>
                <a:lnTo>
                  <a:pt x="8311" y="4616"/>
                </a:lnTo>
                <a:lnTo>
                  <a:pt x="8328" y="4598"/>
                </a:lnTo>
                <a:lnTo>
                  <a:pt x="8337" y="4598"/>
                </a:lnTo>
                <a:lnTo>
                  <a:pt x="8346" y="4589"/>
                </a:lnTo>
                <a:lnTo>
                  <a:pt x="8355" y="4581"/>
                </a:lnTo>
                <a:lnTo>
                  <a:pt x="8355" y="4589"/>
                </a:lnTo>
                <a:lnTo>
                  <a:pt x="8346" y="4598"/>
                </a:lnTo>
                <a:lnTo>
                  <a:pt x="8355" y="4598"/>
                </a:lnTo>
                <a:lnTo>
                  <a:pt x="8355" y="4589"/>
                </a:lnTo>
                <a:lnTo>
                  <a:pt x="8355" y="4581"/>
                </a:lnTo>
                <a:lnTo>
                  <a:pt x="8372" y="4563"/>
                </a:lnTo>
                <a:lnTo>
                  <a:pt x="8372" y="4554"/>
                </a:lnTo>
                <a:lnTo>
                  <a:pt x="8381" y="4563"/>
                </a:lnTo>
                <a:lnTo>
                  <a:pt x="8390" y="4563"/>
                </a:lnTo>
                <a:lnTo>
                  <a:pt x="8390" y="4572"/>
                </a:lnTo>
                <a:lnTo>
                  <a:pt x="8399" y="4589"/>
                </a:lnTo>
                <a:lnTo>
                  <a:pt x="8399" y="4598"/>
                </a:lnTo>
                <a:lnTo>
                  <a:pt x="8390" y="4607"/>
                </a:lnTo>
                <a:lnTo>
                  <a:pt x="8381" y="4625"/>
                </a:lnTo>
                <a:lnTo>
                  <a:pt x="8381" y="4642"/>
                </a:lnTo>
                <a:lnTo>
                  <a:pt x="8372" y="4642"/>
                </a:lnTo>
                <a:lnTo>
                  <a:pt x="8381" y="4651"/>
                </a:lnTo>
                <a:lnTo>
                  <a:pt x="8390" y="4651"/>
                </a:lnTo>
                <a:lnTo>
                  <a:pt x="8399" y="4642"/>
                </a:lnTo>
                <a:lnTo>
                  <a:pt x="8408" y="4633"/>
                </a:lnTo>
                <a:lnTo>
                  <a:pt x="8408" y="4625"/>
                </a:lnTo>
                <a:lnTo>
                  <a:pt x="8417" y="4625"/>
                </a:lnTo>
                <a:lnTo>
                  <a:pt x="8417" y="4633"/>
                </a:lnTo>
                <a:lnTo>
                  <a:pt x="8417" y="4642"/>
                </a:lnTo>
                <a:lnTo>
                  <a:pt x="8417" y="4669"/>
                </a:lnTo>
                <a:lnTo>
                  <a:pt x="8425" y="4669"/>
                </a:lnTo>
                <a:lnTo>
                  <a:pt x="8434" y="4660"/>
                </a:lnTo>
                <a:lnTo>
                  <a:pt x="8443" y="4660"/>
                </a:lnTo>
                <a:lnTo>
                  <a:pt x="8443" y="4669"/>
                </a:lnTo>
                <a:lnTo>
                  <a:pt x="8452" y="4669"/>
                </a:lnTo>
                <a:lnTo>
                  <a:pt x="8461" y="4669"/>
                </a:lnTo>
                <a:lnTo>
                  <a:pt x="8461" y="4660"/>
                </a:lnTo>
                <a:lnTo>
                  <a:pt x="8461" y="4651"/>
                </a:lnTo>
                <a:lnTo>
                  <a:pt x="8469" y="4633"/>
                </a:lnTo>
                <a:lnTo>
                  <a:pt x="8469" y="4625"/>
                </a:lnTo>
                <a:lnTo>
                  <a:pt x="8487" y="4598"/>
                </a:lnTo>
                <a:lnTo>
                  <a:pt x="8487" y="4589"/>
                </a:lnTo>
                <a:lnTo>
                  <a:pt x="8487" y="4581"/>
                </a:lnTo>
                <a:lnTo>
                  <a:pt x="8487" y="4572"/>
                </a:lnTo>
                <a:lnTo>
                  <a:pt x="8487" y="4563"/>
                </a:lnTo>
                <a:lnTo>
                  <a:pt x="8478" y="4563"/>
                </a:lnTo>
                <a:lnTo>
                  <a:pt x="8478" y="4572"/>
                </a:lnTo>
                <a:lnTo>
                  <a:pt x="8469" y="4581"/>
                </a:lnTo>
                <a:lnTo>
                  <a:pt x="8461" y="4589"/>
                </a:lnTo>
                <a:lnTo>
                  <a:pt x="8452" y="4589"/>
                </a:lnTo>
                <a:lnTo>
                  <a:pt x="8452" y="4572"/>
                </a:lnTo>
                <a:lnTo>
                  <a:pt x="8452" y="4563"/>
                </a:lnTo>
                <a:lnTo>
                  <a:pt x="8461" y="4545"/>
                </a:lnTo>
                <a:lnTo>
                  <a:pt x="8469" y="4536"/>
                </a:lnTo>
                <a:lnTo>
                  <a:pt x="8469" y="4528"/>
                </a:lnTo>
                <a:lnTo>
                  <a:pt x="8452" y="4536"/>
                </a:lnTo>
                <a:lnTo>
                  <a:pt x="8443" y="4545"/>
                </a:lnTo>
                <a:lnTo>
                  <a:pt x="8425" y="4563"/>
                </a:lnTo>
                <a:lnTo>
                  <a:pt x="8417" y="4572"/>
                </a:lnTo>
                <a:lnTo>
                  <a:pt x="8408" y="4572"/>
                </a:lnTo>
                <a:lnTo>
                  <a:pt x="8399" y="4572"/>
                </a:lnTo>
                <a:lnTo>
                  <a:pt x="8399" y="4563"/>
                </a:lnTo>
                <a:lnTo>
                  <a:pt x="8408" y="4545"/>
                </a:lnTo>
                <a:lnTo>
                  <a:pt x="8417" y="4545"/>
                </a:lnTo>
                <a:lnTo>
                  <a:pt x="8417" y="4536"/>
                </a:lnTo>
                <a:lnTo>
                  <a:pt x="8408" y="4545"/>
                </a:lnTo>
                <a:lnTo>
                  <a:pt x="8399" y="4536"/>
                </a:lnTo>
                <a:lnTo>
                  <a:pt x="8408" y="4536"/>
                </a:lnTo>
                <a:lnTo>
                  <a:pt x="8417" y="4536"/>
                </a:lnTo>
                <a:lnTo>
                  <a:pt x="8425" y="4528"/>
                </a:lnTo>
                <a:lnTo>
                  <a:pt x="8417" y="4528"/>
                </a:lnTo>
                <a:lnTo>
                  <a:pt x="8417" y="4519"/>
                </a:lnTo>
                <a:lnTo>
                  <a:pt x="8425" y="4519"/>
                </a:lnTo>
                <a:lnTo>
                  <a:pt x="8434" y="4510"/>
                </a:lnTo>
                <a:lnTo>
                  <a:pt x="8443" y="4510"/>
                </a:lnTo>
                <a:lnTo>
                  <a:pt x="8452" y="4510"/>
                </a:lnTo>
                <a:lnTo>
                  <a:pt x="8452" y="4501"/>
                </a:lnTo>
                <a:lnTo>
                  <a:pt x="8461" y="4501"/>
                </a:lnTo>
                <a:lnTo>
                  <a:pt x="8461" y="4492"/>
                </a:lnTo>
                <a:lnTo>
                  <a:pt x="8461" y="4483"/>
                </a:lnTo>
                <a:lnTo>
                  <a:pt x="8452" y="4483"/>
                </a:lnTo>
                <a:lnTo>
                  <a:pt x="8443" y="4483"/>
                </a:lnTo>
                <a:lnTo>
                  <a:pt x="8443" y="4492"/>
                </a:lnTo>
                <a:lnTo>
                  <a:pt x="8434" y="4492"/>
                </a:lnTo>
                <a:lnTo>
                  <a:pt x="8425" y="4492"/>
                </a:lnTo>
                <a:lnTo>
                  <a:pt x="8417" y="4492"/>
                </a:lnTo>
                <a:lnTo>
                  <a:pt x="8408" y="4492"/>
                </a:lnTo>
                <a:lnTo>
                  <a:pt x="8399" y="4501"/>
                </a:lnTo>
                <a:lnTo>
                  <a:pt x="8390" y="4501"/>
                </a:lnTo>
                <a:lnTo>
                  <a:pt x="8381" y="4501"/>
                </a:lnTo>
                <a:lnTo>
                  <a:pt x="8399" y="4492"/>
                </a:lnTo>
                <a:lnTo>
                  <a:pt x="8408" y="4492"/>
                </a:lnTo>
                <a:lnTo>
                  <a:pt x="8408" y="4483"/>
                </a:lnTo>
                <a:lnTo>
                  <a:pt x="8408" y="4475"/>
                </a:lnTo>
                <a:lnTo>
                  <a:pt x="8399" y="4475"/>
                </a:lnTo>
                <a:lnTo>
                  <a:pt x="8390" y="4475"/>
                </a:lnTo>
                <a:lnTo>
                  <a:pt x="8399" y="4466"/>
                </a:lnTo>
                <a:lnTo>
                  <a:pt x="8390" y="4466"/>
                </a:lnTo>
                <a:lnTo>
                  <a:pt x="8381" y="4466"/>
                </a:lnTo>
                <a:lnTo>
                  <a:pt x="8372" y="4466"/>
                </a:lnTo>
                <a:lnTo>
                  <a:pt x="8399" y="4457"/>
                </a:lnTo>
                <a:lnTo>
                  <a:pt x="8399" y="4448"/>
                </a:lnTo>
                <a:lnTo>
                  <a:pt x="8408" y="4448"/>
                </a:lnTo>
                <a:lnTo>
                  <a:pt x="8417" y="4439"/>
                </a:lnTo>
                <a:lnTo>
                  <a:pt x="8417" y="4430"/>
                </a:lnTo>
                <a:lnTo>
                  <a:pt x="8417" y="4422"/>
                </a:lnTo>
                <a:lnTo>
                  <a:pt x="8417" y="4413"/>
                </a:lnTo>
                <a:lnTo>
                  <a:pt x="8408" y="4413"/>
                </a:lnTo>
                <a:lnTo>
                  <a:pt x="8399" y="4404"/>
                </a:lnTo>
                <a:lnTo>
                  <a:pt x="8390" y="4404"/>
                </a:lnTo>
                <a:lnTo>
                  <a:pt x="8372" y="4404"/>
                </a:lnTo>
                <a:lnTo>
                  <a:pt x="8364" y="4404"/>
                </a:lnTo>
                <a:lnTo>
                  <a:pt x="8364" y="4413"/>
                </a:lnTo>
                <a:lnTo>
                  <a:pt x="8355" y="4413"/>
                </a:lnTo>
                <a:lnTo>
                  <a:pt x="8355" y="4404"/>
                </a:lnTo>
                <a:lnTo>
                  <a:pt x="8355" y="4395"/>
                </a:lnTo>
                <a:lnTo>
                  <a:pt x="8346" y="4404"/>
                </a:lnTo>
                <a:lnTo>
                  <a:pt x="8337" y="4404"/>
                </a:lnTo>
                <a:lnTo>
                  <a:pt x="8337" y="4413"/>
                </a:lnTo>
                <a:lnTo>
                  <a:pt x="8328" y="4413"/>
                </a:lnTo>
                <a:lnTo>
                  <a:pt x="8319" y="4422"/>
                </a:lnTo>
                <a:lnTo>
                  <a:pt x="8311" y="4422"/>
                </a:lnTo>
                <a:lnTo>
                  <a:pt x="8302" y="4422"/>
                </a:lnTo>
                <a:lnTo>
                  <a:pt x="8293" y="4430"/>
                </a:lnTo>
                <a:lnTo>
                  <a:pt x="8293" y="4439"/>
                </a:lnTo>
                <a:lnTo>
                  <a:pt x="8293" y="4430"/>
                </a:lnTo>
                <a:lnTo>
                  <a:pt x="8293" y="4422"/>
                </a:lnTo>
                <a:lnTo>
                  <a:pt x="8302" y="4413"/>
                </a:lnTo>
                <a:lnTo>
                  <a:pt x="8302" y="4404"/>
                </a:lnTo>
                <a:lnTo>
                  <a:pt x="8302" y="4395"/>
                </a:lnTo>
                <a:lnTo>
                  <a:pt x="8293" y="4395"/>
                </a:lnTo>
                <a:lnTo>
                  <a:pt x="8293" y="4413"/>
                </a:lnTo>
                <a:lnTo>
                  <a:pt x="8293" y="4404"/>
                </a:lnTo>
                <a:lnTo>
                  <a:pt x="8284" y="4404"/>
                </a:lnTo>
                <a:lnTo>
                  <a:pt x="8275" y="4404"/>
                </a:lnTo>
                <a:lnTo>
                  <a:pt x="8267" y="4404"/>
                </a:lnTo>
                <a:lnTo>
                  <a:pt x="8258" y="4395"/>
                </a:lnTo>
                <a:lnTo>
                  <a:pt x="8240" y="4404"/>
                </a:lnTo>
                <a:lnTo>
                  <a:pt x="8231" y="4404"/>
                </a:lnTo>
                <a:lnTo>
                  <a:pt x="8249" y="4395"/>
                </a:lnTo>
                <a:lnTo>
                  <a:pt x="8249" y="4386"/>
                </a:lnTo>
                <a:lnTo>
                  <a:pt x="8240" y="4386"/>
                </a:lnTo>
                <a:lnTo>
                  <a:pt x="8231" y="4386"/>
                </a:lnTo>
                <a:lnTo>
                  <a:pt x="8240" y="4378"/>
                </a:lnTo>
                <a:lnTo>
                  <a:pt x="8258" y="4369"/>
                </a:lnTo>
                <a:lnTo>
                  <a:pt x="8275" y="4360"/>
                </a:lnTo>
                <a:lnTo>
                  <a:pt x="8275" y="4351"/>
                </a:lnTo>
                <a:lnTo>
                  <a:pt x="8267" y="4360"/>
                </a:lnTo>
                <a:lnTo>
                  <a:pt x="8258" y="4360"/>
                </a:lnTo>
                <a:lnTo>
                  <a:pt x="8249" y="4351"/>
                </a:lnTo>
                <a:lnTo>
                  <a:pt x="8240" y="4351"/>
                </a:lnTo>
                <a:lnTo>
                  <a:pt x="8231" y="4360"/>
                </a:lnTo>
                <a:lnTo>
                  <a:pt x="8231" y="4351"/>
                </a:lnTo>
                <a:lnTo>
                  <a:pt x="8231" y="4342"/>
                </a:lnTo>
                <a:lnTo>
                  <a:pt x="8222" y="4342"/>
                </a:lnTo>
                <a:lnTo>
                  <a:pt x="8214" y="4351"/>
                </a:lnTo>
                <a:lnTo>
                  <a:pt x="8214" y="4360"/>
                </a:lnTo>
                <a:lnTo>
                  <a:pt x="8205" y="4369"/>
                </a:lnTo>
                <a:lnTo>
                  <a:pt x="8196" y="4369"/>
                </a:lnTo>
                <a:lnTo>
                  <a:pt x="8187" y="4386"/>
                </a:lnTo>
                <a:lnTo>
                  <a:pt x="8178" y="4386"/>
                </a:lnTo>
                <a:lnTo>
                  <a:pt x="8178" y="4378"/>
                </a:lnTo>
                <a:lnTo>
                  <a:pt x="8178" y="4369"/>
                </a:lnTo>
                <a:lnTo>
                  <a:pt x="8187" y="4369"/>
                </a:lnTo>
                <a:lnTo>
                  <a:pt x="8187" y="4360"/>
                </a:lnTo>
                <a:lnTo>
                  <a:pt x="8187" y="4351"/>
                </a:lnTo>
                <a:lnTo>
                  <a:pt x="8205" y="4333"/>
                </a:lnTo>
                <a:lnTo>
                  <a:pt x="8205" y="4325"/>
                </a:lnTo>
                <a:lnTo>
                  <a:pt x="8205" y="4316"/>
                </a:lnTo>
                <a:lnTo>
                  <a:pt x="8214" y="4316"/>
                </a:lnTo>
                <a:lnTo>
                  <a:pt x="8231" y="4298"/>
                </a:lnTo>
                <a:lnTo>
                  <a:pt x="8231" y="4289"/>
                </a:lnTo>
                <a:lnTo>
                  <a:pt x="8231" y="4280"/>
                </a:lnTo>
                <a:lnTo>
                  <a:pt x="8240" y="4272"/>
                </a:lnTo>
                <a:lnTo>
                  <a:pt x="8249" y="4263"/>
                </a:lnTo>
                <a:lnTo>
                  <a:pt x="8258" y="4254"/>
                </a:lnTo>
                <a:lnTo>
                  <a:pt x="8258" y="4245"/>
                </a:lnTo>
                <a:lnTo>
                  <a:pt x="8258" y="4236"/>
                </a:lnTo>
                <a:lnTo>
                  <a:pt x="8249" y="4236"/>
                </a:lnTo>
                <a:lnTo>
                  <a:pt x="8240" y="4236"/>
                </a:lnTo>
                <a:lnTo>
                  <a:pt x="8240" y="4227"/>
                </a:lnTo>
                <a:lnTo>
                  <a:pt x="8249" y="4219"/>
                </a:lnTo>
                <a:lnTo>
                  <a:pt x="8258" y="4219"/>
                </a:lnTo>
                <a:lnTo>
                  <a:pt x="8267" y="4219"/>
                </a:lnTo>
                <a:lnTo>
                  <a:pt x="8275" y="4219"/>
                </a:lnTo>
                <a:lnTo>
                  <a:pt x="8275" y="4210"/>
                </a:lnTo>
                <a:close/>
                <a:moveTo>
                  <a:pt x="8293" y="4166"/>
                </a:moveTo>
                <a:lnTo>
                  <a:pt x="8293" y="4157"/>
                </a:lnTo>
                <a:lnTo>
                  <a:pt x="8284" y="4166"/>
                </a:lnTo>
                <a:close/>
                <a:moveTo>
                  <a:pt x="8267" y="4280"/>
                </a:moveTo>
                <a:lnTo>
                  <a:pt x="8275" y="4280"/>
                </a:lnTo>
                <a:lnTo>
                  <a:pt x="8284" y="4280"/>
                </a:lnTo>
                <a:lnTo>
                  <a:pt x="8284" y="4272"/>
                </a:lnTo>
                <a:lnTo>
                  <a:pt x="8275" y="4272"/>
                </a:lnTo>
                <a:close/>
                <a:moveTo>
                  <a:pt x="4411" y="2506"/>
                </a:moveTo>
                <a:lnTo>
                  <a:pt x="4411" y="2515"/>
                </a:lnTo>
                <a:lnTo>
                  <a:pt x="4420" y="2524"/>
                </a:lnTo>
                <a:lnTo>
                  <a:pt x="4420" y="2533"/>
                </a:lnTo>
                <a:lnTo>
                  <a:pt x="4429" y="2524"/>
                </a:lnTo>
                <a:lnTo>
                  <a:pt x="4429" y="2515"/>
                </a:lnTo>
                <a:lnTo>
                  <a:pt x="4420" y="2515"/>
                </a:lnTo>
                <a:close/>
                <a:moveTo>
                  <a:pt x="8337" y="2136"/>
                </a:moveTo>
                <a:lnTo>
                  <a:pt x="8328" y="2136"/>
                </a:lnTo>
                <a:lnTo>
                  <a:pt x="8319" y="2162"/>
                </a:lnTo>
                <a:lnTo>
                  <a:pt x="8328" y="2171"/>
                </a:lnTo>
                <a:lnTo>
                  <a:pt x="8328" y="2180"/>
                </a:lnTo>
                <a:lnTo>
                  <a:pt x="8337" y="2180"/>
                </a:lnTo>
                <a:lnTo>
                  <a:pt x="8355" y="2180"/>
                </a:lnTo>
                <a:lnTo>
                  <a:pt x="8381" y="2180"/>
                </a:lnTo>
                <a:lnTo>
                  <a:pt x="8390" y="2189"/>
                </a:lnTo>
                <a:lnTo>
                  <a:pt x="8399" y="2189"/>
                </a:lnTo>
                <a:lnTo>
                  <a:pt x="8408" y="2189"/>
                </a:lnTo>
                <a:lnTo>
                  <a:pt x="8408" y="2198"/>
                </a:lnTo>
                <a:lnTo>
                  <a:pt x="8417" y="2198"/>
                </a:lnTo>
                <a:lnTo>
                  <a:pt x="8399" y="2198"/>
                </a:lnTo>
                <a:lnTo>
                  <a:pt x="8381" y="2198"/>
                </a:lnTo>
                <a:lnTo>
                  <a:pt x="8372" y="2206"/>
                </a:lnTo>
                <a:lnTo>
                  <a:pt x="8381" y="2206"/>
                </a:lnTo>
                <a:lnTo>
                  <a:pt x="8381" y="2215"/>
                </a:lnTo>
                <a:lnTo>
                  <a:pt x="8399" y="2215"/>
                </a:lnTo>
                <a:lnTo>
                  <a:pt x="8408" y="2224"/>
                </a:lnTo>
                <a:lnTo>
                  <a:pt x="8417" y="2224"/>
                </a:lnTo>
                <a:lnTo>
                  <a:pt x="8461" y="2215"/>
                </a:lnTo>
                <a:lnTo>
                  <a:pt x="8478" y="2206"/>
                </a:lnTo>
                <a:lnTo>
                  <a:pt x="8531" y="2198"/>
                </a:lnTo>
                <a:lnTo>
                  <a:pt x="8540" y="2189"/>
                </a:lnTo>
                <a:lnTo>
                  <a:pt x="8540" y="2180"/>
                </a:lnTo>
                <a:lnTo>
                  <a:pt x="8540" y="2171"/>
                </a:lnTo>
                <a:lnTo>
                  <a:pt x="8531" y="2171"/>
                </a:lnTo>
                <a:lnTo>
                  <a:pt x="8540" y="2162"/>
                </a:lnTo>
                <a:lnTo>
                  <a:pt x="8531" y="2153"/>
                </a:lnTo>
                <a:lnTo>
                  <a:pt x="8505" y="2145"/>
                </a:lnTo>
                <a:lnTo>
                  <a:pt x="8478" y="2136"/>
                </a:lnTo>
                <a:lnTo>
                  <a:pt x="8452" y="2109"/>
                </a:lnTo>
                <a:lnTo>
                  <a:pt x="8443" y="2101"/>
                </a:lnTo>
                <a:lnTo>
                  <a:pt x="8434" y="2101"/>
                </a:lnTo>
                <a:lnTo>
                  <a:pt x="8390" y="2092"/>
                </a:lnTo>
                <a:lnTo>
                  <a:pt x="8364" y="2083"/>
                </a:lnTo>
                <a:lnTo>
                  <a:pt x="8337" y="2092"/>
                </a:lnTo>
                <a:lnTo>
                  <a:pt x="8328" y="2101"/>
                </a:lnTo>
                <a:lnTo>
                  <a:pt x="8328" y="2109"/>
                </a:lnTo>
                <a:lnTo>
                  <a:pt x="8328" y="2118"/>
                </a:lnTo>
                <a:lnTo>
                  <a:pt x="8337" y="2127"/>
                </a:lnTo>
                <a:lnTo>
                  <a:pt x="8364" y="2136"/>
                </a:lnTo>
                <a:close/>
                <a:moveTo>
                  <a:pt x="5505" y="3115"/>
                </a:moveTo>
                <a:lnTo>
                  <a:pt x="5514" y="3124"/>
                </a:lnTo>
                <a:lnTo>
                  <a:pt x="5523" y="3115"/>
                </a:lnTo>
                <a:lnTo>
                  <a:pt x="5514" y="3115"/>
                </a:lnTo>
                <a:close/>
                <a:moveTo>
                  <a:pt x="7878" y="3742"/>
                </a:moveTo>
                <a:lnTo>
                  <a:pt x="7870" y="3742"/>
                </a:lnTo>
                <a:lnTo>
                  <a:pt x="7861" y="3742"/>
                </a:lnTo>
                <a:lnTo>
                  <a:pt x="7861" y="3751"/>
                </a:lnTo>
                <a:lnTo>
                  <a:pt x="7878" y="3751"/>
                </a:lnTo>
                <a:close/>
                <a:moveTo>
                  <a:pt x="6511" y="4166"/>
                </a:moveTo>
                <a:lnTo>
                  <a:pt x="6520" y="4166"/>
                </a:lnTo>
                <a:lnTo>
                  <a:pt x="6529" y="4166"/>
                </a:lnTo>
                <a:lnTo>
                  <a:pt x="6529" y="4157"/>
                </a:lnTo>
                <a:lnTo>
                  <a:pt x="6529" y="4148"/>
                </a:lnTo>
                <a:lnTo>
                  <a:pt x="6502" y="4157"/>
                </a:lnTo>
                <a:lnTo>
                  <a:pt x="6511" y="4157"/>
                </a:lnTo>
                <a:close/>
                <a:moveTo>
                  <a:pt x="7746" y="7068"/>
                </a:moveTo>
                <a:lnTo>
                  <a:pt x="7737" y="7068"/>
                </a:lnTo>
                <a:lnTo>
                  <a:pt x="7746" y="7077"/>
                </a:lnTo>
                <a:lnTo>
                  <a:pt x="7755" y="7077"/>
                </a:lnTo>
                <a:close/>
                <a:moveTo>
                  <a:pt x="7587" y="6989"/>
                </a:moveTo>
                <a:lnTo>
                  <a:pt x="7578" y="6998"/>
                </a:lnTo>
                <a:lnTo>
                  <a:pt x="7587" y="6998"/>
                </a:lnTo>
                <a:close/>
                <a:moveTo>
                  <a:pt x="7640" y="7545"/>
                </a:moveTo>
                <a:lnTo>
                  <a:pt x="7649" y="7554"/>
                </a:lnTo>
                <a:lnTo>
                  <a:pt x="7658" y="7554"/>
                </a:lnTo>
                <a:lnTo>
                  <a:pt x="7667" y="7545"/>
                </a:lnTo>
                <a:lnTo>
                  <a:pt x="7667" y="7536"/>
                </a:lnTo>
                <a:lnTo>
                  <a:pt x="7658" y="7536"/>
                </a:lnTo>
                <a:lnTo>
                  <a:pt x="7649" y="7536"/>
                </a:lnTo>
                <a:lnTo>
                  <a:pt x="7649" y="7545"/>
                </a:lnTo>
                <a:lnTo>
                  <a:pt x="7640" y="7545"/>
                </a:lnTo>
                <a:lnTo>
                  <a:pt x="7640" y="7536"/>
                </a:lnTo>
                <a:lnTo>
                  <a:pt x="7631" y="7536"/>
                </a:lnTo>
                <a:lnTo>
                  <a:pt x="7631" y="7545"/>
                </a:lnTo>
                <a:lnTo>
                  <a:pt x="7623" y="7545"/>
                </a:lnTo>
                <a:close/>
                <a:moveTo>
                  <a:pt x="7614" y="7042"/>
                </a:moveTo>
                <a:lnTo>
                  <a:pt x="7605" y="7042"/>
                </a:lnTo>
                <a:lnTo>
                  <a:pt x="7596" y="7033"/>
                </a:lnTo>
                <a:lnTo>
                  <a:pt x="7587" y="7042"/>
                </a:lnTo>
                <a:lnTo>
                  <a:pt x="7605" y="7042"/>
                </a:lnTo>
                <a:close/>
                <a:moveTo>
                  <a:pt x="7561" y="7015"/>
                </a:moveTo>
                <a:lnTo>
                  <a:pt x="7552" y="7007"/>
                </a:lnTo>
                <a:lnTo>
                  <a:pt x="7543" y="7007"/>
                </a:lnTo>
                <a:lnTo>
                  <a:pt x="7534" y="7015"/>
                </a:lnTo>
                <a:lnTo>
                  <a:pt x="7543" y="7015"/>
                </a:lnTo>
                <a:lnTo>
                  <a:pt x="7552" y="7015"/>
                </a:lnTo>
                <a:close/>
                <a:moveTo>
                  <a:pt x="7561" y="7554"/>
                </a:moveTo>
                <a:lnTo>
                  <a:pt x="7561" y="7545"/>
                </a:lnTo>
                <a:lnTo>
                  <a:pt x="7552" y="7545"/>
                </a:lnTo>
                <a:lnTo>
                  <a:pt x="7552" y="7554"/>
                </a:lnTo>
                <a:close/>
                <a:moveTo>
                  <a:pt x="7623" y="6980"/>
                </a:moveTo>
                <a:lnTo>
                  <a:pt x="7623" y="6989"/>
                </a:lnTo>
                <a:lnTo>
                  <a:pt x="7631" y="6980"/>
                </a:lnTo>
                <a:close/>
                <a:moveTo>
                  <a:pt x="7605" y="5896"/>
                </a:moveTo>
                <a:lnTo>
                  <a:pt x="7596" y="5904"/>
                </a:lnTo>
                <a:lnTo>
                  <a:pt x="7587" y="5904"/>
                </a:lnTo>
                <a:lnTo>
                  <a:pt x="7587" y="5913"/>
                </a:lnTo>
                <a:lnTo>
                  <a:pt x="7596" y="5913"/>
                </a:lnTo>
                <a:lnTo>
                  <a:pt x="7596" y="5904"/>
                </a:lnTo>
                <a:close/>
                <a:moveTo>
                  <a:pt x="7596" y="6998"/>
                </a:moveTo>
                <a:lnTo>
                  <a:pt x="7605" y="6998"/>
                </a:lnTo>
                <a:close/>
                <a:moveTo>
                  <a:pt x="7614" y="6989"/>
                </a:moveTo>
                <a:lnTo>
                  <a:pt x="7605" y="6989"/>
                </a:lnTo>
                <a:close/>
                <a:moveTo>
                  <a:pt x="6837" y="6874"/>
                </a:moveTo>
                <a:lnTo>
                  <a:pt x="6846" y="6874"/>
                </a:lnTo>
                <a:lnTo>
                  <a:pt x="6855" y="6874"/>
                </a:lnTo>
                <a:lnTo>
                  <a:pt x="6873" y="6865"/>
                </a:lnTo>
                <a:lnTo>
                  <a:pt x="6890" y="6865"/>
                </a:lnTo>
                <a:lnTo>
                  <a:pt x="6899" y="6865"/>
                </a:lnTo>
                <a:lnTo>
                  <a:pt x="6908" y="6857"/>
                </a:lnTo>
                <a:lnTo>
                  <a:pt x="6908" y="6848"/>
                </a:lnTo>
                <a:lnTo>
                  <a:pt x="6899" y="6848"/>
                </a:lnTo>
                <a:lnTo>
                  <a:pt x="6890" y="6848"/>
                </a:lnTo>
                <a:lnTo>
                  <a:pt x="6881" y="6839"/>
                </a:lnTo>
                <a:lnTo>
                  <a:pt x="6873" y="6830"/>
                </a:lnTo>
                <a:lnTo>
                  <a:pt x="6864" y="6830"/>
                </a:lnTo>
                <a:lnTo>
                  <a:pt x="6855" y="6821"/>
                </a:lnTo>
                <a:lnTo>
                  <a:pt x="6846" y="6821"/>
                </a:lnTo>
                <a:lnTo>
                  <a:pt x="6829" y="6812"/>
                </a:lnTo>
                <a:lnTo>
                  <a:pt x="6820" y="6821"/>
                </a:lnTo>
                <a:lnTo>
                  <a:pt x="6802" y="6812"/>
                </a:lnTo>
                <a:lnTo>
                  <a:pt x="6793" y="6812"/>
                </a:lnTo>
                <a:lnTo>
                  <a:pt x="6784" y="6812"/>
                </a:lnTo>
                <a:lnTo>
                  <a:pt x="6793" y="6812"/>
                </a:lnTo>
                <a:lnTo>
                  <a:pt x="6802" y="6804"/>
                </a:lnTo>
                <a:lnTo>
                  <a:pt x="6793" y="6804"/>
                </a:lnTo>
                <a:lnTo>
                  <a:pt x="6793" y="6795"/>
                </a:lnTo>
                <a:lnTo>
                  <a:pt x="6802" y="6795"/>
                </a:lnTo>
                <a:lnTo>
                  <a:pt x="6802" y="6786"/>
                </a:lnTo>
                <a:lnTo>
                  <a:pt x="6793" y="6786"/>
                </a:lnTo>
                <a:lnTo>
                  <a:pt x="6776" y="6786"/>
                </a:lnTo>
                <a:lnTo>
                  <a:pt x="6767" y="6786"/>
                </a:lnTo>
                <a:lnTo>
                  <a:pt x="6749" y="6777"/>
                </a:lnTo>
                <a:lnTo>
                  <a:pt x="6740" y="6777"/>
                </a:lnTo>
                <a:lnTo>
                  <a:pt x="6731" y="6777"/>
                </a:lnTo>
                <a:lnTo>
                  <a:pt x="6723" y="6768"/>
                </a:lnTo>
                <a:lnTo>
                  <a:pt x="6714" y="6768"/>
                </a:lnTo>
                <a:lnTo>
                  <a:pt x="6705" y="6768"/>
                </a:lnTo>
                <a:lnTo>
                  <a:pt x="6714" y="6759"/>
                </a:lnTo>
                <a:lnTo>
                  <a:pt x="6705" y="6759"/>
                </a:lnTo>
                <a:lnTo>
                  <a:pt x="6687" y="6751"/>
                </a:lnTo>
                <a:lnTo>
                  <a:pt x="6679" y="6759"/>
                </a:lnTo>
                <a:lnTo>
                  <a:pt x="6679" y="6751"/>
                </a:lnTo>
                <a:lnTo>
                  <a:pt x="6670" y="6751"/>
                </a:lnTo>
                <a:lnTo>
                  <a:pt x="6679" y="6751"/>
                </a:lnTo>
                <a:lnTo>
                  <a:pt x="6687" y="6751"/>
                </a:lnTo>
                <a:lnTo>
                  <a:pt x="6687" y="6742"/>
                </a:lnTo>
                <a:lnTo>
                  <a:pt x="6679" y="6742"/>
                </a:lnTo>
                <a:lnTo>
                  <a:pt x="6670" y="6733"/>
                </a:lnTo>
                <a:lnTo>
                  <a:pt x="6661" y="6724"/>
                </a:lnTo>
                <a:lnTo>
                  <a:pt x="6652" y="6724"/>
                </a:lnTo>
                <a:lnTo>
                  <a:pt x="6661" y="6733"/>
                </a:lnTo>
                <a:lnTo>
                  <a:pt x="6652" y="6733"/>
                </a:lnTo>
                <a:lnTo>
                  <a:pt x="6634" y="6724"/>
                </a:lnTo>
                <a:lnTo>
                  <a:pt x="6626" y="6724"/>
                </a:lnTo>
                <a:lnTo>
                  <a:pt x="6617" y="6706"/>
                </a:lnTo>
                <a:lnTo>
                  <a:pt x="6573" y="6689"/>
                </a:lnTo>
                <a:lnTo>
                  <a:pt x="6564" y="6689"/>
                </a:lnTo>
                <a:lnTo>
                  <a:pt x="6555" y="6689"/>
                </a:lnTo>
                <a:lnTo>
                  <a:pt x="6537" y="6689"/>
                </a:lnTo>
                <a:lnTo>
                  <a:pt x="6529" y="6689"/>
                </a:lnTo>
                <a:lnTo>
                  <a:pt x="6529" y="6680"/>
                </a:lnTo>
                <a:lnTo>
                  <a:pt x="6520" y="6680"/>
                </a:lnTo>
                <a:lnTo>
                  <a:pt x="6511" y="6671"/>
                </a:lnTo>
                <a:lnTo>
                  <a:pt x="6502" y="6662"/>
                </a:lnTo>
                <a:lnTo>
                  <a:pt x="6484" y="6654"/>
                </a:lnTo>
                <a:lnTo>
                  <a:pt x="6493" y="6654"/>
                </a:lnTo>
                <a:lnTo>
                  <a:pt x="6484" y="6654"/>
                </a:lnTo>
                <a:lnTo>
                  <a:pt x="6476" y="6654"/>
                </a:lnTo>
                <a:lnTo>
                  <a:pt x="6476" y="6645"/>
                </a:lnTo>
                <a:lnTo>
                  <a:pt x="6467" y="6645"/>
                </a:lnTo>
                <a:lnTo>
                  <a:pt x="6458" y="6645"/>
                </a:lnTo>
                <a:lnTo>
                  <a:pt x="6449" y="6645"/>
                </a:lnTo>
                <a:lnTo>
                  <a:pt x="6440" y="6645"/>
                </a:lnTo>
                <a:lnTo>
                  <a:pt x="6440" y="6636"/>
                </a:lnTo>
                <a:lnTo>
                  <a:pt x="6432" y="6636"/>
                </a:lnTo>
                <a:lnTo>
                  <a:pt x="6405" y="6636"/>
                </a:lnTo>
                <a:lnTo>
                  <a:pt x="6396" y="6636"/>
                </a:lnTo>
                <a:lnTo>
                  <a:pt x="6387" y="6636"/>
                </a:lnTo>
                <a:lnTo>
                  <a:pt x="6387" y="6627"/>
                </a:lnTo>
                <a:lnTo>
                  <a:pt x="6379" y="6627"/>
                </a:lnTo>
                <a:lnTo>
                  <a:pt x="6361" y="6636"/>
                </a:lnTo>
                <a:lnTo>
                  <a:pt x="6343" y="6627"/>
                </a:lnTo>
                <a:lnTo>
                  <a:pt x="6326" y="6627"/>
                </a:lnTo>
                <a:lnTo>
                  <a:pt x="6308" y="6627"/>
                </a:lnTo>
                <a:lnTo>
                  <a:pt x="6290" y="6636"/>
                </a:lnTo>
                <a:lnTo>
                  <a:pt x="6282" y="6636"/>
                </a:lnTo>
                <a:lnTo>
                  <a:pt x="6246" y="6645"/>
                </a:lnTo>
                <a:lnTo>
                  <a:pt x="6237" y="6645"/>
                </a:lnTo>
                <a:lnTo>
                  <a:pt x="6176" y="6662"/>
                </a:lnTo>
                <a:lnTo>
                  <a:pt x="6176" y="6671"/>
                </a:lnTo>
                <a:lnTo>
                  <a:pt x="6158" y="6680"/>
                </a:lnTo>
                <a:lnTo>
                  <a:pt x="6158" y="6689"/>
                </a:lnTo>
                <a:lnTo>
                  <a:pt x="6158" y="6698"/>
                </a:lnTo>
                <a:lnTo>
                  <a:pt x="6158" y="6715"/>
                </a:lnTo>
                <a:lnTo>
                  <a:pt x="6149" y="6715"/>
                </a:lnTo>
                <a:lnTo>
                  <a:pt x="6140" y="6715"/>
                </a:lnTo>
                <a:lnTo>
                  <a:pt x="6123" y="6724"/>
                </a:lnTo>
                <a:lnTo>
                  <a:pt x="6114" y="6733"/>
                </a:lnTo>
                <a:lnTo>
                  <a:pt x="6123" y="6733"/>
                </a:lnTo>
                <a:lnTo>
                  <a:pt x="6132" y="6724"/>
                </a:lnTo>
                <a:lnTo>
                  <a:pt x="6140" y="6724"/>
                </a:lnTo>
                <a:lnTo>
                  <a:pt x="6149" y="6724"/>
                </a:lnTo>
                <a:lnTo>
                  <a:pt x="6149" y="6733"/>
                </a:lnTo>
                <a:lnTo>
                  <a:pt x="6167" y="6724"/>
                </a:lnTo>
                <a:lnTo>
                  <a:pt x="6176" y="6724"/>
                </a:lnTo>
                <a:lnTo>
                  <a:pt x="6184" y="6724"/>
                </a:lnTo>
                <a:lnTo>
                  <a:pt x="6184" y="6715"/>
                </a:lnTo>
                <a:lnTo>
                  <a:pt x="6184" y="6706"/>
                </a:lnTo>
                <a:lnTo>
                  <a:pt x="6193" y="6706"/>
                </a:lnTo>
                <a:lnTo>
                  <a:pt x="6202" y="6706"/>
                </a:lnTo>
                <a:lnTo>
                  <a:pt x="6211" y="6706"/>
                </a:lnTo>
                <a:lnTo>
                  <a:pt x="6211" y="6698"/>
                </a:lnTo>
                <a:lnTo>
                  <a:pt x="6220" y="6698"/>
                </a:lnTo>
                <a:lnTo>
                  <a:pt x="6220" y="6706"/>
                </a:lnTo>
                <a:lnTo>
                  <a:pt x="6229" y="6698"/>
                </a:lnTo>
                <a:lnTo>
                  <a:pt x="6237" y="6698"/>
                </a:lnTo>
                <a:lnTo>
                  <a:pt x="6246" y="6689"/>
                </a:lnTo>
                <a:lnTo>
                  <a:pt x="6255" y="6680"/>
                </a:lnTo>
                <a:lnTo>
                  <a:pt x="6264" y="6671"/>
                </a:lnTo>
                <a:lnTo>
                  <a:pt x="6273" y="6671"/>
                </a:lnTo>
                <a:lnTo>
                  <a:pt x="6273" y="6662"/>
                </a:lnTo>
                <a:lnTo>
                  <a:pt x="6334" y="6662"/>
                </a:lnTo>
                <a:lnTo>
                  <a:pt x="6343" y="6662"/>
                </a:lnTo>
                <a:lnTo>
                  <a:pt x="6343" y="6671"/>
                </a:lnTo>
                <a:lnTo>
                  <a:pt x="6352" y="6671"/>
                </a:lnTo>
                <a:lnTo>
                  <a:pt x="6352" y="6680"/>
                </a:lnTo>
                <a:lnTo>
                  <a:pt x="6334" y="6689"/>
                </a:lnTo>
                <a:lnTo>
                  <a:pt x="6326" y="6689"/>
                </a:lnTo>
                <a:lnTo>
                  <a:pt x="6334" y="6698"/>
                </a:lnTo>
                <a:lnTo>
                  <a:pt x="6343" y="6698"/>
                </a:lnTo>
                <a:lnTo>
                  <a:pt x="6343" y="6706"/>
                </a:lnTo>
                <a:lnTo>
                  <a:pt x="6370" y="6706"/>
                </a:lnTo>
                <a:lnTo>
                  <a:pt x="6379" y="6706"/>
                </a:lnTo>
                <a:lnTo>
                  <a:pt x="6387" y="6706"/>
                </a:lnTo>
                <a:lnTo>
                  <a:pt x="6387" y="6698"/>
                </a:lnTo>
                <a:lnTo>
                  <a:pt x="6396" y="6698"/>
                </a:lnTo>
                <a:lnTo>
                  <a:pt x="6396" y="6706"/>
                </a:lnTo>
                <a:lnTo>
                  <a:pt x="6405" y="6715"/>
                </a:lnTo>
                <a:lnTo>
                  <a:pt x="6440" y="6715"/>
                </a:lnTo>
                <a:lnTo>
                  <a:pt x="6440" y="6706"/>
                </a:lnTo>
                <a:lnTo>
                  <a:pt x="6449" y="6715"/>
                </a:lnTo>
                <a:lnTo>
                  <a:pt x="6458" y="6724"/>
                </a:lnTo>
                <a:lnTo>
                  <a:pt x="6467" y="6733"/>
                </a:lnTo>
                <a:lnTo>
                  <a:pt x="6484" y="6733"/>
                </a:lnTo>
                <a:lnTo>
                  <a:pt x="6529" y="6751"/>
                </a:lnTo>
                <a:lnTo>
                  <a:pt x="6537" y="6751"/>
                </a:lnTo>
                <a:lnTo>
                  <a:pt x="6564" y="6751"/>
                </a:lnTo>
                <a:lnTo>
                  <a:pt x="6573" y="6751"/>
                </a:lnTo>
                <a:lnTo>
                  <a:pt x="6581" y="6751"/>
                </a:lnTo>
                <a:lnTo>
                  <a:pt x="6581" y="6759"/>
                </a:lnTo>
                <a:lnTo>
                  <a:pt x="6581" y="6768"/>
                </a:lnTo>
                <a:lnTo>
                  <a:pt x="6590" y="6786"/>
                </a:lnTo>
                <a:lnTo>
                  <a:pt x="6590" y="6795"/>
                </a:lnTo>
                <a:lnTo>
                  <a:pt x="6599" y="6804"/>
                </a:lnTo>
                <a:lnTo>
                  <a:pt x="6617" y="6812"/>
                </a:lnTo>
                <a:lnTo>
                  <a:pt x="6626" y="6812"/>
                </a:lnTo>
                <a:lnTo>
                  <a:pt x="6634" y="6812"/>
                </a:lnTo>
                <a:lnTo>
                  <a:pt x="6652" y="6821"/>
                </a:lnTo>
                <a:lnTo>
                  <a:pt x="6661" y="6821"/>
                </a:lnTo>
                <a:lnTo>
                  <a:pt x="6670" y="6821"/>
                </a:lnTo>
                <a:lnTo>
                  <a:pt x="6679" y="6821"/>
                </a:lnTo>
                <a:lnTo>
                  <a:pt x="6687" y="6830"/>
                </a:lnTo>
                <a:lnTo>
                  <a:pt x="6687" y="6839"/>
                </a:lnTo>
                <a:lnTo>
                  <a:pt x="6687" y="6848"/>
                </a:lnTo>
                <a:lnTo>
                  <a:pt x="6679" y="6848"/>
                </a:lnTo>
                <a:lnTo>
                  <a:pt x="6661" y="6865"/>
                </a:lnTo>
                <a:lnTo>
                  <a:pt x="6643" y="6883"/>
                </a:lnTo>
                <a:lnTo>
                  <a:pt x="6661" y="6883"/>
                </a:lnTo>
                <a:lnTo>
                  <a:pt x="6679" y="6874"/>
                </a:lnTo>
                <a:lnTo>
                  <a:pt x="6696" y="6874"/>
                </a:lnTo>
                <a:lnTo>
                  <a:pt x="6705" y="6874"/>
                </a:lnTo>
                <a:lnTo>
                  <a:pt x="6714" y="6874"/>
                </a:lnTo>
                <a:lnTo>
                  <a:pt x="6731" y="6874"/>
                </a:lnTo>
                <a:lnTo>
                  <a:pt x="6749" y="6874"/>
                </a:lnTo>
                <a:lnTo>
                  <a:pt x="6758" y="6874"/>
                </a:lnTo>
                <a:lnTo>
                  <a:pt x="6784" y="6874"/>
                </a:lnTo>
                <a:lnTo>
                  <a:pt x="6793" y="6874"/>
                </a:lnTo>
                <a:lnTo>
                  <a:pt x="6802" y="6883"/>
                </a:lnTo>
                <a:lnTo>
                  <a:pt x="6820" y="6874"/>
                </a:lnTo>
                <a:lnTo>
                  <a:pt x="6829" y="6874"/>
                </a:lnTo>
                <a:lnTo>
                  <a:pt x="6837" y="6865"/>
                </a:lnTo>
                <a:close/>
                <a:moveTo>
                  <a:pt x="7287" y="7457"/>
                </a:moveTo>
                <a:lnTo>
                  <a:pt x="7278" y="7448"/>
                </a:lnTo>
                <a:lnTo>
                  <a:pt x="7278" y="7439"/>
                </a:lnTo>
                <a:lnTo>
                  <a:pt x="7270" y="7439"/>
                </a:lnTo>
                <a:lnTo>
                  <a:pt x="7278" y="7448"/>
                </a:lnTo>
                <a:lnTo>
                  <a:pt x="7287" y="7457"/>
                </a:lnTo>
                <a:lnTo>
                  <a:pt x="7296" y="7466"/>
                </a:lnTo>
                <a:lnTo>
                  <a:pt x="7305" y="7466"/>
                </a:lnTo>
                <a:lnTo>
                  <a:pt x="7296" y="7457"/>
                </a:lnTo>
                <a:close/>
                <a:moveTo>
                  <a:pt x="7217" y="7439"/>
                </a:moveTo>
                <a:lnTo>
                  <a:pt x="7217" y="7430"/>
                </a:lnTo>
                <a:lnTo>
                  <a:pt x="7208" y="7421"/>
                </a:lnTo>
                <a:lnTo>
                  <a:pt x="7208" y="7430"/>
                </a:lnTo>
                <a:close/>
                <a:moveTo>
                  <a:pt x="6723" y="7024"/>
                </a:moveTo>
                <a:lnTo>
                  <a:pt x="6723" y="7033"/>
                </a:lnTo>
                <a:lnTo>
                  <a:pt x="6731" y="7033"/>
                </a:lnTo>
                <a:lnTo>
                  <a:pt x="6740" y="7033"/>
                </a:lnTo>
                <a:lnTo>
                  <a:pt x="6749" y="7033"/>
                </a:lnTo>
                <a:lnTo>
                  <a:pt x="6758" y="7024"/>
                </a:lnTo>
                <a:lnTo>
                  <a:pt x="6749" y="7007"/>
                </a:lnTo>
                <a:lnTo>
                  <a:pt x="6723" y="7007"/>
                </a:lnTo>
                <a:lnTo>
                  <a:pt x="6714" y="6998"/>
                </a:lnTo>
                <a:lnTo>
                  <a:pt x="6705" y="6989"/>
                </a:lnTo>
                <a:lnTo>
                  <a:pt x="6696" y="6989"/>
                </a:lnTo>
                <a:lnTo>
                  <a:pt x="6687" y="6989"/>
                </a:lnTo>
                <a:lnTo>
                  <a:pt x="6679" y="6989"/>
                </a:lnTo>
                <a:lnTo>
                  <a:pt x="6670" y="6989"/>
                </a:lnTo>
                <a:lnTo>
                  <a:pt x="6661" y="6989"/>
                </a:lnTo>
                <a:lnTo>
                  <a:pt x="6634" y="6980"/>
                </a:lnTo>
                <a:lnTo>
                  <a:pt x="6626" y="6980"/>
                </a:lnTo>
                <a:lnTo>
                  <a:pt x="6626" y="6989"/>
                </a:lnTo>
                <a:lnTo>
                  <a:pt x="6617" y="6989"/>
                </a:lnTo>
                <a:lnTo>
                  <a:pt x="6608" y="6989"/>
                </a:lnTo>
                <a:lnTo>
                  <a:pt x="6599" y="6998"/>
                </a:lnTo>
                <a:lnTo>
                  <a:pt x="6599" y="7007"/>
                </a:lnTo>
                <a:lnTo>
                  <a:pt x="6617" y="7007"/>
                </a:lnTo>
                <a:lnTo>
                  <a:pt x="6626" y="7015"/>
                </a:lnTo>
                <a:lnTo>
                  <a:pt x="6634" y="7024"/>
                </a:lnTo>
                <a:lnTo>
                  <a:pt x="6643" y="7033"/>
                </a:lnTo>
                <a:lnTo>
                  <a:pt x="6652" y="7033"/>
                </a:lnTo>
                <a:lnTo>
                  <a:pt x="6661" y="7033"/>
                </a:lnTo>
                <a:lnTo>
                  <a:pt x="6670" y="7033"/>
                </a:lnTo>
                <a:lnTo>
                  <a:pt x="6679" y="7042"/>
                </a:lnTo>
                <a:lnTo>
                  <a:pt x="6687" y="7033"/>
                </a:lnTo>
                <a:lnTo>
                  <a:pt x="6696" y="7033"/>
                </a:lnTo>
                <a:lnTo>
                  <a:pt x="6705" y="7033"/>
                </a:lnTo>
                <a:lnTo>
                  <a:pt x="6705" y="7024"/>
                </a:lnTo>
                <a:lnTo>
                  <a:pt x="6714" y="7024"/>
                </a:lnTo>
                <a:close/>
                <a:moveTo>
                  <a:pt x="7490" y="4872"/>
                </a:moveTo>
                <a:lnTo>
                  <a:pt x="7481" y="4881"/>
                </a:lnTo>
                <a:lnTo>
                  <a:pt x="7481" y="4889"/>
                </a:lnTo>
                <a:lnTo>
                  <a:pt x="7490" y="4881"/>
                </a:lnTo>
                <a:close/>
                <a:moveTo>
                  <a:pt x="7455" y="4845"/>
                </a:moveTo>
                <a:lnTo>
                  <a:pt x="7455" y="4836"/>
                </a:lnTo>
                <a:lnTo>
                  <a:pt x="7446" y="4836"/>
                </a:lnTo>
                <a:lnTo>
                  <a:pt x="7437" y="4854"/>
                </a:lnTo>
                <a:lnTo>
                  <a:pt x="7446" y="4845"/>
                </a:lnTo>
                <a:close/>
                <a:moveTo>
                  <a:pt x="7305" y="7007"/>
                </a:moveTo>
                <a:lnTo>
                  <a:pt x="7314" y="7007"/>
                </a:lnTo>
                <a:lnTo>
                  <a:pt x="7314" y="6998"/>
                </a:lnTo>
                <a:lnTo>
                  <a:pt x="7323" y="6989"/>
                </a:lnTo>
                <a:lnTo>
                  <a:pt x="7331" y="6980"/>
                </a:lnTo>
                <a:lnTo>
                  <a:pt x="7331" y="6971"/>
                </a:lnTo>
                <a:lnTo>
                  <a:pt x="7323" y="6971"/>
                </a:lnTo>
                <a:lnTo>
                  <a:pt x="7305" y="6954"/>
                </a:lnTo>
                <a:lnTo>
                  <a:pt x="7296" y="6945"/>
                </a:lnTo>
                <a:lnTo>
                  <a:pt x="7287" y="6945"/>
                </a:lnTo>
                <a:lnTo>
                  <a:pt x="7270" y="6945"/>
                </a:lnTo>
                <a:lnTo>
                  <a:pt x="7261" y="6945"/>
                </a:lnTo>
                <a:lnTo>
                  <a:pt x="7261" y="6936"/>
                </a:lnTo>
                <a:lnTo>
                  <a:pt x="7252" y="6936"/>
                </a:lnTo>
                <a:lnTo>
                  <a:pt x="7243" y="6936"/>
                </a:lnTo>
                <a:lnTo>
                  <a:pt x="7243" y="6927"/>
                </a:lnTo>
                <a:lnTo>
                  <a:pt x="7261" y="6927"/>
                </a:lnTo>
                <a:lnTo>
                  <a:pt x="7270" y="6927"/>
                </a:lnTo>
                <a:lnTo>
                  <a:pt x="7261" y="6918"/>
                </a:lnTo>
                <a:lnTo>
                  <a:pt x="7234" y="6927"/>
                </a:lnTo>
                <a:lnTo>
                  <a:pt x="7226" y="6918"/>
                </a:lnTo>
                <a:lnTo>
                  <a:pt x="7217" y="6909"/>
                </a:lnTo>
                <a:lnTo>
                  <a:pt x="7217" y="6901"/>
                </a:lnTo>
                <a:lnTo>
                  <a:pt x="7217" y="6892"/>
                </a:lnTo>
                <a:lnTo>
                  <a:pt x="7208" y="6892"/>
                </a:lnTo>
                <a:lnTo>
                  <a:pt x="7199" y="6901"/>
                </a:lnTo>
                <a:lnTo>
                  <a:pt x="7190" y="6892"/>
                </a:lnTo>
                <a:lnTo>
                  <a:pt x="7181" y="6892"/>
                </a:lnTo>
                <a:lnTo>
                  <a:pt x="7173" y="6883"/>
                </a:lnTo>
                <a:lnTo>
                  <a:pt x="7164" y="6892"/>
                </a:lnTo>
                <a:lnTo>
                  <a:pt x="7164" y="6883"/>
                </a:lnTo>
                <a:lnTo>
                  <a:pt x="7155" y="6883"/>
                </a:lnTo>
                <a:lnTo>
                  <a:pt x="7146" y="6874"/>
                </a:lnTo>
                <a:lnTo>
                  <a:pt x="7128" y="6883"/>
                </a:lnTo>
                <a:lnTo>
                  <a:pt x="7120" y="6883"/>
                </a:lnTo>
                <a:lnTo>
                  <a:pt x="7102" y="6874"/>
                </a:lnTo>
                <a:lnTo>
                  <a:pt x="7093" y="6883"/>
                </a:lnTo>
                <a:lnTo>
                  <a:pt x="7084" y="6883"/>
                </a:lnTo>
                <a:lnTo>
                  <a:pt x="7084" y="6892"/>
                </a:lnTo>
                <a:lnTo>
                  <a:pt x="7076" y="6892"/>
                </a:lnTo>
                <a:lnTo>
                  <a:pt x="7067" y="6892"/>
                </a:lnTo>
                <a:lnTo>
                  <a:pt x="7049" y="6892"/>
                </a:lnTo>
                <a:lnTo>
                  <a:pt x="7031" y="6883"/>
                </a:lnTo>
                <a:lnTo>
                  <a:pt x="7023" y="6874"/>
                </a:lnTo>
                <a:lnTo>
                  <a:pt x="7005" y="6874"/>
                </a:lnTo>
                <a:lnTo>
                  <a:pt x="6987" y="6874"/>
                </a:lnTo>
                <a:lnTo>
                  <a:pt x="6978" y="6883"/>
                </a:lnTo>
                <a:lnTo>
                  <a:pt x="6970" y="6883"/>
                </a:lnTo>
                <a:lnTo>
                  <a:pt x="6961" y="6883"/>
                </a:lnTo>
                <a:lnTo>
                  <a:pt x="6961" y="6892"/>
                </a:lnTo>
                <a:lnTo>
                  <a:pt x="6961" y="6901"/>
                </a:lnTo>
                <a:lnTo>
                  <a:pt x="6970" y="6901"/>
                </a:lnTo>
                <a:lnTo>
                  <a:pt x="6987" y="6901"/>
                </a:lnTo>
                <a:lnTo>
                  <a:pt x="7005" y="6909"/>
                </a:lnTo>
                <a:lnTo>
                  <a:pt x="7014" y="6909"/>
                </a:lnTo>
                <a:lnTo>
                  <a:pt x="7014" y="6918"/>
                </a:lnTo>
                <a:lnTo>
                  <a:pt x="7005" y="6927"/>
                </a:lnTo>
                <a:lnTo>
                  <a:pt x="7014" y="6936"/>
                </a:lnTo>
                <a:lnTo>
                  <a:pt x="7005" y="6945"/>
                </a:lnTo>
                <a:lnTo>
                  <a:pt x="7014" y="6954"/>
                </a:lnTo>
                <a:lnTo>
                  <a:pt x="7031" y="6962"/>
                </a:lnTo>
                <a:lnTo>
                  <a:pt x="7040" y="6971"/>
                </a:lnTo>
                <a:lnTo>
                  <a:pt x="7040" y="6980"/>
                </a:lnTo>
                <a:lnTo>
                  <a:pt x="7031" y="6980"/>
                </a:lnTo>
                <a:lnTo>
                  <a:pt x="7023" y="6980"/>
                </a:lnTo>
                <a:lnTo>
                  <a:pt x="7014" y="6980"/>
                </a:lnTo>
                <a:lnTo>
                  <a:pt x="7014" y="6989"/>
                </a:lnTo>
                <a:lnTo>
                  <a:pt x="7005" y="6989"/>
                </a:lnTo>
                <a:lnTo>
                  <a:pt x="6996" y="6989"/>
                </a:lnTo>
                <a:lnTo>
                  <a:pt x="6952" y="6980"/>
                </a:lnTo>
                <a:lnTo>
                  <a:pt x="6943" y="6980"/>
                </a:lnTo>
                <a:lnTo>
                  <a:pt x="6926" y="6980"/>
                </a:lnTo>
                <a:lnTo>
                  <a:pt x="6917" y="6980"/>
                </a:lnTo>
                <a:lnTo>
                  <a:pt x="6908" y="6971"/>
                </a:lnTo>
                <a:lnTo>
                  <a:pt x="6899" y="6971"/>
                </a:lnTo>
                <a:lnTo>
                  <a:pt x="6890" y="6971"/>
                </a:lnTo>
                <a:lnTo>
                  <a:pt x="6881" y="6989"/>
                </a:lnTo>
                <a:lnTo>
                  <a:pt x="6890" y="6998"/>
                </a:lnTo>
                <a:lnTo>
                  <a:pt x="6908" y="6998"/>
                </a:lnTo>
                <a:lnTo>
                  <a:pt x="6908" y="7007"/>
                </a:lnTo>
                <a:lnTo>
                  <a:pt x="6917" y="7015"/>
                </a:lnTo>
                <a:lnTo>
                  <a:pt x="6926" y="7015"/>
                </a:lnTo>
                <a:lnTo>
                  <a:pt x="6934" y="7015"/>
                </a:lnTo>
                <a:lnTo>
                  <a:pt x="6934" y="7007"/>
                </a:lnTo>
                <a:lnTo>
                  <a:pt x="6943" y="7007"/>
                </a:lnTo>
                <a:lnTo>
                  <a:pt x="6952" y="7007"/>
                </a:lnTo>
                <a:lnTo>
                  <a:pt x="6961" y="7007"/>
                </a:lnTo>
                <a:lnTo>
                  <a:pt x="6970" y="7007"/>
                </a:lnTo>
                <a:lnTo>
                  <a:pt x="6978" y="7007"/>
                </a:lnTo>
                <a:lnTo>
                  <a:pt x="7005" y="7007"/>
                </a:lnTo>
                <a:lnTo>
                  <a:pt x="7014" y="7007"/>
                </a:lnTo>
                <a:lnTo>
                  <a:pt x="7023" y="7007"/>
                </a:lnTo>
                <a:lnTo>
                  <a:pt x="7031" y="7007"/>
                </a:lnTo>
                <a:lnTo>
                  <a:pt x="7058" y="7007"/>
                </a:lnTo>
                <a:lnTo>
                  <a:pt x="7067" y="7007"/>
                </a:lnTo>
                <a:lnTo>
                  <a:pt x="7076" y="7015"/>
                </a:lnTo>
                <a:lnTo>
                  <a:pt x="7084" y="7015"/>
                </a:lnTo>
                <a:lnTo>
                  <a:pt x="7084" y="7024"/>
                </a:lnTo>
                <a:lnTo>
                  <a:pt x="7093" y="7024"/>
                </a:lnTo>
                <a:lnTo>
                  <a:pt x="7093" y="7033"/>
                </a:lnTo>
                <a:lnTo>
                  <a:pt x="7093" y="7042"/>
                </a:lnTo>
                <a:lnTo>
                  <a:pt x="7102" y="7042"/>
                </a:lnTo>
                <a:lnTo>
                  <a:pt x="7102" y="7051"/>
                </a:lnTo>
                <a:lnTo>
                  <a:pt x="7111" y="7051"/>
                </a:lnTo>
                <a:lnTo>
                  <a:pt x="7111" y="7042"/>
                </a:lnTo>
                <a:lnTo>
                  <a:pt x="7120" y="7033"/>
                </a:lnTo>
                <a:lnTo>
                  <a:pt x="7128" y="7015"/>
                </a:lnTo>
                <a:lnTo>
                  <a:pt x="7128" y="7007"/>
                </a:lnTo>
                <a:lnTo>
                  <a:pt x="7137" y="7007"/>
                </a:lnTo>
                <a:lnTo>
                  <a:pt x="7137" y="6998"/>
                </a:lnTo>
                <a:lnTo>
                  <a:pt x="7146" y="6998"/>
                </a:lnTo>
                <a:lnTo>
                  <a:pt x="7155" y="6998"/>
                </a:lnTo>
                <a:lnTo>
                  <a:pt x="7164" y="6998"/>
                </a:lnTo>
                <a:lnTo>
                  <a:pt x="7173" y="6998"/>
                </a:lnTo>
                <a:lnTo>
                  <a:pt x="7173" y="7007"/>
                </a:lnTo>
                <a:lnTo>
                  <a:pt x="7199" y="7007"/>
                </a:lnTo>
                <a:lnTo>
                  <a:pt x="7199" y="6998"/>
                </a:lnTo>
                <a:lnTo>
                  <a:pt x="7208" y="6998"/>
                </a:lnTo>
                <a:lnTo>
                  <a:pt x="7217" y="6989"/>
                </a:lnTo>
                <a:lnTo>
                  <a:pt x="7226" y="6989"/>
                </a:lnTo>
                <a:lnTo>
                  <a:pt x="7234" y="6989"/>
                </a:lnTo>
                <a:lnTo>
                  <a:pt x="7243" y="6989"/>
                </a:lnTo>
                <a:lnTo>
                  <a:pt x="7261" y="6989"/>
                </a:lnTo>
                <a:lnTo>
                  <a:pt x="7270" y="6989"/>
                </a:lnTo>
                <a:lnTo>
                  <a:pt x="7278" y="6989"/>
                </a:lnTo>
                <a:lnTo>
                  <a:pt x="7287" y="6989"/>
                </a:lnTo>
                <a:lnTo>
                  <a:pt x="7296" y="6998"/>
                </a:lnTo>
                <a:lnTo>
                  <a:pt x="7305" y="6998"/>
                </a:lnTo>
                <a:close/>
                <a:moveTo>
                  <a:pt x="7420" y="7024"/>
                </a:moveTo>
                <a:lnTo>
                  <a:pt x="7428" y="7024"/>
                </a:lnTo>
                <a:lnTo>
                  <a:pt x="7437" y="7024"/>
                </a:lnTo>
                <a:lnTo>
                  <a:pt x="7446" y="7024"/>
                </a:lnTo>
                <a:lnTo>
                  <a:pt x="7464" y="7024"/>
                </a:lnTo>
                <a:lnTo>
                  <a:pt x="7473" y="7024"/>
                </a:lnTo>
                <a:lnTo>
                  <a:pt x="7481" y="7024"/>
                </a:lnTo>
                <a:lnTo>
                  <a:pt x="7490" y="7024"/>
                </a:lnTo>
                <a:lnTo>
                  <a:pt x="7499" y="7024"/>
                </a:lnTo>
                <a:lnTo>
                  <a:pt x="7508" y="7024"/>
                </a:lnTo>
                <a:lnTo>
                  <a:pt x="7517" y="7015"/>
                </a:lnTo>
                <a:lnTo>
                  <a:pt x="7525" y="7015"/>
                </a:lnTo>
                <a:lnTo>
                  <a:pt x="7525" y="7007"/>
                </a:lnTo>
                <a:lnTo>
                  <a:pt x="7534" y="7007"/>
                </a:lnTo>
                <a:lnTo>
                  <a:pt x="7534" y="6989"/>
                </a:lnTo>
                <a:lnTo>
                  <a:pt x="7525" y="6989"/>
                </a:lnTo>
                <a:lnTo>
                  <a:pt x="7517" y="6989"/>
                </a:lnTo>
                <a:lnTo>
                  <a:pt x="7499" y="6989"/>
                </a:lnTo>
                <a:lnTo>
                  <a:pt x="7490" y="6989"/>
                </a:lnTo>
                <a:lnTo>
                  <a:pt x="7446" y="6989"/>
                </a:lnTo>
                <a:lnTo>
                  <a:pt x="7428" y="6980"/>
                </a:lnTo>
                <a:lnTo>
                  <a:pt x="7420" y="6980"/>
                </a:lnTo>
                <a:lnTo>
                  <a:pt x="7420" y="6989"/>
                </a:lnTo>
                <a:lnTo>
                  <a:pt x="7411" y="6998"/>
                </a:lnTo>
                <a:lnTo>
                  <a:pt x="7420" y="6998"/>
                </a:lnTo>
                <a:lnTo>
                  <a:pt x="7420" y="7007"/>
                </a:lnTo>
                <a:close/>
                <a:moveTo>
                  <a:pt x="7817" y="4439"/>
                </a:moveTo>
                <a:lnTo>
                  <a:pt x="7825" y="4430"/>
                </a:lnTo>
                <a:lnTo>
                  <a:pt x="7817" y="4430"/>
                </a:lnTo>
                <a:lnTo>
                  <a:pt x="7817" y="4422"/>
                </a:lnTo>
                <a:lnTo>
                  <a:pt x="7799" y="4413"/>
                </a:lnTo>
                <a:lnTo>
                  <a:pt x="7790" y="4413"/>
                </a:lnTo>
                <a:lnTo>
                  <a:pt x="7755" y="4386"/>
                </a:lnTo>
                <a:lnTo>
                  <a:pt x="7737" y="4378"/>
                </a:lnTo>
                <a:lnTo>
                  <a:pt x="7720" y="4378"/>
                </a:lnTo>
                <a:lnTo>
                  <a:pt x="7702" y="4369"/>
                </a:lnTo>
                <a:lnTo>
                  <a:pt x="7667" y="4369"/>
                </a:lnTo>
                <a:lnTo>
                  <a:pt x="7640" y="4360"/>
                </a:lnTo>
                <a:lnTo>
                  <a:pt x="7631" y="4360"/>
                </a:lnTo>
                <a:lnTo>
                  <a:pt x="7623" y="4360"/>
                </a:lnTo>
                <a:lnTo>
                  <a:pt x="7614" y="4360"/>
                </a:lnTo>
                <a:lnTo>
                  <a:pt x="7623" y="4369"/>
                </a:lnTo>
                <a:lnTo>
                  <a:pt x="7658" y="4386"/>
                </a:lnTo>
                <a:lnTo>
                  <a:pt x="7667" y="4386"/>
                </a:lnTo>
                <a:lnTo>
                  <a:pt x="7675" y="4395"/>
                </a:lnTo>
                <a:lnTo>
                  <a:pt x="7684" y="4404"/>
                </a:lnTo>
                <a:lnTo>
                  <a:pt x="7684" y="4413"/>
                </a:lnTo>
                <a:lnTo>
                  <a:pt x="7720" y="4430"/>
                </a:lnTo>
                <a:lnTo>
                  <a:pt x="7737" y="4430"/>
                </a:lnTo>
                <a:lnTo>
                  <a:pt x="7764" y="4430"/>
                </a:lnTo>
                <a:lnTo>
                  <a:pt x="7781" y="4439"/>
                </a:lnTo>
                <a:close/>
                <a:moveTo>
                  <a:pt x="7940" y="4916"/>
                </a:moveTo>
                <a:lnTo>
                  <a:pt x="7949" y="4916"/>
                </a:lnTo>
                <a:lnTo>
                  <a:pt x="7967" y="4916"/>
                </a:lnTo>
                <a:lnTo>
                  <a:pt x="7967" y="4907"/>
                </a:lnTo>
                <a:lnTo>
                  <a:pt x="7958" y="4916"/>
                </a:lnTo>
                <a:lnTo>
                  <a:pt x="7949" y="4916"/>
                </a:lnTo>
                <a:close/>
                <a:moveTo>
                  <a:pt x="7773" y="4704"/>
                </a:moveTo>
                <a:lnTo>
                  <a:pt x="7790" y="4695"/>
                </a:lnTo>
                <a:lnTo>
                  <a:pt x="7799" y="4686"/>
                </a:lnTo>
                <a:lnTo>
                  <a:pt x="7790" y="4686"/>
                </a:lnTo>
                <a:lnTo>
                  <a:pt x="7773" y="4686"/>
                </a:lnTo>
                <a:lnTo>
                  <a:pt x="7746" y="4686"/>
                </a:lnTo>
                <a:lnTo>
                  <a:pt x="7728" y="4686"/>
                </a:lnTo>
                <a:lnTo>
                  <a:pt x="7720" y="4686"/>
                </a:lnTo>
                <a:lnTo>
                  <a:pt x="7702" y="4686"/>
                </a:lnTo>
                <a:lnTo>
                  <a:pt x="7702" y="4678"/>
                </a:lnTo>
                <a:lnTo>
                  <a:pt x="7693" y="4678"/>
                </a:lnTo>
                <a:lnTo>
                  <a:pt x="7684" y="4678"/>
                </a:lnTo>
                <a:lnTo>
                  <a:pt x="7675" y="4678"/>
                </a:lnTo>
                <a:lnTo>
                  <a:pt x="7675" y="4686"/>
                </a:lnTo>
                <a:lnTo>
                  <a:pt x="7667" y="4686"/>
                </a:lnTo>
                <a:lnTo>
                  <a:pt x="7667" y="4678"/>
                </a:lnTo>
                <a:lnTo>
                  <a:pt x="7658" y="4678"/>
                </a:lnTo>
                <a:lnTo>
                  <a:pt x="7667" y="4678"/>
                </a:lnTo>
                <a:lnTo>
                  <a:pt x="7658" y="4669"/>
                </a:lnTo>
                <a:lnTo>
                  <a:pt x="7649" y="4660"/>
                </a:lnTo>
                <a:lnTo>
                  <a:pt x="7658" y="4642"/>
                </a:lnTo>
                <a:lnTo>
                  <a:pt x="7649" y="4633"/>
                </a:lnTo>
                <a:lnTo>
                  <a:pt x="7658" y="4633"/>
                </a:lnTo>
                <a:lnTo>
                  <a:pt x="7640" y="4642"/>
                </a:lnTo>
                <a:lnTo>
                  <a:pt x="7631" y="4651"/>
                </a:lnTo>
                <a:lnTo>
                  <a:pt x="7631" y="4660"/>
                </a:lnTo>
                <a:lnTo>
                  <a:pt x="7623" y="4660"/>
                </a:lnTo>
                <a:lnTo>
                  <a:pt x="7623" y="4669"/>
                </a:lnTo>
                <a:lnTo>
                  <a:pt x="7640" y="4669"/>
                </a:lnTo>
                <a:lnTo>
                  <a:pt x="7649" y="4678"/>
                </a:lnTo>
                <a:lnTo>
                  <a:pt x="7649" y="4686"/>
                </a:lnTo>
                <a:lnTo>
                  <a:pt x="7667" y="4686"/>
                </a:lnTo>
                <a:lnTo>
                  <a:pt x="7675" y="4695"/>
                </a:lnTo>
                <a:lnTo>
                  <a:pt x="7667" y="4695"/>
                </a:lnTo>
                <a:lnTo>
                  <a:pt x="7675" y="4704"/>
                </a:lnTo>
                <a:lnTo>
                  <a:pt x="7684" y="4704"/>
                </a:lnTo>
                <a:lnTo>
                  <a:pt x="7711" y="4713"/>
                </a:lnTo>
                <a:lnTo>
                  <a:pt x="7720" y="4713"/>
                </a:lnTo>
                <a:lnTo>
                  <a:pt x="7711" y="4713"/>
                </a:lnTo>
                <a:lnTo>
                  <a:pt x="7711" y="4704"/>
                </a:lnTo>
                <a:lnTo>
                  <a:pt x="7720" y="4704"/>
                </a:lnTo>
                <a:lnTo>
                  <a:pt x="7728" y="4695"/>
                </a:lnTo>
                <a:lnTo>
                  <a:pt x="7728" y="4704"/>
                </a:lnTo>
                <a:lnTo>
                  <a:pt x="7720" y="4704"/>
                </a:lnTo>
                <a:lnTo>
                  <a:pt x="7728" y="4713"/>
                </a:lnTo>
                <a:lnTo>
                  <a:pt x="7737" y="4713"/>
                </a:lnTo>
                <a:lnTo>
                  <a:pt x="7728" y="4722"/>
                </a:lnTo>
                <a:lnTo>
                  <a:pt x="7737" y="4722"/>
                </a:lnTo>
                <a:lnTo>
                  <a:pt x="7737" y="4731"/>
                </a:lnTo>
                <a:lnTo>
                  <a:pt x="7746" y="4731"/>
                </a:lnTo>
                <a:lnTo>
                  <a:pt x="7764" y="4731"/>
                </a:lnTo>
                <a:lnTo>
                  <a:pt x="7764" y="4722"/>
                </a:lnTo>
                <a:lnTo>
                  <a:pt x="7764" y="4713"/>
                </a:lnTo>
                <a:close/>
                <a:moveTo>
                  <a:pt x="7878" y="7324"/>
                </a:moveTo>
                <a:lnTo>
                  <a:pt x="7878" y="7315"/>
                </a:lnTo>
                <a:lnTo>
                  <a:pt x="7870" y="7324"/>
                </a:lnTo>
                <a:lnTo>
                  <a:pt x="7870" y="7333"/>
                </a:lnTo>
                <a:lnTo>
                  <a:pt x="7870" y="7342"/>
                </a:lnTo>
                <a:lnTo>
                  <a:pt x="7878" y="7342"/>
                </a:lnTo>
                <a:lnTo>
                  <a:pt x="7878" y="7333"/>
                </a:lnTo>
                <a:close/>
                <a:moveTo>
                  <a:pt x="7128" y="4642"/>
                </a:moveTo>
                <a:lnTo>
                  <a:pt x="7128" y="4651"/>
                </a:lnTo>
                <a:lnTo>
                  <a:pt x="7137" y="4651"/>
                </a:lnTo>
                <a:lnTo>
                  <a:pt x="7146" y="4642"/>
                </a:lnTo>
                <a:lnTo>
                  <a:pt x="7155" y="4633"/>
                </a:lnTo>
                <a:lnTo>
                  <a:pt x="7146" y="4633"/>
                </a:lnTo>
                <a:lnTo>
                  <a:pt x="7137" y="4642"/>
                </a:lnTo>
                <a:close/>
                <a:moveTo>
                  <a:pt x="7887" y="7289"/>
                </a:moveTo>
                <a:lnTo>
                  <a:pt x="7887" y="7280"/>
                </a:lnTo>
                <a:lnTo>
                  <a:pt x="7878" y="7271"/>
                </a:lnTo>
                <a:lnTo>
                  <a:pt x="7878" y="7263"/>
                </a:lnTo>
                <a:lnTo>
                  <a:pt x="7870" y="7263"/>
                </a:lnTo>
                <a:lnTo>
                  <a:pt x="7861" y="7254"/>
                </a:lnTo>
                <a:lnTo>
                  <a:pt x="7861" y="7263"/>
                </a:lnTo>
                <a:lnTo>
                  <a:pt x="7861" y="7271"/>
                </a:lnTo>
                <a:lnTo>
                  <a:pt x="7870" y="7271"/>
                </a:lnTo>
                <a:lnTo>
                  <a:pt x="7870" y="7280"/>
                </a:lnTo>
                <a:lnTo>
                  <a:pt x="7870" y="7289"/>
                </a:lnTo>
                <a:lnTo>
                  <a:pt x="7878" y="7289"/>
                </a:lnTo>
                <a:close/>
                <a:moveTo>
                  <a:pt x="6926" y="4775"/>
                </a:moveTo>
                <a:lnTo>
                  <a:pt x="6934" y="4775"/>
                </a:lnTo>
                <a:lnTo>
                  <a:pt x="6943" y="4775"/>
                </a:lnTo>
                <a:lnTo>
                  <a:pt x="6952" y="4775"/>
                </a:lnTo>
                <a:lnTo>
                  <a:pt x="6952" y="4766"/>
                </a:lnTo>
                <a:lnTo>
                  <a:pt x="6961" y="4757"/>
                </a:lnTo>
                <a:lnTo>
                  <a:pt x="6952" y="4757"/>
                </a:lnTo>
                <a:lnTo>
                  <a:pt x="6943" y="4766"/>
                </a:lnTo>
                <a:lnTo>
                  <a:pt x="6926" y="4775"/>
                </a:lnTo>
                <a:lnTo>
                  <a:pt x="6917" y="4775"/>
                </a:lnTo>
                <a:close/>
                <a:moveTo>
                  <a:pt x="7878" y="4775"/>
                </a:moveTo>
                <a:lnTo>
                  <a:pt x="7878" y="4766"/>
                </a:lnTo>
                <a:lnTo>
                  <a:pt x="7870" y="4766"/>
                </a:lnTo>
                <a:lnTo>
                  <a:pt x="7870" y="4775"/>
                </a:lnTo>
                <a:close/>
                <a:moveTo>
                  <a:pt x="7817" y="4598"/>
                </a:moveTo>
                <a:lnTo>
                  <a:pt x="7825" y="4589"/>
                </a:lnTo>
                <a:lnTo>
                  <a:pt x="7834" y="4581"/>
                </a:lnTo>
                <a:lnTo>
                  <a:pt x="7843" y="4581"/>
                </a:lnTo>
                <a:lnTo>
                  <a:pt x="7843" y="4572"/>
                </a:lnTo>
                <a:lnTo>
                  <a:pt x="7834" y="4581"/>
                </a:lnTo>
                <a:lnTo>
                  <a:pt x="7825" y="4581"/>
                </a:lnTo>
                <a:lnTo>
                  <a:pt x="7817" y="4589"/>
                </a:lnTo>
                <a:lnTo>
                  <a:pt x="7808" y="4598"/>
                </a:lnTo>
                <a:lnTo>
                  <a:pt x="7799" y="4616"/>
                </a:lnTo>
                <a:lnTo>
                  <a:pt x="7808" y="4616"/>
                </a:lnTo>
                <a:lnTo>
                  <a:pt x="7817" y="4616"/>
                </a:lnTo>
                <a:lnTo>
                  <a:pt x="7817" y="4607"/>
                </a:lnTo>
                <a:lnTo>
                  <a:pt x="7808" y="4607"/>
                </a:lnTo>
                <a:close/>
                <a:moveTo>
                  <a:pt x="7605" y="4563"/>
                </a:moveTo>
                <a:lnTo>
                  <a:pt x="7614" y="4563"/>
                </a:lnTo>
                <a:lnTo>
                  <a:pt x="7614" y="4554"/>
                </a:lnTo>
                <a:lnTo>
                  <a:pt x="7605" y="4554"/>
                </a:lnTo>
                <a:close/>
                <a:moveTo>
                  <a:pt x="6943" y="4766"/>
                </a:moveTo>
                <a:lnTo>
                  <a:pt x="6952" y="4757"/>
                </a:lnTo>
                <a:lnTo>
                  <a:pt x="6934" y="4757"/>
                </a:lnTo>
                <a:lnTo>
                  <a:pt x="6926" y="4766"/>
                </a:lnTo>
                <a:lnTo>
                  <a:pt x="6934" y="4766"/>
                </a:lnTo>
                <a:close/>
                <a:moveTo>
                  <a:pt x="7728" y="6998"/>
                </a:moveTo>
                <a:lnTo>
                  <a:pt x="7720" y="7007"/>
                </a:lnTo>
                <a:lnTo>
                  <a:pt x="7711" y="7007"/>
                </a:lnTo>
                <a:lnTo>
                  <a:pt x="7728" y="7007"/>
                </a:lnTo>
                <a:close/>
                <a:moveTo>
                  <a:pt x="7755" y="7086"/>
                </a:moveTo>
                <a:lnTo>
                  <a:pt x="7764" y="7086"/>
                </a:lnTo>
                <a:close/>
                <a:moveTo>
                  <a:pt x="6379" y="6918"/>
                </a:moveTo>
                <a:lnTo>
                  <a:pt x="6370" y="6918"/>
                </a:lnTo>
                <a:lnTo>
                  <a:pt x="6370" y="6927"/>
                </a:lnTo>
                <a:lnTo>
                  <a:pt x="6379" y="6927"/>
                </a:lnTo>
                <a:lnTo>
                  <a:pt x="6387" y="6927"/>
                </a:lnTo>
                <a:lnTo>
                  <a:pt x="6396" y="6927"/>
                </a:lnTo>
                <a:lnTo>
                  <a:pt x="6396" y="6918"/>
                </a:lnTo>
                <a:close/>
                <a:moveTo>
                  <a:pt x="7720" y="7015"/>
                </a:moveTo>
                <a:lnTo>
                  <a:pt x="7728" y="7024"/>
                </a:lnTo>
                <a:lnTo>
                  <a:pt x="7728" y="7015"/>
                </a:lnTo>
                <a:close/>
                <a:moveTo>
                  <a:pt x="7614" y="4545"/>
                </a:moveTo>
                <a:lnTo>
                  <a:pt x="7614" y="4536"/>
                </a:lnTo>
                <a:lnTo>
                  <a:pt x="7614" y="4545"/>
                </a:lnTo>
                <a:lnTo>
                  <a:pt x="7614" y="4554"/>
                </a:lnTo>
                <a:lnTo>
                  <a:pt x="7623" y="4545"/>
                </a:lnTo>
                <a:close/>
                <a:moveTo>
                  <a:pt x="7781" y="7112"/>
                </a:moveTo>
                <a:lnTo>
                  <a:pt x="7781" y="7121"/>
                </a:lnTo>
                <a:lnTo>
                  <a:pt x="7790" y="7121"/>
                </a:lnTo>
                <a:lnTo>
                  <a:pt x="7790" y="7112"/>
                </a:lnTo>
                <a:close/>
                <a:moveTo>
                  <a:pt x="11125" y="6240"/>
                </a:moveTo>
                <a:lnTo>
                  <a:pt x="11134" y="6249"/>
                </a:lnTo>
                <a:lnTo>
                  <a:pt x="11143" y="6249"/>
                </a:lnTo>
                <a:lnTo>
                  <a:pt x="11151" y="6240"/>
                </a:lnTo>
                <a:lnTo>
                  <a:pt x="11160" y="6222"/>
                </a:lnTo>
                <a:lnTo>
                  <a:pt x="11169" y="6213"/>
                </a:lnTo>
                <a:lnTo>
                  <a:pt x="11169" y="6204"/>
                </a:lnTo>
                <a:lnTo>
                  <a:pt x="11160" y="6204"/>
                </a:lnTo>
                <a:lnTo>
                  <a:pt x="11143" y="6222"/>
                </a:lnTo>
                <a:lnTo>
                  <a:pt x="11125" y="6222"/>
                </a:lnTo>
                <a:lnTo>
                  <a:pt x="11116" y="6222"/>
                </a:lnTo>
                <a:lnTo>
                  <a:pt x="11116" y="6231"/>
                </a:lnTo>
                <a:close/>
                <a:moveTo>
                  <a:pt x="19196" y="7430"/>
                </a:moveTo>
                <a:lnTo>
                  <a:pt x="19188" y="7404"/>
                </a:lnTo>
                <a:lnTo>
                  <a:pt x="19188" y="7395"/>
                </a:lnTo>
                <a:lnTo>
                  <a:pt x="19196" y="7386"/>
                </a:lnTo>
                <a:lnTo>
                  <a:pt x="19196" y="7377"/>
                </a:lnTo>
                <a:lnTo>
                  <a:pt x="19196" y="7368"/>
                </a:lnTo>
                <a:lnTo>
                  <a:pt x="19196" y="7360"/>
                </a:lnTo>
                <a:lnTo>
                  <a:pt x="19188" y="7360"/>
                </a:lnTo>
                <a:lnTo>
                  <a:pt x="19179" y="7368"/>
                </a:lnTo>
                <a:lnTo>
                  <a:pt x="19179" y="7377"/>
                </a:lnTo>
                <a:lnTo>
                  <a:pt x="19179" y="7395"/>
                </a:lnTo>
                <a:lnTo>
                  <a:pt x="19179" y="7404"/>
                </a:lnTo>
                <a:lnTo>
                  <a:pt x="19179" y="7413"/>
                </a:lnTo>
                <a:lnTo>
                  <a:pt x="19170" y="7413"/>
                </a:lnTo>
                <a:lnTo>
                  <a:pt x="19179" y="7421"/>
                </a:lnTo>
                <a:lnTo>
                  <a:pt x="19170" y="7421"/>
                </a:lnTo>
                <a:lnTo>
                  <a:pt x="19170" y="7430"/>
                </a:lnTo>
                <a:lnTo>
                  <a:pt x="19170" y="7448"/>
                </a:lnTo>
                <a:lnTo>
                  <a:pt x="19179" y="7448"/>
                </a:lnTo>
                <a:lnTo>
                  <a:pt x="19179" y="7457"/>
                </a:lnTo>
                <a:lnTo>
                  <a:pt x="19170" y="7457"/>
                </a:lnTo>
                <a:lnTo>
                  <a:pt x="19170" y="7466"/>
                </a:lnTo>
                <a:lnTo>
                  <a:pt x="19161" y="7474"/>
                </a:lnTo>
                <a:lnTo>
                  <a:pt x="19161" y="7483"/>
                </a:lnTo>
                <a:lnTo>
                  <a:pt x="19161" y="7492"/>
                </a:lnTo>
                <a:lnTo>
                  <a:pt x="19170" y="7501"/>
                </a:lnTo>
                <a:lnTo>
                  <a:pt x="19170" y="7510"/>
                </a:lnTo>
                <a:lnTo>
                  <a:pt x="19170" y="7501"/>
                </a:lnTo>
                <a:lnTo>
                  <a:pt x="19179" y="7501"/>
                </a:lnTo>
                <a:lnTo>
                  <a:pt x="19179" y="7492"/>
                </a:lnTo>
                <a:lnTo>
                  <a:pt x="19179" y="7483"/>
                </a:lnTo>
                <a:lnTo>
                  <a:pt x="19179" y="7474"/>
                </a:lnTo>
                <a:lnTo>
                  <a:pt x="19179" y="7466"/>
                </a:lnTo>
                <a:lnTo>
                  <a:pt x="19188" y="7457"/>
                </a:lnTo>
                <a:lnTo>
                  <a:pt x="19179" y="7439"/>
                </a:lnTo>
                <a:lnTo>
                  <a:pt x="19188" y="7439"/>
                </a:lnTo>
                <a:close/>
                <a:moveTo>
                  <a:pt x="19223" y="7766"/>
                </a:moveTo>
                <a:lnTo>
                  <a:pt x="19214" y="7766"/>
                </a:lnTo>
                <a:lnTo>
                  <a:pt x="19214" y="7774"/>
                </a:lnTo>
                <a:lnTo>
                  <a:pt x="19223" y="7774"/>
                </a:lnTo>
                <a:close/>
                <a:moveTo>
                  <a:pt x="19232" y="7748"/>
                </a:moveTo>
                <a:lnTo>
                  <a:pt x="19223" y="7757"/>
                </a:lnTo>
                <a:lnTo>
                  <a:pt x="19232" y="7757"/>
                </a:lnTo>
                <a:lnTo>
                  <a:pt x="19232" y="7766"/>
                </a:lnTo>
                <a:lnTo>
                  <a:pt x="19232" y="7757"/>
                </a:lnTo>
                <a:close/>
                <a:moveTo>
                  <a:pt x="19196" y="7739"/>
                </a:moveTo>
                <a:lnTo>
                  <a:pt x="19196" y="7748"/>
                </a:lnTo>
                <a:lnTo>
                  <a:pt x="19205" y="7748"/>
                </a:lnTo>
                <a:close/>
                <a:moveTo>
                  <a:pt x="19241" y="6971"/>
                </a:moveTo>
                <a:lnTo>
                  <a:pt x="19249" y="6971"/>
                </a:lnTo>
                <a:lnTo>
                  <a:pt x="19249" y="6962"/>
                </a:lnTo>
                <a:lnTo>
                  <a:pt x="19249" y="6954"/>
                </a:lnTo>
                <a:lnTo>
                  <a:pt x="19241" y="6954"/>
                </a:lnTo>
                <a:lnTo>
                  <a:pt x="19232" y="6954"/>
                </a:lnTo>
                <a:lnTo>
                  <a:pt x="19232" y="6962"/>
                </a:lnTo>
                <a:close/>
                <a:moveTo>
                  <a:pt x="19170" y="7404"/>
                </a:moveTo>
                <a:lnTo>
                  <a:pt x="19170" y="7395"/>
                </a:lnTo>
                <a:lnTo>
                  <a:pt x="19170" y="7404"/>
                </a:lnTo>
                <a:lnTo>
                  <a:pt x="19170" y="7413"/>
                </a:lnTo>
                <a:close/>
                <a:moveTo>
                  <a:pt x="19196" y="6883"/>
                </a:moveTo>
                <a:lnTo>
                  <a:pt x="19196" y="6874"/>
                </a:lnTo>
                <a:lnTo>
                  <a:pt x="19188" y="6865"/>
                </a:lnTo>
                <a:lnTo>
                  <a:pt x="19188" y="6874"/>
                </a:lnTo>
                <a:lnTo>
                  <a:pt x="19188" y="6883"/>
                </a:lnTo>
                <a:close/>
                <a:moveTo>
                  <a:pt x="19196" y="7466"/>
                </a:moveTo>
                <a:lnTo>
                  <a:pt x="19188" y="7474"/>
                </a:lnTo>
                <a:lnTo>
                  <a:pt x="19196" y="7474"/>
                </a:lnTo>
                <a:close/>
                <a:moveTo>
                  <a:pt x="19232" y="6892"/>
                </a:moveTo>
                <a:lnTo>
                  <a:pt x="19232" y="6874"/>
                </a:lnTo>
                <a:lnTo>
                  <a:pt x="19223" y="6874"/>
                </a:lnTo>
                <a:lnTo>
                  <a:pt x="19223" y="6883"/>
                </a:lnTo>
                <a:close/>
                <a:moveTo>
                  <a:pt x="19514" y="8198"/>
                </a:moveTo>
                <a:lnTo>
                  <a:pt x="19505" y="8189"/>
                </a:lnTo>
                <a:lnTo>
                  <a:pt x="19496" y="8189"/>
                </a:lnTo>
                <a:lnTo>
                  <a:pt x="19505" y="8189"/>
                </a:lnTo>
                <a:close/>
                <a:moveTo>
                  <a:pt x="19549" y="8269"/>
                </a:moveTo>
                <a:lnTo>
                  <a:pt x="19541" y="8269"/>
                </a:lnTo>
                <a:lnTo>
                  <a:pt x="19523" y="8242"/>
                </a:lnTo>
                <a:lnTo>
                  <a:pt x="19514" y="8242"/>
                </a:lnTo>
                <a:lnTo>
                  <a:pt x="19505" y="8251"/>
                </a:lnTo>
                <a:lnTo>
                  <a:pt x="19496" y="8251"/>
                </a:lnTo>
                <a:lnTo>
                  <a:pt x="19505" y="8269"/>
                </a:lnTo>
                <a:lnTo>
                  <a:pt x="19514" y="8277"/>
                </a:lnTo>
                <a:lnTo>
                  <a:pt x="19514" y="8286"/>
                </a:lnTo>
                <a:lnTo>
                  <a:pt x="19523" y="8286"/>
                </a:lnTo>
                <a:lnTo>
                  <a:pt x="19532" y="8286"/>
                </a:lnTo>
                <a:lnTo>
                  <a:pt x="19541" y="8304"/>
                </a:lnTo>
                <a:lnTo>
                  <a:pt x="19549" y="8313"/>
                </a:lnTo>
                <a:lnTo>
                  <a:pt x="19549" y="8304"/>
                </a:lnTo>
                <a:lnTo>
                  <a:pt x="19549" y="8286"/>
                </a:lnTo>
                <a:lnTo>
                  <a:pt x="19558" y="8277"/>
                </a:lnTo>
                <a:lnTo>
                  <a:pt x="19549" y="8277"/>
                </a:lnTo>
                <a:close/>
                <a:moveTo>
                  <a:pt x="19444" y="8172"/>
                </a:moveTo>
                <a:lnTo>
                  <a:pt x="19426" y="8154"/>
                </a:lnTo>
                <a:lnTo>
                  <a:pt x="19417" y="8154"/>
                </a:lnTo>
                <a:lnTo>
                  <a:pt x="19417" y="8145"/>
                </a:lnTo>
                <a:lnTo>
                  <a:pt x="19408" y="8136"/>
                </a:lnTo>
                <a:lnTo>
                  <a:pt x="19399" y="8136"/>
                </a:lnTo>
                <a:lnTo>
                  <a:pt x="19399" y="8145"/>
                </a:lnTo>
                <a:lnTo>
                  <a:pt x="19391" y="8145"/>
                </a:lnTo>
                <a:lnTo>
                  <a:pt x="19399" y="8154"/>
                </a:lnTo>
                <a:lnTo>
                  <a:pt x="19408" y="8154"/>
                </a:lnTo>
                <a:lnTo>
                  <a:pt x="19408" y="8163"/>
                </a:lnTo>
                <a:lnTo>
                  <a:pt x="19417" y="8163"/>
                </a:lnTo>
                <a:lnTo>
                  <a:pt x="19435" y="8172"/>
                </a:lnTo>
                <a:lnTo>
                  <a:pt x="19435" y="8180"/>
                </a:lnTo>
                <a:lnTo>
                  <a:pt x="19444" y="8180"/>
                </a:lnTo>
                <a:close/>
                <a:moveTo>
                  <a:pt x="19241" y="7810"/>
                </a:moveTo>
                <a:lnTo>
                  <a:pt x="19241" y="7819"/>
                </a:lnTo>
                <a:lnTo>
                  <a:pt x="19249" y="7810"/>
                </a:lnTo>
                <a:close/>
                <a:moveTo>
                  <a:pt x="19593" y="8348"/>
                </a:moveTo>
                <a:lnTo>
                  <a:pt x="19585" y="8348"/>
                </a:lnTo>
                <a:lnTo>
                  <a:pt x="19593" y="8366"/>
                </a:lnTo>
                <a:lnTo>
                  <a:pt x="19593" y="8375"/>
                </a:lnTo>
                <a:lnTo>
                  <a:pt x="19585" y="8375"/>
                </a:lnTo>
                <a:lnTo>
                  <a:pt x="19585" y="8383"/>
                </a:lnTo>
                <a:lnTo>
                  <a:pt x="19585" y="8392"/>
                </a:lnTo>
                <a:lnTo>
                  <a:pt x="19593" y="8392"/>
                </a:lnTo>
                <a:lnTo>
                  <a:pt x="19602" y="8375"/>
                </a:lnTo>
                <a:lnTo>
                  <a:pt x="19602" y="8366"/>
                </a:lnTo>
                <a:lnTo>
                  <a:pt x="19593" y="8366"/>
                </a:lnTo>
                <a:close/>
                <a:moveTo>
                  <a:pt x="19249" y="7819"/>
                </a:moveTo>
                <a:lnTo>
                  <a:pt x="19241" y="7827"/>
                </a:lnTo>
                <a:lnTo>
                  <a:pt x="19241" y="7836"/>
                </a:lnTo>
                <a:lnTo>
                  <a:pt x="19249" y="7836"/>
                </a:lnTo>
                <a:lnTo>
                  <a:pt x="19258" y="7854"/>
                </a:lnTo>
                <a:lnTo>
                  <a:pt x="19258" y="7845"/>
                </a:lnTo>
                <a:lnTo>
                  <a:pt x="19258" y="7827"/>
                </a:lnTo>
                <a:close/>
                <a:moveTo>
                  <a:pt x="19320" y="7183"/>
                </a:moveTo>
                <a:lnTo>
                  <a:pt x="19320" y="7192"/>
                </a:lnTo>
                <a:lnTo>
                  <a:pt x="19329" y="7183"/>
                </a:lnTo>
                <a:lnTo>
                  <a:pt x="19329" y="7174"/>
                </a:lnTo>
                <a:close/>
                <a:moveTo>
                  <a:pt x="19311" y="7157"/>
                </a:moveTo>
                <a:lnTo>
                  <a:pt x="19302" y="7165"/>
                </a:lnTo>
                <a:lnTo>
                  <a:pt x="19294" y="7174"/>
                </a:lnTo>
                <a:lnTo>
                  <a:pt x="19294" y="7183"/>
                </a:lnTo>
                <a:lnTo>
                  <a:pt x="19302" y="7174"/>
                </a:lnTo>
                <a:lnTo>
                  <a:pt x="19311" y="7174"/>
                </a:lnTo>
                <a:lnTo>
                  <a:pt x="19311" y="7165"/>
                </a:lnTo>
                <a:close/>
                <a:moveTo>
                  <a:pt x="17750" y="8119"/>
                </a:moveTo>
                <a:lnTo>
                  <a:pt x="17758" y="8110"/>
                </a:lnTo>
                <a:lnTo>
                  <a:pt x="17750" y="8110"/>
                </a:lnTo>
                <a:close/>
                <a:moveTo>
                  <a:pt x="18235" y="7642"/>
                </a:moveTo>
                <a:lnTo>
                  <a:pt x="18226" y="7633"/>
                </a:lnTo>
                <a:lnTo>
                  <a:pt x="18226" y="7642"/>
                </a:lnTo>
                <a:close/>
                <a:moveTo>
                  <a:pt x="17758" y="8048"/>
                </a:moveTo>
                <a:lnTo>
                  <a:pt x="17758" y="8039"/>
                </a:lnTo>
                <a:close/>
                <a:moveTo>
                  <a:pt x="18376" y="7810"/>
                </a:moveTo>
                <a:lnTo>
                  <a:pt x="18367" y="7801"/>
                </a:lnTo>
                <a:lnTo>
                  <a:pt x="18367" y="7792"/>
                </a:lnTo>
                <a:lnTo>
                  <a:pt x="18358" y="7792"/>
                </a:lnTo>
                <a:lnTo>
                  <a:pt x="18358" y="7783"/>
                </a:lnTo>
                <a:lnTo>
                  <a:pt x="18341" y="7757"/>
                </a:lnTo>
                <a:lnTo>
                  <a:pt x="18341" y="7748"/>
                </a:lnTo>
                <a:lnTo>
                  <a:pt x="18341" y="7730"/>
                </a:lnTo>
                <a:lnTo>
                  <a:pt x="18332" y="7730"/>
                </a:lnTo>
                <a:lnTo>
                  <a:pt x="18323" y="7721"/>
                </a:lnTo>
                <a:lnTo>
                  <a:pt x="18323" y="7713"/>
                </a:lnTo>
                <a:lnTo>
                  <a:pt x="18314" y="7695"/>
                </a:lnTo>
                <a:lnTo>
                  <a:pt x="18305" y="7695"/>
                </a:lnTo>
                <a:lnTo>
                  <a:pt x="18305" y="7686"/>
                </a:lnTo>
                <a:lnTo>
                  <a:pt x="18288" y="7668"/>
                </a:lnTo>
                <a:lnTo>
                  <a:pt x="18261" y="7642"/>
                </a:lnTo>
                <a:lnTo>
                  <a:pt x="18252" y="7633"/>
                </a:lnTo>
                <a:lnTo>
                  <a:pt x="18244" y="7633"/>
                </a:lnTo>
                <a:lnTo>
                  <a:pt x="18235" y="7633"/>
                </a:lnTo>
                <a:lnTo>
                  <a:pt x="18235" y="7642"/>
                </a:lnTo>
                <a:lnTo>
                  <a:pt x="18244" y="7642"/>
                </a:lnTo>
                <a:lnTo>
                  <a:pt x="18252" y="7651"/>
                </a:lnTo>
                <a:lnTo>
                  <a:pt x="18270" y="7651"/>
                </a:lnTo>
                <a:lnTo>
                  <a:pt x="18270" y="7660"/>
                </a:lnTo>
                <a:lnTo>
                  <a:pt x="18261" y="7660"/>
                </a:lnTo>
                <a:lnTo>
                  <a:pt x="18252" y="7660"/>
                </a:lnTo>
                <a:lnTo>
                  <a:pt x="18252" y="7651"/>
                </a:lnTo>
                <a:lnTo>
                  <a:pt x="18244" y="7651"/>
                </a:lnTo>
                <a:lnTo>
                  <a:pt x="18244" y="7660"/>
                </a:lnTo>
                <a:lnTo>
                  <a:pt x="18244" y="7668"/>
                </a:lnTo>
                <a:lnTo>
                  <a:pt x="18244" y="7677"/>
                </a:lnTo>
                <a:lnTo>
                  <a:pt x="18244" y="7686"/>
                </a:lnTo>
                <a:lnTo>
                  <a:pt x="18235" y="7704"/>
                </a:lnTo>
                <a:lnTo>
                  <a:pt x="18235" y="7713"/>
                </a:lnTo>
                <a:lnTo>
                  <a:pt x="18226" y="7739"/>
                </a:lnTo>
                <a:lnTo>
                  <a:pt x="18226" y="7766"/>
                </a:lnTo>
                <a:lnTo>
                  <a:pt x="18217" y="7766"/>
                </a:lnTo>
                <a:lnTo>
                  <a:pt x="18217" y="7748"/>
                </a:lnTo>
                <a:lnTo>
                  <a:pt x="18217" y="7757"/>
                </a:lnTo>
                <a:lnTo>
                  <a:pt x="18217" y="7783"/>
                </a:lnTo>
                <a:lnTo>
                  <a:pt x="18226" y="7792"/>
                </a:lnTo>
                <a:lnTo>
                  <a:pt x="18226" y="7854"/>
                </a:lnTo>
                <a:lnTo>
                  <a:pt x="18235" y="7871"/>
                </a:lnTo>
                <a:lnTo>
                  <a:pt x="18235" y="7889"/>
                </a:lnTo>
                <a:lnTo>
                  <a:pt x="18244" y="7898"/>
                </a:lnTo>
                <a:lnTo>
                  <a:pt x="18261" y="7916"/>
                </a:lnTo>
                <a:lnTo>
                  <a:pt x="18270" y="7916"/>
                </a:lnTo>
                <a:lnTo>
                  <a:pt x="18288" y="7916"/>
                </a:lnTo>
                <a:lnTo>
                  <a:pt x="18305" y="7907"/>
                </a:lnTo>
                <a:lnTo>
                  <a:pt x="18332" y="7898"/>
                </a:lnTo>
                <a:lnTo>
                  <a:pt x="18341" y="7898"/>
                </a:lnTo>
                <a:lnTo>
                  <a:pt x="18358" y="7880"/>
                </a:lnTo>
                <a:lnTo>
                  <a:pt x="18367" y="7871"/>
                </a:lnTo>
                <a:lnTo>
                  <a:pt x="18367" y="7854"/>
                </a:lnTo>
                <a:lnTo>
                  <a:pt x="18376" y="7845"/>
                </a:lnTo>
                <a:lnTo>
                  <a:pt x="18376" y="7836"/>
                </a:lnTo>
                <a:lnTo>
                  <a:pt x="18376" y="7819"/>
                </a:lnTo>
                <a:close/>
                <a:moveTo>
                  <a:pt x="18217" y="7686"/>
                </a:moveTo>
                <a:lnTo>
                  <a:pt x="18226" y="7686"/>
                </a:lnTo>
                <a:lnTo>
                  <a:pt x="18235" y="7695"/>
                </a:lnTo>
                <a:lnTo>
                  <a:pt x="18226" y="7686"/>
                </a:lnTo>
                <a:close/>
                <a:moveTo>
                  <a:pt x="19646" y="8463"/>
                </a:moveTo>
                <a:lnTo>
                  <a:pt x="19646" y="8454"/>
                </a:lnTo>
                <a:lnTo>
                  <a:pt x="19638" y="8445"/>
                </a:lnTo>
                <a:lnTo>
                  <a:pt x="19629" y="8427"/>
                </a:lnTo>
                <a:lnTo>
                  <a:pt x="19629" y="8419"/>
                </a:lnTo>
                <a:lnTo>
                  <a:pt x="19611" y="8419"/>
                </a:lnTo>
                <a:lnTo>
                  <a:pt x="19602" y="8436"/>
                </a:lnTo>
                <a:lnTo>
                  <a:pt x="19611" y="8445"/>
                </a:lnTo>
                <a:lnTo>
                  <a:pt x="19620" y="8463"/>
                </a:lnTo>
                <a:lnTo>
                  <a:pt x="19620" y="8472"/>
                </a:lnTo>
                <a:lnTo>
                  <a:pt x="19629" y="8472"/>
                </a:lnTo>
                <a:lnTo>
                  <a:pt x="19638" y="8480"/>
                </a:lnTo>
                <a:lnTo>
                  <a:pt x="19646" y="8480"/>
                </a:lnTo>
                <a:lnTo>
                  <a:pt x="19655" y="8480"/>
                </a:lnTo>
                <a:lnTo>
                  <a:pt x="19655" y="8472"/>
                </a:lnTo>
                <a:close/>
                <a:moveTo>
                  <a:pt x="17705" y="7527"/>
                </a:moveTo>
                <a:close/>
                <a:moveTo>
                  <a:pt x="19179" y="7677"/>
                </a:moveTo>
                <a:lnTo>
                  <a:pt x="19170" y="7677"/>
                </a:lnTo>
                <a:lnTo>
                  <a:pt x="19170" y="7686"/>
                </a:lnTo>
                <a:lnTo>
                  <a:pt x="19179" y="7686"/>
                </a:lnTo>
                <a:close/>
                <a:moveTo>
                  <a:pt x="17732" y="7739"/>
                </a:moveTo>
                <a:lnTo>
                  <a:pt x="17723" y="7748"/>
                </a:lnTo>
                <a:lnTo>
                  <a:pt x="17732" y="7748"/>
                </a:lnTo>
                <a:close/>
                <a:moveTo>
                  <a:pt x="17767" y="12646"/>
                </a:moveTo>
                <a:lnTo>
                  <a:pt x="17750" y="12646"/>
                </a:lnTo>
                <a:lnTo>
                  <a:pt x="17750" y="12637"/>
                </a:lnTo>
                <a:lnTo>
                  <a:pt x="17741" y="12637"/>
                </a:lnTo>
                <a:lnTo>
                  <a:pt x="17741" y="12646"/>
                </a:lnTo>
                <a:lnTo>
                  <a:pt x="17750" y="12646"/>
                </a:lnTo>
                <a:lnTo>
                  <a:pt x="17750" y="12655"/>
                </a:lnTo>
                <a:lnTo>
                  <a:pt x="17758" y="12664"/>
                </a:lnTo>
                <a:lnTo>
                  <a:pt x="17767" y="12664"/>
                </a:lnTo>
                <a:lnTo>
                  <a:pt x="17776" y="12655"/>
                </a:lnTo>
                <a:lnTo>
                  <a:pt x="17785" y="12655"/>
                </a:lnTo>
                <a:lnTo>
                  <a:pt x="17776" y="12655"/>
                </a:lnTo>
                <a:close/>
                <a:moveTo>
                  <a:pt x="19117" y="6742"/>
                </a:moveTo>
                <a:lnTo>
                  <a:pt x="19108" y="6742"/>
                </a:lnTo>
                <a:lnTo>
                  <a:pt x="19108" y="6751"/>
                </a:lnTo>
                <a:lnTo>
                  <a:pt x="19108" y="6759"/>
                </a:lnTo>
                <a:lnTo>
                  <a:pt x="19117" y="6759"/>
                </a:lnTo>
                <a:lnTo>
                  <a:pt x="19117" y="6751"/>
                </a:lnTo>
                <a:close/>
                <a:moveTo>
                  <a:pt x="19161" y="7554"/>
                </a:moveTo>
                <a:lnTo>
                  <a:pt x="19152" y="7554"/>
                </a:lnTo>
                <a:lnTo>
                  <a:pt x="19144" y="7563"/>
                </a:lnTo>
                <a:lnTo>
                  <a:pt x="19144" y="7571"/>
                </a:lnTo>
                <a:lnTo>
                  <a:pt x="19144" y="7580"/>
                </a:lnTo>
                <a:lnTo>
                  <a:pt x="19152" y="7580"/>
                </a:lnTo>
                <a:lnTo>
                  <a:pt x="19161" y="7563"/>
                </a:lnTo>
                <a:close/>
                <a:moveTo>
                  <a:pt x="19170" y="7510"/>
                </a:moveTo>
                <a:lnTo>
                  <a:pt x="19161" y="7518"/>
                </a:lnTo>
                <a:lnTo>
                  <a:pt x="19170" y="7518"/>
                </a:lnTo>
                <a:close/>
                <a:moveTo>
                  <a:pt x="19108" y="6724"/>
                </a:moveTo>
                <a:lnTo>
                  <a:pt x="19108" y="6733"/>
                </a:lnTo>
                <a:close/>
                <a:moveTo>
                  <a:pt x="19020" y="6645"/>
                </a:moveTo>
                <a:lnTo>
                  <a:pt x="19011" y="6636"/>
                </a:lnTo>
                <a:lnTo>
                  <a:pt x="19011" y="6645"/>
                </a:lnTo>
                <a:close/>
                <a:moveTo>
                  <a:pt x="19020" y="6662"/>
                </a:moveTo>
                <a:lnTo>
                  <a:pt x="19020" y="6654"/>
                </a:lnTo>
                <a:lnTo>
                  <a:pt x="19011" y="6654"/>
                </a:lnTo>
                <a:lnTo>
                  <a:pt x="19011" y="6662"/>
                </a:lnTo>
                <a:lnTo>
                  <a:pt x="19011" y="6671"/>
                </a:lnTo>
                <a:lnTo>
                  <a:pt x="19020" y="6680"/>
                </a:lnTo>
                <a:lnTo>
                  <a:pt x="19020" y="6689"/>
                </a:lnTo>
                <a:lnTo>
                  <a:pt x="19011" y="6715"/>
                </a:lnTo>
                <a:lnTo>
                  <a:pt x="19020" y="6715"/>
                </a:lnTo>
                <a:lnTo>
                  <a:pt x="19029" y="6706"/>
                </a:lnTo>
                <a:lnTo>
                  <a:pt x="19038" y="6706"/>
                </a:lnTo>
                <a:lnTo>
                  <a:pt x="19038" y="6689"/>
                </a:lnTo>
                <a:lnTo>
                  <a:pt x="19038" y="6680"/>
                </a:lnTo>
                <a:lnTo>
                  <a:pt x="19029" y="6671"/>
                </a:lnTo>
                <a:close/>
                <a:moveTo>
                  <a:pt x="19082" y="6680"/>
                </a:moveTo>
                <a:lnTo>
                  <a:pt x="19082" y="6671"/>
                </a:lnTo>
                <a:lnTo>
                  <a:pt x="19073" y="6680"/>
                </a:lnTo>
                <a:lnTo>
                  <a:pt x="19082" y="6689"/>
                </a:lnTo>
                <a:lnTo>
                  <a:pt x="19091" y="6689"/>
                </a:lnTo>
                <a:close/>
                <a:moveTo>
                  <a:pt x="19055" y="6680"/>
                </a:moveTo>
                <a:lnTo>
                  <a:pt x="19046" y="6706"/>
                </a:lnTo>
                <a:lnTo>
                  <a:pt x="19055" y="6706"/>
                </a:lnTo>
                <a:lnTo>
                  <a:pt x="19055" y="6698"/>
                </a:lnTo>
                <a:lnTo>
                  <a:pt x="19055" y="6689"/>
                </a:lnTo>
                <a:close/>
                <a:moveTo>
                  <a:pt x="19585" y="7757"/>
                </a:moveTo>
                <a:lnTo>
                  <a:pt x="19576" y="7774"/>
                </a:lnTo>
                <a:lnTo>
                  <a:pt x="19585" y="7783"/>
                </a:lnTo>
                <a:lnTo>
                  <a:pt x="19585" y="7774"/>
                </a:lnTo>
                <a:lnTo>
                  <a:pt x="19593" y="7774"/>
                </a:lnTo>
                <a:lnTo>
                  <a:pt x="19593" y="7766"/>
                </a:lnTo>
                <a:lnTo>
                  <a:pt x="19593" y="7757"/>
                </a:lnTo>
                <a:close/>
                <a:moveTo>
                  <a:pt x="19805" y="8127"/>
                </a:moveTo>
                <a:lnTo>
                  <a:pt x="19796" y="8136"/>
                </a:lnTo>
                <a:lnTo>
                  <a:pt x="19805" y="8136"/>
                </a:lnTo>
                <a:close/>
                <a:moveTo>
                  <a:pt x="19682" y="7889"/>
                </a:moveTo>
                <a:lnTo>
                  <a:pt x="19691" y="7889"/>
                </a:lnTo>
                <a:lnTo>
                  <a:pt x="19699" y="7889"/>
                </a:lnTo>
                <a:lnTo>
                  <a:pt x="19699" y="7880"/>
                </a:lnTo>
                <a:lnTo>
                  <a:pt x="19691" y="7880"/>
                </a:lnTo>
                <a:lnTo>
                  <a:pt x="19682" y="7880"/>
                </a:lnTo>
                <a:close/>
                <a:moveTo>
                  <a:pt x="19735" y="7960"/>
                </a:moveTo>
                <a:lnTo>
                  <a:pt x="19735" y="7951"/>
                </a:lnTo>
                <a:lnTo>
                  <a:pt x="19726" y="7951"/>
                </a:lnTo>
                <a:lnTo>
                  <a:pt x="19726" y="7969"/>
                </a:lnTo>
                <a:lnTo>
                  <a:pt x="19726" y="7960"/>
                </a:lnTo>
                <a:close/>
                <a:moveTo>
                  <a:pt x="19638" y="7792"/>
                </a:moveTo>
                <a:lnTo>
                  <a:pt x="19638" y="7801"/>
                </a:lnTo>
                <a:close/>
                <a:moveTo>
                  <a:pt x="19682" y="7871"/>
                </a:moveTo>
                <a:lnTo>
                  <a:pt x="19682" y="7863"/>
                </a:lnTo>
                <a:close/>
                <a:moveTo>
                  <a:pt x="19567" y="7439"/>
                </a:moveTo>
                <a:lnTo>
                  <a:pt x="19558" y="7439"/>
                </a:lnTo>
                <a:lnTo>
                  <a:pt x="19558" y="7448"/>
                </a:lnTo>
                <a:lnTo>
                  <a:pt x="19567" y="7448"/>
                </a:lnTo>
                <a:close/>
                <a:moveTo>
                  <a:pt x="17679" y="8878"/>
                </a:moveTo>
                <a:lnTo>
                  <a:pt x="17688" y="8886"/>
                </a:lnTo>
                <a:lnTo>
                  <a:pt x="17679" y="8895"/>
                </a:lnTo>
                <a:lnTo>
                  <a:pt x="17679" y="8886"/>
                </a:lnTo>
                <a:lnTo>
                  <a:pt x="17679" y="8895"/>
                </a:lnTo>
                <a:lnTo>
                  <a:pt x="17688" y="8895"/>
                </a:lnTo>
                <a:lnTo>
                  <a:pt x="17688" y="8886"/>
                </a:lnTo>
                <a:close/>
                <a:moveTo>
                  <a:pt x="19602" y="7766"/>
                </a:moveTo>
                <a:lnTo>
                  <a:pt x="19602" y="7757"/>
                </a:lnTo>
                <a:lnTo>
                  <a:pt x="19602" y="7774"/>
                </a:lnTo>
                <a:close/>
                <a:moveTo>
                  <a:pt x="19955" y="8295"/>
                </a:moveTo>
                <a:lnTo>
                  <a:pt x="19964" y="8304"/>
                </a:lnTo>
                <a:lnTo>
                  <a:pt x="19964" y="8295"/>
                </a:lnTo>
                <a:lnTo>
                  <a:pt x="19955" y="8286"/>
                </a:lnTo>
                <a:close/>
                <a:moveTo>
                  <a:pt x="19955" y="8269"/>
                </a:moveTo>
                <a:lnTo>
                  <a:pt x="19955" y="8277"/>
                </a:lnTo>
                <a:lnTo>
                  <a:pt x="19964" y="8277"/>
                </a:lnTo>
                <a:lnTo>
                  <a:pt x="19955" y="8277"/>
                </a:lnTo>
                <a:close/>
                <a:moveTo>
                  <a:pt x="19885" y="8251"/>
                </a:moveTo>
                <a:lnTo>
                  <a:pt x="19876" y="8251"/>
                </a:lnTo>
                <a:lnTo>
                  <a:pt x="19876" y="8260"/>
                </a:lnTo>
                <a:lnTo>
                  <a:pt x="19876" y="8269"/>
                </a:lnTo>
                <a:lnTo>
                  <a:pt x="19876" y="8277"/>
                </a:lnTo>
                <a:lnTo>
                  <a:pt x="19885" y="8277"/>
                </a:lnTo>
                <a:lnTo>
                  <a:pt x="19885" y="8269"/>
                </a:lnTo>
                <a:lnTo>
                  <a:pt x="19885" y="8260"/>
                </a:lnTo>
                <a:close/>
                <a:moveTo>
                  <a:pt x="19567" y="7492"/>
                </a:moveTo>
                <a:lnTo>
                  <a:pt x="19558" y="7483"/>
                </a:lnTo>
                <a:lnTo>
                  <a:pt x="19558" y="7492"/>
                </a:lnTo>
                <a:lnTo>
                  <a:pt x="19567" y="7501"/>
                </a:lnTo>
                <a:close/>
                <a:moveTo>
                  <a:pt x="19893" y="8242"/>
                </a:moveTo>
                <a:lnTo>
                  <a:pt x="19858" y="8233"/>
                </a:lnTo>
                <a:lnTo>
                  <a:pt x="19858" y="8242"/>
                </a:lnTo>
                <a:lnTo>
                  <a:pt x="19867" y="8242"/>
                </a:lnTo>
                <a:lnTo>
                  <a:pt x="19876" y="8242"/>
                </a:lnTo>
                <a:lnTo>
                  <a:pt x="19885" y="8251"/>
                </a:lnTo>
                <a:lnTo>
                  <a:pt x="19893" y="8251"/>
                </a:lnTo>
                <a:close/>
                <a:moveTo>
                  <a:pt x="19814" y="8225"/>
                </a:moveTo>
                <a:lnTo>
                  <a:pt x="19823" y="8225"/>
                </a:lnTo>
                <a:lnTo>
                  <a:pt x="19832" y="8225"/>
                </a:lnTo>
                <a:lnTo>
                  <a:pt x="19832" y="8216"/>
                </a:lnTo>
                <a:lnTo>
                  <a:pt x="19841" y="8207"/>
                </a:lnTo>
                <a:lnTo>
                  <a:pt x="19832" y="8198"/>
                </a:lnTo>
                <a:lnTo>
                  <a:pt x="19823" y="8198"/>
                </a:lnTo>
                <a:lnTo>
                  <a:pt x="19814" y="8198"/>
                </a:lnTo>
                <a:lnTo>
                  <a:pt x="19814" y="8207"/>
                </a:lnTo>
                <a:lnTo>
                  <a:pt x="19814" y="8216"/>
                </a:lnTo>
                <a:close/>
                <a:moveTo>
                  <a:pt x="19893" y="8269"/>
                </a:moveTo>
                <a:lnTo>
                  <a:pt x="19893" y="8277"/>
                </a:lnTo>
                <a:lnTo>
                  <a:pt x="19885" y="8286"/>
                </a:lnTo>
                <a:lnTo>
                  <a:pt x="19893" y="8286"/>
                </a:lnTo>
                <a:lnTo>
                  <a:pt x="19911" y="8295"/>
                </a:lnTo>
                <a:lnTo>
                  <a:pt x="19929" y="8295"/>
                </a:lnTo>
                <a:lnTo>
                  <a:pt x="19929" y="8286"/>
                </a:lnTo>
                <a:lnTo>
                  <a:pt x="19920" y="8286"/>
                </a:lnTo>
                <a:lnTo>
                  <a:pt x="19911" y="8277"/>
                </a:lnTo>
                <a:lnTo>
                  <a:pt x="19902" y="8277"/>
                </a:lnTo>
                <a:close/>
                <a:moveTo>
                  <a:pt x="19929" y="8277"/>
                </a:moveTo>
                <a:lnTo>
                  <a:pt x="19911" y="8269"/>
                </a:lnTo>
                <a:lnTo>
                  <a:pt x="19902" y="8277"/>
                </a:lnTo>
                <a:lnTo>
                  <a:pt x="19911" y="8277"/>
                </a:lnTo>
                <a:lnTo>
                  <a:pt x="19920" y="8277"/>
                </a:lnTo>
                <a:lnTo>
                  <a:pt x="19929" y="8286"/>
                </a:lnTo>
                <a:lnTo>
                  <a:pt x="19938" y="8286"/>
                </a:lnTo>
                <a:lnTo>
                  <a:pt x="19938" y="8277"/>
                </a:lnTo>
                <a:close/>
                <a:moveTo>
                  <a:pt x="19938" y="8313"/>
                </a:moveTo>
                <a:lnTo>
                  <a:pt x="19946" y="8313"/>
                </a:lnTo>
                <a:lnTo>
                  <a:pt x="19946" y="8304"/>
                </a:lnTo>
                <a:lnTo>
                  <a:pt x="19938" y="8304"/>
                </a:lnTo>
                <a:close/>
                <a:moveTo>
                  <a:pt x="19726" y="8551"/>
                </a:moveTo>
                <a:lnTo>
                  <a:pt x="19708" y="8533"/>
                </a:lnTo>
                <a:lnTo>
                  <a:pt x="19708" y="8542"/>
                </a:lnTo>
                <a:lnTo>
                  <a:pt x="19708" y="8551"/>
                </a:lnTo>
                <a:lnTo>
                  <a:pt x="19708" y="8560"/>
                </a:lnTo>
                <a:lnTo>
                  <a:pt x="19717" y="8560"/>
                </a:lnTo>
                <a:close/>
                <a:moveTo>
                  <a:pt x="19364" y="7924"/>
                </a:moveTo>
                <a:lnTo>
                  <a:pt x="19364" y="7916"/>
                </a:lnTo>
                <a:lnTo>
                  <a:pt x="19355" y="7916"/>
                </a:lnTo>
                <a:lnTo>
                  <a:pt x="19355" y="7924"/>
                </a:lnTo>
                <a:close/>
                <a:moveTo>
                  <a:pt x="19532" y="7157"/>
                </a:moveTo>
                <a:lnTo>
                  <a:pt x="19532" y="7139"/>
                </a:lnTo>
                <a:lnTo>
                  <a:pt x="19523" y="7130"/>
                </a:lnTo>
                <a:lnTo>
                  <a:pt x="19523" y="7139"/>
                </a:lnTo>
                <a:lnTo>
                  <a:pt x="19523" y="7148"/>
                </a:lnTo>
                <a:lnTo>
                  <a:pt x="19523" y="7157"/>
                </a:lnTo>
                <a:close/>
                <a:moveTo>
                  <a:pt x="20096" y="8763"/>
                </a:moveTo>
                <a:lnTo>
                  <a:pt x="20105" y="8754"/>
                </a:lnTo>
                <a:lnTo>
                  <a:pt x="20114" y="8763"/>
                </a:lnTo>
                <a:lnTo>
                  <a:pt x="20114" y="8772"/>
                </a:lnTo>
                <a:lnTo>
                  <a:pt x="20123" y="8772"/>
                </a:lnTo>
                <a:lnTo>
                  <a:pt x="20123" y="8781"/>
                </a:lnTo>
                <a:lnTo>
                  <a:pt x="20132" y="8781"/>
                </a:lnTo>
                <a:lnTo>
                  <a:pt x="20132" y="8772"/>
                </a:lnTo>
                <a:lnTo>
                  <a:pt x="20132" y="8763"/>
                </a:lnTo>
                <a:lnTo>
                  <a:pt x="20140" y="8719"/>
                </a:lnTo>
                <a:lnTo>
                  <a:pt x="20140" y="8701"/>
                </a:lnTo>
                <a:lnTo>
                  <a:pt x="20140" y="8692"/>
                </a:lnTo>
                <a:lnTo>
                  <a:pt x="20140" y="8683"/>
                </a:lnTo>
                <a:lnTo>
                  <a:pt x="20140" y="8657"/>
                </a:lnTo>
                <a:lnTo>
                  <a:pt x="20140" y="8648"/>
                </a:lnTo>
                <a:lnTo>
                  <a:pt x="20140" y="8630"/>
                </a:lnTo>
                <a:lnTo>
                  <a:pt x="20140" y="8622"/>
                </a:lnTo>
                <a:lnTo>
                  <a:pt x="20140" y="8613"/>
                </a:lnTo>
                <a:lnTo>
                  <a:pt x="20140" y="8604"/>
                </a:lnTo>
                <a:lnTo>
                  <a:pt x="20149" y="8586"/>
                </a:lnTo>
                <a:lnTo>
                  <a:pt x="20149" y="8578"/>
                </a:lnTo>
                <a:lnTo>
                  <a:pt x="20140" y="8560"/>
                </a:lnTo>
                <a:lnTo>
                  <a:pt x="20114" y="8533"/>
                </a:lnTo>
                <a:lnTo>
                  <a:pt x="20114" y="8525"/>
                </a:lnTo>
                <a:lnTo>
                  <a:pt x="20105" y="8525"/>
                </a:lnTo>
                <a:lnTo>
                  <a:pt x="20096" y="8525"/>
                </a:lnTo>
                <a:lnTo>
                  <a:pt x="20079" y="8525"/>
                </a:lnTo>
                <a:lnTo>
                  <a:pt x="20070" y="8525"/>
                </a:lnTo>
                <a:lnTo>
                  <a:pt x="20052" y="8542"/>
                </a:lnTo>
                <a:lnTo>
                  <a:pt x="20052" y="8533"/>
                </a:lnTo>
                <a:lnTo>
                  <a:pt x="20052" y="8525"/>
                </a:lnTo>
                <a:lnTo>
                  <a:pt x="20061" y="8516"/>
                </a:lnTo>
                <a:lnTo>
                  <a:pt x="20061" y="8507"/>
                </a:lnTo>
                <a:lnTo>
                  <a:pt x="20061" y="8498"/>
                </a:lnTo>
                <a:lnTo>
                  <a:pt x="20052" y="8498"/>
                </a:lnTo>
                <a:lnTo>
                  <a:pt x="20043" y="8489"/>
                </a:lnTo>
                <a:lnTo>
                  <a:pt x="20043" y="8480"/>
                </a:lnTo>
                <a:lnTo>
                  <a:pt x="20043" y="8472"/>
                </a:lnTo>
                <a:lnTo>
                  <a:pt x="20035" y="8472"/>
                </a:lnTo>
                <a:lnTo>
                  <a:pt x="20035" y="8454"/>
                </a:lnTo>
                <a:lnTo>
                  <a:pt x="20035" y="8445"/>
                </a:lnTo>
                <a:lnTo>
                  <a:pt x="20026" y="8427"/>
                </a:lnTo>
                <a:lnTo>
                  <a:pt x="20017" y="8427"/>
                </a:lnTo>
                <a:lnTo>
                  <a:pt x="20008" y="8427"/>
                </a:lnTo>
                <a:lnTo>
                  <a:pt x="19999" y="8419"/>
                </a:lnTo>
                <a:lnTo>
                  <a:pt x="19982" y="8419"/>
                </a:lnTo>
                <a:lnTo>
                  <a:pt x="19973" y="8410"/>
                </a:lnTo>
                <a:lnTo>
                  <a:pt x="19964" y="8410"/>
                </a:lnTo>
                <a:lnTo>
                  <a:pt x="19964" y="8392"/>
                </a:lnTo>
                <a:lnTo>
                  <a:pt x="19964" y="8383"/>
                </a:lnTo>
                <a:lnTo>
                  <a:pt x="19955" y="8375"/>
                </a:lnTo>
                <a:lnTo>
                  <a:pt x="19964" y="8375"/>
                </a:lnTo>
                <a:lnTo>
                  <a:pt x="19955" y="8366"/>
                </a:lnTo>
                <a:lnTo>
                  <a:pt x="19964" y="8366"/>
                </a:lnTo>
                <a:lnTo>
                  <a:pt x="19973" y="8357"/>
                </a:lnTo>
                <a:lnTo>
                  <a:pt x="19982" y="8357"/>
                </a:lnTo>
                <a:lnTo>
                  <a:pt x="19990" y="8348"/>
                </a:lnTo>
                <a:lnTo>
                  <a:pt x="19982" y="8339"/>
                </a:lnTo>
                <a:lnTo>
                  <a:pt x="19982" y="8330"/>
                </a:lnTo>
                <a:lnTo>
                  <a:pt x="19973" y="8322"/>
                </a:lnTo>
                <a:lnTo>
                  <a:pt x="19964" y="8313"/>
                </a:lnTo>
                <a:lnTo>
                  <a:pt x="19955" y="8313"/>
                </a:lnTo>
                <a:lnTo>
                  <a:pt x="19946" y="8313"/>
                </a:lnTo>
                <a:lnTo>
                  <a:pt x="19938" y="8322"/>
                </a:lnTo>
                <a:lnTo>
                  <a:pt x="19929" y="8330"/>
                </a:lnTo>
                <a:lnTo>
                  <a:pt x="19920" y="8330"/>
                </a:lnTo>
                <a:lnTo>
                  <a:pt x="19911" y="8330"/>
                </a:lnTo>
                <a:lnTo>
                  <a:pt x="19893" y="8339"/>
                </a:lnTo>
                <a:lnTo>
                  <a:pt x="19911" y="8330"/>
                </a:lnTo>
                <a:lnTo>
                  <a:pt x="19929" y="8322"/>
                </a:lnTo>
                <a:lnTo>
                  <a:pt x="19938" y="8313"/>
                </a:lnTo>
                <a:lnTo>
                  <a:pt x="19929" y="8313"/>
                </a:lnTo>
                <a:lnTo>
                  <a:pt x="19929" y="8304"/>
                </a:lnTo>
                <a:lnTo>
                  <a:pt x="19920" y="8295"/>
                </a:lnTo>
                <a:lnTo>
                  <a:pt x="19893" y="8295"/>
                </a:lnTo>
                <a:lnTo>
                  <a:pt x="19885" y="8286"/>
                </a:lnTo>
                <a:lnTo>
                  <a:pt x="19876" y="8277"/>
                </a:lnTo>
                <a:lnTo>
                  <a:pt x="19867" y="8277"/>
                </a:lnTo>
                <a:lnTo>
                  <a:pt x="19867" y="8269"/>
                </a:lnTo>
                <a:lnTo>
                  <a:pt x="19867" y="8260"/>
                </a:lnTo>
                <a:lnTo>
                  <a:pt x="19858" y="8251"/>
                </a:lnTo>
                <a:lnTo>
                  <a:pt x="19858" y="8242"/>
                </a:lnTo>
                <a:lnTo>
                  <a:pt x="19841" y="8233"/>
                </a:lnTo>
                <a:lnTo>
                  <a:pt x="19832" y="8233"/>
                </a:lnTo>
                <a:lnTo>
                  <a:pt x="19823" y="8233"/>
                </a:lnTo>
                <a:lnTo>
                  <a:pt x="19814" y="8225"/>
                </a:lnTo>
                <a:lnTo>
                  <a:pt x="19805" y="8216"/>
                </a:lnTo>
                <a:lnTo>
                  <a:pt x="19805" y="8207"/>
                </a:lnTo>
                <a:lnTo>
                  <a:pt x="19796" y="8198"/>
                </a:lnTo>
                <a:lnTo>
                  <a:pt x="19788" y="8189"/>
                </a:lnTo>
                <a:lnTo>
                  <a:pt x="19779" y="8180"/>
                </a:lnTo>
                <a:lnTo>
                  <a:pt x="19770" y="8180"/>
                </a:lnTo>
                <a:lnTo>
                  <a:pt x="19770" y="8189"/>
                </a:lnTo>
                <a:lnTo>
                  <a:pt x="19770" y="8198"/>
                </a:lnTo>
                <a:lnTo>
                  <a:pt x="19770" y="8207"/>
                </a:lnTo>
                <a:lnTo>
                  <a:pt x="19761" y="8198"/>
                </a:lnTo>
                <a:lnTo>
                  <a:pt x="19752" y="8198"/>
                </a:lnTo>
                <a:lnTo>
                  <a:pt x="19743" y="8189"/>
                </a:lnTo>
                <a:lnTo>
                  <a:pt x="19735" y="8180"/>
                </a:lnTo>
                <a:lnTo>
                  <a:pt x="19735" y="8172"/>
                </a:lnTo>
                <a:lnTo>
                  <a:pt x="19717" y="8154"/>
                </a:lnTo>
                <a:lnTo>
                  <a:pt x="19708" y="8145"/>
                </a:lnTo>
                <a:lnTo>
                  <a:pt x="19708" y="8136"/>
                </a:lnTo>
                <a:lnTo>
                  <a:pt x="19699" y="8136"/>
                </a:lnTo>
                <a:lnTo>
                  <a:pt x="19691" y="8119"/>
                </a:lnTo>
                <a:lnTo>
                  <a:pt x="19673" y="8110"/>
                </a:lnTo>
                <a:lnTo>
                  <a:pt x="19646" y="8092"/>
                </a:lnTo>
                <a:lnTo>
                  <a:pt x="19629" y="8083"/>
                </a:lnTo>
                <a:lnTo>
                  <a:pt x="19620" y="8074"/>
                </a:lnTo>
                <a:lnTo>
                  <a:pt x="19611" y="8074"/>
                </a:lnTo>
                <a:lnTo>
                  <a:pt x="19611" y="8066"/>
                </a:lnTo>
                <a:lnTo>
                  <a:pt x="19602" y="8057"/>
                </a:lnTo>
                <a:lnTo>
                  <a:pt x="19585" y="8048"/>
                </a:lnTo>
                <a:lnTo>
                  <a:pt x="19576" y="8048"/>
                </a:lnTo>
                <a:lnTo>
                  <a:pt x="19585" y="8039"/>
                </a:lnTo>
                <a:lnTo>
                  <a:pt x="19576" y="8030"/>
                </a:lnTo>
                <a:lnTo>
                  <a:pt x="19558" y="8013"/>
                </a:lnTo>
                <a:lnTo>
                  <a:pt x="19558" y="8004"/>
                </a:lnTo>
                <a:lnTo>
                  <a:pt x="19558" y="7995"/>
                </a:lnTo>
                <a:lnTo>
                  <a:pt x="19541" y="7986"/>
                </a:lnTo>
                <a:lnTo>
                  <a:pt x="19532" y="7977"/>
                </a:lnTo>
                <a:lnTo>
                  <a:pt x="19532" y="7969"/>
                </a:lnTo>
                <a:lnTo>
                  <a:pt x="19523" y="7969"/>
                </a:lnTo>
                <a:lnTo>
                  <a:pt x="19505" y="7969"/>
                </a:lnTo>
                <a:lnTo>
                  <a:pt x="19496" y="7969"/>
                </a:lnTo>
                <a:lnTo>
                  <a:pt x="19488" y="7969"/>
                </a:lnTo>
                <a:lnTo>
                  <a:pt x="19479" y="7969"/>
                </a:lnTo>
                <a:lnTo>
                  <a:pt x="19461" y="7969"/>
                </a:lnTo>
                <a:lnTo>
                  <a:pt x="19452" y="7969"/>
                </a:lnTo>
                <a:lnTo>
                  <a:pt x="19435" y="7969"/>
                </a:lnTo>
                <a:lnTo>
                  <a:pt x="19426" y="7960"/>
                </a:lnTo>
                <a:lnTo>
                  <a:pt x="19417" y="7960"/>
                </a:lnTo>
                <a:lnTo>
                  <a:pt x="19399" y="7951"/>
                </a:lnTo>
                <a:lnTo>
                  <a:pt x="19391" y="7942"/>
                </a:lnTo>
                <a:lnTo>
                  <a:pt x="19382" y="7942"/>
                </a:lnTo>
                <a:lnTo>
                  <a:pt x="19373" y="7942"/>
                </a:lnTo>
                <a:lnTo>
                  <a:pt x="19364" y="7942"/>
                </a:lnTo>
                <a:lnTo>
                  <a:pt x="19355" y="7942"/>
                </a:lnTo>
                <a:lnTo>
                  <a:pt x="19355" y="7951"/>
                </a:lnTo>
                <a:lnTo>
                  <a:pt x="19355" y="7960"/>
                </a:lnTo>
                <a:lnTo>
                  <a:pt x="19355" y="7969"/>
                </a:lnTo>
                <a:lnTo>
                  <a:pt x="19364" y="7986"/>
                </a:lnTo>
                <a:lnTo>
                  <a:pt x="19373" y="7995"/>
                </a:lnTo>
                <a:lnTo>
                  <a:pt x="19373" y="8004"/>
                </a:lnTo>
                <a:lnTo>
                  <a:pt x="19382" y="8013"/>
                </a:lnTo>
                <a:lnTo>
                  <a:pt x="19417" y="8039"/>
                </a:lnTo>
                <a:lnTo>
                  <a:pt x="19435" y="8057"/>
                </a:lnTo>
                <a:lnTo>
                  <a:pt x="19444" y="8074"/>
                </a:lnTo>
                <a:lnTo>
                  <a:pt x="19452" y="8074"/>
                </a:lnTo>
                <a:lnTo>
                  <a:pt x="19470" y="8083"/>
                </a:lnTo>
                <a:lnTo>
                  <a:pt x="19479" y="8083"/>
                </a:lnTo>
                <a:lnTo>
                  <a:pt x="19488" y="8092"/>
                </a:lnTo>
                <a:lnTo>
                  <a:pt x="19505" y="8110"/>
                </a:lnTo>
                <a:lnTo>
                  <a:pt x="19505" y="8119"/>
                </a:lnTo>
                <a:lnTo>
                  <a:pt x="19514" y="8127"/>
                </a:lnTo>
                <a:lnTo>
                  <a:pt x="19514" y="8136"/>
                </a:lnTo>
                <a:lnTo>
                  <a:pt x="19532" y="8145"/>
                </a:lnTo>
                <a:lnTo>
                  <a:pt x="19532" y="8154"/>
                </a:lnTo>
                <a:lnTo>
                  <a:pt x="19532" y="8172"/>
                </a:lnTo>
                <a:lnTo>
                  <a:pt x="19541" y="8180"/>
                </a:lnTo>
                <a:lnTo>
                  <a:pt x="19549" y="8180"/>
                </a:lnTo>
                <a:lnTo>
                  <a:pt x="19558" y="8189"/>
                </a:lnTo>
                <a:lnTo>
                  <a:pt x="19567" y="8189"/>
                </a:lnTo>
                <a:lnTo>
                  <a:pt x="19602" y="8216"/>
                </a:lnTo>
                <a:lnTo>
                  <a:pt x="19611" y="8225"/>
                </a:lnTo>
                <a:lnTo>
                  <a:pt x="19620" y="8242"/>
                </a:lnTo>
                <a:lnTo>
                  <a:pt x="19629" y="8277"/>
                </a:lnTo>
                <a:lnTo>
                  <a:pt x="19638" y="8304"/>
                </a:lnTo>
                <a:lnTo>
                  <a:pt x="19646" y="8322"/>
                </a:lnTo>
                <a:lnTo>
                  <a:pt x="19655" y="8330"/>
                </a:lnTo>
                <a:lnTo>
                  <a:pt x="19655" y="8339"/>
                </a:lnTo>
                <a:lnTo>
                  <a:pt x="19682" y="8348"/>
                </a:lnTo>
                <a:lnTo>
                  <a:pt x="19691" y="8357"/>
                </a:lnTo>
                <a:lnTo>
                  <a:pt x="19699" y="8375"/>
                </a:lnTo>
                <a:lnTo>
                  <a:pt x="19699" y="8383"/>
                </a:lnTo>
                <a:lnTo>
                  <a:pt x="19708" y="8383"/>
                </a:lnTo>
                <a:lnTo>
                  <a:pt x="19717" y="8392"/>
                </a:lnTo>
                <a:lnTo>
                  <a:pt x="19726" y="8410"/>
                </a:lnTo>
                <a:lnTo>
                  <a:pt x="19735" y="8410"/>
                </a:lnTo>
                <a:lnTo>
                  <a:pt x="19735" y="8427"/>
                </a:lnTo>
                <a:lnTo>
                  <a:pt x="19743" y="8445"/>
                </a:lnTo>
                <a:lnTo>
                  <a:pt x="19770" y="8489"/>
                </a:lnTo>
                <a:lnTo>
                  <a:pt x="19770" y="8507"/>
                </a:lnTo>
                <a:lnTo>
                  <a:pt x="19770" y="8516"/>
                </a:lnTo>
                <a:lnTo>
                  <a:pt x="19779" y="8525"/>
                </a:lnTo>
                <a:lnTo>
                  <a:pt x="19788" y="8542"/>
                </a:lnTo>
                <a:lnTo>
                  <a:pt x="19796" y="8542"/>
                </a:lnTo>
                <a:lnTo>
                  <a:pt x="19805" y="8551"/>
                </a:lnTo>
                <a:lnTo>
                  <a:pt x="19805" y="8560"/>
                </a:lnTo>
                <a:lnTo>
                  <a:pt x="19814" y="8560"/>
                </a:lnTo>
                <a:lnTo>
                  <a:pt x="19823" y="8586"/>
                </a:lnTo>
                <a:lnTo>
                  <a:pt x="19832" y="8586"/>
                </a:lnTo>
                <a:lnTo>
                  <a:pt x="19841" y="8595"/>
                </a:lnTo>
                <a:lnTo>
                  <a:pt x="19867" y="8613"/>
                </a:lnTo>
                <a:lnTo>
                  <a:pt x="19867" y="8622"/>
                </a:lnTo>
                <a:lnTo>
                  <a:pt x="19885" y="8639"/>
                </a:lnTo>
                <a:lnTo>
                  <a:pt x="19893" y="8657"/>
                </a:lnTo>
                <a:lnTo>
                  <a:pt x="19920" y="8675"/>
                </a:lnTo>
                <a:lnTo>
                  <a:pt x="19938" y="8683"/>
                </a:lnTo>
                <a:lnTo>
                  <a:pt x="19946" y="8692"/>
                </a:lnTo>
                <a:lnTo>
                  <a:pt x="19955" y="8701"/>
                </a:lnTo>
                <a:lnTo>
                  <a:pt x="19982" y="8719"/>
                </a:lnTo>
                <a:lnTo>
                  <a:pt x="19990" y="8719"/>
                </a:lnTo>
                <a:lnTo>
                  <a:pt x="20008" y="8745"/>
                </a:lnTo>
                <a:lnTo>
                  <a:pt x="20017" y="8754"/>
                </a:lnTo>
                <a:lnTo>
                  <a:pt x="20026" y="8772"/>
                </a:lnTo>
                <a:lnTo>
                  <a:pt x="20035" y="8772"/>
                </a:lnTo>
                <a:lnTo>
                  <a:pt x="20043" y="8781"/>
                </a:lnTo>
                <a:lnTo>
                  <a:pt x="20052" y="8781"/>
                </a:lnTo>
                <a:lnTo>
                  <a:pt x="20043" y="8763"/>
                </a:lnTo>
                <a:lnTo>
                  <a:pt x="20052" y="8754"/>
                </a:lnTo>
                <a:lnTo>
                  <a:pt x="20070" y="8763"/>
                </a:lnTo>
                <a:lnTo>
                  <a:pt x="20079" y="8772"/>
                </a:lnTo>
                <a:lnTo>
                  <a:pt x="20088" y="8772"/>
                </a:lnTo>
                <a:close/>
                <a:moveTo>
                  <a:pt x="19567" y="7448"/>
                </a:moveTo>
                <a:lnTo>
                  <a:pt x="19567" y="7457"/>
                </a:lnTo>
                <a:close/>
                <a:moveTo>
                  <a:pt x="19567" y="7545"/>
                </a:moveTo>
                <a:lnTo>
                  <a:pt x="19567" y="7554"/>
                </a:lnTo>
                <a:lnTo>
                  <a:pt x="19576" y="7554"/>
                </a:lnTo>
                <a:lnTo>
                  <a:pt x="19576" y="7563"/>
                </a:lnTo>
                <a:lnTo>
                  <a:pt x="19585" y="7563"/>
                </a:lnTo>
                <a:lnTo>
                  <a:pt x="19576" y="7545"/>
                </a:lnTo>
                <a:close/>
                <a:moveTo>
                  <a:pt x="19691" y="8516"/>
                </a:moveTo>
                <a:lnTo>
                  <a:pt x="19691" y="8507"/>
                </a:lnTo>
                <a:lnTo>
                  <a:pt x="19682" y="8498"/>
                </a:lnTo>
                <a:lnTo>
                  <a:pt x="19673" y="8498"/>
                </a:lnTo>
                <a:lnTo>
                  <a:pt x="19673" y="8507"/>
                </a:lnTo>
                <a:lnTo>
                  <a:pt x="19682" y="8516"/>
                </a:lnTo>
                <a:lnTo>
                  <a:pt x="19699" y="8525"/>
                </a:lnTo>
                <a:close/>
                <a:moveTo>
                  <a:pt x="19743" y="8578"/>
                </a:moveTo>
                <a:lnTo>
                  <a:pt x="19743" y="8569"/>
                </a:lnTo>
                <a:lnTo>
                  <a:pt x="19726" y="8551"/>
                </a:lnTo>
                <a:lnTo>
                  <a:pt x="19717" y="8560"/>
                </a:lnTo>
                <a:lnTo>
                  <a:pt x="19726" y="8569"/>
                </a:lnTo>
                <a:lnTo>
                  <a:pt x="19726" y="8578"/>
                </a:lnTo>
                <a:lnTo>
                  <a:pt x="19735" y="8578"/>
                </a:lnTo>
                <a:lnTo>
                  <a:pt x="19735" y="8586"/>
                </a:lnTo>
                <a:lnTo>
                  <a:pt x="19743" y="8595"/>
                </a:lnTo>
                <a:lnTo>
                  <a:pt x="19735" y="8586"/>
                </a:lnTo>
                <a:close/>
                <a:moveTo>
                  <a:pt x="19602" y="7483"/>
                </a:moveTo>
                <a:lnTo>
                  <a:pt x="19585" y="7483"/>
                </a:lnTo>
                <a:lnTo>
                  <a:pt x="19593" y="7492"/>
                </a:lnTo>
                <a:lnTo>
                  <a:pt x="19593" y="7501"/>
                </a:lnTo>
                <a:lnTo>
                  <a:pt x="19602" y="7501"/>
                </a:lnTo>
                <a:lnTo>
                  <a:pt x="19602" y="7492"/>
                </a:lnTo>
                <a:close/>
                <a:moveTo>
                  <a:pt x="19867" y="8736"/>
                </a:moveTo>
                <a:lnTo>
                  <a:pt x="19867" y="8745"/>
                </a:lnTo>
                <a:lnTo>
                  <a:pt x="19876" y="8754"/>
                </a:lnTo>
                <a:lnTo>
                  <a:pt x="19885" y="8754"/>
                </a:lnTo>
                <a:lnTo>
                  <a:pt x="19885" y="8745"/>
                </a:lnTo>
                <a:close/>
                <a:moveTo>
                  <a:pt x="19585" y="7616"/>
                </a:moveTo>
                <a:lnTo>
                  <a:pt x="19576" y="7616"/>
                </a:lnTo>
                <a:lnTo>
                  <a:pt x="19567" y="7624"/>
                </a:lnTo>
                <a:lnTo>
                  <a:pt x="19576" y="7624"/>
                </a:lnTo>
                <a:close/>
                <a:moveTo>
                  <a:pt x="19593" y="7545"/>
                </a:moveTo>
                <a:lnTo>
                  <a:pt x="19602" y="7545"/>
                </a:lnTo>
                <a:lnTo>
                  <a:pt x="19602" y="7536"/>
                </a:lnTo>
                <a:close/>
                <a:moveTo>
                  <a:pt x="19576" y="7501"/>
                </a:moveTo>
                <a:lnTo>
                  <a:pt x="19576" y="7510"/>
                </a:lnTo>
                <a:lnTo>
                  <a:pt x="19585" y="7501"/>
                </a:lnTo>
                <a:lnTo>
                  <a:pt x="19585" y="7492"/>
                </a:lnTo>
                <a:lnTo>
                  <a:pt x="19585" y="7483"/>
                </a:lnTo>
                <a:lnTo>
                  <a:pt x="19585" y="7492"/>
                </a:lnTo>
                <a:close/>
                <a:moveTo>
                  <a:pt x="19585" y="7386"/>
                </a:moveTo>
                <a:lnTo>
                  <a:pt x="19576" y="7377"/>
                </a:lnTo>
                <a:lnTo>
                  <a:pt x="19576" y="7386"/>
                </a:lnTo>
                <a:lnTo>
                  <a:pt x="19576" y="7395"/>
                </a:lnTo>
                <a:lnTo>
                  <a:pt x="19585" y="7404"/>
                </a:lnTo>
                <a:close/>
                <a:moveTo>
                  <a:pt x="19602" y="7474"/>
                </a:moveTo>
                <a:lnTo>
                  <a:pt x="19593" y="7466"/>
                </a:lnTo>
                <a:lnTo>
                  <a:pt x="19593" y="7474"/>
                </a:lnTo>
                <a:close/>
                <a:moveTo>
                  <a:pt x="19585" y="7686"/>
                </a:moveTo>
                <a:lnTo>
                  <a:pt x="19576" y="7686"/>
                </a:lnTo>
                <a:close/>
                <a:moveTo>
                  <a:pt x="19593" y="7430"/>
                </a:moveTo>
                <a:lnTo>
                  <a:pt x="19593" y="7421"/>
                </a:lnTo>
                <a:lnTo>
                  <a:pt x="19585" y="7421"/>
                </a:lnTo>
                <a:lnTo>
                  <a:pt x="19585" y="7430"/>
                </a:lnTo>
                <a:lnTo>
                  <a:pt x="19585" y="7448"/>
                </a:lnTo>
                <a:lnTo>
                  <a:pt x="19593" y="7439"/>
                </a:lnTo>
                <a:close/>
                <a:moveTo>
                  <a:pt x="10657" y="7227"/>
                </a:moveTo>
                <a:lnTo>
                  <a:pt x="10649" y="7227"/>
                </a:lnTo>
                <a:lnTo>
                  <a:pt x="10649" y="7236"/>
                </a:lnTo>
                <a:lnTo>
                  <a:pt x="10657" y="7236"/>
                </a:lnTo>
                <a:close/>
                <a:moveTo>
                  <a:pt x="11054" y="6187"/>
                </a:moveTo>
                <a:lnTo>
                  <a:pt x="11046" y="6187"/>
                </a:lnTo>
                <a:lnTo>
                  <a:pt x="11037" y="6187"/>
                </a:lnTo>
                <a:lnTo>
                  <a:pt x="11046" y="6204"/>
                </a:lnTo>
                <a:lnTo>
                  <a:pt x="11046" y="6213"/>
                </a:lnTo>
                <a:lnTo>
                  <a:pt x="11054" y="6204"/>
                </a:lnTo>
                <a:lnTo>
                  <a:pt x="11054" y="6196"/>
                </a:lnTo>
                <a:close/>
                <a:moveTo>
                  <a:pt x="10569" y="2198"/>
                </a:moveTo>
                <a:lnTo>
                  <a:pt x="10578" y="2198"/>
                </a:lnTo>
                <a:lnTo>
                  <a:pt x="10578" y="2189"/>
                </a:lnTo>
                <a:lnTo>
                  <a:pt x="10569" y="2180"/>
                </a:lnTo>
                <a:lnTo>
                  <a:pt x="10578" y="2180"/>
                </a:lnTo>
                <a:lnTo>
                  <a:pt x="10596" y="2189"/>
                </a:lnTo>
                <a:lnTo>
                  <a:pt x="10604" y="2180"/>
                </a:lnTo>
                <a:lnTo>
                  <a:pt x="10613" y="2180"/>
                </a:lnTo>
                <a:lnTo>
                  <a:pt x="10613" y="2171"/>
                </a:lnTo>
                <a:lnTo>
                  <a:pt x="10604" y="2162"/>
                </a:lnTo>
                <a:lnTo>
                  <a:pt x="10622" y="2162"/>
                </a:lnTo>
                <a:lnTo>
                  <a:pt x="10649" y="2153"/>
                </a:lnTo>
                <a:lnTo>
                  <a:pt x="10666" y="2153"/>
                </a:lnTo>
                <a:lnTo>
                  <a:pt x="10657" y="2145"/>
                </a:lnTo>
                <a:lnTo>
                  <a:pt x="10666" y="2145"/>
                </a:lnTo>
                <a:lnTo>
                  <a:pt x="10684" y="2136"/>
                </a:lnTo>
                <a:lnTo>
                  <a:pt x="10693" y="2136"/>
                </a:lnTo>
                <a:lnTo>
                  <a:pt x="10710" y="2127"/>
                </a:lnTo>
                <a:lnTo>
                  <a:pt x="10719" y="2127"/>
                </a:lnTo>
                <a:lnTo>
                  <a:pt x="10719" y="2118"/>
                </a:lnTo>
                <a:lnTo>
                  <a:pt x="10728" y="2109"/>
                </a:lnTo>
                <a:lnTo>
                  <a:pt x="10719" y="2109"/>
                </a:lnTo>
                <a:lnTo>
                  <a:pt x="10657" y="2109"/>
                </a:lnTo>
                <a:lnTo>
                  <a:pt x="10622" y="2109"/>
                </a:lnTo>
                <a:lnTo>
                  <a:pt x="10587" y="2101"/>
                </a:lnTo>
                <a:lnTo>
                  <a:pt x="10543" y="2092"/>
                </a:lnTo>
                <a:lnTo>
                  <a:pt x="10481" y="2083"/>
                </a:lnTo>
                <a:lnTo>
                  <a:pt x="10472" y="2083"/>
                </a:lnTo>
                <a:lnTo>
                  <a:pt x="10437" y="2092"/>
                </a:lnTo>
                <a:lnTo>
                  <a:pt x="10419" y="2101"/>
                </a:lnTo>
                <a:lnTo>
                  <a:pt x="10393" y="2092"/>
                </a:lnTo>
                <a:lnTo>
                  <a:pt x="10375" y="2101"/>
                </a:lnTo>
                <a:lnTo>
                  <a:pt x="10366" y="2109"/>
                </a:lnTo>
                <a:lnTo>
                  <a:pt x="10349" y="2118"/>
                </a:lnTo>
                <a:lnTo>
                  <a:pt x="10349" y="2127"/>
                </a:lnTo>
                <a:lnTo>
                  <a:pt x="10331" y="2127"/>
                </a:lnTo>
                <a:lnTo>
                  <a:pt x="10331" y="2109"/>
                </a:lnTo>
                <a:lnTo>
                  <a:pt x="10349" y="2101"/>
                </a:lnTo>
                <a:lnTo>
                  <a:pt x="10357" y="2092"/>
                </a:lnTo>
                <a:lnTo>
                  <a:pt x="10366" y="2092"/>
                </a:lnTo>
                <a:lnTo>
                  <a:pt x="10393" y="2083"/>
                </a:lnTo>
                <a:lnTo>
                  <a:pt x="10402" y="2083"/>
                </a:lnTo>
                <a:lnTo>
                  <a:pt x="10410" y="2074"/>
                </a:lnTo>
                <a:lnTo>
                  <a:pt x="10402" y="2065"/>
                </a:lnTo>
                <a:lnTo>
                  <a:pt x="10393" y="2065"/>
                </a:lnTo>
                <a:lnTo>
                  <a:pt x="10331" y="2074"/>
                </a:lnTo>
                <a:lnTo>
                  <a:pt x="10296" y="2074"/>
                </a:lnTo>
                <a:lnTo>
                  <a:pt x="10260" y="2065"/>
                </a:lnTo>
                <a:lnTo>
                  <a:pt x="10252" y="2065"/>
                </a:lnTo>
                <a:lnTo>
                  <a:pt x="10225" y="2065"/>
                </a:lnTo>
                <a:lnTo>
                  <a:pt x="10216" y="2065"/>
                </a:lnTo>
                <a:lnTo>
                  <a:pt x="10225" y="2065"/>
                </a:lnTo>
                <a:lnTo>
                  <a:pt x="10260" y="2056"/>
                </a:lnTo>
                <a:lnTo>
                  <a:pt x="10269" y="2048"/>
                </a:lnTo>
                <a:lnTo>
                  <a:pt x="10287" y="2039"/>
                </a:lnTo>
                <a:lnTo>
                  <a:pt x="10296" y="2039"/>
                </a:lnTo>
                <a:lnTo>
                  <a:pt x="10296" y="2030"/>
                </a:lnTo>
                <a:lnTo>
                  <a:pt x="10305" y="2012"/>
                </a:lnTo>
                <a:lnTo>
                  <a:pt x="10296" y="2012"/>
                </a:lnTo>
                <a:lnTo>
                  <a:pt x="10287" y="2003"/>
                </a:lnTo>
                <a:lnTo>
                  <a:pt x="10278" y="2003"/>
                </a:lnTo>
                <a:lnTo>
                  <a:pt x="10269" y="1995"/>
                </a:lnTo>
                <a:lnTo>
                  <a:pt x="10278" y="1995"/>
                </a:lnTo>
                <a:lnTo>
                  <a:pt x="10305" y="1995"/>
                </a:lnTo>
                <a:lnTo>
                  <a:pt x="10322" y="1995"/>
                </a:lnTo>
                <a:lnTo>
                  <a:pt x="10349" y="2003"/>
                </a:lnTo>
                <a:lnTo>
                  <a:pt x="10366" y="2003"/>
                </a:lnTo>
                <a:lnTo>
                  <a:pt x="10393" y="2003"/>
                </a:lnTo>
                <a:lnTo>
                  <a:pt x="10402" y="1995"/>
                </a:lnTo>
                <a:lnTo>
                  <a:pt x="10437" y="1986"/>
                </a:lnTo>
                <a:lnTo>
                  <a:pt x="10446" y="1986"/>
                </a:lnTo>
                <a:lnTo>
                  <a:pt x="10463" y="1968"/>
                </a:lnTo>
                <a:lnTo>
                  <a:pt x="10472" y="1959"/>
                </a:lnTo>
                <a:lnTo>
                  <a:pt x="10472" y="1942"/>
                </a:lnTo>
                <a:lnTo>
                  <a:pt x="10463" y="1933"/>
                </a:lnTo>
                <a:lnTo>
                  <a:pt x="10455" y="1933"/>
                </a:lnTo>
                <a:lnTo>
                  <a:pt x="10437" y="1924"/>
                </a:lnTo>
                <a:lnTo>
                  <a:pt x="10410" y="1924"/>
                </a:lnTo>
                <a:lnTo>
                  <a:pt x="10393" y="1924"/>
                </a:lnTo>
                <a:lnTo>
                  <a:pt x="10366" y="1924"/>
                </a:lnTo>
                <a:lnTo>
                  <a:pt x="10357" y="1915"/>
                </a:lnTo>
                <a:lnTo>
                  <a:pt x="10366" y="1906"/>
                </a:lnTo>
                <a:lnTo>
                  <a:pt x="10375" y="1906"/>
                </a:lnTo>
                <a:lnTo>
                  <a:pt x="10393" y="1915"/>
                </a:lnTo>
                <a:lnTo>
                  <a:pt x="10428" y="1915"/>
                </a:lnTo>
                <a:lnTo>
                  <a:pt x="10455" y="1915"/>
                </a:lnTo>
                <a:lnTo>
                  <a:pt x="10472" y="1924"/>
                </a:lnTo>
                <a:lnTo>
                  <a:pt x="10490" y="1933"/>
                </a:lnTo>
                <a:lnTo>
                  <a:pt x="10499" y="1942"/>
                </a:lnTo>
                <a:lnTo>
                  <a:pt x="10516" y="1950"/>
                </a:lnTo>
                <a:lnTo>
                  <a:pt x="10534" y="1959"/>
                </a:lnTo>
                <a:lnTo>
                  <a:pt x="10552" y="1968"/>
                </a:lnTo>
                <a:lnTo>
                  <a:pt x="10569" y="1977"/>
                </a:lnTo>
                <a:lnTo>
                  <a:pt x="10578" y="1986"/>
                </a:lnTo>
                <a:lnTo>
                  <a:pt x="10578" y="2003"/>
                </a:lnTo>
                <a:lnTo>
                  <a:pt x="10587" y="2021"/>
                </a:lnTo>
                <a:lnTo>
                  <a:pt x="10596" y="2039"/>
                </a:lnTo>
                <a:lnTo>
                  <a:pt x="10604" y="2056"/>
                </a:lnTo>
                <a:lnTo>
                  <a:pt x="10640" y="2065"/>
                </a:lnTo>
                <a:lnTo>
                  <a:pt x="10657" y="2065"/>
                </a:lnTo>
                <a:lnTo>
                  <a:pt x="10675" y="2065"/>
                </a:lnTo>
                <a:lnTo>
                  <a:pt x="10693" y="2065"/>
                </a:lnTo>
                <a:lnTo>
                  <a:pt x="10702" y="2030"/>
                </a:lnTo>
                <a:lnTo>
                  <a:pt x="10702" y="2021"/>
                </a:lnTo>
                <a:lnTo>
                  <a:pt x="10710" y="2012"/>
                </a:lnTo>
                <a:lnTo>
                  <a:pt x="10710" y="2039"/>
                </a:lnTo>
                <a:lnTo>
                  <a:pt x="10710" y="2048"/>
                </a:lnTo>
                <a:lnTo>
                  <a:pt x="10710" y="2056"/>
                </a:lnTo>
                <a:lnTo>
                  <a:pt x="10710" y="2065"/>
                </a:lnTo>
                <a:lnTo>
                  <a:pt x="10737" y="2065"/>
                </a:lnTo>
                <a:lnTo>
                  <a:pt x="10746" y="2065"/>
                </a:lnTo>
                <a:lnTo>
                  <a:pt x="10772" y="2065"/>
                </a:lnTo>
                <a:lnTo>
                  <a:pt x="10772" y="2056"/>
                </a:lnTo>
                <a:lnTo>
                  <a:pt x="10772" y="2048"/>
                </a:lnTo>
                <a:lnTo>
                  <a:pt x="10772" y="2021"/>
                </a:lnTo>
                <a:lnTo>
                  <a:pt x="10763" y="2012"/>
                </a:lnTo>
                <a:lnTo>
                  <a:pt x="10763" y="2003"/>
                </a:lnTo>
                <a:lnTo>
                  <a:pt x="10763" y="1986"/>
                </a:lnTo>
                <a:lnTo>
                  <a:pt x="10763" y="1968"/>
                </a:lnTo>
                <a:lnTo>
                  <a:pt x="10763" y="1950"/>
                </a:lnTo>
                <a:lnTo>
                  <a:pt x="10754" y="1933"/>
                </a:lnTo>
                <a:lnTo>
                  <a:pt x="10746" y="1924"/>
                </a:lnTo>
                <a:lnTo>
                  <a:pt x="10728" y="1933"/>
                </a:lnTo>
                <a:lnTo>
                  <a:pt x="10719" y="1933"/>
                </a:lnTo>
                <a:lnTo>
                  <a:pt x="10719" y="1942"/>
                </a:lnTo>
                <a:lnTo>
                  <a:pt x="10710" y="1959"/>
                </a:lnTo>
                <a:lnTo>
                  <a:pt x="10702" y="1942"/>
                </a:lnTo>
                <a:lnTo>
                  <a:pt x="10702" y="1933"/>
                </a:lnTo>
                <a:lnTo>
                  <a:pt x="10702" y="1924"/>
                </a:lnTo>
                <a:lnTo>
                  <a:pt x="10710" y="1924"/>
                </a:lnTo>
                <a:lnTo>
                  <a:pt x="10719" y="1915"/>
                </a:lnTo>
                <a:lnTo>
                  <a:pt x="10737" y="1898"/>
                </a:lnTo>
                <a:lnTo>
                  <a:pt x="10746" y="1889"/>
                </a:lnTo>
                <a:lnTo>
                  <a:pt x="10719" y="1889"/>
                </a:lnTo>
                <a:lnTo>
                  <a:pt x="10710" y="1889"/>
                </a:lnTo>
                <a:lnTo>
                  <a:pt x="10702" y="1871"/>
                </a:lnTo>
                <a:lnTo>
                  <a:pt x="10675" y="1862"/>
                </a:lnTo>
                <a:lnTo>
                  <a:pt x="10666" y="1862"/>
                </a:lnTo>
                <a:lnTo>
                  <a:pt x="10649" y="1845"/>
                </a:lnTo>
                <a:lnTo>
                  <a:pt x="10622" y="1836"/>
                </a:lnTo>
                <a:lnTo>
                  <a:pt x="10604" y="1827"/>
                </a:lnTo>
                <a:lnTo>
                  <a:pt x="10578" y="1818"/>
                </a:lnTo>
                <a:lnTo>
                  <a:pt x="10560" y="1809"/>
                </a:lnTo>
                <a:lnTo>
                  <a:pt x="10552" y="1800"/>
                </a:lnTo>
                <a:lnTo>
                  <a:pt x="10543" y="1800"/>
                </a:lnTo>
                <a:lnTo>
                  <a:pt x="10534" y="1800"/>
                </a:lnTo>
                <a:lnTo>
                  <a:pt x="10507" y="1809"/>
                </a:lnTo>
                <a:lnTo>
                  <a:pt x="10507" y="1800"/>
                </a:lnTo>
                <a:lnTo>
                  <a:pt x="10534" y="1792"/>
                </a:lnTo>
                <a:lnTo>
                  <a:pt x="10543" y="1792"/>
                </a:lnTo>
                <a:lnTo>
                  <a:pt x="10543" y="1774"/>
                </a:lnTo>
                <a:lnTo>
                  <a:pt x="10534" y="1739"/>
                </a:lnTo>
                <a:lnTo>
                  <a:pt x="10534" y="1730"/>
                </a:lnTo>
                <a:lnTo>
                  <a:pt x="10525" y="1730"/>
                </a:lnTo>
                <a:lnTo>
                  <a:pt x="10499" y="1739"/>
                </a:lnTo>
                <a:lnTo>
                  <a:pt x="10490" y="1747"/>
                </a:lnTo>
                <a:lnTo>
                  <a:pt x="10472" y="1747"/>
                </a:lnTo>
                <a:lnTo>
                  <a:pt x="10437" y="1756"/>
                </a:lnTo>
                <a:lnTo>
                  <a:pt x="10428" y="1765"/>
                </a:lnTo>
                <a:lnTo>
                  <a:pt x="10419" y="1765"/>
                </a:lnTo>
                <a:lnTo>
                  <a:pt x="10410" y="1765"/>
                </a:lnTo>
                <a:lnTo>
                  <a:pt x="10402" y="1756"/>
                </a:lnTo>
                <a:lnTo>
                  <a:pt x="10428" y="1747"/>
                </a:lnTo>
                <a:lnTo>
                  <a:pt x="10437" y="1747"/>
                </a:lnTo>
                <a:lnTo>
                  <a:pt x="10455" y="1739"/>
                </a:lnTo>
                <a:lnTo>
                  <a:pt x="10499" y="1730"/>
                </a:lnTo>
                <a:lnTo>
                  <a:pt x="10507" y="1721"/>
                </a:lnTo>
                <a:lnTo>
                  <a:pt x="10516" y="1721"/>
                </a:lnTo>
                <a:lnTo>
                  <a:pt x="10534" y="1712"/>
                </a:lnTo>
                <a:lnTo>
                  <a:pt x="10552" y="1712"/>
                </a:lnTo>
                <a:lnTo>
                  <a:pt x="10552" y="1730"/>
                </a:lnTo>
                <a:lnTo>
                  <a:pt x="10569" y="1765"/>
                </a:lnTo>
                <a:lnTo>
                  <a:pt x="10587" y="1792"/>
                </a:lnTo>
                <a:lnTo>
                  <a:pt x="10604" y="1792"/>
                </a:lnTo>
                <a:lnTo>
                  <a:pt x="10613" y="1800"/>
                </a:lnTo>
                <a:lnTo>
                  <a:pt x="10649" y="1809"/>
                </a:lnTo>
                <a:lnTo>
                  <a:pt x="10693" y="1827"/>
                </a:lnTo>
                <a:lnTo>
                  <a:pt x="10702" y="1836"/>
                </a:lnTo>
                <a:lnTo>
                  <a:pt x="10719" y="1845"/>
                </a:lnTo>
                <a:lnTo>
                  <a:pt x="10719" y="1827"/>
                </a:lnTo>
                <a:lnTo>
                  <a:pt x="10719" y="1809"/>
                </a:lnTo>
                <a:lnTo>
                  <a:pt x="10737" y="1800"/>
                </a:lnTo>
                <a:lnTo>
                  <a:pt x="10737" y="1774"/>
                </a:lnTo>
                <a:lnTo>
                  <a:pt x="10737" y="1756"/>
                </a:lnTo>
                <a:lnTo>
                  <a:pt x="10737" y="1730"/>
                </a:lnTo>
                <a:lnTo>
                  <a:pt x="10728" y="1721"/>
                </a:lnTo>
                <a:lnTo>
                  <a:pt x="10710" y="1721"/>
                </a:lnTo>
                <a:lnTo>
                  <a:pt x="10675" y="1703"/>
                </a:lnTo>
                <a:lnTo>
                  <a:pt x="10666" y="1695"/>
                </a:lnTo>
                <a:lnTo>
                  <a:pt x="10649" y="1695"/>
                </a:lnTo>
                <a:lnTo>
                  <a:pt x="10631" y="1686"/>
                </a:lnTo>
                <a:lnTo>
                  <a:pt x="10613" y="1677"/>
                </a:lnTo>
                <a:lnTo>
                  <a:pt x="10604" y="1659"/>
                </a:lnTo>
                <a:lnTo>
                  <a:pt x="10587" y="1659"/>
                </a:lnTo>
                <a:lnTo>
                  <a:pt x="10552" y="1659"/>
                </a:lnTo>
                <a:lnTo>
                  <a:pt x="10516" y="1659"/>
                </a:lnTo>
                <a:lnTo>
                  <a:pt x="10499" y="1668"/>
                </a:lnTo>
                <a:lnTo>
                  <a:pt x="10490" y="1677"/>
                </a:lnTo>
                <a:lnTo>
                  <a:pt x="10446" y="1695"/>
                </a:lnTo>
                <a:lnTo>
                  <a:pt x="10428" y="1695"/>
                </a:lnTo>
                <a:lnTo>
                  <a:pt x="10410" y="1695"/>
                </a:lnTo>
                <a:lnTo>
                  <a:pt x="10393" y="1703"/>
                </a:lnTo>
                <a:lnTo>
                  <a:pt x="10366" y="1703"/>
                </a:lnTo>
                <a:lnTo>
                  <a:pt x="10357" y="1703"/>
                </a:lnTo>
                <a:lnTo>
                  <a:pt x="10349" y="1712"/>
                </a:lnTo>
                <a:lnTo>
                  <a:pt x="10340" y="1712"/>
                </a:lnTo>
                <a:lnTo>
                  <a:pt x="10340" y="1703"/>
                </a:lnTo>
                <a:lnTo>
                  <a:pt x="10331" y="1703"/>
                </a:lnTo>
                <a:lnTo>
                  <a:pt x="10340" y="1695"/>
                </a:lnTo>
                <a:lnTo>
                  <a:pt x="10357" y="1695"/>
                </a:lnTo>
                <a:lnTo>
                  <a:pt x="10366" y="1695"/>
                </a:lnTo>
                <a:lnTo>
                  <a:pt x="10384" y="1695"/>
                </a:lnTo>
                <a:lnTo>
                  <a:pt x="10393" y="1695"/>
                </a:lnTo>
                <a:lnTo>
                  <a:pt x="10402" y="1695"/>
                </a:lnTo>
                <a:lnTo>
                  <a:pt x="10410" y="1686"/>
                </a:lnTo>
                <a:lnTo>
                  <a:pt x="10402" y="1677"/>
                </a:lnTo>
                <a:lnTo>
                  <a:pt x="10357" y="1668"/>
                </a:lnTo>
                <a:lnTo>
                  <a:pt x="10357" y="1659"/>
                </a:lnTo>
                <a:lnTo>
                  <a:pt x="10375" y="1668"/>
                </a:lnTo>
                <a:lnTo>
                  <a:pt x="10393" y="1668"/>
                </a:lnTo>
                <a:lnTo>
                  <a:pt x="10419" y="1677"/>
                </a:lnTo>
                <a:lnTo>
                  <a:pt x="10437" y="1686"/>
                </a:lnTo>
                <a:lnTo>
                  <a:pt x="10446" y="1686"/>
                </a:lnTo>
                <a:lnTo>
                  <a:pt x="10463" y="1677"/>
                </a:lnTo>
                <a:lnTo>
                  <a:pt x="10472" y="1677"/>
                </a:lnTo>
                <a:lnTo>
                  <a:pt x="10490" y="1659"/>
                </a:lnTo>
                <a:lnTo>
                  <a:pt x="10499" y="1659"/>
                </a:lnTo>
                <a:lnTo>
                  <a:pt x="10516" y="1650"/>
                </a:lnTo>
                <a:lnTo>
                  <a:pt x="10534" y="1650"/>
                </a:lnTo>
                <a:lnTo>
                  <a:pt x="10534" y="1642"/>
                </a:lnTo>
                <a:lnTo>
                  <a:pt x="10525" y="1633"/>
                </a:lnTo>
                <a:lnTo>
                  <a:pt x="10499" y="1615"/>
                </a:lnTo>
                <a:lnTo>
                  <a:pt x="10490" y="1606"/>
                </a:lnTo>
                <a:lnTo>
                  <a:pt x="10481" y="1597"/>
                </a:lnTo>
                <a:lnTo>
                  <a:pt x="10499" y="1606"/>
                </a:lnTo>
                <a:lnTo>
                  <a:pt x="10516" y="1615"/>
                </a:lnTo>
                <a:lnTo>
                  <a:pt x="10525" y="1624"/>
                </a:lnTo>
                <a:lnTo>
                  <a:pt x="10534" y="1633"/>
                </a:lnTo>
                <a:lnTo>
                  <a:pt x="10543" y="1633"/>
                </a:lnTo>
                <a:lnTo>
                  <a:pt x="10552" y="1633"/>
                </a:lnTo>
                <a:lnTo>
                  <a:pt x="10560" y="1633"/>
                </a:lnTo>
                <a:lnTo>
                  <a:pt x="10569" y="1624"/>
                </a:lnTo>
                <a:lnTo>
                  <a:pt x="10578" y="1606"/>
                </a:lnTo>
                <a:lnTo>
                  <a:pt x="10613" y="1642"/>
                </a:lnTo>
                <a:lnTo>
                  <a:pt x="10649" y="1659"/>
                </a:lnTo>
                <a:lnTo>
                  <a:pt x="10666" y="1668"/>
                </a:lnTo>
                <a:lnTo>
                  <a:pt x="10719" y="1677"/>
                </a:lnTo>
                <a:lnTo>
                  <a:pt x="10728" y="1677"/>
                </a:lnTo>
                <a:lnTo>
                  <a:pt x="10746" y="1668"/>
                </a:lnTo>
                <a:lnTo>
                  <a:pt x="10772" y="1659"/>
                </a:lnTo>
                <a:lnTo>
                  <a:pt x="10790" y="1650"/>
                </a:lnTo>
                <a:lnTo>
                  <a:pt x="10843" y="1650"/>
                </a:lnTo>
                <a:lnTo>
                  <a:pt x="10852" y="1650"/>
                </a:lnTo>
                <a:lnTo>
                  <a:pt x="10852" y="1624"/>
                </a:lnTo>
                <a:lnTo>
                  <a:pt x="10860" y="1606"/>
                </a:lnTo>
                <a:lnTo>
                  <a:pt x="10860" y="1597"/>
                </a:lnTo>
                <a:lnTo>
                  <a:pt x="10816" y="1589"/>
                </a:lnTo>
                <a:lnTo>
                  <a:pt x="10790" y="1580"/>
                </a:lnTo>
                <a:lnTo>
                  <a:pt x="10746" y="1580"/>
                </a:lnTo>
                <a:lnTo>
                  <a:pt x="10728" y="1580"/>
                </a:lnTo>
                <a:lnTo>
                  <a:pt x="10719" y="1571"/>
                </a:lnTo>
                <a:lnTo>
                  <a:pt x="10719" y="1562"/>
                </a:lnTo>
                <a:lnTo>
                  <a:pt x="10728" y="1553"/>
                </a:lnTo>
                <a:lnTo>
                  <a:pt x="10728" y="1544"/>
                </a:lnTo>
                <a:lnTo>
                  <a:pt x="10719" y="1536"/>
                </a:lnTo>
                <a:lnTo>
                  <a:pt x="10728" y="1527"/>
                </a:lnTo>
                <a:lnTo>
                  <a:pt x="10746" y="1518"/>
                </a:lnTo>
                <a:lnTo>
                  <a:pt x="10746" y="1509"/>
                </a:lnTo>
                <a:lnTo>
                  <a:pt x="10746" y="1492"/>
                </a:lnTo>
                <a:lnTo>
                  <a:pt x="10754" y="1509"/>
                </a:lnTo>
                <a:lnTo>
                  <a:pt x="10754" y="1527"/>
                </a:lnTo>
                <a:lnTo>
                  <a:pt x="10746" y="1544"/>
                </a:lnTo>
                <a:lnTo>
                  <a:pt x="10772" y="1553"/>
                </a:lnTo>
                <a:lnTo>
                  <a:pt x="10807" y="1562"/>
                </a:lnTo>
                <a:lnTo>
                  <a:pt x="10843" y="1553"/>
                </a:lnTo>
                <a:lnTo>
                  <a:pt x="10869" y="1544"/>
                </a:lnTo>
                <a:lnTo>
                  <a:pt x="10869" y="1536"/>
                </a:lnTo>
                <a:lnTo>
                  <a:pt x="10887" y="1536"/>
                </a:lnTo>
                <a:lnTo>
                  <a:pt x="10913" y="1536"/>
                </a:lnTo>
                <a:lnTo>
                  <a:pt x="10931" y="1536"/>
                </a:lnTo>
                <a:lnTo>
                  <a:pt x="10940" y="1536"/>
                </a:lnTo>
                <a:lnTo>
                  <a:pt x="10940" y="1527"/>
                </a:lnTo>
                <a:lnTo>
                  <a:pt x="10940" y="1518"/>
                </a:lnTo>
                <a:lnTo>
                  <a:pt x="10949" y="1509"/>
                </a:lnTo>
                <a:lnTo>
                  <a:pt x="10940" y="1500"/>
                </a:lnTo>
                <a:lnTo>
                  <a:pt x="10931" y="1492"/>
                </a:lnTo>
                <a:lnTo>
                  <a:pt x="10922" y="1483"/>
                </a:lnTo>
                <a:lnTo>
                  <a:pt x="10904" y="1456"/>
                </a:lnTo>
                <a:lnTo>
                  <a:pt x="10887" y="1430"/>
                </a:lnTo>
                <a:lnTo>
                  <a:pt x="10869" y="1430"/>
                </a:lnTo>
                <a:lnTo>
                  <a:pt x="10860" y="1430"/>
                </a:lnTo>
                <a:lnTo>
                  <a:pt x="10852" y="1456"/>
                </a:lnTo>
                <a:lnTo>
                  <a:pt x="10843" y="1474"/>
                </a:lnTo>
                <a:lnTo>
                  <a:pt x="10825" y="1483"/>
                </a:lnTo>
                <a:lnTo>
                  <a:pt x="10807" y="1483"/>
                </a:lnTo>
                <a:lnTo>
                  <a:pt x="10816" y="1474"/>
                </a:lnTo>
                <a:lnTo>
                  <a:pt x="10825" y="1465"/>
                </a:lnTo>
                <a:lnTo>
                  <a:pt x="10825" y="1456"/>
                </a:lnTo>
                <a:lnTo>
                  <a:pt x="10834" y="1447"/>
                </a:lnTo>
                <a:lnTo>
                  <a:pt x="10825" y="1430"/>
                </a:lnTo>
                <a:lnTo>
                  <a:pt x="10816" y="1421"/>
                </a:lnTo>
                <a:lnTo>
                  <a:pt x="10807" y="1421"/>
                </a:lnTo>
                <a:lnTo>
                  <a:pt x="10781" y="1430"/>
                </a:lnTo>
                <a:lnTo>
                  <a:pt x="10772" y="1439"/>
                </a:lnTo>
                <a:lnTo>
                  <a:pt x="10763" y="1439"/>
                </a:lnTo>
                <a:lnTo>
                  <a:pt x="10754" y="1439"/>
                </a:lnTo>
                <a:lnTo>
                  <a:pt x="10746" y="1430"/>
                </a:lnTo>
                <a:lnTo>
                  <a:pt x="10737" y="1421"/>
                </a:lnTo>
                <a:lnTo>
                  <a:pt x="10719" y="1412"/>
                </a:lnTo>
                <a:lnTo>
                  <a:pt x="10754" y="1421"/>
                </a:lnTo>
                <a:lnTo>
                  <a:pt x="10763" y="1430"/>
                </a:lnTo>
                <a:lnTo>
                  <a:pt x="10781" y="1421"/>
                </a:lnTo>
                <a:lnTo>
                  <a:pt x="10799" y="1412"/>
                </a:lnTo>
                <a:lnTo>
                  <a:pt x="10807" y="1412"/>
                </a:lnTo>
                <a:lnTo>
                  <a:pt x="10825" y="1403"/>
                </a:lnTo>
                <a:lnTo>
                  <a:pt x="10852" y="1386"/>
                </a:lnTo>
                <a:lnTo>
                  <a:pt x="10869" y="1386"/>
                </a:lnTo>
                <a:lnTo>
                  <a:pt x="10887" y="1394"/>
                </a:lnTo>
                <a:lnTo>
                  <a:pt x="10896" y="1403"/>
                </a:lnTo>
                <a:lnTo>
                  <a:pt x="10904" y="1403"/>
                </a:lnTo>
                <a:lnTo>
                  <a:pt x="10913" y="1412"/>
                </a:lnTo>
                <a:lnTo>
                  <a:pt x="10922" y="1403"/>
                </a:lnTo>
                <a:lnTo>
                  <a:pt x="10931" y="1394"/>
                </a:lnTo>
                <a:lnTo>
                  <a:pt x="10931" y="1386"/>
                </a:lnTo>
                <a:lnTo>
                  <a:pt x="10931" y="1377"/>
                </a:lnTo>
                <a:lnTo>
                  <a:pt x="10931" y="1359"/>
                </a:lnTo>
                <a:lnTo>
                  <a:pt x="10931" y="1350"/>
                </a:lnTo>
                <a:lnTo>
                  <a:pt x="10931" y="1341"/>
                </a:lnTo>
                <a:lnTo>
                  <a:pt x="10922" y="1333"/>
                </a:lnTo>
                <a:lnTo>
                  <a:pt x="10922" y="1324"/>
                </a:lnTo>
                <a:lnTo>
                  <a:pt x="10922" y="1315"/>
                </a:lnTo>
                <a:lnTo>
                  <a:pt x="10904" y="1297"/>
                </a:lnTo>
                <a:lnTo>
                  <a:pt x="10887" y="1280"/>
                </a:lnTo>
                <a:lnTo>
                  <a:pt x="10896" y="1262"/>
                </a:lnTo>
                <a:lnTo>
                  <a:pt x="10878" y="1244"/>
                </a:lnTo>
                <a:lnTo>
                  <a:pt x="10869" y="1244"/>
                </a:lnTo>
                <a:lnTo>
                  <a:pt x="10852" y="1244"/>
                </a:lnTo>
                <a:lnTo>
                  <a:pt x="10843" y="1244"/>
                </a:lnTo>
                <a:lnTo>
                  <a:pt x="10834" y="1236"/>
                </a:lnTo>
                <a:lnTo>
                  <a:pt x="10825" y="1236"/>
                </a:lnTo>
                <a:lnTo>
                  <a:pt x="10799" y="1244"/>
                </a:lnTo>
                <a:lnTo>
                  <a:pt x="10781" y="1244"/>
                </a:lnTo>
                <a:lnTo>
                  <a:pt x="10781" y="1236"/>
                </a:lnTo>
                <a:lnTo>
                  <a:pt x="10772" y="1236"/>
                </a:lnTo>
                <a:lnTo>
                  <a:pt x="10754" y="1218"/>
                </a:lnTo>
                <a:lnTo>
                  <a:pt x="10746" y="1191"/>
                </a:lnTo>
                <a:lnTo>
                  <a:pt x="10737" y="1191"/>
                </a:lnTo>
                <a:lnTo>
                  <a:pt x="10719" y="1191"/>
                </a:lnTo>
                <a:lnTo>
                  <a:pt x="10710" y="1191"/>
                </a:lnTo>
                <a:lnTo>
                  <a:pt x="10710" y="1183"/>
                </a:lnTo>
                <a:lnTo>
                  <a:pt x="10693" y="1174"/>
                </a:lnTo>
                <a:lnTo>
                  <a:pt x="10702" y="1174"/>
                </a:lnTo>
                <a:lnTo>
                  <a:pt x="10719" y="1156"/>
                </a:lnTo>
                <a:lnTo>
                  <a:pt x="10728" y="1156"/>
                </a:lnTo>
                <a:lnTo>
                  <a:pt x="10746" y="1165"/>
                </a:lnTo>
                <a:lnTo>
                  <a:pt x="10763" y="1174"/>
                </a:lnTo>
                <a:lnTo>
                  <a:pt x="10772" y="1174"/>
                </a:lnTo>
                <a:lnTo>
                  <a:pt x="10816" y="1156"/>
                </a:lnTo>
                <a:lnTo>
                  <a:pt x="10816" y="1147"/>
                </a:lnTo>
                <a:lnTo>
                  <a:pt x="10852" y="1139"/>
                </a:lnTo>
                <a:lnTo>
                  <a:pt x="10887" y="1139"/>
                </a:lnTo>
                <a:lnTo>
                  <a:pt x="10896" y="1139"/>
                </a:lnTo>
                <a:lnTo>
                  <a:pt x="10922" y="1147"/>
                </a:lnTo>
                <a:lnTo>
                  <a:pt x="10949" y="1156"/>
                </a:lnTo>
                <a:lnTo>
                  <a:pt x="10966" y="1156"/>
                </a:lnTo>
                <a:lnTo>
                  <a:pt x="10975" y="1165"/>
                </a:lnTo>
                <a:lnTo>
                  <a:pt x="10984" y="1165"/>
                </a:lnTo>
                <a:lnTo>
                  <a:pt x="10993" y="1165"/>
                </a:lnTo>
                <a:lnTo>
                  <a:pt x="11001" y="1165"/>
                </a:lnTo>
                <a:lnTo>
                  <a:pt x="11001" y="1147"/>
                </a:lnTo>
                <a:lnTo>
                  <a:pt x="11010" y="1139"/>
                </a:lnTo>
                <a:lnTo>
                  <a:pt x="11010" y="1130"/>
                </a:lnTo>
                <a:lnTo>
                  <a:pt x="11010" y="1103"/>
                </a:lnTo>
                <a:lnTo>
                  <a:pt x="11010" y="1094"/>
                </a:lnTo>
                <a:lnTo>
                  <a:pt x="11001" y="1086"/>
                </a:lnTo>
                <a:lnTo>
                  <a:pt x="10993" y="1086"/>
                </a:lnTo>
                <a:lnTo>
                  <a:pt x="10966" y="1086"/>
                </a:lnTo>
                <a:lnTo>
                  <a:pt x="10949" y="1094"/>
                </a:lnTo>
                <a:lnTo>
                  <a:pt x="10940" y="1094"/>
                </a:lnTo>
                <a:lnTo>
                  <a:pt x="10931" y="1086"/>
                </a:lnTo>
                <a:lnTo>
                  <a:pt x="10922" y="1086"/>
                </a:lnTo>
                <a:lnTo>
                  <a:pt x="10904" y="1077"/>
                </a:lnTo>
                <a:lnTo>
                  <a:pt x="10869" y="1068"/>
                </a:lnTo>
                <a:lnTo>
                  <a:pt x="10852" y="1059"/>
                </a:lnTo>
                <a:lnTo>
                  <a:pt x="10834" y="1033"/>
                </a:lnTo>
                <a:lnTo>
                  <a:pt x="10852" y="1024"/>
                </a:lnTo>
                <a:lnTo>
                  <a:pt x="10878" y="1024"/>
                </a:lnTo>
                <a:lnTo>
                  <a:pt x="10887" y="1024"/>
                </a:lnTo>
                <a:lnTo>
                  <a:pt x="10922" y="1041"/>
                </a:lnTo>
                <a:lnTo>
                  <a:pt x="10931" y="1041"/>
                </a:lnTo>
                <a:lnTo>
                  <a:pt x="10940" y="1033"/>
                </a:lnTo>
                <a:lnTo>
                  <a:pt x="10931" y="1024"/>
                </a:lnTo>
                <a:lnTo>
                  <a:pt x="10922" y="1015"/>
                </a:lnTo>
                <a:lnTo>
                  <a:pt x="10904" y="1006"/>
                </a:lnTo>
                <a:lnTo>
                  <a:pt x="10887" y="997"/>
                </a:lnTo>
                <a:lnTo>
                  <a:pt x="10860" y="988"/>
                </a:lnTo>
                <a:lnTo>
                  <a:pt x="10843" y="988"/>
                </a:lnTo>
                <a:lnTo>
                  <a:pt x="10825" y="988"/>
                </a:lnTo>
                <a:lnTo>
                  <a:pt x="10807" y="997"/>
                </a:lnTo>
                <a:lnTo>
                  <a:pt x="10790" y="1015"/>
                </a:lnTo>
                <a:lnTo>
                  <a:pt x="10772" y="1024"/>
                </a:lnTo>
                <a:lnTo>
                  <a:pt x="10763" y="1015"/>
                </a:lnTo>
                <a:lnTo>
                  <a:pt x="10763" y="1006"/>
                </a:lnTo>
                <a:lnTo>
                  <a:pt x="10763" y="988"/>
                </a:lnTo>
                <a:lnTo>
                  <a:pt x="10772" y="971"/>
                </a:lnTo>
                <a:lnTo>
                  <a:pt x="10781" y="962"/>
                </a:lnTo>
                <a:lnTo>
                  <a:pt x="10790" y="944"/>
                </a:lnTo>
                <a:lnTo>
                  <a:pt x="10799" y="927"/>
                </a:lnTo>
                <a:lnTo>
                  <a:pt x="10799" y="909"/>
                </a:lnTo>
                <a:lnTo>
                  <a:pt x="10816" y="883"/>
                </a:lnTo>
                <a:lnTo>
                  <a:pt x="10816" y="874"/>
                </a:lnTo>
                <a:lnTo>
                  <a:pt x="10807" y="865"/>
                </a:lnTo>
                <a:lnTo>
                  <a:pt x="10843" y="838"/>
                </a:lnTo>
                <a:lnTo>
                  <a:pt x="10860" y="838"/>
                </a:lnTo>
                <a:lnTo>
                  <a:pt x="10869" y="838"/>
                </a:lnTo>
                <a:lnTo>
                  <a:pt x="10887" y="838"/>
                </a:lnTo>
                <a:lnTo>
                  <a:pt x="10887" y="830"/>
                </a:lnTo>
                <a:lnTo>
                  <a:pt x="10896" y="821"/>
                </a:lnTo>
                <a:lnTo>
                  <a:pt x="10896" y="812"/>
                </a:lnTo>
                <a:lnTo>
                  <a:pt x="10904" y="803"/>
                </a:lnTo>
                <a:lnTo>
                  <a:pt x="10904" y="794"/>
                </a:lnTo>
                <a:lnTo>
                  <a:pt x="10940" y="785"/>
                </a:lnTo>
                <a:lnTo>
                  <a:pt x="10957" y="785"/>
                </a:lnTo>
                <a:lnTo>
                  <a:pt x="10957" y="777"/>
                </a:lnTo>
                <a:lnTo>
                  <a:pt x="10966" y="777"/>
                </a:lnTo>
                <a:lnTo>
                  <a:pt x="10957" y="768"/>
                </a:lnTo>
                <a:lnTo>
                  <a:pt x="10957" y="759"/>
                </a:lnTo>
                <a:lnTo>
                  <a:pt x="10949" y="759"/>
                </a:lnTo>
                <a:lnTo>
                  <a:pt x="10949" y="750"/>
                </a:lnTo>
                <a:lnTo>
                  <a:pt x="10940" y="750"/>
                </a:lnTo>
                <a:lnTo>
                  <a:pt x="10931" y="750"/>
                </a:lnTo>
                <a:lnTo>
                  <a:pt x="10931" y="741"/>
                </a:lnTo>
                <a:lnTo>
                  <a:pt x="10931" y="733"/>
                </a:lnTo>
                <a:lnTo>
                  <a:pt x="10931" y="715"/>
                </a:lnTo>
                <a:lnTo>
                  <a:pt x="10940" y="706"/>
                </a:lnTo>
                <a:lnTo>
                  <a:pt x="10940" y="697"/>
                </a:lnTo>
                <a:lnTo>
                  <a:pt x="10931" y="688"/>
                </a:lnTo>
                <a:lnTo>
                  <a:pt x="10922" y="680"/>
                </a:lnTo>
                <a:lnTo>
                  <a:pt x="10896" y="688"/>
                </a:lnTo>
                <a:lnTo>
                  <a:pt x="10887" y="680"/>
                </a:lnTo>
                <a:lnTo>
                  <a:pt x="10878" y="680"/>
                </a:lnTo>
                <a:lnTo>
                  <a:pt x="10878" y="671"/>
                </a:lnTo>
                <a:lnTo>
                  <a:pt x="10869" y="653"/>
                </a:lnTo>
                <a:lnTo>
                  <a:pt x="10878" y="644"/>
                </a:lnTo>
                <a:lnTo>
                  <a:pt x="10887" y="627"/>
                </a:lnTo>
                <a:lnTo>
                  <a:pt x="10896" y="618"/>
                </a:lnTo>
                <a:lnTo>
                  <a:pt x="10922" y="600"/>
                </a:lnTo>
                <a:lnTo>
                  <a:pt x="10931" y="600"/>
                </a:lnTo>
                <a:lnTo>
                  <a:pt x="10949" y="600"/>
                </a:lnTo>
                <a:lnTo>
                  <a:pt x="10957" y="600"/>
                </a:lnTo>
                <a:lnTo>
                  <a:pt x="10984" y="609"/>
                </a:lnTo>
                <a:lnTo>
                  <a:pt x="11028" y="618"/>
                </a:lnTo>
                <a:lnTo>
                  <a:pt x="11054" y="609"/>
                </a:lnTo>
                <a:lnTo>
                  <a:pt x="11081" y="609"/>
                </a:lnTo>
                <a:lnTo>
                  <a:pt x="11090" y="609"/>
                </a:lnTo>
                <a:lnTo>
                  <a:pt x="11107" y="609"/>
                </a:lnTo>
                <a:lnTo>
                  <a:pt x="11116" y="609"/>
                </a:lnTo>
                <a:lnTo>
                  <a:pt x="11143" y="600"/>
                </a:lnTo>
                <a:lnTo>
                  <a:pt x="11169" y="591"/>
                </a:lnTo>
                <a:lnTo>
                  <a:pt x="11187" y="574"/>
                </a:lnTo>
                <a:lnTo>
                  <a:pt x="11151" y="565"/>
                </a:lnTo>
                <a:lnTo>
                  <a:pt x="11143" y="556"/>
                </a:lnTo>
                <a:lnTo>
                  <a:pt x="11125" y="547"/>
                </a:lnTo>
                <a:lnTo>
                  <a:pt x="11160" y="530"/>
                </a:lnTo>
                <a:lnTo>
                  <a:pt x="11178" y="530"/>
                </a:lnTo>
                <a:lnTo>
                  <a:pt x="11213" y="530"/>
                </a:lnTo>
                <a:lnTo>
                  <a:pt x="11240" y="521"/>
                </a:lnTo>
                <a:lnTo>
                  <a:pt x="11293" y="512"/>
                </a:lnTo>
                <a:lnTo>
                  <a:pt x="11310" y="503"/>
                </a:lnTo>
                <a:lnTo>
                  <a:pt x="11310" y="494"/>
                </a:lnTo>
                <a:lnTo>
                  <a:pt x="11310" y="485"/>
                </a:lnTo>
                <a:lnTo>
                  <a:pt x="11293" y="477"/>
                </a:lnTo>
                <a:lnTo>
                  <a:pt x="11310" y="468"/>
                </a:lnTo>
                <a:lnTo>
                  <a:pt x="11346" y="468"/>
                </a:lnTo>
                <a:lnTo>
                  <a:pt x="11372" y="468"/>
                </a:lnTo>
                <a:lnTo>
                  <a:pt x="11390" y="459"/>
                </a:lnTo>
                <a:lnTo>
                  <a:pt x="11443" y="432"/>
                </a:lnTo>
                <a:lnTo>
                  <a:pt x="11460" y="415"/>
                </a:lnTo>
                <a:lnTo>
                  <a:pt x="11513" y="397"/>
                </a:lnTo>
                <a:lnTo>
                  <a:pt x="11513" y="388"/>
                </a:lnTo>
                <a:lnTo>
                  <a:pt x="11522" y="388"/>
                </a:lnTo>
                <a:lnTo>
                  <a:pt x="11504" y="380"/>
                </a:lnTo>
                <a:lnTo>
                  <a:pt x="11487" y="371"/>
                </a:lnTo>
                <a:lnTo>
                  <a:pt x="11460" y="362"/>
                </a:lnTo>
                <a:lnTo>
                  <a:pt x="11443" y="353"/>
                </a:lnTo>
                <a:lnTo>
                  <a:pt x="11407" y="344"/>
                </a:lnTo>
                <a:lnTo>
                  <a:pt x="11354" y="335"/>
                </a:lnTo>
                <a:lnTo>
                  <a:pt x="11310" y="327"/>
                </a:lnTo>
                <a:lnTo>
                  <a:pt x="11240" y="327"/>
                </a:lnTo>
                <a:lnTo>
                  <a:pt x="11222" y="327"/>
                </a:lnTo>
                <a:lnTo>
                  <a:pt x="11213" y="327"/>
                </a:lnTo>
                <a:lnTo>
                  <a:pt x="11187" y="335"/>
                </a:lnTo>
                <a:lnTo>
                  <a:pt x="11169" y="335"/>
                </a:lnTo>
                <a:lnTo>
                  <a:pt x="11160" y="335"/>
                </a:lnTo>
                <a:lnTo>
                  <a:pt x="11151" y="344"/>
                </a:lnTo>
                <a:lnTo>
                  <a:pt x="11134" y="362"/>
                </a:lnTo>
                <a:lnTo>
                  <a:pt x="11116" y="380"/>
                </a:lnTo>
                <a:lnTo>
                  <a:pt x="11099" y="397"/>
                </a:lnTo>
                <a:lnTo>
                  <a:pt x="11090" y="397"/>
                </a:lnTo>
                <a:lnTo>
                  <a:pt x="11072" y="406"/>
                </a:lnTo>
                <a:lnTo>
                  <a:pt x="11054" y="397"/>
                </a:lnTo>
                <a:lnTo>
                  <a:pt x="11037" y="397"/>
                </a:lnTo>
                <a:lnTo>
                  <a:pt x="11028" y="388"/>
                </a:lnTo>
                <a:lnTo>
                  <a:pt x="11001" y="388"/>
                </a:lnTo>
                <a:lnTo>
                  <a:pt x="10984" y="388"/>
                </a:lnTo>
                <a:lnTo>
                  <a:pt x="10949" y="380"/>
                </a:lnTo>
                <a:lnTo>
                  <a:pt x="10949" y="362"/>
                </a:lnTo>
                <a:lnTo>
                  <a:pt x="10913" y="362"/>
                </a:lnTo>
                <a:lnTo>
                  <a:pt x="10887" y="371"/>
                </a:lnTo>
                <a:lnTo>
                  <a:pt x="10834" y="415"/>
                </a:lnTo>
                <a:lnTo>
                  <a:pt x="10825" y="424"/>
                </a:lnTo>
                <a:lnTo>
                  <a:pt x="10807" y="432"/>
                </a:lnTo>
                <a:lnTo>
                  <a:pt x="10781" y="441"/>
                </a:lnTo>
                <a:lnTo>
                  <a:pt x="10746" y="459"/>
                </a:lnTo>
                <a:lnTo>
                  <a:pt x="10737" y="468"/>
                </a:lnTo>
                <a:lnTo>
                  <a:pt x="10684" y="485"/>
                </a:lnTo>
                <a:lnTo>
                  <a:pt x="10675" y="494"/>
                </a:lnTo>
                <a:lnTo>
                  <a:pt x="10666" y="503"/>
                </a:lnTo>
                <a:lnTo>
                  <a:pt x="10657" y="512"/>
                </a:lnTo>
                <a:lnTo>
                  <a:pt x="10649" y="512"/>
                </a:lnTo>
                <a:lnTo>
                  <a:pt x="10649" y="494"/>
                </a:lnTo>
                <a:lnTo>
                  <a:pt x="10657" y="485"/>
                </a:lnTo>
                <a:lnTo>
                  <a:pt x="10702" y="459"/>
                </a:lnTo>
                <a:lnTo>
                  <a:pt x="10710" y="450"/>
                </a:lnTo>
                <a:lnTo>
                  <a:pt x="10746" y="424"/>
                </a:lnTo>
                <a:lnTo>
                  <a:pt x="10763" y="415"/>
                </a:lnTo>
                <a:lnTo>
                  <a:pt x="10781" y="397"/>
                </a:lnTo>
                <a:lnTo>
                  <a:pt x="10799" y="371"/>
                </a:lnTo>
                <a:lnTo>
                  <a:pt x="10807" y="353"/>
                </a:lnTo>
                <a:lnTo>
                  <a:pt x="10807" y="335"/>
                </a:lnTo>
                <a:lnTo>
                  <a:pt x="10807" y="318"/>
                </a:lnTo>
                <a:lnTo>
                  <a:pt x="10807" y="309"/>
                </a:lnTo>
                <a:lnTo>
                  <a:pt x="10799" y="300"/>
                </a:lnTo>
                <a:lnTo>
                  <a:pt x="10790" y="282"/>
                </a:lnTo>
                <a:lnTo>
                  <a:pt x="10772" y="282"/>
                </a:lnTo>
                <a:lnTo>
                  <a:pt x="10702" y="282"/>
                </a:lnTo>
                <a:lnTo>
                  <a:pt x="10675" y="291"/>
                </a:lnTo>
                <a:lnTo>
                  <a:pt x="10657" y="291"/>
                </a:lnTo>
                <a:lnTo>
                  <a:pt x="10657" y="300"/>
                </a:lnTo>
                <a:lnTo>
                  <a:pt x="10649" y="309"/>
                </a:lnTo>
                <a:lnTo>
                  <a:pt x="10649" y="318"/>
                </a:lnTo>
                <a:lnTo>
                  <a:pt x="10640" y="327"/>
                </a:lnTo>
                <a:lnTo>
                  <a:pt x="10631" y="335"/>
                </a:lnTo>
                <a:lnTo>
                  <a:pt x="10622" y="344"/>
                </a:lnTo>
                <a:lnTo>
                  <a:pt x="10569" y="353"/>
                </a:lnTo>
                <a:lnTo>
                  <a:pt x="10552" y="318"/>
                </a:lnTo>
                <a:lnTo>
                  <a:pt x="10507" y="291"/>
                </a:lnTo>
                <a:lnTo>
                  <a:pt x="10366" y="291"/>
                </a:lnTo>
                <a:lnTo>
                  <a:pt x="10313" y="291"/>
                </a:lnTo>
                <a:lnTo>
                  <a:pt x="10234" y="300"/>
                </a:lnTo>
                <a:lnTo>
                  <a:pt x="10190" y="309"/>
                </a:lnTo>
                <a:lnTo>
                  <a:pt x="10163" y="300"/>
                </a:lnTo>
                <a:lnTo>
                  <a:pt x="10163" y="282"/>
                </a:lnTo>
                <a:lnTo>
                  <a:pt x="10172" y="274"/>
                </a:lnTo>
                <a:lnTo>
                  <a:pt x="10181" y="265"/>
                </a:lnTo>
                <a:lnTo>
                  <a:pt x="10604" y="247"/>
                </a:lnTo>
                <a:lnTo>
                  <a:pt x="10657" y="238"/>
                </a:lnTo>
                <a:lnTo>
                  <a:pt x="10702" y="229"/>
                </a:lnTo>
                <a:lnTo>
                  <a:pt x="10737" y="212"/>
                </a:lnTo>
                <a:lnTo>
                  <a:pt x="10772" y="194"/>
                </a:lnTo>
                <a:lnTo>
                  <a:pt x="10772" y="185"/>
                </a:lnTo>
                <a:lnTo>
                  <a:pt x="10763" y="177"/>
                </a:lnTo>
                <a:lnTo>
                  <a:pt x="10746" y="168"/>
                </a:lnTo>
                <a:lnTo>
                  <a:pt x="10702" y="150"/>
                </a:lnTo>
                <a:lnTo>
                  <a:pt x="10640" y="141"/>
                </a:lnTo>
                <a:lnTo>
                  <a:pt x="10613" y="150"/>
                </a:lnTo>
                <a:lnTo>
                  <a:pt x="10604" y="141"/>
                </a:lnTo>
                <a:lnTo>
                  <a:pt x="10596" y="132"/>
                </a:lnTo>
                <a:lnTo>
                  <a:pt x="10578" y="132"/>
                </a:lnTo>
                <a:lnTo>
                  <a:pt x="10560" y="132"/>
                </a:lnTo>
                <a:lnTo>
                  <a:pt x="10534" y="115"/>
                </a:lnTo>
                <a:lnTo>
                  <a:pt x="10507" y="88"/>
                </a:lnTo>
                <a:lnTo>
                  <a:pt x="10437" y="97"/>
                </a:lnTo>
                <a:lnTo>
                  <a:pt x="10375" y="106"/>
                </a:lnTo>
                <a:lnTo>
                  <a:pt x="10322" y="97"/>
                </a:lnTo>
                <a:lnTo>
                  <a:pt x="10287" y="106"/>
                </a:lnTo>
                <a:lnTo>
                  <a:pt x="10216" y="97"/>
                </a:lnTo>
                <a:lnTo>
                  <a:pt x="10155" y="97"/>
                </a:lnTo>
                <a:lnTo>
                  <a:pt x="10128" y="97"/>
                </a:lnTo>
                <a:lnTo>
                  <a:pt x="10040" y="115"/>
                </a:lnTo>
                <a:lnTo>
                  <a:pt x="10013" y="115"/>
                </a:lnTo>
                <a:lnTo>
                  <a:pt x="10005" y="115"/>
                </a:lnTo>
                <a:lnTo>
                  <a:pt x="10005" y="97"/>
                </a:lnTo>
                <a:lnTo>
                  <a:pt x="10040" y="97"/>
                </a:lnTo>
                <a:lnTo>
                  <a:pt x="10146" y="88"/>
                </a:lnTo>
                <a:lnTo>
                  <a:pt x="10331" y="79"/>
                </a:lnTo>
                <a:lnTo>
                  <a:pt x="10437" y="71"/>
                </a:lnTo>
                <a:lnTo>
                  <a:pt x="10455" y="71"/>
                </a:lnTo>
                <a:lnTo>
                  <a:pt x="10463" y="62"/>
                </a:lnTo>
                <a:lnTo>
                  <a:pt x="10455" y="62"/>
                </a:lnTo>
                <a:lnTo>
                  <a:pt x="10366" y="44"/>
                </a:lnTo>
                <a:lnTo>
                  <a:pt x="10322" y="35"/>
                </a:lnTo>
                <a:lnTo>
                  <a:pt x="10269" y="35"/>
                </a:lnTo>
                <a:lnTo>
                  <a:pt x="10260" y="35"/>
                </a:lnTo>
                <a:lnTo>
                  <a:pt x="10225" y="18"/>
                </a:lnTo>
                <a:lnTo>
                  <a:pt x="10155" y="9"/>
                </a:lnTo>
                <a:lnTo>
                  <a:pt x="10102" y="0"/>
                </a:lnTo>
                <a:lnTo>
                  <a:pt x="9934" y="0"/>
                </a:lnTo>
                <a:lnTo>
                  <a:pt x="9899" y="9"/>
                </a:lnTo>
                <a:lnTo>
                  <a:pt x="9872" y="18"/>
                </a:lnTo>
                <a:lnTo>
                  <a:pt x="9846" y="18"/>
                </a:lnTo>
                <a:lnTo>
                  <a:pt x="9828" y="9"/>
                </a:lnTo>
                <a:lnTo>
                  <a:pt x="9810" y="9"/>
                </a:lnTo>
                <a:lnTo>
                  <a:pt x="9793" y="9"/>
                </a:lnTo>
                <a:lnTo>
                  <a:pt x="9775" y="9"/>
                </a:lnTo>
                <a:lnTo>
                  <a:pt x="9749" y="18"/>
                </a:lnTo>
                <a:lnTo>
                  <a:pt x="9669" y="18"/>
                </a:lnTo>
                <a:lnTo>
                  <a:pt x="9660" y="18"/>
                </a:lnTo>
                <a:lnTo>
                  <a:pt x="9660" y="26"/>
                </a:lnTo>
                <a:lnTo>
                  <a:pt x="9652" y="26"/>
                </a:lnTo>
                <a:lnTo>
                  <a:pt x="9625" y="26"/>
                </a:lnTo>
                <a:lnTo>
                  <a:pt x="9599" y="18"/>
                </a:lnTo>
                <a:lnTo>
                  <a:pt x="9581" y="18"/>
                </a:lnTo>
                <a:lnTo>
                  <a:pt x="9581" y="26"/>
                </a:lnTo>
                <a:lnTo>
                  <a:pt x="9563" y="35"/>
                </a:lnTo>
                <a:lnTo>
                  <a:pt x="9555" y="35"/>
                </a:lnTo>
                <a:lnTo>
                  <a:pt x="9528" y="35"/>
                </a:lnTo>
                <a:lnTo>
                  <a:pt x="9519" y="35"/>
                </a:lnTo>
                <a:lnTo>
                  <a:pt x="9511" y="44"/>
                </a:lnTo>
                <a:lnTo>
                  <a:pt x="9511" y="53"/>
                </a:lnTo>
                <a:lnTo>
                  <a:pt x="9519" y="62"/>
                </a:lnTo>
                <a:lnTo>
                  <a:pt x="9528" y="62"/>
                </a:lnTo>
                <a:lnTo>
                  <a:pt x="9563" y="79"/>
                </a:lnTo>
                <a:lnTo>
                  <a:pt x="9572" y="88"/>
                </a:lnTo>
                <a:lnTo>
                  <a:pt x="9563" y="97"/>
                </a:lnTo>
                <a:lnTo>
                  <a:pt x="9563" y="106"/>
                </a:lnTo>
                <a:lnTo>
                  <a:pt x="9555" y="115"/>
                </a:lnTo>
                <a:lnTo>
                  <a:pt x="9546" y="115"/>
                </a:lnTo>
                <a:lnTo>
                  <a:pt x="9493" y="79"/>
                </a:lnTo>
                <a:lnTo>
                  <a:pt x="9466" y="79"/>
                </a:lnTo>
                <a:lnTo>
                  <a:pt x="9449" y="71"/>
                </a:lnTo>
                <a:lnTo>
                  <a:pt x="9422" y="62"/>
                </a:lnTo>
                <a:lnTo>
                  <a:pt x="9387" y="53"/>
                </a:lnTo>
                <a:lnTo>
                  <a:pt x="9369" y="62"/>
                </a:lnTo>
                <a:lnTo>
                  <a:pt x="9343" y="79"/>
                </a:lnTo>
                <a:lnTo>
                  <a:pt x="9325" y="97"/>
                </a:lnTo>
                <a:lnTo>
                  <a:pt x="9308" y="88"/>
                </a:lnTo>
                <a:lnTo>
                  <a:pt x="9290" y="88"/>
                </a:lnTo>
                <a:lnTo>
                  <a:pt x="9281" y="88"/>
                </a:lnTo>
                <a:lnTo>
                  <a:pt x="9263" y="79"/>
                </a:lnTo>
                <a:lnTo>
                  <a:pt x="9255" y="71"/>
                </a:lnTo>
                <a:lnTo>
                  <a:pt x="9211" y="62"/>
                </a:lnTo>
                <a:lnTo>
                  <a:pt x="9193" y="62"/>
                </a:lnTo>
                <a:lnTo>
                  <a:pt x="9184" y="71"/>
                </a:lnTo>
                <a:lnTo>
                  <a:pt x="9105" y="88"/>
                </a:lnTo>
                <a:lnTo>
                  <a:pt x="9078" y="88"/>
                </a:lnTo>
                <a:lnTo>
                  <a:pt x="9043" y="97"/>
                </a:lnTo>
                <a:lnTo>
                  <a:pt x="9016" y="115"/>
                </a:lnTo>
                <a:lnTo>
                  <a:pt x="8981" y="106"/>
                </a:lnTo>
                <a:lnTo>
                  <a:pt x="8964" y="106"/>
                </a:lnTo>
                <a:lnTo>
                  <a:pt x="8937" y="124"/>
                </a:lnTo>
                <a:lnTo>
                  <a:pt x="8964" y="141"/>
                </a:lnTo>
                <a:lnTo>
                  <a:pt x="8990" y="141"/>
                </a:lnTo>
                <a:lnTo>
                  <a:pt x="9025" y="141"/>
                </a:lnTo>
                <a:lnTo>
                  <a:pt x="9052" y="132"/>
                </a:lnTo>
                <a:lnTo>
                  <a:pt x="9069" y="132"/>
                </a:lnTo>
                <a:lnTo>
                  <a:pt x="9105" y="141"/>
                </a:lnTo>
                <a:lnTo>
                  <a:pt x="9308" y="159"/>
                </a:lnTo>
                <a:lnTo>
                  <a:pt x="9316" y="159"/>
                </a:lnTo>
                <a:lnTo>
                  <a:pt x="9316" y="168"/>
                </a:lnTo>
                <a:lnTo>
                  <a:pt x="9281" y="177"/>
                </a:lnTo>
                <a:lnTo>
                  <a:pt x="9272" y="168"/>
                </a:lnTo>
                <a:lnTo>
                  <a:pt x="9263" y="168"/>
                </a:lnTo>
                <a:lnTo>
                  <a:pt x="9255" y="168"/>
                </a:lnTo>
                <a:lnTo>
                  <a:pt x="9219" y="159"/>
                </a:lnTo>
                <a:lnTo>
                  <a:pt x="9043" y="150"/>
                </a:lnTo>
                <a:lnTo>
                  <a:pt x="9025" y="159"/>
                </a:lnTo>
                <a:lnTo>
                  <a:pt x="9008" y="159"/>
                </a:lnTo>
                <a:lnTo>
                  <a:pt x="9008" y="168"/>
                </a:lnTo>
                <a:lnTo>
                  <a:pt x="9078" y="194"/>
                </a:lnTo>
                <a:lnTo>
                  <a:pt x="9096" y="212"/>
                </a:lnTo>
                <a:lnTo>
                  <a:pt x="9105" y="229"/>
                </a:lnTo>
                <a:lnTo>
                  <a:pt x="9096" y="238"/>
                </a:lnTo>
                <a:lnTo>
                  <a:pt x="9087" y="247"/>
                </a:lnTo>
                <a:lnTo>
                  <a:pt x="9078" y="274"/>
                </a:lnTo>
                <a:lnTo>
                  <a:pt x="9078" y="291"/>
                </a:lnTo>
                <a:lnTo>
                  <a:pt x="9078" y="300"/>
                </a:lnTo>
                <a:lnTo>
                  <a:pt x="9087" y="318"/>
                </a:lnTo>
                <a:lnTo>
                  <a:pt x="9087" y="327"/>
                </a:lnTo>
                <a:lnTo>
                  <a:pt x="9078" y="327"/>
                </a:lnTo>
                <a:lnTo>
                  <a:pt x="9069" y="335"/>
                </a:lnTo>
                <a:lnTo>
                  <a:pt x="9061" y="335"/>
                </a:lnTo>
                <a:lnTo>
                  <a:pt x="9025" y="327"/>
                </a:lnTo>
                <a:lnTo>
                  <a:pt x="8928" y="282"/>
                </a:lnTo>
                <a:lnTo>
                  <a:pt x="8875" y="265"/>
                </a:lnTo>
                <a:lnTo>
                  <a:pt x="8769" y="221"/>
                </a:lnTo>
                <a:lnTo>
                  <a:pt x="8681" y="212"/>
                </a:lnTo>
                <a:lnTo>
                  <a:pt x="8619" y="212"/>
                </a:lnTo>
                <a:lnTo>
                  <a:pt x="8611" y="212"/>
                </a:lnTo>
                <a:lnTo>
                  <a:pt x="8611" y="229"/>
                </a:lnTo>
                <a:lnTo>
                  <a:pt x="8628" y="256"/>
                </a:lnTo>
                <a:lnTo>
                  <a:pt x="8655" y="274"/>
                </a:lnTo>
                <a:lnTo>
                  <a:pt x="8708" y="300"/>
                </a:lnTo>
                <a:lnTo>
                  <a:pt x="8717" y="309"/>
                </a:lnTo>
                <a:lnTo>
                  <a:pt x="8708" y="318"/>
                </a:lnTo>
                <a:lnTo>
                  <a:pt x="8690" y="318"/>
                </a:lnTo>
                <a:lnTo>
                  <a:pt x="8655" y="309"/>
                </a:lnTo>
                <a:lnTo>
                  <a:pt x="8619" y="318"/>
                </a:lnTo>
                <a:lnTo>
                  <a:pt x="8584" y="291"/>
                </a:lnTo>
                <a:lnTo>
                  <a:pt x="8558" y="282"/>
                </a:lnTo>
                <a:lnTo>
                  <a:pt x="8478" y="238"/>
                </a:lnTo>
                <a:lnTo>
                  <a:pt x="8461" y="238"/>
                </a:lnTo>
                <a:lnTo>
                  <a:pt x="8452" y="247"/>
                </a:lnTo>
                <a:lnTo>
                  <a:pt x="8452" y="274"/>
                </a:lnTo>
                <a:lnTo>
                  <a:pt x="8469" y="291"/>
                </a:lnTo>
                <a:lnTo>
                  <a:pt x="8461" y="300"/>
                </a:lnTo>
                <a:lnTo>
                  <a:pt x="8461" y="318"/>
                </a:lnTo>
                <a:lnTo>
                  <a:pt x="8452" y="335"/>
                </a:lnTo>
                <a:lnTo>
                  <a:pt x="8443" y="335"/>
                </a:lnTo>
                <a:lnTo>
                  <a:pt x="8434" y="353"/>
                </a:lnTo>
                <a:lnTo>
                  <a:pt x="8417" y="353"/>
                </a:lnTo>
                <a:lnTo>
                  <a:pt x="8417" y="344"/>
                </a:lnTo>
                <a:lnTo>
                  <a:pt x="8417" y="282"/>
                </a:lnTo>
                <a:lnTo>
                  <a:pt x="8417" y="265"/>
                </a:lnTo>
                <a:lnTo>
                  <a:pt x="8399" y="256"/>
                </a:lnTo>
                <a:lnTo>
                  <a:pt x="8390" y="247"/>
                </a:lnTo>
                <a:lnTo>
                  <a:pt x="8364" y="238"/>
                </a:lnTo>
                <a:lnTo>
                  <a:pt x="8346" y="229"/>
                </a:lnTo>
                <a:lnTo>
                  <a:pt x="8337" y="229"/>
                </a:lnTo>
                <a:lnTo>
                  <a:pt x="8293" y="238"/>
                </a:lnTo>
                <a:lnTo>
                  <a:pt x="8275" y="247"/>
                </a:lnTo>
                <a:lnTo>
                  <a:pt x="8222" y="256"/>
                </a:lnTo>
                <a:lnTo>
                  <a:pt x="8196" y="256"/>
                </a:lnTo>
                <a:lnTo>
                  <a:pt x="8117" y="265"/>
                </a:lnTo>
                <a:lnTo>
                  <a:pt x="8037" y="282"/>
                </a:lnTo>
                <a:lnTo>
                  <a:pt x="8002" y="291"/>
                </a:lnTo>
                <a:lnTo>
                  <a:pt x="8002" y="300"/>
                </a:lnTo>
                <a:lnTo>
                  <a:pt x="8037" y="309"/>
                </a:lnTo>
                <a:lnTo>
                  <a:pt x="8055" y="318"/>
                </a:lnTo>
                <a:lnTo>
                  <a:pt x="8081" y="335"/>
                </a:lnTo>
                <a:lnTo>
                  <a:pt x="8108" y="353"/>
                </a:lnTo>
                <a:lnTo>
                  <a:pt x="8152" y="380"/>
                </a:lnTo>
                <a:lnTo>
                  <a:pt x="8178" y="388"/>
                </a:lnTo>
                <a:lnTo>
                  <a:pt x="8196" y="406"/>
                </a:lnTo>
                <a:lnTo>
                  <a:pt x="8187" y="406"/>
                </a:lnTo>
                <a:lnTo>
                  <a:pt x="8178" y="406"/>
                </a:lnTo>
                <a:lnTo>
                  <a:pt x="8161" y="397"/>
                </a:lnTo>
                <a:lnTo>
                  <a:pt x="8134" y="380"/>
                </a:lnTo>
                <a:lnTo>
                  <a:pt x="8108" y="371"/>
                </a:lnTo>
                <a:lnTo>
                  <a:pt x="8090" y="362"/>
                </a:lnTo>
                <a:lnTo>
                  <a:pt x="8064" y="353"/>
                </a:lnTo>
                <a:lnTo>
                  <a:pt x="8020" y="327"/>
                </a:lnTo>
                <a:lnTo>
                  <a:pt x="8002" y="318"/>
                </a:lnTo>
                <a:lnTo>
                  <a:pt x="7975" y="309"/>
                </a:lnTo>
                <a:lnTo>
                  <a:pt x="7958" y="309"/>
                </a:lnTo>
                <a:lnTo>
                  <a:pt x="7940" y="309"/>
                </a:lnTo>
                <a:lnTo>
                  <a:pt x="7914" y="309"/>
                </a:lnTo>
                <a:lnTo>
                  <a:pt x="7887" y="318"/>
                </a:lnTo>
                <a:lnTo>
                  <a:pt x="7870" y="327"/>
                </a:lnTo>
                <a:lnTo>
                  <a:pt x="7861" y="344"/>
                </a:lnTo>
                <a:lnTo>
                  <a:pt x="7861" y="353"/>
                </a:lnTo>
                <a:lnTo>
                  <a:pt x="7861" y="362"/>
                </a:lnTo>
                <a:lnTo>
                  <a:pt x="7861" y="380"/>
                </a:lnTo>
                <a:lnTo>
                  <a:pt x="7870" y="406"/>
                </a:lnTo>
                <a:lnTo>
                  <a:pt x="7861" y="424"/>
                </a:lnTo>
                <a:lnTo>
                  <a:pt x="7852" y="441"/>
                </a:lnTo>
                <a:lnTo>
                  <a:pt x="7843" y="450"/>
                </a:lnTo>
                <a:lnTo>
                  <a:pt x="7834" y="450"/>
                </a:lnTo>
                <a:lnTo>
                  <a:pt x="7825" y="450"/>
                </a:lnTo>
                <a:lnTo>
                  <a:pt x="7808" y="450"/>
                </a:lnTo>
                <a:lnTo>
                  <a:pt x="7799" y="441"/>
                </a:lnTo>
                <a:lnTo>
                  <a:pt x="7781" y="441"/>
                </a:lnTo>
                <a:lnTo>
                  <a:pt x="7755" y="432"/>
                </a:lnTo>
                <a:lnTo>
                  <a:pt x="7737" y="432"/>
                </a:lnTo>
                <a:lnTo>
                  <a:pt x="7728" y="432"/>
                </a:lnTo>
                <a:lnTo>
                  <a:pt x="7711" y="450"/>
                </a:lnTo>
                <a:lnTo>
                  <a:pt x="7711" y="459"/>
                </a:lnTo>
                <a:lnTo>
                  <a:pt x="7720" y="485"/>
                </a:lnTo>
                <a:lnTo>
                  <a:pt x="7728" y="494"/>
                </a:lnTo>
                <a:lnTo>
                  <a:pt x="7720" y="494"/>
                </a:lnTo>
                <a:lnTo>
                  <a:pt x="7693" y="468"/>
                </a:lnTo>
                <a:lnTo>
                  <a:pt x="7684" y="468"/>
                </a:lnTo>
                <a:lnTo>
                  <a:pt x="7675" y="459"/>
                </a:lnTo>
                <a:lnTo>
                  <a:pt x="7658" y="459"/>
                </a:lnTo>
                <a:lnTo>
                  <a:pt x="7614" y="468"/>
                </a:lnTo>
                <a:lnTo>
                  <a:pt x="7605" y="477"/>
                </a:lnTo>
                <a:lnTo>
                  <a:pt x="7578" y="503"/>
                </a:lnTo>
                <a:lnTo>
                  <a:pt x="7552" y="512"/>
                </a:lnTo>
                <a:lnTo>
                  <a:pt x="7534" y="530"/>
                </a:lnTo>
                <a:lnTo>
                  <a:pt x="7517" y="530"/>
                </a:lnTo>
                <a:lnTo>
                  <a:pt x="7508" y="530"/>
                </a:lnTo>
                <a:lnTo>
                  <a:pt x="7499" y="538"/>
                </a:lnTo>
                <a:lnTo>
                  <a:pt x="7481" y="547"/>
                </a:lnTo>
                <a:lnTo>
                  <a:pt x="7464" y="556"/>
                </a:lnTo>
                <a:lnTo>
                  <a:pt x="7437" y="574"/>
                </a:lnTo>
                <a:lnTo>
                  <a:pt x="7428" y="574"/>
                </a:lnTo>
                <a:lnTo>
                  <a:pt x="7420" y="591"/>
                </a:lnTo>
                <a:lnTo>
                  <a:pt x="7420" y="609"/>
                </a:lnTo>
                <a:lnTo>
                  <a:pt x="7420" y="618"/>
                </a:lnTo>
                <a:lnTo>
                  <a:pt x="7428" y="618"/>
                </a:lnTo>
                <a:lnTo>
                  <a:pt x="7437" y="627"/>
                </a:lnTo>
                <a:lnTo>
                  <a:pt x="7446" y="627"/>
                </a:lnTo>
                <a:lnTo>
                  <a:pt x="7473" y="627"/>
                </a:lnTo>
                <a:lnTo>
                  <a:pt x="7481" y="627"/>
                </a:lnTo>
                <a:lnTo>
                  <a:pt x="7508" y="635"/>
                </a:lnTo>
                <a:lnTo>
                  <a:pt x="7517" y="635"/>
                </a:lnTo>
                <a:lnTo>
                  <a:pt x="7543" y="635"/>
                </a:lnTo>
                <a:lnTo>
                  <a:pt x="7552" y="627"/>
                </a:lnTo>
                <a:lnTo>
                  <a:pt x="7561" y="627"/>
                </a:lnTo>
                <a:lnTo>
                  <a:pt x="7578" y="627"/>
                </a:lnTo>
                <a:lnTo>
                  <a:pt x="7596" y="627"/>
                </a:lnTo>
                <a:lnTo>
                  <a:pt x="7614" y="618"/>
                </a:lnTo>
                <a:lnTo>
                  <a:pt x="7623" y="618"/>
                </a:lnTo>
                <a:lnTo>
                  <a:pt x="7631" y="618"/>
                </a:lnTo>
                <a:lnTo>
                  <a:pt x="7640" y="627"/>
                </a:lnTo>
                <a:lnTo>
                  <a:pt x="7623" y="627"/>
                </a:lnTo>
                <a:lnTo>
                  <a:pt x="7605" y="635"/>
                </a:lnTo>
                <a:lnTo>
                  <a:pt x="7596" y="644"/>
                </a:lnTo>
                <a:lnTo>
                  <a:pt x="7587" y="644"/>
                </a:lnTo>
                <a:lnTo>
                  <a:pt x="7587" y="662"/>
                </a:lnTo>
                <a:lnTo>
                  <a:pt x="7578" y="688"/>
                </a:lnTo>
                <a:lnTo>
                  <a:pt x="7570" y="715"/>
                </a:lnTo>
                <a:lnTo>
                  <a:pt x="7561" y="733"/>
                </a:lnTo>
                <a:lnTo>
                  <a:pt x="7552" y="750"/>
                </a:lnTo>
                <a:lnTo>
                  <a:pt x="7534" y="768"/>
                </a:lnTo>
                <a:lnTo>
                  <a:pt x="7517" y="777"/>
                </a:lnTo>
                <a:lnTo>
                  <a:pt x="7508" y="785"/>
                </a:lnTo>
                <a:lnTo>
                  <a:pt x="7499" y="785"/>
                </a:lnTo>
                <a:lnTo>
                  <a:pt x="7490" y="785"/>
                </a:lnTo>
                <a:lnTo>
                  <a:pt x="7464" y="785"/>
                </a:lnTo>
                <a:lnTo>
                  <a:pt x="7411" y="785"/>
                </a:lnTo>
                <a:lnTo>
                  <a:pt x="7393" y="785"/>
                </a:lnTo>
                <a:lnTo>
                  <a:pt x="7384" y="794"/>
                </a:lnTo>
                <a:lnTo>
                  <a:pt x="7367" y="794"/>
                </a:lnTo>
                <a:lnTo>
                  <a:pt x="7358" y="794"/>
                </a:lnTo>
                <a:lnTo>
                  <a:pt x="7331" y="803"/>
                </a:lnTo>
                <a:lnTo>
                  <a:pt x="7296" y="812"/>
                </a:lnTo>
                <a:lnTo>
                  <a:pt x="7287" y="821"/>
                </a:lnTo>
                <a:lnTo>
                  <a:pt x="7287" y="830"/>
                </a:lnTo>
                <a:lnTo>
                  <a:pt x="7217" y="847"/>
                </a:lnTo>
                <a:lnTo>
                  <a:pt x="7181" y="856"/>
                </a:lnTo>
                <a:lnTo>
                  <a:pt x="7164" y="856"/>
                </a:lnTo>
                <a:lnTo>
                  <a:pt x="7155" y="865"/>
                </a:lnTo>
                <a:lnTo>
                  <a:pt x="7146" y="865"/>
                </a:lnTo>
                <a:lnTo>
                  <a:pt x="7111" y="865"/>
                </a:lnTo>
                <a:lnTo>
                  <a:pt x="7102" y="865"/>
                </a:lnTo>
                <a:lnTo>
                  <a:pt x="7093" y="874"/>
                </a:lnTo>
                <a:lnTo>
                  <a:pt x="7067" y="883"/>
                </a:lnTo>
                <a:lnTo>
                  <a:pt x="7040" y="891"/>
                </a:lnTo>
                <a:lnTo>
                  <a:pt x="7031" y="891"/>
                </a:lnTo>
                <a:lnTo>
                  <a:pt x="7014" y="909"/>
                </a:lnTo>
                <a:lnTo>
                  <a:pt x="7014" y="918"/>
                </a:lnTo>
                <a:lnTo>
                  <a:pt x="7023" y="927"/>
                </a:lnTo>
                <a:lnTo>
                  <a:pt x="7005" y="936"/>
                </a:lnTo>
                <a:lnTo>
                  <a:pt x="7005" y="944"/>
                </a:lnTo>
                <a:lnTo>
                  <a:pt x="7023" y="953"/>
                </a:lnTo>
                <a:lnTo>
                  <a:pt x="7049" y="971"/>
                </a:lnTo>
                <a:lnTo>
                  <a:pt x="7049" y="980"/>
                </a:lnTo>
                <a:lnTo>
                  <a:pt x="7058" y="980"/>
                </a:lnTo>
                <a:lnTo>
                  <a:pt x="7093" y="988"/>
                </a:lnTo>
                <a:lnTo>
                  <a:pt x="7102" y="988"/>
                </a:lnTo>
                <a:lnTo>
                  <a:pt x="7111" y="997"/>
                </a:lnTo>
                <a:lnTo>
                  <a:pt x="7120" y="997"/>
                </a:lnTo>
                <a:lnTo>
                  <a:pt x="7137" y="1006"/>
                </a:lnTo>
                <a:lnTo>
                  <a:pt x="7155" y="1006"/>
                </a:lnTo>
                <a:lnTo>
                  <a:pt x="7164" y="1006"/>
                </a:lnTo>
                <a:lnTo>
                  <a:pt x="7181" y="997"/>
                </a:lnTo>
                <a:lnTo>
                  <a:pt x="7208" y="997"/>
                </a:lnTo>
                <a:lnTo>
                  <a:pt x="7190" y="1006"/>
                </a:lnTo>
                <a:lnTo>
                  <a:pt x="7173" y="1015"/>
                </a:lnTo>
                <a:lnTo>
                  <a:pt x="7190" y="1024"/>
                </a:lnTo>
                <a:lnTo>
                  <a:pt x="7199" y="1024"/>
                </a:lnTo>
                <a:lnTo>
                  <a:pt x="7199" y="1033"/>
                </a:lnTo>
                <a:lnTo>
                  <a:pt x="7217" y="1041"/>
                </a:lnTo>
                <a:lnTo>
                  <a:pt x="7261" y="1059"/>
                </a:lnTo>
                <a:lnTo>
                  <a:pt x="7270" y="1059"/>
                </a:lnTo>
                <a:lnTo>
                  <a:pt x="7278" y="1050"/>
                </a:lnTo>
                <a:lnTo>
                  <a:pt x="7287" y="1050"/>
                </a:lnTo>
                <a:lnTo>
                  <a:pt x="7296" y="1041"/>
                </a:lnTo>
                <a:lnTo>
                  <a:pt x="7305" y="1033"/>
                </a:lnTo>
                <a:lnTo>
                  <a:pt x="7314" y="1033"/>
                </a:lnTo>
                <a:lnTo>
                  <a:pt x="7323" y="1033"/>
                </a:lnTo>
                <a:lnTo>
                  <a:pt x="7340" y="1041"/>
                </a:lnTo>
                <a:lnTo>
                  <a:pt x="7349" y="1041"/>
                </a:lnTo>
                <a:lnTo>
                  <a:pt x="7358" y="1050"/>
                </a:lnTo>
                <a:lnTo>
                  <a:pt x="7384" y="1050"/>
                </a:lnTo>
                <a:lnTo>
                  <a:pt x="7393" y="1041"/>
                </a:lnTo>
                <a:lnTo>
                  <a:pt x="7420" y="1033"/>
                </a:lnTo>
                <a:lnTo>
                  <a:pt x="7437" y="1024"/>
                </a:lnTo>
                <a:lnTo>
                  <a:pt x="7446" y="1024"/>
                </a:lnTo>
                <a:lnTo>
                  <a:pt x="7455" y="1024"/>
                </a:lnTo>
                <a:lnTo>
                  <a:pt x="7473" y="1033"/>
                </a:lnTo>
                <a:lnTo>
                  <a:pt x="7481" y="1041"/>
                </a:lnTo>
                <a:lnTo>
                  <a:pt x="7490" y="1050"/>
                </a:lnTo>
                <a:lnTo>
                  <a:pt x="7481" y="1050"/>
                </a:lnTo>
                <a:lnTo>
                  <a:pt x="7473" y="1068"/>
                </a:lnTo>
                <a:lnTo>
                  <a:pt x="7473" y="1077"/>
                </a:lnTo>
                <a:lnTo>
                  <a:pt x="7481" y="1086"/>
                </a:lnTo>
                <a:lnTo>
                  <a:pt x="7455" y="1077"/>
                </a:lnTo>
                <a:lnTo>
                  <a:pt x="7437" y="1068"/>
                </a:lnTo>
                <a:lnTo>
                  <a:pt x="7402" y="1068"/>
                </a:lnTo>
                <a:lnTo>
                  <a:pt x="7349" y="1068"/>
                </a:lnTo>
                <a:lnTo>
                  <a:pt x="7314" y="1077"/>
                </a:lnTo>
                <a:lnTo>
                  <a:pt x="7305" y="1077"/>
                </a:lnTo>
                <a:lnTo>
                  <a:pt x="7287" y="1094"/>
                </a:lnTo>
                <a:lnTo>
                  <a:pt x="7234" y="1094"/>
                </a:lnTo>
                <a:lnTo>
                  <a:pt x="7164" y="1094"/>
                </a:lnTo>
                <a:lnTo>
                  <a:pt x="7146" y="1103"/>
                </a:lnTo>
                <a:lnTo>
                  <a:pt x="7137" y="1103"/>
                </a:lnTo>
                <a:lnTo>
                  <a:pt x="7137" y="1112"/>
                </a:lnTo>
                <a:lnTo>
                  <a:pt x="7128" y="1112"/>
                </a:lnTo>
                <a:lnTo>
                  <a:pt x="7128" y="1121"/>
                </a:lnTo>
                <a:lnTo>
                  <a:pt x="7137" y="1130"/>
                </a:lnTo>
                <a:lnTo>
                  <a:pt x="7155" y="1139"/>
                </a:lnTo>
                <a:lnTo>
                  <a:pt x="7155" y="1147"/>
                </a:lnTo>
                <a:lnTo>
                  <a:pt x="7155" y="1156"/>
                </a:lnTo>
                <a:lnTo>
                  <a:pt x="7164" y="1156"/>
                </a:lnTo>
                <a:lnTo>
                  <a:pt x="7181" y="1156"/>
                </a:lnTo>
                <a:lnTo>
                  <a:pt x="7199" y="1147"/>
                </a:lnTo>
                <a:lnTo>
                  <a:pt x="7234" y="1130"/>
                </a:lnTo>
                <a:lnTo>
                  <a:pt x="7226" y="1139"/>
                </a:lnTo>
                <a:lnTo>
                  <a:pt x="7226" y="1147"/>
                </a:lnTo>
                <a:lnTo>
                  <a:pt x="7217" y="1156"/>
                </a:lnTo>
                <a:lnTo>
                  <a:pt x="7226" y="1165"/>
                </a:lnTo>
                <a:lnTo>
                  <a:pt x="7234" y="1165"/>
                </a:lnTo>
                <a:lnTo>
                  <a:pt x="7270" y="1174"/>
                </a:lnTo>
                <a:lnTo>
                  <a:pt x="7305" y="1183"/>
                </a:lnTo>
                <a:lnTo>
                  <a:pt x="7340" y="1174"/>
                </a:lnTo>
                <a:lnTo>
                  <a:pt x="7349" y="1183"/>
                </a:lnTo>
                <a:lnTo>
                  <a:pt x="7340" y="1183"/>
                </a:lnTo>
                <a:lnTo>
                  <a:pt x="7314" y="1191"/>
                </a:lnTo>
                <a:lnTo>
                  <a:pt x="7296" y="1191"/>
                </a:lnTo>
                <a:lnTo>
                  <a:pt x="7252" y="1218"/>
                </a:lnTo>
                <a:lnTo>
                  <a:pt x="7252" y="1227"/>
                </a:lnTo>
                <a:lnTo>
                  <a:pt x="7261" y="1227"/>
                </a:lnTo>
                <a:lnTo>
                  <a:pt x="7278" y="1236"/>
                </a:lnTo>
                <a:lnTo>
                  <a:pt x="7305" y="1253"/>
                </a:lnTo>
                <a:lnTo>
                  <a:pt x="7314" y="1262"/>
                </a:lnTo>
                <a:lnTo>
                  <a:pt x="7340" y="1271"/>
                </a:lnTo>
                <a:lnTo>
                  <a:pt x="7349" y="1271"/>
                </a:lnTo>
                <a:lnTo>
                  <a:pt x="7446" y="1289"/>
                </a:lnTo>
                <a:lnTo>
                  <a:pt x="7455" y="1289"/>
                </a:lnTo>
                <a:lnTo>
                  <a:pt x="7446" y="1271"/>
                </a:lnTo>
                <a:lnTo>
                  <a:pt x="7428" y="1262"/>
                </a:lnTo>
                <a:lnTo>
                  <a:pt x="7428" y="1253"/>
                </a:lnTo>
                <a:lnTo>
                  <a:pt x="7437" y="1244"/>
                </a:lnTo>
                <a:lnTo>
                  <a:pt x="7446" y="1244"/>
                </a:lnTo>
                <a:lnTo>
                  <a:pt x="7455" y="1253"/>
                </a:lnTo>
                <a:lnTo>
                  <a:pt x="7464" y="1262"/>
                </a:lnTo>
                <a:lnTo>
                  <a:pt x="7473" y="1262"/>
                </a:lnTo>
                <a:lnTo>
                  <a:pt x="7481" y="1253"/>
                </a:lnTo>
                <a:lnTo>
                  <a:pt x="7499" y="1244"/>
                </a:lnTo>
                <a:lnTo>
                  <a:pt x="7508" y="1244"/>
                </a:lnTo>
                <a:lnTo>
                  <a:pt x="7517" y="1244"/>
                </a:lnTo>
                <a:lnTo>
                  <a:pt x="7525" y="1244"/>
                </a:lnTo>
                <a:lnTo>
                  <a:pt x="7525" y="1253"/>
                </a:lnTo>
                <a:lnTo>
                  <a:pt x="7534" y="1262"/>
                </a:lnTo>
                <a:lnTo>
                  <a:pt x="7543" y="1262"/>
                </a:lnTo>
                <a:lnTo>
                  <a:pt x="7552" y="1262"/>
                </a:lnTo>
                <a:lnTo>
                  <a:pt x="7561" y="1262"/>
                </a:lnTo>
                <a:lnTo>
                  <a:pt x="7570" y="1262"/>
                </a:lnTo>
                <a:lnTo>
                  <a:pt x="7587" y="1253"/>
                </a:lnTo>
                <a:lnTo>
                  <a:pt x="7605" y="1244"/>
                </a:lnTo>
                <a:lnTo>
                  <a:pt x="7614" y="1244"/>
                </a:lnTo>
                <a:lnTo>
                  <a:pt x="7623" y="1236"/>
                </a:lnTo>
                <a:lnTo>
                  <a:pt x="7631" y="1236"/>
                </a:lnTo>
                <a:lnTo>
                  <a:pt x="7640" y="1236"/>
                </a:lnTo>
                <a:lnTo>
                  <a:pt x="7640" y="1244"/>
                </a:lnTo>
                <a:lnTo>
                  <a:pt x="7658" y="1253"/>
                </a:lnTo>
                <a:lnTo>
                  <a:pt x="7667" y="1244"/>
                </a:lnTo>
                <a:lnTo>
                  <a:pt x="7684" y="1236"/>
                </a:lnTo>
                <a:lnTo>
                  <a:pt x="7693" y="1227"/>
                </a:lnTo>
                <a:lnTo>
                  <a:pt x="7702" y="1227"/>
                </a:lnTo>
                <a:lnTo>
                  <a:pt x="7728" y="1236"/>
                </a:lnTo>
                <a:lnTo>
                  <a:pt x="7737" y="1244"/>
                </a:lnTo>
                <a:lnTo>
                  <a:pt x="7746" y="1244"/>
                </a:lnTo>
                <a:lnTo>
                  <a:pt x="7764" y="1244"/>
                </a:lnTo>
                <a:lnTo>
                  <a:pt x="7790" y="1244"/>
                </a:lnTo>
                <a:lnTo>
                  <a:pt x="7825" y="1253"/>
                </a:lnTo>
                <a:lnTo>
                  <a:pt x="7843" y="1253"/>
                </a:lnTo>
                <a:lnTo>
                  <a:pt x="7861" y="1253"/>
                </a:lnTo>
                <a:lnTo>
                  <a:pt x="7887" y="1262"/>
                </a:lnTo>
                <a:lnTo>
                  <a:pt x="7931" y="1280"/>
                </a:lnTo>
                <a:lnTo>
                  <a:pt x="7967" y="1297"/>
                </a:lnTo>
                <a:lnTo>
                  <a:pt x="7984" y="1306"/>
                </a:lnTo>
                <a:lnTo>
                  <a:pt x="8002" y="1306"/>
                </a:lnTo>
                <a:lnTo>
                  <a:pt x="8011" y="1315"/>
                </a:lnTo>
                <a:lnTo>
                  <a:pt x="8028" y="1324"/>
                </a:lnTo>
                <a:lnTo>
                  <a:pt x="8046" y="1324"/>
                </a:lnTo>
                <a:lnTo>
                  <a:pt x="8055" y="1324"/>
                </a:lnTo>
                <a:lnTo>
                  <a:pt x="8064" y="1341"/>
                </a:lnTo>
                <a:lnTo>
                  <a:pt x="8072" y="1359"/>
                </a:lnTo>
                <a:lnTo>
                  <a:pt x="8046" y="1377"/>
                </a:lnTo>
                <a:lnTo>
                  <a:pt x="8055" y="1377"/>
                </a:lnTo>
                <a:lnTo>
                  <a:pt x="8072" y="1386"/>
                </a:lnTo>
                <a:lnTo>
                  <a:pt x="8081" y="1394"/>
                </a:lnTo>
                <a:lnTo>
                  <a:pt x="8090" y="1403"/>
                </a:lnTo>
                <a:lnTo>
                  <a:pt x="8099" y="1412"/>
                </a:lnTo>
                <a:lnTo>
                  <a:pt x="8108" y="1421"/>
                </a:lnTo>
                <a:lnTo>
                  <a:pt x="8143" y="1439"/>
                </a:lnTo>
                <a:lnTo>
                  <a:pt x="8152" y="1447"/>
                </a:lnTo>
                <a:lnTo>
                  <a:pt x="8161" y="1456"/>
                </a:lnTo>
                <a:lnTo>
                  <a:pt x="8170" y="1465"/>
                </a:lnTo>
                <a:lnTo>
                  <a:pt x="8170" y="1474"/>
                </a:lnTo>
                <a:lnTo>
                  <a:pt x="8178" y="1474"/>
                </a:lnTo>
                <a:lnTo>
                  <a:pt x="8178" y="1483"/>
                </a:lnTo>
                <a:lnTo>
                  <a:pt x="8205" y="1483"/>
                </a:lnTo>
                <a:lnTo>
                  <a:pt x="8222" y="1500"/>
                </a:lnTo>
                <a:lnTo>
                  <a:pt x="8214" y="1509"/>
                </a:lnTo>
                <a:lnTo>
                  <a:pt x="8205" y="1509"/>
                </a:lnTo>
                <a:lnTo>
                  <a:pt x="8196" y="1509"/>
                </a:lnTo>
                <a:lnTo>
                  <a:pt x="8187" y="1518"/>
                </a:lnTo>
                <a:lnTo>
                  <a:pt x="8196" y="1518"/>
                </a:lnTo>
                <a:lnTo>
                  <a:pt x="8196" y="1527"/>
                </a:lnTo>
                <a:lnTo>
                  <a:pt x="8196" y="1536"/>
                </a:lnTo>
                <a:lnTo>
                  <a:pt x="8187" y="1544"/>
                </a:lnTo>
                <a:lnTo>
                  <a:pt x="8170" y="1544"/>
                </a:lnTo>
                <a:lnTo>
                  <a:pt x="8161" y="1553"/>
                </a:lnTo>
                <a:lnTo>
                  <a:pt x="8152" y="1562"/>
                </a:lnTo>
                <a:lnTo>
                  <a:pt x="8170" y="1553"/>
                </a:lnTo>
                <a:lnTo>
                  <a:pt x="8196" y="1553"/>
                </a:lnTo>
                <a:lnTo>
                  <a:pt x="8205" y="1553"/>
                </a:lnTo>
                <a:lnTo>
                  <a:pt x="8214" y="1553"/>
                </a:lnTo>
                <a:lnTo>
                  <a:pt x="8222" y="1553"/>
                </a:lnTo>
                <a:lnTo>
                  <a:pt x="8231" y="1571"/>
                </a:lnTo>
                <a:lnTo>
                  <a:pt x="8240" y="1571"/>
                </a:lnTo>
                <a:lnTo>
                  <a:pt x="8240" y="1580"/>
                </a:lnTo>
                <a:lnTo>
                  <a:pt x="8240" y="1589"/>
                </a:lnTo>
                <a:lnTo>
                  <a:pt x="8249" y="1589"/>
                </a:lnTo>
                <a:lnTo>
                  <a:pt x="8249" y="1597"/>
                </a:lnTo>
                <a:lnTo>
                  <a:pt x="8249" y="1615"/>
                </a:lnTo>
                <a:lnTo>
                  <a:pt x="8240" y="1615"/>
                </a:lnTo>
                <a:lnTo>
                  <a:pt x="8240" y="1624"/>
                </a:lnTo>
                <a:lnTo>
                  <a:pt x="8231" y="1633"/>
                </a:lnTo>
                <a:lnTo>
                  <a:pt x="8231" y="1642"/>
                </a:lnTo>
                <a:lnTo>
                  <a:pt x="8240" y="1642"/>
                </a:lnTo>
                <a:lnTo>
                  <a:pt x="8249" y="1650"/>
                </a:lnTo>
                <a:lnTo>
                  <a:pt x="8258" y="1650"/>
                </a:lnTo>
                <a:lnTo>
                  <a:pt x="8258" y="1659"/>
                </a:lnTo>
                <a:lnTo>
                  <a:pt x="8258" y="1668"/>
                </a:lnTo>
                <a:lnTo>
                  <a:pt x="8267" y="1659"/>
                </a:lnTo>
                <a:lnTo>
                  <a:pt x="8284" y="1650"/>
                </a:lnTo>
                <a:lnTo>
                  <a:pt x="8293" y="1659"/>
                </a:lnTo>
                <a:lnTo>
                  <a:pt x="8293" y="1668"/>
                </a:lnTo>
                <a:lnTo>
                  <a:pt x="8293" y="1686"/>
                </a:lnTo>
                <a:lnTo>
                  <a:pt x="8284" y="1686"/>
                </a:lnTo>
                <a:lnTo>
                  <a:pt x="8284" y="1695"/>
                </a:lnTo>
                <a:lnTo>
                  <a:pt x="8275" y="1695"/>
                </a:lnTo>
                <a:lnTo>
                  <a:pt x="8267" y="1703"/>
                </a:lnTo>
                <a:lnTo>
                  <a:pt x="8267" y="1712"/>
                </a:lnTo>
                <a:lnTo>
                  <a:pt x="8267" y="1721"/>
                </a:lnTo>
                <a:lnTo>
                  <a:pt x="8275" y="1721"/>
                </a:lnTo>
                <a:lnTo>
                  <a:pt x="8284" y="1721"/>
                </a:lnTo>
                <a:lnTo>
                  <a:pt x="8293" y="1730"/>
                </a:lnTo>
                <a:lnTo>
                  <a:pt x="8302" y="1730"/>
                </a:lnTo>
                <a:lnTo>
                  <a:pt x="8302" y="1721"/>
                </a:lnTo>
                <a:lnTo>
                  <a:pt x="8311" y="1712"/>
                </a:lnTo>
                <a:lnTo>
                  <a:pt x="8328" y="1721"/>
                </a:lnTo>
                <a:lnTo>
                  <a:pt x="8328" y="1730"/>
                </a:lnTo>
                <a:lnTo>
                  <a:pt x="8337" y="1739"/>
                </a:lnTo>
                <a:lnTo>
                  <a:pt x="8328" y="1739"/>
                </a:lnTo>
                <a:lnTo>
                  <a:pt x="8328" y="1747"/>
                </a:lnTo>
                <a:lnTo>
                  <a:pt x="8337" y="1756"/>
                </a:lnTo>
                <a:lnTo>
                  <a:pt x="8328" y="1765"/>
                </a:lnTo>
                <a:lnTo>
                  <a:pt x="8319" y="1783"/>
                </a:lnTo>
                <a:lnTo>
                  <a:pt x="8311" y="1783"/>
                </a:lnTo>
                <a:lnTo>
                  <a:pt x="8302" y="1792"/>
                </a:lnTo>
                <a:lnTo>
                  <a:pt x="8284" y="1792"/>
                </a:lnTo>
                <a:lnTo>
                  <a:pt x="8267" y="1792"/>
                </a:lnTo>
                <a:lnTo>
                  <a:pt x="8275" y="1800"/>
                </a:lnTo>
                <a:lnTo>
                  <a:pt x="8284" y="1800"/>
                </a:lnTo>
                <a:lnTo>
                  <a:pt x="8293" y="1809"/>
                </a:lnTo>
                <a:lnTo>
                  <a:pt x="8284" y="1818"/>
                </a:lnTo>
                <a:lnTo>
                  <a:pt x="8275" y="1818"/>
                </a:lnTo>
                <a:lnTo>
                  <a:pt x="8267" y="1818"/>
                </a:lnTo>
                <a:lnTo>
                  <a:pt x="8267" y="1827"/>
                </a:lnTo>
                <a:lnTo>
                  <a:pt x="8275" y="1836"/>
                </a:lnTo>
                <a:lnTo>
                  <a:pt x="8293" y="1827"/>
                </a:lnTo>
                <a:lnTo>
                  <a:pt x="8319" y="1800"/>
                </a:lnTo>
                <a:lnTo>
                  <a:pt x="8328" y="1809"/>
                </a:lnTo>
                <a:lnTo>
                  <a:pt x="8319" y="1818"/>
                </a:lnTo>
                <a:lnTo>
                  <a:pt x="8293" y="1845"/>
                </a:lnTo>
                <a:lnTo>
                  <a:pt x="8284" y="1862"/>
                </a:lnTo>
                <a:lnTo>
                  <a:pt x="8275" y="1889"/>
                </a:lnTo>
                <a:lnTo>
                  <a:pt x="8267" y="1898"/>
                </a:lnTo>
                <a:lnTo>
                  <a:pt x="8267" y="1906"/>
                </a:lnTo>
                <a:lnTo>
                  <a:pt x="8275" y="1915"/>
                </a:lnTo>
                <a:lnTo>
                  <a:pt x="8284" y="1933"/>
                </a:lnTo>
                <a:lnTo>
                  <a:pt x="8293" y="1933"/>
                </a:lnTo>
                <a:lnTo>
                  <a:pt x="8311" y="1942"/>
                </a:lnTo>
                <a:lnTo>
                  <a:pt x="8328" y="1942"/>
                </a:lnTo>
                <a:lnTo>
                  <a:pt x="8337" y="1942"/>
                </a:lnTo>
                <a:lnTo>
                  <a:pt x="8364" y="1942"/>
                </a:lnTo>
                <a:lnTo>
                  <a:pt x="8372" y="1942"/>
                </a:lnTo>
                <a:lnTo>
                  <a:pt x="8381" y="1942"/>
                </a:lnTo>
                <a:lnTo>
                  <a:pt x="8390" y="1933"/>
                </a:lnTo>
                <a:lnTo>
                  <a:pt x="8399" y="1924"/>
                </a:lnTo>
                <a:lnTo>
                  <a:pt x="8390" y="1915"/>
                </a:lnTo>
                <a:lnTo>
                  <a:pt x="8390" y="1906"/>
                </a:lnTo>
                <a:lnTo>
                  <a:pt x="8399" y="1906"/>
                </a:lnTo>
                <a:lnTo>
                  <a:pt x="8408" y="1898"/>
                </a:lnTo>
                <a:lnTo>
                  <a:pt x="8408" y="1889"/>
                </a:lnTo>
                <a:lnTo>
                  <a:pt x="8417" y="1889"/>
                </a:lnTo>
                <a:lnTo>
                  <a:pt x="8425" y="1880"/>
                </a:lnTo>
                <a:lnTo>
                  <a:pt x="8425" y="1871"/>
                </a:lnTo>
                <a:lnTo>
                  <a:pt x="8425" y="1862"/>
                </a:lnTo>
                <a:lnTo>
                  <a:pt x="8417" y="1853"/>
                </a:lnTo>
                <a:lnTo>
                  <a:pt x="8408" y="1845"/>
                </a:lnTo>
                <a:lnTo>
                  <a:pt x="8408" y="1836"/>
                </a:lnTo>
                <a:lnTo>
                  <a:pt x="8399" y="1836"/>
                </a:lnTo>
                <a:lnTo>
                  <a:pt x="8399" y="1827"/>
                </a:lnTo>
                <a:lnTo>
                  <a:pt x="8399" y="1818"/>
                </a:lnTo>
                <a:lnTo>
                  <a:pt x="8390" y="1818"/>
                </a:lnTo>
                <a:lnTo>
                  <a:pt x="8399" y="1809"/>
                </a:lnTo>
                <a:lnTo>
                  <a:pt x="8417" y="1809"/>
                </a:lnTo>
                <a:lnTo>
                  <a:pt x="8408" y="1809"/>
                </a:lnTo>
                <a:lnTo>
                  <a:pt x="8399" y="1818"/>
                </a:lnTo>
                <a:lnTo>
                  <a:pt x="8408" y="1836"/>
                </a:lnTo>
                <a:lnTo>
                  <a:pt x="8417" y="1845"/>
                </a:lnTo>
                <a:lnTo>
                  <a:pt x="8434" y="1862"/>
                </a:lnTo>
                <a:lnTo>
                  <a:pt x="8434" y="1871"/>
                </a:lnTo>
                <a:lnTo>
                  <a:pt x="8434" y="1880"/>
                </a:lnTo>
                <a:lnTo>
                  <a:pt x="8434" y="1889"/>
                </a:lnTo>
                <a:lnTo>
                  <a:pt x="8452" y="1880"/>
                </a:lnTo>
                <a:lnTo>
                  <a:pt x="8452" y="1889"/>
                </a:lnTo>
                <a:lnTo>
                  <a:pt x="8443" y="1898"/>
                </a:lnTo>
                <a:lnTo>
                  <a:pt x="8425" y="1906"/>
                </a:lnTo>
                <a:lnTo>
                  <a:pt x="8425" y="1915"/>
                </a:lnTo>
                <a:lnTo>
                  <a:pt x="8443" y="1924"/>
                </a:lnTo>
                <a:lnTo>
                  <a:pt x="8452" y="1924"/>
                </a:lnTo>
                <a:lnTo>
                  <a:pt x="8469" y="1915"/>
                </a:lnTo>
                <a:lnTo>
                  <a:pt x="8478" y="1906"/>
                </a:lnTo>
                <a:lnTo>
                  <a:pt x="8487" y="1906"/>
                </a:lnTo>
                <a:lnTo>
                  <a:pt x="8522" y="1906"/>
                </a:lnTo>
                <a:lnTo>
                  <a:pt x="8531" y="1906"/>
                </a:lnTo>
                <a:lnTo>
                  <a:pt x="8540" y="1906"/>
                </a:lnTo>
                <a:lnTo>
                  <a:pt x="8549" y="1898"/>
                </a:lnTo>
                <a:lnTo>
                  <a:pt x="8549" y="1906"/>
                </a:lnTo>
                <a:lnTo>
                  <a:pt x="8540" y="1915"/>
                </a:lnTo>
                <a:lnTo>
                  <a:pt x="8478" y="1924"/>
                </a:lnTo>
                <a:lnTo>
                  <a:pt x="8469" y="1933"/>
                </a:lnTo>
                <a:lnTo>
                  <a:pt x="8469" y="1942"/>
                </a:lnTo>
                <a:lnTo>
                  <a:pt x="8461" y="1942"/>
                </a:lnTo>
                <a:lnTo>
                  <a:pt x="8452" y="1950"/>
                </a:lnTo>
                <a:lnTo>
                  <a:pt x="8461" y="1968"/>
                </a:lnTo>
                <a:lnTo>
                  <a:pt x="8469" y="1968"/>
                </a:lnTo>
                <a:lnTo>
                  <a:pt x="8478" y="1968"/>
                </a:lnTo>
                <a:lnTo>
                  <a:pt x="8496" y="1968"/>
                </a:lnTo>
                <a:lnTo>
                  <a:pt x="8505" y="1968"/>
                </a:lnTo>
                <a:lnTo>
                  <a:pt x="8522" y="1977"/>
                </a:lnTo>
                <a:lnTo>
                  <a:pt x="8531" y="1977"/>
                </a:lnTo>
                <a:lnTo>
                  <a:pt x="8549" y="1977"/>
                </a:lnTo>
                <a:lnTo>
                  <a:pt x="8584" y="1977"/>
                </a:lnTo>
                <a:lnTo>
                  <a:pt x="8593" y="1986"/>
                </a:lnTo>
                <a:lnTo>
                  <a:pt x="8611" y="1995"/>
                </a:lnTo>
                <a:lnTo>
                  <a:pt x="8602" y="1995"/>
                </a:lnTo>
                <a:lnTo>
                  <a:pt x="8593" y="1995"/>
                </a:lnTo>
                <a:lnTo>
                  <a:pt x="8567" y="1995"/>
                </a:lnTo>
                <a:lnTo>
                  <a:pt x="8558" y="1995"/>
                </a:lnTo>
                <a:lnTo>
                  <a:pt x="8549" y="1995"/>
                </a:lnTo>
                <a:lnTo>
                  <a:pt x="8558" y="1995"/>
                </a:lnTo>
                <a:lnTo>
                  <a:pt x="8575" y="2003"/>
                </a:lnTo>
                <a:lnTo>
                  <a:pt x="8593" y="2012"/>
                </a:lnTo>
                <a:lnTo>
                  <a:pt x="8584" y="2021"/>
                </a:lnTo>
                <a:lnTo>
                  <a:pt x="8584" y="2030"/>
                </a:lnTo>
                <a:lnTo>
                  <a:pt x="8584" y="2039"/>
                </a:lnTo>
                <a:lnTo>
                  <a:pt x="8584" y="2048"/>
                </a:lnTo>
                <a:lnTo>
                  <a:pt x="8593" y="2056"/>
                </a:lnTo>
                <a:lnTo>
                  <a:pt x="8611" y="2065"/>
                </a:lnTo>
                <a:lnTo>
                  <a:pt x="8628" y="2065"/>
                </a:lnTo>
                <a:lnTo>
                  <a:pt x="8637" y="2074"/>
                </a:lnTo>
                <a:lnTo>
                  <a:pt x="8628" y="2074"/>
                </a:lnTo>
                <a:lnTo>
                  <a:pt x="8619" y="2083"/>
                </a:lnTo>
                <a:lnTo>
                  <a:pt x="8611" y="2083"/>
                </a:lnTo>
                <a:lnTo>
                  <a:pt x="8575" y="2074"/>
                </a:lnTo>
                <a:lnTo>
                  <a:pt x="8567" y="2065"/>
                </a:lnTo>
                <a:lnTo>
                  <a:pt x="8549" y="2056"/>
                </a:lnTo>
                <a:lnTo>
                  <a:pt x="8505" y="2039"/>
                </a:lnTo>
                <a:lnTo>
                  <a:pt x="8487" y="2030"/>
                </a:lnTo>
                <a:lnTo>
                  <a:pt x="8478" y="2030"/>
                </a:lnTo>
                <a:lnTo>
                  <a:pt x="8452" y="2021"/>
                </a:lnTo>
                <a:lnTo>
                  <a:pt x="8434" y="2030"/>
                </a:lnTo>
                <a:lnTo>
                  <a:pt x="8425" y="2021"/>
                </a:lnTo>
                <a:lnTo>
                  <a:pt x="8408" y="2021"/>
                </a:lnTo>
                <a:lnTo>
                  <a:pt x="8399" y="2021"/>
                </a:lnTo>
                <a:lnTo>
                  <a:pt x="8372" y="2021"/>
                </a:lnTo>
                <a:lnTo>
                  <a:pt x="8364" y="2021"/>
                </a:lnTo>
                <a:lnTo>
                  <a:pt x="8355" y="2030"/>
                </a:lnTo>
                <a:lnTo>
                  <a:pt x="8346" y="2030"/>
                </a:lnTo>
                <a:lnTo>
                  <a:pt x="8355" y="2039"/>
                </a:lnTo>
                <a:lnTo>
                  <a:pt x="8364" y="2048"/>
                </a:lnTo>
                <a:lnTo>
                  <a:pt x="8381" y="2065"/>
                </a:lnTo>
                <a:lnTo>
                  <a:pt x="8390" y="2074"/>
                </a:lnTo>
                <a:lnTo>
                  <a:pt x="8408" y="2074"/>
                </a:lnTo>
                <a:lnTo>
                  <a:pt x="8434" y="2083"/>
                </a:lnTo>
                <a:lnTo>
                  <a:pt x="8461" y="2083"/>
                </a:lnTo>
                <a:lnTo>
                  <a:pt x="8478" y="2101"/>
                </a:lnTo>
                <a:lnTo>
                  <a:pt x="8496" y="2101"/>
                </a:lnTo>
                <a:lnTo>
                  <a:pt x="8514" y="2118"/>
                </a:lnTo>
                <a:lnTo>
                  <a:pt x="8567" y="2127"/>
                </a:lnTo>
                <a:lnTo>
                  <a:pt x="8575" y="2127"/>
                </a:lnTo>
                <a:lnTo>
                  <a:pt x="8593" y="2118"/>
                </a:lnTo>
                <a:lnTo>
                  <a:pt x="8602" y="2118"/>
                </a:lnTo>
                <a:lnTo>
                  <a:pt x="8611" y="2118"/>
                </a:lnTo>
                <a:lnTo>
                  <a:pt x="8619" y="2127"/>
                </a:lnTo>
                <a:lnTo>
                  <a:pt x="8637" y="2127"/>
                </a:lnTo>
                <a:lnTo>
                  <a:pt x="8646" y="2118"/>
                </a:lnTo>
                <a:lnTo>
                  <a:pt x="8655" y="2127"/>
                </a:lnTo>
                <a:lnTo>
                  <a:pt x="8664" y="2127"/>
                </a:lnTo>
                <a:lnTo>
                  <a:pt x="8655" y="2127"/>
                </a:lnTo>
                <a:lnTo>
                  <a:pt x="8646" y="2136"/>
                </a:lnTo>
                <a:lnTo>
                  <a:pt x="8655" y="2153"/>
                </a:lnTo>
                <a:lnTo>
                  <a:pt x="8646" y="2153"/>
                </a:lnTo>
                <a:lnTo>
                  <a:pt x="8628" y="2162"/>
                </a:lnTo>
                <a:lnTo>
                  <a:pt x="8619" y="2171"/>
                </a:lnTo>
                <a:lnTo>
                  <a:pt x="8619" y="2180"/>
                </a:lnTo>
                <a:lnTo>
                  <a:pt x="8619" y="2198"/>
                </a:lnTo>
                <a:lnTo>
                  <a:pt x="8619" y="2206"/>
                </a:lnTo>
                <a:lnTo>
                  <a:pt x="8602" y="2224"/>
                </a:lnTo>
                <a:lnTo>
                  <a:pt x="8602" y="2233"/>
                </a:lnTo>
                <a:lnTo>
                  <a:pt x="8619" y="2233"/>
                </a:lnTo>
                <a:lnTo>
                  <a:pt x="8637" y="2224"/>
                </a:lnTo>
                <a:lnTo>
                  <a:pt x="8646" y="2224"/>
                </a:lnTo>
                <a:lnTo>
                  <a:pt x="8646" y="2233"/>
                </a:lnTo>
                <a:lnTo>
                  <a:pt x="8664" y="2233"/>
                </a:lnTo>
                <a:lnTo>
                  <a:pt x="8655" y="2242"/>
                </a:lnTo>
                <a:lnTo>
                  <a:pt x="8628" y="2242"/>
                </a:lnTo>
                <a:lnTo>
                  <a:pt x="8602" y="2242"/>
                </a:lnTo>
                <a:lnTo>
                  <a:pt x="8593" y="2268"/>
                </a:lnTo>
                <a:lnTo>
                  <a:pt x="8593" y="2295"/>
                </a:lnTo>
                <a:lnTo>
                  <a:pt x="8602" y="2295"/>
                </a:lnTo>
                <a:lnTo>
                  <a:pt x="8611" y="2286"/>
                </a:lnTo>
                <a:lnTo>
                  <a:pt x="8619" y="2277"/>
                </a:lnTo>
                <a:lnTo>
                  <a:pt x="8619" y="2286"/>
                </a:lnTo>
                <a:lnTo>
                  <a:pt x="8611" y="2295"/>
                </a:lnTo>
                <a:lnTo>
                  <a:pt x="8602" y="2303"/>
                </a:lnTo>
                <a:lnTo>
                  <a:pt x="8602" y="2312"/>
                </a:lnTo>
                <a:lnTo>
                  <a:pt x="8575" y="2312"/>
                </a:lnTo>
                <a:lnTo>
                  <a:pt x="8567" y="2321"/>
                </a:lnTo>
                <a:lnTo>
                  <a:pt x="8549" y="2312"/>
                </a:lnTo>
                <a:lnTo>
                  <a:pt x="8514" y="2295"/>
                </a:lnTo>
                <a:lnTo>
                  <a:pt x="8487" y="2295"/>
                </a:lnTo>
                <a:lnTo>
                  <a:pt x="8469" y="2303"/>
                </a:lnTo>
                <a:lnTo>
                  <a:pt x="8461" y="2303"/>
                </a:lnTo>
                <a:lnTo>
                  <a:pt x="8443" y="2330"/>
                </a:lnTo>
                <a:lnTo>
                  <a:pt x="8434" y="2339"/>
                </a:lnTo>
                <a:lnTo>
                  <a:pt x="8434" y="2348"/>
                </a:lnTo>
                <a:lnTo>
                  <a:pt x="8443" y="2348"/>
                </a:lnTo>
                <a:lnTo>
                  <a:pt x="8452" y="2348"/>
                </a:lnTo>
                <a:lnTo>
                  <a:pt x="8478" y="2348"/>
                </a:lnTo>
                <a:lnTo>
                  <a:pt x="8487" y="2356"/>
                </a:lnTo>
                <a:lnTo>
                  <a:pt x="8505" y="2356"/>
                </a:lnTo>
                <a:lnTo>
                  <a:pt x="8522" y="2356"/>
                </a:lnTo>
                <a:lnTo>
                  <a:pt x="8549" y="2356"/>
                </a:lnTo>
                <a:lnTo>
                  <a:pt x="8567" y="2348"/>
                </a:lnTo>
                <a:lnTo>
                  <a:pt x="8575" y="2339"/>
                </a:lnTo>
                <a:lnTo>
                  <a:pt x="8584" y="2330"/>
                </a:lnTo>
                <a:lnTo>
                  <a:pt x="8593" y="2330"/>
                </a:lnTo>
                <a:lnTo>
                  <a:pt x="8593" y="2339"/>
                </a:lnTo>
                <a:lnTo>
                  <a:pt x="8593" y="2348"/>
                </a:lnTo>
                <a:lnTo>
                  <a:pt x="8584" y="2356"/>
                </a:lnTo>
                <a:lnTo>
                  <a:pt x="8575" y="2356"/>
                </a:lnTo>
                <a:lnTo>
                  <a:pt x="8575" y="2365"/>
                </a:lnTo>
                <a:lnTo>
                  <a:pt x="8575" y="2374"/>
                </a:lnTo>
                <a:lnTo>
                  <a:pt x="8567" y="2374"/>
                </a:lnTo>
                <a:lnTo>
                  <a:pt x="8567" y="2383"/>
                </a:lnTo>
                <a:lnTo>
                  <a:pt x="8549" y="2374"/>
                </a:lnTo>
                <a:lnTo>
                  <a:pt x="8531" y="2374"/>
                </a:lnTo>
                <a:lnTo>
                  <a:pt x="8505" y="2365"/>
                </a:lnTo>
                <a:lnTo>
                  <a:pt x="8469" y="2356"/>
                </a:lnTo>
                <a:lnTo>
                  <a:pt x="8461" y="2356"/>
                </a:lnTo>
                <a:lnTo>
                  <a:pt x="8452" y="2356"/>
                </a:lnTo>
                <a:lnTo>
                  <a:pt x="8443" y="2374"/>
                </a:lnTo>
                <a:lnTo>
                  <a:pt x="8434" y="2392"/>
                </a:lnTo>
                <a:lnTo>
                  <a:pt x="8417" y="2409"/>
                </a:lnTo>
                <a:lnTo>
                  <a:pt x="8417" y="2418"/>
                </a:lnTo>
                <a:lnTo>
                  <a:pt x="8417" y="2427"/>
                </a:lnTo>
                <a:lnTo>
                  <a:pt x="8408" y="2445"/>
                </a:lnTo>
                <a:lnTo>
                  <a:pt x="8417" y="2445"/>
                </a:lnTo>
                <a:lnTo>
                  <a:pt x="8434" y="2436"/>
                </a:lnTo>
                <a:lnTo>
                  <a:pt x="8461" y="2418"/>
                </a:lnTo>
                <a:lnTo>
                  <a:pt x="8469" y="2418"/>
                </a:lnTo>
                <a:lnTo>
                  <a:pt x="8487" y="2409"/>
                </a:lnTo>
                <a:lnTo>
                  <a:pt x="8496" y="2409"/>
                </a:lnTo>
                <a:lnTo>
                  <a:pt x="8514" y="2409"/>
                </a:lnTo>
                <a:lnTo>
                  <a:pt x="8531" y="2409"/>
                </a:lnTo>
                <a:lnTo>
                  <a:pt x="8540" y="2418"/>
                </a:lnTo>
                <a:lnTo>
                  <a:pt x="8549" y="2418"/>
                </a:lnTo>
                <a:lnTo>
                  <a:pt x="8575" y="2418"/>
                </a:lnTo>
                <a:lnTo>
                  <a:pt x="8584" y="2409"/>
                </a:lnTo>
                <a:lnTo>
                  <a:pt x="8611" y="2409"/>
                </a:lnTo>
                <a:lnTo>
                  <a:pt x="8619" y="2409"/>
                </a:lnTo>
                <a:lnTo>
                  <a:pt x="8611" y="2418"/>
                </a:lnTo>
                <a:lnTo>
                  <a:pt x="8593" y="2418"/>
                </a:lnTo>
                <a:lnTo>
                  <a:pt x="8593" y="2427"/>
                </a:lnTo>
                <a:lnTo>
                  <a:pt x="8637" y="2445"/>
                </a:lnTo>
                <a:lnTo>
                  <a:pt x="8628" y="2445"/>
                </a:lnTo>
                <a:lnTo>
                  <a:pt x="8593" y="2427"/>
                </a:lnTo>
                <a:lnTo>
                  <a:pt x="8575" y="2427"/>
                </a:lnTo>
                <a:lnTo>
                  <a:pt x="8558" y="2427"/>
                </a:lnTo>
                <a:lnTo>
                  <a:pt x="8540" y="2427"/>
                </a:lnTo>
                <a:lnTo>
                  <a:pt x="8505" y="2418"/>
                </a:lnTo>
                <a:lnTo>
                  <a:pt x="8496" y="2418"/>
                </a:lnTo>
                <a:lnTo>
                  <a:pt x="8487" y="2418"/>
                </a:lnTo>
                <a:lnTo>
                  <a:pt x="8461" y="2427"/>
                </a:lnTo>
                <a:lnTo>
                  <a:pt x="8443" y="2436"/>
                </a:lnTo>
                <a:lnTo>
                  <a:pt x="8434" y="2445"/>
                </a:lnTo>
                <a:lnTo>
                  <a:pt x="8425" y="2445"/>
                </a:lnTo>
                <a:lnTo>
                  <a:pt x="8399" y="2462"/>
                </a:lnTo>
                <a:lnTo>
                  <a:pt x="8399" y="2471"/>
                </a:lnTo>
                <a:lnTo>
                  <a:pt x="8399" y="2498"/>
                </a:lnTo>
                <a:lnTo>
                  <a:pt x="8408" y="2515"/>
                </a:lnTo>
                <a:lnTo>
                  <a:pt x="8417" y="2515"/>
                </a:lnTo>
                <a:lnTo>
                  <a:pt x="8425" y="2524"/>
                </a:lnTo>
                <a:lnTo>
                  <a:pt x="8434" y="2515"/>
                </a:lnTo>
                <a:lnTo>
                  <a:pt x="8443" y="2524"/>
                </a:lnTo>
                <a:lnTo>
                  <a:pt x="8469" y="2524"/>
                </a:lnTo>
                <a:lnTo>
                  <a:pt x="8496" y="2524"/>
                </a:lnTo>
                <a:lnTo>
                  <a:pt x="8505" y="2524"/>
                </a:lnTo>
                <a:lnTo>
                  <a:pt x="8496" y="2533"/>
                </a:lnTo>
                <a:lnTo>
                  <a:pt x="8487" y="2533"/>
                </a:lnTo>
                <a:lnTo>
                  <a:pt x="8461" y="2533"/>
                </a:lnTo>
                <a:lnTo>
                  <a:pt x="8452" y="2542"/>
                </a:lnTo>
                <a:lnTo>
                  <a:pt x="8443" y="2542"/>
                </a:lnTo>
                <a:lnTo>
                  <a:pt x="8434" y="2551"/>
                </a:lnTo>
                <a:lnTo>
                  <a:pt x="8425" y="2559"/>
                </a:lnTo>
                <a:lnTo>
                  <a:pt x="8417" y="2568"/>
                </a:lnTo>
                <a:lnTo>
                  <a:pt x="8417" y="2586"/>
                </a:lnTo>
                <a:lnTo>
                  <a:pt x="8417" y="2595"/>
                </a:lnTo>
                <a:lnTo>
                  <a:pt x="8417" y="2604"/>
                </a:lnTo>
                <a:lnTo>
                  <a:pt x="8417" y="2612"/>
                </a:lnTo>
                <a:lnTo>
                  <a:pt x="8425" y="2621"/>
                </a:lnTo>
                <a:lnTo>
                  <a:pt x="8434" y="2612"/>
                </a:lnTo>
                <a:lnTo>
                  <a:pt x="8452" y="2612"/>
                </a:lnTo>
                <a:lnTo>
                  <a:pt x="8461" y="2612"/>
                </a:lnTo>
                <a:lnTo>
                  <a:pt x="8469" y="2604"/>
                </a:lnTo>
                <a:lnTo>
                  <a:pt x="8478" y="2595"/>
                </a:lnTo>
                <a:lnTo>
                  <a:pt x="8487" y="2595"/>
                </a:lnTo>
                <a:lnTo>
                  <a:pt x="8505" y="2577"/>
                </a:lnTo>
                <a:lnTo>
                  <a:pt x="8549" y="2551"/>
                </a:lnTo>
                <a:lnTo>
                  <a:pt x="8558" y="2542"/>
                </a:lnTo>
                <a:lnTo>
                  <a:pt x="8575" y="2533"/>
                </a:lnTo>
                <a:lnTo>
                  <a:pt x="8584" y="2524"/>
                </a:lnTo>
                <a:lnTo>
                  <a:pt x="8593" y="2524"/>
                </a:lnTo>
                <a:lnTo>
                  <a:pt x="8593" y="2533"/>
                </a:lnTo>
                <a:lnTo>
                  <a:pt x="8567" y="2542"/>
                </a:lnTo>
                <a:lnTo>
                  <a:pt x="8558" y="2551"/>
                </a:lnTo>
                <a:lnTo>
                  <a:pt x="8549" y="2551"/>
                </a:lnTo>
                <a:lnTo>
                  <a:pt x="8540" y="2559"/>
                </a:lnTo>
                <a:lnTo>
                  <a:pt x="8531" y="2568"/>
                </a:lnTo>
                <a:lnTo>
                  <a:pt x="8522" y="2577"/>
                </a:lnTo>
                <a:lnTo>
                  <a:pt x="8514" y="2577"/>
                </a:lnTo>
                <a:lnTo>
                  <a:pt x="8496" y="2586"/>
                </a:lnTo>
                <a:lnTo>
                  <a:pt x="8461" y="2612"/>
                </a:lnTo>
                <a:lnTo>
                  <a:pt x="8434" y="2621"/>
                </a:lnTo>
                <a:lnTo>
                  <a:pt x="8434" y="2630"/>
                </a:lnTo>
                <a:lnTo>
                  <a:pt x="8443" y="2639"/>
                </a:lnTo>
                <a:lnTo>
                  <a:pt x="8452" y="2639"/>
                </a:lnTo>
                <a:lnTo>
                  <a:pt x="8443" y="2665"/>
                </a:lnTo>
                <a:lnTo>
                  <a:pt x="8443" y="2683"/>
                </a:lnTo>
                <a:lnTo>
                  <a:pt x="8452" y="2683"/>
                </a:lnTo>
                <a:lnTo>
                  <a:pt x="8461" y="2683"/>
                </a:lnTo>
                <a:lnTo>
                  <a:pt x="8478" y="2683"/>
                </a:lnTo>
                <a:lnTo>
                  <a:pt x="8496" y="2701"/>
                </a:lnTo>
                <a:lnTo>
                  <a:pt x="8514" y="2701"/>
                </a:lnTo>
                <a:lnTo>
                  <a:pt x="8531" y="2683"/>
                </a:lnTo>
                <a:lnTo>
                  <a:pt x="8540" y="2683"/>
                </a:lnTo>
                <a:lnTo>
                  <a:pt x="8549" y="2674"/>
                </a:lnTo>
                <a:lnTo>
                  <a:pt x="8558" y="2665"/>
                </a:lnTo>
                <a:lnTo>
                  <a:pt x="8584" y="2657"/>
                </a:lnTo>
                <a:lnTo>
                  <a:pt x="8602" y="2657"/>
                </a:lnTo>
                <a:lnTo>
                  <a:pt x="8602" y="2665"/>
                </a:lnTo>
                <a:lnTo>
                  <a:pt x="8593" y="2665"/>
                </a:lnTo>
                <a:lnTo>
                  <a:pt x="8567" y="2665"/>
                </a:lnTo>
                <a:lnTo>
                  <a:pt x="8558" y="2674"/>
                </a:lnTo>
                <a:lnTo>
                  <a:pt x="8540" y="2692"/>
                </a:lnTo>
                <a:lnTo>
                  <a:pt x="8522" y="2701"/>
                </a:lnTo>
                <a:lnTo>
                  <a:pt x="8505" y="2709"/>
                </a:lnTo>
                <a:lnTo>
                  <a:pt x="8496" y="2709"/>
                </a:lnTo>
                <a:lnTo>
                  <a:pt x="8496" y="2718"/>
                </a:lnTo>
                <a:lnTo>
                  <a:pt x="8505" y="2727"/>
                </a:lnTo>
                <a:lnTo>
                  <a:pt x="8514" y="2736"/>
                </a:lnTo>
                <a:lnTo>
                  <a:pt x="8514" y="2745"/>
                </a:lnTo>
                <a:lnTo>
                  <a:pt x="8522" y="2780"/>
                </a:lnTo>
                <a:lnTo>
                  <a:pt x="8531" y="2789"/>
                </a:lnTo>
                <a:lnTo>
                  <a:pt x="8531" y="2807"/>
                </a:lnTo>
                <a:lnTo>
                  <a:pt x="8531" y="2824"/>
                </a:lnTo>
                <a:lnTo>
                  <a:pt x="8531" y="2833"/>
                </a:lnTo>
                <a:lnTo>
                  <a:pt x="8531" y="2842"/>
                </a:lnTo>
                <a:lnTo>
                  <a:pt x="8540" y="2851"/>
                </a:lnTo>
                <a:lnTo>
                  <a:pt x="8549" y="2842"/>
                </a:lnTo>
                <a:lnTo>
                  <a:pt x="8558" y="2833"/>
                </a:lnTo>
                <a:lnTo>
                  <a:pt x="8575" y="2807"/>
                </a:lnTo>
                <a:lnTo>
                  <a:pt x="8575" y="2798"/>
                </a:lnTo>
                <a:lnTo>
                  <a:pt x="8584" y="2789"/>
                </a:lnTo>
                <a:lnTo>
                  <a:pt x="8593" y="2780"/>
                </a:lnTo>
                <a:lnTo>
                  <a:pt x="8602" y="2780"/>
                </a:lnTo>
                <a:lnTo>
                  <a:pt x="8593" y="2789"/>
                </a:lnTo>
                <a:lnTo>
                  <a:pt x="8593" y="2798"/>
                </a:lnTo>
                <a:lnTo>
                  <a:pt x="8611" y="2798"/>
                </a:lnTo>
                <a:lnTo>
                  <a:pt x="8619" y="2789"/>
                </a:lnTo>
                <a:lnTo>
                  <a:pt x="8628" y="2789"/>
                </a:lnTo>
                <a:lnTo>
                  <a:pt x="8628" y="2780"/>
                </a:lnTo>
                <a:lnTo>
                  <a:pt x="8628" y="2771"/>
                </a:lnTo>
                <a:lnTo>
                  <a:pt x="8619" y="2754"/>
                </a:lnTo>
                <a:lnTo>
                  <a:pt x="8619" y="2745"/>
                </a:lnTo>
                <a:lnTo>
                  <a:pt x="8611" y="2727"/>
                </a:lnTo>
                <a:lnTo>
                  <a:pt x="8619" y="2745"/>
                </a:lnTo>
                <a:lnTo>
                  <a:pt x="8628" y="2762"/>
                </a:lnTo>
                <a:lnTo>
                  <a:pt x="8628" y="2771"/>
                </a:lnTo>
                <a:lnTo>
                  <a:pt x="8637" y="2771"/>
                </a:lnTo>
                <a:lnTo>
                  <a:pt x="8646" y="2780"/>
                </a:lnTo>
                <a:lnTo>
                  <a:pt x="8664" y="2780"/>
                </a:lnTo>
                <a:lnTo>
                  <a:pt x="8672" y="2789"/>
                </a:lnTo>
                <a:lnTo>
                  <a:pt x="8672" y="2807"/>
                </a:lnTo>
                <a:lnTo>
                  <a:pt x="8681" y="2815"/>
                </a:lnTo>
                <a:lnTo>
                  <a:pt x="8681" y="2824"/>
                </a:lnTo>
                <a:lnTo>
                  <a:pt x="8672" y="2815"/>
                </a:lnTo>
                <a:lnTo>
                  <a:pt x="8664" y="2798"/>
                </a:lnTo>
                <a:lnTo>
                  <a:pt x="8655" y="2789"/>
                </a:lnTo>
                <a:lnTo>
                  <a:pt x="8646" y="2789"/>
                </a:lnTo>
                <a:lnTo>
                  <a:pt x="8628" y="2789"/>
                </a:lnTo>
                <a:lnTo>
                  <a:pt x="8619" y="2798"/>
                </a:lnTo>
                <a:lnTo>
                  <a:pt x="8619" y="2807"/>
                </a:lnTo>
                <a:lnTo>
                  <a:pt x="8602" y="2807"/>
                </a:lnTo>
                <a:lnTo>
                  <a:pt x="8593" y="2807"/>
                </a:lnTo>
                <a:lnTo>
                  <a:pt x="8575" y="2815"/>
                </a:lnTo>
                <a:lnTo>
                  <a:pt x="8567" y="2833"/>
                </a:lnTo>
                <a:lnTo>
                  <a:pt x="8558" y="2851"/>
                </a:lnTo>
                <a:lnTo>
                  <a:pt x="8567" y="2860"/>
                </a:lnTo>
                <a:lnTo>
                  <a:pt x="8575" y="2860"/>
                </a:lnTo>
                <a:lnTo>
                  <a:pt x="8584" y="2860"/>
                </a:lnTo>
                <a:lnTo>
                  <a:pt x="8602" y="2851"/>
                </a:lnTo>
                <a:lnTo>
                  <a:pt x="8628" y="2851"/>
                </a:lnTo>
                <a:lnTo>
                  <a:pt x="8646" y="2833"/>
                </a:lnTo>
                <a:lnTo>
                  <a:pt x="8646" y="2842"/>
                </a:lnTo>
                <a:lnTo>
                  <a:pt x="8646" y="2851"/>
                </a:lnTo>
                <a:lnTo>
                  <a:pt x="8655" y="2851"/>
                </a:lnTo>
                <a:lnTo>
                  <a:pt x="8664" y="2851"/>
                </a:lnTo>
                <a:lnTo>
                  <a:pt x="8655" y="2851"/>
                </a:lnTo>
                <a:lnTo>
                  <a:pt x="8637" y="2851"/>
                </a:lnTo>
                <a:lnTo>
                  <a:pt x="8628" y="2860"/>
                </a:lnTo>
                <a:lnTo>
                  <a:pt x="8619" y="2860"/>
                </a:lnTo>
                <a:lnTo>
                  <a:pt x="8584" y="2868"/>
                </a:lnTo>
                <a:lnTo>
                  <a:pt x="8567" y="2868"/>
                </a:lnTo>
                <a:lnTo>
                  <a:pt x="8575" y="2886"/>
                </a:lnTo>
                <a:lnTo>
                  <a:pt x="8567" y="2904"/>
                </a:lnTo>
                <a:lnTo>
                  <a:pt x="8575" y="2912"/>
                </a:lnTo>
                <a:lnTo>
                  <a:pt x="8593" y="2939"/>
                </a:lnTo>
                <a:lnTo>
                  <a:pt x="8611" y="2957"/>
                </a:lnTo>
                <a:lnTo>
                  <a:pt x="8619" y="2974"/>
                </a:lnTo>
                <a:lnTo>
                  <a:pt x="8619" y="2983"/>
                </a:lnTo>
                <a:lnTo>
                  <a:pt x="8628" y="2983"/>
                </a:lnTo>
                <a:lnTo>
                  <a:pt x="8637" y="2992"/>
                </a:lnTo>
                <a:lnTo>
                  <a:pt x="8646" y="2992"/>
                </a:lnTo>
                <a:lnTo>
                  <a:pt x="8655" y="3010"/>
                </a:lnTo>
                <a:lnTo>
                  <a:pt x="8672" y="2992"/>
                </a:lnTo>
                <a:lnTo>
                  <a:pt x="8699" y="2983"/>
                </a:lnTo>
                <a:lnTo>
                  <a:pt x="8672" y="3001"/>
                </a:lnTo>
                <a:lnTo>
                  <a:pt x="8664" y="3010"/>
                </a:lnTo>
                <a:lnTo>
                  <a:pt x="8664" y="3018"/>
                </a:lnTo>
                <a:lnTo>
                  <a:pt x="8664" y="3027"/>
                </a:lnTo>
                <a:lnTo>
                  <a:pt x="8664" y="3036"/>
                </a:lnTo>
                <a:lnTo>
                  <a:pt x="8664" y="3045"/>
                </a:lnTo>
                <a:lnTo>
                  <a:pt x="8655" y="3054"/>
                </a:lnTo>
                <a:lnTo>
                  <a:pt x="8664" y="3054"/>
                </a:lnTo>
                <a:lnTo>
                  <a:pt x="8672" y="3054"/>
                </a:lnTo>
                <a:lnTo>
                  <a:pt x="8681" y="3063"/>
                </a:lnTo>
                <a:lnTo>
                  <a:pt x="8690" y="3071"/>
                </a:lnTo>
                <a:lnTo>
                  <a:pt x="8699" y="3071"/>
                </a:lnTo>
                <a:lnTo>
                  <a:pt x="8708" y="3071"/>
                </a:lnTo>
                <a:lnTo>
                  <a:pt x="8717" y="3080"/>
                </a:lnTo>
                <a:lnTo>
                  <a:pt x="8708" y="3089"/>
                </a:lnTo>
                <a:lnTo>
                  <a:pt x="8708" y="3098"/>
                </a:lnTo>
                <a:lnTo>
                  <a:pt x="8708" y="3107"/>
                </a:lnTo>
                <a:lnTo>
                  <a:pt x="8734" y="3107"/>
                </a:lnTo>
                <a:lnTo>
                  <a:pt x="8734" y="3098"/>
                </a:lnTo>
                <a:lnTo>
                  <a:pt x="8743" y="3089"/>
                </a:lnTo>
                <a:lnTo>
                  <a:pt x="8752" y="3089"/>
                </a:lnTo>
                <a:lnTo>
                  <a:pt x="8769" y="3098"/>
                </a:lnTo>
                <a:lnTo>
                  <a:pt x="8752" y="3098"/>
                </a:lnTo>
                <a:lnTo>
                  <a:pt x="8752" y="3107"/>
                </a:lnTo>
                <a:lnTo>
                  <a:pt x="8743" y="3107"/>
                </a:lnTo>
                <a:lnTo>
                  <a:pt x="8734" y="3115"/>
                </a:lnTo>
                <a:lnTo>
                  <a:pt x="8725" y="3115"/>
                </a:lnTo>
                <a:lnTo>
                  <a:pt x="8725" y="3124"/>
                </a:lnTo>
                <a:lnTo>
                  <a:pt x="8734" y="3133"/>
                </a:lnTo>
                <a:lnTo>
                  <a:pt x="8743" y="3142"/>
                </a:lnTo>
                <a:lnTo>
                  <a:pt x="8734" y="3151"/>
                </a:lnTo>
                <a:lnTo>
                  <a:pt x="8743" y="3160"/>
                </a:lnTo>
                <a:lnTo>
                  <a:pt x="8752" y="3160"/>
                </a:lnTo>
                <a:lnTo>
                  <a:pt x="8761" y="3168"/>
                </a:lnTo>
                <a:lnTo>
                  <a:pt x="8761" y="3177"/>
                </a:lnTo>
                <a:lnTo>
                  <a:pt x="8761" y="3186"/>
                </a:lnTo>
                <a:lnTo>
                  <a:pt x="8787" y="3186"/>
                </a:lnTo>
                <a:lnTo>
                  <a:pt x="8787" y="3195"/>
                </a:lnTo>
                <a:lnTo>
                  <a:pt x="8796" y="3195"/>
                </a:lnTo>
                <a:lnTo>
                  <a:pt x="8805" y="3204"/>
                </a:lnTo>
                <a:lnTo>
                  <a:pt x="8805" y="3213"/>
                </a:lnTo>
                <a:lnTo>
                  <a:pt x="8814" y="3213"/>
                </a:lnTo>
                <a:lnTo>
                  <a:pt x="8822" y="3221"/>
                </a:lnTo>
                <a:lnTo>
                  <a:pt x="8840" y="3213"/>
                </a:lnTo>
                <a:lnTo>
                  <a:pt x="8849" y="3221"/>
                </a:lnTo>
                <a:lnTo>
                  <a:pt x="8840" y="3221"/>
                </a:lnTo>
                <a:lnTo>
                  <a:pt x="8814" y="3230"/>
                </a:lnTo>
                <a:lnTo>
                  <a:pt x="8814" y="3239"/>
                </a:lnTo>
                <a:lnTo>
                  <a:pt x="8822" y="3248"/>
                </a:lnTo>
                <a:lnTo>
                  <a:pt x="8831" y="3248"/>
                </a:lnTo>
                <a:lnTo>
                  <a:pt x="8840" y="3248"/>
                </a:lnTo>
                <a:lnTo>
                  <a:pt x="8849" y="3248"/>
                </a:lnTo>
                <a:lnTo>
                  <a:pt x="8849" y="3239"/>
                </a:lnTo>
                <a:lnTo>
                  <a:pt x="8840" y="3239"/>
                </a:lnTo>
                <a:lnTo>
                  <a:pt x="8849" y="3239"/>
                </a:lnTo>
                <a:lnTo>
                  <a:pt x="8858" y="3230"/>
                </a:lnTo>
                <a:lnTo>
                  <a:pt x="8866" y="3230"/>
                </a:lnTo>
                <a:lnTo>
                  <a:pt x="8875" y="3239"/>
                </a:lnTo>
                <a:lnTo>
                  <a:pt x="8884" y="3239"/>
                </a:lnTo>
                <a:lnTo>
                  <a:pt x="8893" y="3239"/>
                </a:lnTo>
                <a:lnTo>
                  <a:pt x="8902" y="3239"/>
                </a:lnTo>
                <a:lnTo>
                  <a:pt x="8911" y="3239"/>
                </a:lnTo>
                <a:lnTo>
                  <a:pt x="8919" y="3230"/>
                </a:lnTo>
                <a:lnTo>
                  <a:pt x="8937" y="3221"/>
                </a:lnTo>
                <a:lnTo>
                  <a:pt x="8955" y="3213"/>
                </a:lnTo>
                <a:lnTo>
                  <a:pt x="8972" y="3204"/>
                </a:lnTo>
                <a:lnTo>
                  <a:pt x="8981" y="3204"/>
                </a:lnTo>
                <a:lnTo>
                  <a:pt x="8981" y="3195"/>
                </a:lnTo>
                <a:lnTo>
                  <a:pt x="8990" y="3195"/>
                </a:lnTo>
                <a:lnTo>
                  <a:pt x="8981" y="3204"/>
                </a:lnTo>
                <a:lnTo>
                  <a:pt x="8981" y="3213"/>
                </a:lnTo>
                <a:lnTo>
                  <a:pt x="8972" y="3221"/>
                </a:lnTo>
                <a:lnTo>
                  <a:pt x="8964" y="3239"/>
                </a:lnTo>
                <a:lnTo>
                  <a:pt x="8972" y="3257"/>
                </a:lnTo>
                <a:lnTo>
                  <a:pt x="8981" y="3265"/>
                </a:lnTo>
                <a:lnTo>
                  <a:pt x="8999" y="3265"/>
                </a:lnTo>
                <a:lnTo>
                  <a:pt x="9008" y="3274"/>
                </a:lnTo>
                <a:lnTo>
                  <a:pt x="9016" y="3274"/>
                </a:lnTo>
                <a:lnTo>
                  <a:pt x="9025" y="3274"/>
                </a:lnTo>
                <a:lnTo>
                  <a:pt x="9043" y="3274"/>
                </a:lnTo>
                <a:lnTo>
                  <a:pt x="9069" y="3257"/>
                </a:lnTo>
                <a:lnTo>
                  <a:pt x="9061" y="3265"/>
                </a:lnTo>
                <a:lnTo>
                  <a:pt x="9052" y="3274"/>
                </a:lnTo>
                <a:lnTo>
                  <a:pt x="9043" y="3283"/>
                </a:lnTo>
                <a:lnTo>
                  <a:pt x="9034" y="3283"/>
                </a:lnTo>
                <a:lnTo>
                  <a:pt x="9025" y="3283"/>
                </a:lnTo>
                <a:lnTo>
                  <a:pt x="9025" y="3292"/>
                </a:lnTo>
                <a:lnTo>
                  <a:pt x="9025" y="3310"/>
                </a:lnTo>
                <a:lnTo>
                  <a:pt x="9061" y="3318"/>
                </a:lnTo>
                <a:lnTo>
                  <a:pt x="9078" y="3327"/>
                </a:lnTo>
                <a:lnTo>
                  <a:pt x="9087" y="3327"/>
                </a:lnTo>
                <a:lnTo>
                  <a:pt x="9087" y="3318"/>
                </a:lnTo>
                <a:lnTo>
                  <a:pt x="9096" y="3310"/>
                </a:lnTo>
                <a:lnTo>
                  <a:pt x="9105" y="3301"/>
                </a:lnTo>
                <a:lnTo>
                  <a:pt x="9114" y="3301"/>
                </a:lnTo>
                <a:lnTo>
                  <a:pt x="9105" y="3310"/>
                </a:lnTo>
                <a:lnTo>
                  <a:pt x="9096" y="3318"/>
                </a:lnTo>
                <a:lnTo>
                  <a:pt x="9087" y="3327"/>
                </a:lnTo>
                <a:lnTo>
                  <a:pt x="9096" y="3336"/>
                </a:lnTo>
                <a:lnTo>
                  <a:pt x="9105" y="3336"/>
                </a:lnTo>
                <a:lnTo>
                  <a:pt x="9114" y="3336"/>
                </a:lnTo>
                <a:lnTo>
                  <a:pt x="9122" y="3336"/>
                </a:lnTo>
                <a:lnTo>
                  <a:pt x="9114" y="3345"/>
                </a:lnTo>
                <a:lnTo>
                  <a:pt x="9131" y="3345"/>
                </a:lnTo>
                <a:lnTo>
                  <a:pt x="9140" y="3345"/>
                </a:lnTo>
                <a:lnTo>
                  <a:pt x="9149" y="3345"/>
                </a:lnTo>
                <a:lnTo>
                  <a:pt x="9140" y="3336"/>
                </a:lnTo>
                <a:lnTo>
                  <a:pt x="9131" y="3327"/>
                </a:lnTo>
                <a:lnTo>
                  <a:pt x="9122" y="3327"/>
                </a:lnTo>
                <a:lnTo>
                  <a:pt x="9149" y="3336"/>
                </a:lnTo>
                <a:lnTo>
                  <a:pt x="9175" y="3336"/>
                </a:lnTo>
                <a:lnTo>
                  <a:pt x="9175" y="3327"/>
                </a:lnTo>
                <a:lnTo>
                  <a:pt x="9184" y="3318"/>
                </a:lnTo>
                <a:lnTo>
                  <a:pt x="9184" y="3301"/>
                </a:lnTo>
                <a:lnTo>
                  <a:pt x="9184" y="3292"/>
                </a:lnTo>
                <a:lnTo>
                  <a:pt x="9184" y="3283"/>
                </a:lnTo>
                <a:lnTo>
                  <a:pt x="9175" y="3274"/>
                </a:lnTo>
                <a:lnTo>
                  <a:pt x="9158" y="3274"/>
                </a:lnTo>
                <a:lnTo>
                  <a:pt x="9149" y="3274"/>
                </a:lnTo>
                <a:lnTo>
                  <a:pt x="9140" y="3274"/>
                </a:lnTo>
                <a:lnTo>
                  <a:pt x="9131" y="3265"/>
                </a:lnTo>
                <a:lnTo>
                  <a:pt x="9140" y="3265"/>
                </a:lnTo>
                <a:lnTo>
                  <a:pt x="9149" y="3265"/>
                </a:lnTo>
                <a:lnTo>
                  <a:pt x="9175" y="3274"/>
                </a:lnTo>
                <a:lnTo>
                  <a:pt x="9184" y="3274"/>
                </a:lnTo>
                <a:lnTo>
                  <a:pt x="9193" y="3274"/>
                </a:lnTo>
                <a:lnTo>
                  <a:pt x="9219" y="3239"/>
                </a:lnTo>
                <a:lnTo>
                  <a:pt x="9219" y="3213"/>
                </a:lnTo>
                <a:lnTo>
                  <a:pt x="9237" y="3177"/>
                </a:lnTo>
                <a:lnTo>
                  <a:pt x="9237" y="3160"/>
                </a:lnTo>
                <a:lnTo>
                  <a:pt x="9246" y="3151"/>
                </a:lnTo>
                <a:lnTo>
                  <a:pt x="9246" y="3142"/>
                </a:lnTo>
                <a:lnTo>
                  <a:pt x="9228" y="3133"/>
                </a:lnTo>
                <a:lnTo>
                  <a:pt x="9246" y="3133"/>
                </a:lnTo>
                <a:lnTo>
                  <a:pt x="9255" y="3133"/>
                </a:lnTo>
                <a:lnTo>
                  <a:pt x="9263" y="3124"/>
                </a:lnTo>
                <a:lnTo>
                  <a:pt x="9255" y="3107"/>
                </a:lnTo>
                <a:lnTo>
                  <a:pt x="9263" y="3107"/>
                </a:lnTo>
                <a:lnTo>
                  <a:pt x="9255" y="3098"/>
                </a:lnTo>
                <a:lnTo>
                  <a:pt x="9246" y="3089"/>
                </a:lnTo>
                <a:lnTo>
                  <a:pt x="9255" y="3071"/>
                </a:lnTo>
                <a:lnTo>
                  <a:pt x="9255" y="3063"/>
                </a:lnTo>
                <a:lnTo>
                  <a:pt x="9255" y="3054"/>
                </a:lnTo>
                <a:lnTo>
                  <a:pt x="9255" y="3045"/>
                </a:lnTo>
                <a:lnTo>
                  <a:pt x="9263" y="3036"/>
                </a:lnTo>
                <a:lnTo>
                  <a:pt x="9237" y="3036"/>
                </a:lnTo>
                <a:lnTo>
                  <a:pt x="9219" y="3027"/>
                </a:lnTo>
                <a:lnTo>
                  <a:pt x="9211" y="3027"/>
                </a:lnTo>
                <a:lnTo>
                  <a:pt x="9202" y="3018"/>
                </a:lnTo>
                <a:lnTo>
                  <a:pt x="9211" y="3018"/>
                </a:lnTo>
                <a:lnTo>
                  <a:pt x="9219" y="3027"/>
                </a:lnTo>
                <a:lnTo>
                  <a:pt x="9237" y="3018"/>
                </a:lnTo>
                <a:lnTo>
                  <a:pt x="9246" y="3027"/>
                </a:lnTo>
                <a:lnTo>
                  <a:pt x="9263" y="3027"/>
                </a:lnTo>
                <a:lnTo>
                  <a:pt x="9272" y="3018"/>
                </a:lnTo>
                <a:lnTo>
                  <a:pt x="9281" y="3018"/>
                </a:lnTo>
                <a:lnTo>
                  <a:pt x="9290" y="3001"/>
                </a:lnTo>
                <a:lnTo>
                  <a:pt x="9299" y="3001"/>
                </a:lnTo>
                <a:lnTo>
                  <a:pt x="9299" y="2992"/>
                </a:lnTo>
                <a:lnTo>
                  <a:pt x="9272" y="2983"/>
                </a:lnTo>
                <a:lnTo>
                  <a:pt x="9263" y="2974"/>
                </a:lnTo>
                <a:lnTo>
                  <a:pt x="9255" y="2965"/>
                </a:lnTo>
                <a:lnTo>
                  <a:pt x="9263" y="2965"/>
                </a:lnTo>
                <a:lnTo>
                  <a:pt x="9272" y="2974"/>
                </a:lnTo>
                <a:lnTo>
                  <a:pt x="9281" y="2983"/>
                </a:lnTo>
                <a:lnTo>
                  <a:pt x="9299" y="2983"/>
                </a:lnTo>
                <a:lnTo>
                  <a:pt x="9308" y="2983"/>
                </a:lnTo>
                <a:lnTo>
                  <a:pt x="9316" y="2983"/>
                </a:lnTo>
                <a:lnTo>
                  <a:pt x="9325" y="2974"/>
                </a:lnTo>
                <a:lnTo>
                  <a:pt x="9325" y="2965"/>
                </a:lnTo>
                <a:lnTo>
                  <a:pt x="9334" y="2957"/>
                </a:lnTo>
                <a:lnTo>
                  <a:pt x="9334" y="2948"/>
                </a:lnTo>
                <a:lnTo>
                  <a:pt x="9343" y="2939"/>
                </a:lnTo>
                <a:lnTo>
                  <a:pt x="9343" y="2930"/>
                </a:lnTo>
                <a:lnTo>
                  <a:pt x="9352" y="2930"/>
                </a:lnTo>
                <a:lnTo>
                  <a:pt x="9361" y="2930"/>
                </a:lnTo>
                <a:lnTo>
                  <a:pt x="9361" y="2921"/>
                </a:lnTo>
                <a:lnTo>
                  <a:pt x="9378" y="2904"/>
                </a:lnTo>
                <a:lnTo>
                  <a:pt x="9369" y="2886"/>
                </a:lnTo>
                <a:lnTo>
                  <a:pt x="9369" y="2860"/>
                </a:lnTo>
                <a:lnTo>
                  <a:pt x="9361" y="2851"/>
                </a:lnTo>
                <a:lnTo>
                  <a:pt x="9343" y="2851"/>
                </a:lnTo>
                <a:lnTo>
                  <a:pt x="9343" y="2860"/>
                </a:lnTo>
                <a:lnTo>
                  <a:pt x="9334" y="2851"/>
                </a:lnTo>
                <a:lnTo>
                  <a:pt x="9299" y="2842"/>
                </a:lnTo>
                <a:lnTo>
                  <a:pt x="9334" y="2842"/>
                </a:lnTo>
                <a:lnTo>
                  <a:pt x="9343" y="2842"/>
                </a:lnTo>
                <a:lnTo>
                  <a:pt x="9361" y="2851"/>
                </a:lnTo>
                <a:lnTo>
                  <a:pt x="9369" y="2842"/>
                </a:lnTo>
                <a:lnTo>
                  <a:pt x="9369" y="2833"/>
                </a:lnTo>
                <a:lnTo>
                  <a:pt x="9378" y="2833"/>
                </a:lnTo>
                <a:lnTo>
                  <a:pt x="9396" y="2824"/>
                </a:lnTo>
                <a:lnTo>
                  <a:pt x="9405" y="2815"/>
                </a:lnTo>
                <a:lnTo>
                  <a:pt x="9405" y="2807"/>
                </a:lnTo>
                <a:lnTo>
                  <a:pt x="9396" y="2807"/>
                </a:lnTo>
                <a:lnTo>
                  <a:pt x="9387" y="2798"/>
                </a:lnTo>
                <a:lnTo>
                  <a:pt x="9378" y="2771"/>
                </a:lnTo>
                <a:lnTo>
                  <a:pt x="9369" y="2762"/>
                </a:lnTo>
                <a:lnTo>
                  <a:pt x="9361" y="2771"/>
                </a:lnTo>
                <a:lnTo>
                  <a:pt x="9343" y="2771"/>
                </a:lnTo>
                <a:lnTo>
                  <a:pt x="9343" y="2754"/>
                </a:lnTo>
                <a:lnTo>
                  <a:pt x="9334" y="2754"/>
                </a:lnTo>
                <a:lnTo>
                  <a:pt x="9334" y="2745"/>
                </a:lnTo>
                <a:lnTo>
                  <a:pt x="9352" y="2745"/>
                </a:lnTo>
                <a:lnTo>
                  <a:pt x="9369" y="2745"/>
                </a:lnTo>
                <a:lnTo>
                  <a:pt x="9396" y="2745"/>
                </a:lnTo>
                <a:lnTo>
                  <a:pt x="9413" y="2745"/>
                </a:lnTo>
                <a:lnTo>
                  <a:pt x="9422" y="2736"/>
                </a:lnTo>
                <a:lnTo>
                  <a:pt x="9431" y="2727"/>
                </a:lnTo>
                <a:lnTo>
                  <a:pt x="9440" y="2718"/>
                </a:lnTo>
                <a:lnTo>
                  <a:pt x="9449" y="2709"/>
                </a:lnTo>
                <a:lnTo>
                  <a:pt x="9440" y="2709"/>
                </a:lnTo>
                <a:lnTo>
                  <a:pt x="9405" y="2692"/>
                </a:lnTo>
                <a:lnTo>
                  <a:pt x="9422" y="2692"/>
                </a:lnTo>
                <a:lnTo>
                  <a:pt x="9458" y="2683"/>
                </a:lnTo>
                <a:lnTo>
                  <a:pt x="9484" y="2683"/>
                </a:lnTo>
                <a:lnTo>
                  <a:pt x="9519" y="2683"/>
                </a:lnTo>
                <a:lnTo>
                  <a:pt x="9546" y="2665"/>
                </a:lnTo>
                <a:lnTo>
                  <a:pt x="9546" y="2657"/>
                </a:lnTo>
                <a:lnTo>
                  <a:pt x="9528" y="2648"/>
                </a:lnTo>
                <a:lnTo>
                  <a:pt x="9528" y="2630"/>
                </a:lnTo>
                <a:lnTo>
                  <a:pt x="9537" y="2639"/>
                </a:lnTo>
                <a:lnTo>
                  <a:pt x="9555" y="2648"/>
                </a:lnTo>
                <a:lnTo>
                  <a:pt x="9555" y="2639"/>
                </a:lnTo>
                <a:lnTo>
                  <a:pt x="9563" y="2612"/>
                </a:lnTo>
                <a:lnTo>
                  <a:pt x="9572" y="2612"/>
                </a:lnTo>
                <a:lnTo>
                  <a:pt x="9581" y="2604"/>
                </a:lnTo>
                <a:lnTo>
                  <a:pt x="9563" y="2595"/>
                </a:lnTo>
                <a:lnTo>
                  <a:pt x="9555" y="2586"/>
                </a:lnTo>
                <a:lnTo>
                  <a:pt x="9563" y="2586"/>
                </a:lnTo>
                <a:lnTo>
                  <a:pt x="9581" y="2586"/>
                </a:lnTo>
                <a:lnTo>
                  <a:pt x="9599" y="2595"/>
                </a:lnTo>
                <a:lnTo>
                  <a:pt x="9616" y="2595"/>
                </a:lnTo>
                <a:lnTo>
                  <a:pt x="9599" y="2612"/>
                </a:lnTo>
                <a:lnTo>
                  <a:pt x="9581" y="2639"/>
                </a:lnTo>
                <a:lnTo>
                  <a:pt x="9581" y="2648"/>
                </a:lnTo>
                <a:lnTo>
                  <a:pt x="9572" y="2657"/>
                </a:lnTo>
                <a:lnTo>
                  <a:pt x="9563" y="2665"/>
                </a:lnTo>
                <a:lnTo>
                  <a:pt x="9563" y="2674"/>
                </a:lnTo>
                <a:lnTo>
                  <a:pt x="9581" y="2683"/>
                </a:lnTo>
                <a:lnTo>
                  <a:pt x="9590" y="2683"/>
                </a:lnTo>
                <a:lnTo>
                  <a:pt x="9599" y="2683"/>
                </a:lnTo>
                <a:lnTo>
                  <a:pt x="9608" y="2674"/>
                </a:lnTo>
                <a:lnTo>
                  <a:pt x="9616" y="2665"/>
                </a:lnTo>
                <a:lnTo>
                  <a:pt x="9616" y="2657"/>
                </a:lnTo>
                <a:lnTo>
                  <a:pt x="9634" y="2648"/>
                </a:lnTo>
                <a:lnTo>
                  <a:pt x="9634" y="2657"/>
                </a:lnTo>
                <a:lnTo>
                  <a:pt x="9643" y="2657"/>
                </a:lnTo>
                <a:lnTo>
                  <a:pt x="9652" y="2665"/>
                </a:lnTo>
                <a:lnTo>
                  <a:pt x="9660" y="2657"/>
                </a:lnTo>
                <a:lnTo>
                  <a:pt x="9669" y="2639"/>
                </a:lnTo>
                <a:lnTo>
                  <a:pt x="9669" y="2630"/>
                </a:lnTo>
                <a:lnTo>
                  <a:pt x="9687" y="2639"/>
                </a:lnTo>
                <a:lnTo>
                  <a:pt x="9678" y="2639"/>
                </a:lnTo>
                <a:lnTo>
                  <a:pt x="9687" y="2657"/>
                </a:lnTo>
                <a:lnTo>
                  <a:pt x="9687" y="2648"/>
                </a:lnTo>
                <a:lnTo>
                  <a:pt x="9705" y="2639"/>
                </a:lnTo>
                <a:lnTo>
                  <a:pt x="9722" y="2630"/>
                </a:lnTo>
                <a:lnTo>
                  <a:pt x="9731" y="2621"/>
                </a:lnTo>
                <a:lnTo>
                  <a:pt x="9740" y="2621"/>
                </a:lnTo>
                <a:lnTo>
                  <a:pt x="9731" y="2595"/>
                </a:lnTo>
                <a:lnTo>
                  <a:pt x="9722" y="2586"/>
                </a:lnTo>
                <a:lnTo>
                  <a:pt x="9722" y="2577"/>
                </a:lnTo>
                <a:lnTo>
                  <a:pt x="9731" y="2586"/>
                </a:lnTo>
                <a:lnTo>
                  <a:pt x="9740" y="2595"/>
                </a:lnTo>
                <a:lnTo>
                  <a:pt x="9758" y="2604"/>
                </a:lnTo>
                <a:lnTo>
                  <a:pt x="9766" y="2604"/>
                </a:lnTo>
                <a:lnTo>
                  <a:pt x="9775" y="2604"/>
                </a:lnTo>
                <a:lnTo>
                  <a:pt x="9810" y="2577"/>
                </a:lnTo>
                <a:lnTo>
                  <a:pt x="9819" y="2577"/>
                </a:lnTo>
                <a:lnTo>
                  <a:pt x="9819" y="2568"/>
                </a:lnTo>
                <a:lnTo>
                  <a:pt x="9819" y="2559"/>
                </a:lnTo>
                <a:lnTo>
                  <a:pt x="9828" y="2559"/>
                </a:lnTo>
                <a:lnTo>
                  <a:pt x="9837" y="2559"/>
                </a:lnTo>
                <a:lnTo>
                  <a:pt x="9846" y="2551"/>
                </a:lnTo>
                <a:lnTo>
                  <a:pt x="9855" y="2542"/>
                </a:lnTo>
                <a:lnTo>
                  <a:pt x="9863" y="2515"/>
                </a:lnTo>
                <a:lnTo>
                  <a:pt x="9890" y="2489"/>
                </a:lnTo>
                <a:lnTo>
                  <a:pt x="9890" y="2480"/>
                </a:lnTo>
                <a:lnTo>
                  <a:pt x="9899" y="2471"/>
                </a:lnTo>
                <a:lnTo>
                  <a:pt x="9890" y="2471"/>
                </a:lnTo>
                <a:lnTo>
                  <a:pt x="9899" y="2462"/>
                </a:lnTo>
                <a:lnTo>
                  <a:pt x="9908" y="2454"/>
                </a:lnTo>
                <a:lnTo>
                  <a:pt x="9916" y="2436"/>
                </a:lnTo>
                <a:lnTo>
                  <a:pt x="9925" y="2427"/>
                </a:lnTo>
                <a:lnTo>
                  <a:pt x="9934" y="2427"/>
                </a:lnTo>
                <a:lnTo>
                  <a:pt x="9969" y="2401"/>
                </a:lnTo>
                <a:lnTo>
                  <a:pt x="9978" y="2401"/>
                </a:lnTo>
                <a:lnTo>
                  <a:pt x="9987" y="2392"/>
                </a:lnTo>
                <a:lnTo>
                  <a:pt x="9996" y="2383"/>
                </a:lnTo>
                <a:lnTo>
                  <a:pt x="9996" y="2374"/>
                </a:lnTo>
                <a:lnTo>
                  <a:pt x="9987" y="2365"/>
                </a:lnTo>
                <a:lnTo>
                  <a:pt x="9978" y="2356"/>
                </a:lnTo>
                <a:lnTo>
                  <a:pt x="9987" y="2356"/>
                </a:lnTo>
                <a:lnTo>
                  <a:pt x="9996" y="2356"/>
                </a:lnTo>
                <a:lnTo>
                  <a:pt x="9987" y="2348"/>
                </a:lnTo>
                <a:lnTo>
                  <a:pt x="9987" y="2339"/>
                </a:lnTo>
                <a:lnTo>
                  <a:pt x="9978" y="2339"/>
                </a:lnTo>
                <a:lnTo>
                  <a:pt x="9978" y="2330"/>
                </a:lnTo>
                <a:lnTo>
                  <a:pt x="9996" y="2339"/>
                </a:lnTo>
                <a:lnTo>
                  <a:pt x="10022" y="2356"/>
                </a:lnTo>
                <a:lnTo>
                  <a:pt x="10049" y="2365"/>
                </a:lnTo>
                <a:lnTo>
                  <a:pt x="10066" y="2374"/>
                </a:lnTo>
                <a:lnTo>
                  <a:pt x="10084" y="2374"/>
                </a:lnTo>
                <a:lnTo>
                  <a:pt x="10093" y="2374"/>
                </a:lnTo>
                <a:lnTo>
                  <a:pt x="10110" y="2374"/>
                </a:lnTo>
                <a:lnTo>
                  <a:pt x="10110" y="2365"/>
                </a:lnTo>
                <a:lnTo>
                  <a:pt x="10102" y="2356"/>
                </a:lnTo>
                <a:lnTo>
                  <a:pt x="10128" y="2365"/>
                </a:lnTo>
                <a:lnTo>
                  <a:pt x="10137" y="2356"/>
                </a:lnTo>
                <a:lnTo>
                  <a:pt x="10146" y="2348"/>
                </a:lnTo>
                <a:lnTo>
                  <a:pt x="10155" y="2348"/>
                </a:lnTo>
                <a:lnTo>
                  <a:pt x="10163" y="2348"/>
                </a:lnTo>
                <a:lnTo>
                  <a:pt x="10172" y="2348"/>
                </a:lnTo>
                <a:lnTo>
                  <a:pt x="10199" y="2348"/>
                </a:lnTo>
                <a:lnTo>
                  <a:pt x="10207" y="2348"/>
                </a:lnTo>
                <a:lnTo>
                  <a:pt x="10216" y="2348"/>
                </a:lnTo>
                <a:lnTo>
                  <a:pt x="10234" y="2339"/>
                </a:lnTo>
                <a:lnTo>
                  <a:pt x="10269" y="2330"/>
                </a:lnTo>
                <a:lnTo>
                  <a:pt x="10287" y="2321"/>
                </a:lnTo>
                <a:lnTo>
                  <a:pt x="10313" y="2321"/>
                </a:lnTo>
                <a:lnTo>
                  <a:pt x="10357" y="2312"/>
                </a:lnTo>
                <a:lnTo>
                  <a:pt x="10366" y="2312"/>
                </a:lnTo>
                <a:lnTo>
                  <a:pt x="10384" y="2303"/>
                </a:lnTo>
                <a:lnTo>
                  <a:pt x="10402" y="2303"/>
                </a:lnTo>
                <a:lnTo>
                  <a:pt x="10410" y="2303"/>
                </a:lnTo>
                <a:lnTo>
                  <a:pt x="10419" y="2295"/>
                </a:lnTo>
                <a:lnTo>
                  <a:pt x="10428" y="2286"/>
                </a:lnTo>
                <a:lnTo>
                  <a:pt x="10437" y="2286"/>
                </a:lnTo>
                <a:lnTo>
                  <a:pt x="10446" y="2277"/>
                </a:lnTo>
                <a:lnTo>
                  <a:pt x="10472" y="2268"/>
                </a:lnTo>
                <a:lnTo>
                  <a:pt x="10472" y="2259"/>
                </a:lnTo>
                <a:lnTo>
                  <a:pt x="10481" y="2259"/>
                </a:lnTo>
                <a:lnTo>
                  <a:pt x="10481" y="2251"/>
                </a:lnTo>
                <a:lnTo>
                  <a:pt x="10499" y="2242"/>
                </a:lnTo>
                <a:lnTo>
                  <a:pt x="10516" y="2233"/>
                </a:lnTo>
                <a:lnTo>
                  <a:pt x="10507" y="2224"/>
                </a:lnTo>
                <a:lnTo>
                  <a:pt x="10534" y="2224"/>
                </a:lnTo>
                <a:lnTo>
                  <a:pt x="10543" y="2215"/>
                </a:lnTo>
                <a:lnTo>
                  <a:pt x="10560" y="2206"/>
                </a:lnTo>
                <a:close/>
                <a:moveTo>
                  <a:pt x="10525" y="7104"/>
                </a:moveTo>
                <a:lnTo>
                  <a:pt x="10516" y="7104"/>
                </a:lnTo>
                <a:lnTo>
                  <a:pt x="10516" y="7112"/>
                </a:lnTo>
                <a:lnTo>
                  <a:pt x="10525" y="7112"/>
                </a:lnTo>
                <a:close/>
                <a:moveTo>
                  <a:pt x="8619" y="2162"/>
                </a:moveTo>
                <a:lnTo>
                  <a:pt x="8628" y="2153"/>
                </a:lnTo>
                <a:lnTo>
                  <a:pt x="8628" y="2145"/>
                </a:lnTo>
                <a:lnTo>
                  <a:pt x="8611" y="2136"/>
                </a:lnTo>
                <a:lnTo>
                  <a:pt x="8602" y="2136"/>
                </a:lnTo>
                <a:lnTo>
                  <a:pt x="8593" y="2136"/>
                </a:lnTo>
                <a:lnTo>
                  <a:pt x="8584" y="2145"/>
                </a:lnTo>
                <a:lnTo>
                  <a:pt x="8584" y="2153"/>
                </a:lnTo>
                <a:lnTo>
                  <a:pt x="8584" y="2162"/>
                </a:lnTo>
                <a:lnTo>
                  <a:pt x="8584" y="2171"/>
                </a:lnTo>
                <a:lnTo>
                  <a:pt x="8593" y="2189"/>
                </a:lnTo>
                <a:lnTo>
                  <a:pt x="8611" y="2189"/>
                </a:lnTo>
                <a:lnTo>
                  <a:pt x="8611" y="2180"/>
                </a:lnTo>
                <a:lnTo>
                  <a:pt x="8611" y="2171"/>
                </a:lnTo>
                <a:close/>
                <a:moveTo>
                  <a:pt x="10507" y="5525"/>
                </a:moveTo>
                <a:lnTo>
                  <a:pt x="10516" y="5525"/>
                </a:lnTo>
                <a:lnTo>
                  <a:pt x="10516" y="5516"/>
                </a:lnTo>
                <a:lnTo>
                  <a:pt x="10507" y="5516"/>
                </a:lnTo>
                <a:close/>
                <a:moveTo>
                  <a:pt x="11346" y="6178"/>
                </a:moveTo>
                <a:lnTo>
                  <a:pt x="11363" y="6178"/>
                </a:lnTo>
                <a:lnTo>
                  <a:pt x="11363" y="6169"/>
                </a:lnTo>
                <a:lnTo>
                  <a:pt x="11372" y="6160"/>
                </a:lnTo>
                <a:lnTo>
                  <a:pt x="11372" y="6151"/>
                </a:lnTo>
                <a:lnTo>
                  <a:pt x="11363" y="6151"/>
                </a:lnTo>
                <a:lnTo>
                  <a:pt x="11363" y="6160"/>
                </a:lnTo>
                <a:lnTo>
                  <a:pt x="11354" y="6160"/>
                </a:lnTo>
                <a:lnTo>
                  <a:pt x="11346" y="6169"/>
                </a:lnTo>
                <a:lnTo>
                  <a:pt x="11337" y="6178"/>
                </a:lnTo>
                <a:lnTo>
                  <a:pt x="11346" y="6187"/>
                </a:lnTo>
                <a:close/>
                <a:moveTo>
                  <a:pt x="10428" y="13202"/>
                </a:moveTo>
                <a:lnTo>
                  <a:pt x="10419" y="13202"/>
                </a:lnTo>
                <a:lnTo>
                  <a:pt x="10410" y="13202"/>
                </a:lnTo>
                <a:lnTo>
                  <a:pt x="10419" y="13202"/>
                </a:lnTo>
                <a:lnTo>
                  <a:pt x="10428" y="13211"/>
                </a:lnTo>
                <a:close/>
                <a:moveTo>
                  <a:pt x="10507" y="5454"/>
                </a:moveTo>
                <a:lnTo>
                  <a:pt x="10507" y="5445"/>
                </a:lnTo>
                <a:lnTo>
                  <a:pt x="10499" y="5445"/>
                </a:lnTo>
                <a:lnTo>
                  <a:pt x="10481" y="5445"/>
                </a:lnTo>
                <a:lnTo>
                  <a:pt x="10472" y="5445"/>
                </a:lnTo>
                <a:lnTo>
                  <a:pt x="10463" y="5437"/>
                </a:lnTo>
                <a:lnTo>
                  <a:pt x="10455" y="5445"/>
                </a:lnTo>
                <a:lnTo>
                  <a:pt x="10463" y="5454"/>
                </a:lnTo>
                <a:lnTo>
                  <a:pt x="10490" y="5454"/>
                </a:lnTo>
                <a:lnTo>
                  <a:pt x="10499" y="5454"/>
                </a:lnTo>
                <a:close/>
                <a:moveTo>
                  <a:pt x="11028" y="6266"/>
                </a:moveTo>
                <a:lnTo>
                  <a:pt x="11019" y="6266"/>
                </a:lnTo>
                <a:lnTo>
                  <a:pt x="11028" y="6275"/>
                </a:lnTo>
                <a:lnTo>
                  <a:pt x="11037" y="6275"/>
                </a:lnTo>
                <a:lnTo>
                  <a:pt x="11046" y="6266"/>
                </a:lnTo>
                <a:lnTo>
                  <a:pt x="11037" y="6266"/>
                </a:lnTo>
                <a:close/>
                <a:moveTo>
                  <a:pt x="11328" y="6196"/>
                </a:moveTo>
                <a:lnTo>
                  <a:pt x="11328" y="6204"/>
                </a:lnTo>
                <a:lnTo>
                  <a:pt x="11319" y="6222"/>
                </a:lnTo>
                <a:lnTo>
                  <a:pt x="11310" y="6231"/>
                </a:lnTo>
                <a:lnTo>
                  <a:pt x="11301" y="6240"/>
                </a:lnTo>
                <a:lnTo>
                  <a:pt x="11293" y="6240"/>
                </a:lnTo>
                <a:lnTo>
                  <a:pt x="11293" y="6249"/>
                </a:lnTo>
                <a:lnTo>
                  <a:pt x="11301" y="6249"/>
                </a:lnTo>
                <a:lnTo>
                  <a:pt x="11310" y="6240"/>
                </a:lnTo>
                <a:lnTo>
                  <a:pt x="11337" y="6231"/>
                </a:lnTo>
                <a:lnTo>
                  <a:pt x="11337" y="6222"/>
                </a:lnTo>
                <a:lnTo>
                  <a:pt x="11346" y="6204"/>
                </a:lnTo>
                <a:lnTo>
                  <a:pt x="11346" y="6196"/>
                </a:lnTo>
                <a:lnTo>
                  <a:pt x="11337" y="6196"/>
                </a:lnTo>
                <a:close/>
                <a:moveTo>
                  <a:pt x="10684" y="7157"/>
                </a:moveTo>
                <a:lnTo>
                  <a:pt x="10675" y="7157"/>
                </a:lnTo>
                <a:lnTo>
                  <a:pt x="10675" y="7165"/>
                </a:lnTo>
                <a:lnTo>
                  <a:pt x="10666" y="7165"/>
                </a:lnTo>
                <a:lnTo>
                  <a:pt x="10675" y="7174"/>
                </a:lnTo>
                <a:lnTo>
                  <a:pt x="10684" y="7174"/>
                </a:lnTo>
                <a:lnTo>
                  <a:pt x="10693" y="7165"/>
                </a:lnTo>
                <a:lnTo>
                  <a:pt x="10693" y="7157"/>
                </a:lnTo>
                <a:close/>
                <a:moveTo>
                  <a:pt x="10675" y="7121"/>
                </a:moveTo>
                <a:lnTo>
                  <a:pt x="10675" y="7112"/>
                </a:lnTo>
                <a:lnTo>
                  <a:pt x="10666" y="7112"/>
                </a:lnTo>
                <a:lnTo>
                  <a:pt x="10666" y="7121"/>
                </a:lnTo>
                <a:lnTo>
                  <a:pt x="10675" y="7130"/>
                </a:lnTo>
                <a:close/>
                <a:moveTo>
                  <a:pt x="10357" y="5366"/>
                </a:moveTo>
                <a:lnTo>
                  <a:pt x="10349" y="5366"/>
                </a:lnTo>
                <a:lnTo>
                  <a:pt x="10349" y="5375"/>
                </a:lnTo>
                <a:lnTo>
                  <a:pt x="10366" y="5375"/>
                </a:lnTo>
                <a:lnTo>
                  <a:pt x="10366" y="5366"/>
                </a:lnTo>
                <a:close/>
                <a:moveTo>
                  <a:pt x="5196" y="6310"/>
                </a:moveTo>
                <a:lnTo>
                  <a:pt x="5196" y="6319"/>
                </a:lnTo>
                <a:lnTo>
                  <a:pt x="5196" y="6346"/>
                </a:lnTo>
                <a:lnTo>
                  <a:pt x="5205" y="6381"/>
                </a:lnTo>
                <a:lnTo>
                  <a:pt x="5214" y="6399"/>
                </a:lnTo>
                <a:lnTo>
                  <a:pt x="5214" y="6381"/>
                </a:lnTo>
                <a:lnTo>
                  <a:pt x="5205" y="6346"/>
                </a:lnTo>
                <a:close/>
                <a:moveTo>
                  <a:pt x="10560" y="7245"/>
                </a:moveTo>
                <a:lnTo>
                  <a:pt x="10552" y="7254"/>
                </a:lnTo>
                <a:lnTo>
                  <a:pt x="10560" y="7254"/>
                </a:lnTo>
                <a:lnTo>
                  <a:pt x="10560" y="7263"/>
                </a:lnTo>
                <a:lnTo>
                  <a:pt x="10569" y="7263"/>
                </a:lnTo>
                <a:lnTo>
                  <a:pt x="10569" y="7254"/>
                </a:lnTo>
                <a:lnTo>
                  <a:pt x="10569" y="7245"/>
                </a:lnTo>
                <a:close/>
                <a:moveTo>
                  <a:pt x="10587" y="7121"/>
                </a:moveTo>
                <a:lnTo>
                  <a:pt x="10578" y="7121"/>
                </a:lnTo>
                <a:lnTo>
                  <a:pt x="10569" y="7121"/>
                </a:lnTo>
                <a:lnTo>
                  <a:pt x="10560" y="7121"/>
                </a:lnTo>
                <a:lnTo>
                  <a:pt x="10560" y="7130"/>
                </a:lnTo>
                <a:lnTo>
                  <a:pt x="10569" y="7139"/>
                </a:lnTo>
                <a:lnTo>
                  <a:pt x="10569" y="7130"/>
                </a:lnTo>
                <a:lnTo>
                  <a:pt x="10578" y="7130"/>
                </a:lnTo>
                <a:lnTo>
                  <a:pt x="10587" y="7130"/>
                </a:lnTo>
                <a:close/>
                <a:moveTo>
                  <a:pt x="10622" y="7236"/>
                </a:moveTo>
                <a:lnTo>
                  <a:pt x="10613" y="7227"/>
                </a:lnTo>
                <a:lnTo>
                  <a:pt x="10613" y="7218"/>
                </a:lnTo>
                <a:lnTo>
                  <a:pt x="10613" y="7227"/>
                </a:lnTo>
                <a:lnTo>
                  <a:pt x="10613" y="7236"/>
                </a:lnTo>
                <a:lnTo>
                  <a:pt x="10613" y="7245"/>
                </a:lnTo>
                <a:lnTo>
                  <a:pt x="10613" y="7254"/>
                </a:lnTo>
                <a:lnTo>
                  <a:pt x="10622" y="7254"/>
                </a:lnTo>
                <a:lnTo>
                  <a:pt x="10631" y="7254"/>
                </a:lnTo>
                <a:lnTo>
                  <a:pt x="10631" y="7245"/>
                </a:lnTo>
                <a:lnTo>
                  <a:pt x="10631" y="7236"/>
                </a:lnTo>
                <a:close/>
                <a:moveTo>
                  <a:pt x="10525" y="7086"/>
                </a:moveTo>
                <a:lnTo>
                  <a:pt x="10516" y="7086"/>
                </a:lnTo>
                <a:lnTo>
                  <a:pt x="10507" y="7086"/>
                </a:lnTo>
                <a:lnTo>
                  <a:pt x="10499" y="7095"/>
                </a:lnTo>
                <a:lnTo>
                  <a:pt x="10499" y="7104"/>
                </a:lnTo>
                <a:lnTo>
                  <a:pt x="10507" y="7104"/>
                </a:lnTo>
                <a:lnTo>
                  <a:pt x="10516" y="7095"/>
                </a:lnTo>
                <a:close/>
                <a:moveTo>
                  <a:pt x="8611" y="8375"/>
                </a:moveTo>
                <a:lnTo>
                  <a:pt x="8637" y="8357"/>
                </a:lnTo>
                <a:lnTo>
                  <a:pt x="8628" y="8357"/>
                </a:lnTo>
                <a:lnTo>
                  <a:pt x="8619" y="8357"/>
                </a:lnTo>
                <a:lnTo>
                  <a:pt x="8611" y="8357"/>
                </a:lnTo>
                <a:lnTo>
                  <a:pt x="8611" y="8366"/>
                </a:lnTo>
                <a:lnTo>
                  <a:pt x="8602" y="8366"/>
                </a:lnTo>
                <a:close/>
                <a:moveTo>
                  <a:pt x="8655" y="8339"/>
                </a:moveTo>
                <a:lnTo>
                  <a:pt x="8655" y="8330"/>
                </a:lnTo>
                <a:lnTo>
                  <a:pt x="8655" y="8322"/>
                </a:lnTo>
                <a:lnTo>
                  <a:pt x="8655" y="8313"/>
                </a:lnTo>
                <a:lnTo>
                  <a:pt x="8655" y="8304"/>
                </a:lnTo>
                <a:lnTo>
                  <a:pt x="8655" y="8313"/>
                </a:lnTo>
                <a:lnTo>
                  <a:pt x="8655" y="8322"/>
                </a:lnTo>
                <a:lnTo>
                  <a:pt x="8646" y="8330"/>
                </a:lnTo>
                <a:lnTo>
                  <a:pt x="8637" y="8339"/>
                </a:lnTo>
                <a:lnTo>
                  <a:pt x="8637" y="8348"/>
                </a:lnTo>
                <a:lnTo>
                  <a:pt x="8646" y="8348"/>
                </a:lnTo>
                <a:close/>
                <a:moveTo>
                  <a:pt x="8717" y="8348"/>
                </a:moveTo>
                <a:lnTo>
                  <a:pt x="8708" y="8348"/>
                </a:lnTo>
                <a:lnTo>
                  <a:pt x="8699" y="8357"/>
                </a:lnTo>
                <a:lnTo>
                  <a:pt x="8708" y="8366"/>
                </a:lnTo>
                <a:lnTo>
                  <a:pt x="8725" y="8357"/>
                </a:lnTo>
                <a:lnTo>
                  <a:pt x="8725" y="8348"/>
                </a:lnTo>
                <a:close/>
                <a:moveTo>
                  <a:pt x="8690" y="8330"/>
                </a:moveTo>
                <a:lnTo>
                  <a:pt x="8672" y="8330"/>
                </a:lnTo>
                <a:lnTo>
                  <a:pt x="8664" y="8330"/>
                </a:lnTo>
                <a:lnTo>
                  <a:pt x="8655" y="8339"/>
                </a:lnTo>
                <a:lnTo>
                  <a:pt x="8655" y="8348"/>
                </a:lnTo>
                <a:lnTo>
                  <a:pt x="8664" y="8348"/>
                </a:lnTo>
                <a:lnTo>
                  <a:pt x="8672" y="8348"/>
                </a:lnTo>
                <a:lnTo>
                  <a:pt x="8681" y="8357"/>
                </a:lnTo>
                <a:lnTo>
                  <a:pt x="8690" y="8357"/>
                </a:lnTo>
                <a:lnTo>
                  <a:pt x="8690" y="8348"/>
                </a:lnTo>
                <a:lnTo>
                  <a:pt x="8708" y="8339"/>
                </a:lnTo>
                <a:lnTo>
                  <a:pt x="8699" y="8330"/>
                </a:lnTo>
                <a:close/>
                <a:moveTo>
                  <a:pt x="5902" y="7007"/>
                </a:moveTo>
                <a:lnTo>
                  <a:pt x="5893" y="7007"/>
                </a:lnTo>
                <a:lnTo>
                  <a:pt x="5893" y="7024"/>
                </a:lnTo>
                <a:lnTo>
                  <a:pt x="5893" y="7033"/>
                </a:lnTo>
                <a:lnTo>
                  <a:pt x="5893" y="7024"/>
                </a:lnTo>
                <a:lnTo>
                  <a:pt x="5902" y="7015"/>
                </a:lnTo>
                <a:close/>
                <a:moveTo>
                  <a:pt x="5902" y="7068"/>
                </a:moveTo>
                <a:lnTo>
                  <a:pt x="5902" y="7060"/>
                </a:lnTo>
                <a:lnTo>
                  <a:pt x="5893" y="7068"/>
                </a:lnTo>
                <a:lnTo>
                  <a:pt x="5893" y="7077"/>
                </a:lnTo>
                <a:close/>
                <a:moveTo>
                  <a:pt x="8672" y="8322"/>
                </a:moveTo>
                <a:lnTo>
                  <a:pt x="8681" y="8313"/>
                </a:lnTo>
                <a:lnTo>
                  <a:pt x="8681" y="8304"/>
                </a:lnTo>
                <a:lnTo>
                  <a:pt x="8672" y="8304"/>
                </a:lnTo>
                <a:lnTo>
                  <a:pt x="8664" y="8313"/>
                </a:lnTo>
                <a:lnTo>
                  <a:pt x="8664" y="8322"/>
                </a:lnTo>
                <a:close/>
                <a:moveTo>
                  <a:pt x="8796" y="8401"/>
                </a:moveTo>
                <a:lnTo>
                  <a:pt x="8796" y="8392"/>
                </a:lnTo>
                <a:lnTo>
                  <a:pt x="8796" y="8383"/>
                </a:lnTo>
                <a:lnTo>
                  <a:pt x="8805" y="8375"/>
                </a:lnTo>
                <a:lnTo>
                  <a:pt x="8796" y="8375"/>
                </a:lnTo>
                <a:lnTo>
                  <a:pt x="8787" y="8366"/>
                </a:lnTo>
                <a:lnTo>
                  <a:pt x="8769" y="8366"/>
                </a:lnTo>
                <a:lnTo>
                  <a:pt x="8743" y="8366"/>
                </a:lnTo>
                <a:lnTo>
                  <a:pt x="8734" y="8366"/>
                </a:lnTo>
                <a:lnTo>
                  <a:pt x="8725" y="8366"/>
                </a:lnTo>
                <a:lnTo>
                  <a:pt x="8717" y="8366"/>
                </a:lnTo>
                <a:lnTo>
                  <a:pt x="8708" y="8366"/>
                </a:lnTo>
                <a:lnTo>
                  <a:pt x="8664" y="8357"/>
                </a:lnTo>
                <a:lnTo>
                  <a:pt x="8646" y="8366"/>
                </a:lnTo>
                <a:lnTo>
                  <a:pt x="8637" y="8375"/>
                </a:lnTo>
                <a:lnTo>
                  <a:pt x="8628" y="8375"/>
                </a:lnTo>
                <a:lnTo>
                  <a:pt x="8628" y="8383"/>
                </a:lnTo>
                <a:lnTo>
                  <a:pt x="8628" y="8392"/>
                </a:lnTo>
                <a:lnTo>
                  <a:pt x="8628" y="8401"/>
                </a:lnTo>
                <a:lnTo>
                  <a:pt x="8619" y="8419"/>
                </a:lnTo>
                <a:lnTo>
                  <a:pt x="8628" y="8427"/>
                </a:lnTo>
                <a:lnTo>
                  <a:pt x="8637" y="8427"/>
                </a:lnTo>
                <a:lnTo>
                  <a:pt x="8637" y="8436"/>
                </a:lnTo>
                <a:lnTo>
                  <a:pt x="8628" y="8436"/>
                </a:lnTo>
                <a:lnTo>
                  <a:pt x="8628" y="8445"/>
                </a:lnTo>
                <a:lnTo>
                  <a:pt x="8628" y="8454"/>
                </a:lnTo>
                <a:lnTo>
                  <a:pt x="8637" y="8463"/>
                </a:lnTo>
                <a:lnTo>
                  <a:pt x="8637" y="8472"/>
                </a:lnTo>
                <a:lnTo>
                  <a:pt x="8646" y="8480"/>
                </a:lnTo>
                <a:lnTo>
                  <a:pt x="8655" y="8480"/>
                </a:lnTo>
                <a:lnTo>
                  <a:pt x="8672" y="8480"/>
                </a:lnTo>
                <a:lnTo>
                  <a:pt x="8681" y="8472"/>
                </a:lnTo>
                <a:lnTo>
                  <a:pt x="8690" y="8480"/>
                </a:lnTo>
                <a:lnTo>
                  <a:pt x="8699" y="8480"/>
                </a:lnTo>
                <a:lnTo>
                  <a:pt x="8708" y="8480"/>
                </a:lnTo>
                <a:lnTo>
                  <a:pt x="8717" y="8480"/>
                </a:lnTo>
                <a:lnTo>
                  <a:pt x="8717" y="8472"/>
                </a:lnTo>
                <a:lnTo>
                  <a:pt x="8717" y="8463"/>
                </a:lnTo>
                <a:lnTo>
                  <a:pt x="8725" y="8463"/>
                </a:lnTo>
                <a:lnTo>
                  <a:pt x="8734" y="8472"/>
                </a:lnTo>
                <a:lnTo>
                  <a:pt x="8743" y="8472"/>
                </a:lnTo>
                <a:lnTo>
                  <a:pt x="8743" y="8463"/>
                </a:lnTo>
                <a:lnTo>
                  <a:pt x="8743" y="8454"/>
                </a:lnTo>
                <a:lnTo>
                  <a:pt x="8752" y="8463"/>
                </a:lnTo>
                <a:lnTo>
                  <a:pt x="8761" y="8463"/>
                </a:lnTo>
                <a:lnTo>
                  <a:pt x="8769" y="8454"/>
                </a:lnTo>
                <a:lnTo>
                  <a:pt x="8769" y="8445"/>
                </a:lnTo>
                <a:lnTo>
                  <a:pt x="8769" y="8436"/>
                </a:lnTo>
                <a:lnTo>
                  <a:pt x="8778" y="8436"/>
                </a:lnTo>
                <a:lnTo>
                  <a:pt x="8787" y="8427"/>
                </a:lnTo>
                <a:lnTo>
                  <a:pt x="8787" y="8419"/>
                </a:lnTo>
                <a:lnTo>
                  <a:pt x="8787" y="8410"/>
                </a:lnTo>
                <a:lnTo>
                  <a:pt x="8787" y="8401"/>
                </a:lnTo>
                <a:close/>
                <a:moveTo>
                  <a:pt x="10252" y="5384"/>
                </a:moveTo>
                <a:lnTo>
                  <a:pt x="10252" y="5375"/>
                </a:lnTo>
                <a:lnTo>
                  <a:pt x="10234" y="5384"/>
                </a:lnTo>
                <a:lnTo>
                  <a:pt x="10243" y="5384"/>
                </a:lnTo>
                <a:close/>
                <a:moveTo>
                  <a:pt x="9643" y="2683"/>
                </a:moveTo>
                <a:lnTo>
                  <a:pt x="9643" y="2674"/>
                </a:lnTo>
                <a:lnTo>
                  <a:pt x="9634" y="2665"/>
                </a:lnTo>
                <a:lnTo>
                  <a:pt x="9625" y="2674"/>
                </a:lnTo>
                <a:lnTo>
                  <a:pt x="9616" y="2683"/>
                </a:lnTo>
                <a:lnTo>
                  <a:pt x="9625" y="2692"/>
                </a:lnTo>
                <a:lnTo>
                  <a:pt x="9634" y="2692"/>
                </a:lnTo>
                <a:close/>
                <a:moveTo>
                  <a:pt x="10278" y="5366"/>
                </a:moveTo>
                <a:lnTo>
                  <a:pt x="10287" y="5375"/>
                </a:lnTo>
                <a:lnTo>
                  <a:pt x="10296" y="5384"/>
                </a:lnTo>
                <a:lnTo>
                  <a:pt x="10313" y="5384"/>
                </a:lnTo>
                <a:lnTo>
                  <a:pt x="10305" y="5375"/>
                </a:lnTo>
                <a:close/>
                <a:moveTo>
                  <a:pt x="8567" y="8401"/>
                </a:moveTo>
                <a:lnTo>
                  <a:pt x="8558" y="8410"/>
                </a:lnTo>
                <a:lnTo>
                  <a:pt x="8558" y="8427"/>
                </a:lnTo>
                <a:lnTo>
                  <a:pt x="8549" y="8436"/>
                </a:lnTo>
                <a:lnTo>
                  <a:pt x="8540" y="8454"/>
                </a:lnTo>
                <a:lnTo>
                  <a:pt x="8549" y="8454"/>
                </a:lnTo>
                <a:lnTo>
                  <a:pt x="8558" y="8445"/>
                </a:lnTo>
                <a:lnTo>
                  <a:pt x="8575" y="8436"/>
                </a:lnTo>
                <a:lnTo>
                  <a:pt x="8584" y="8427"/>
                </a:lnTo>
                <a:lnTo>
                  <a:pt x="8593" y="8401"/>
                </a:lnTo>
                <a:lnTo>
                  <a:pt x="8593" y="8392"/>
                </a:lnTo>
                <a:lnTo>
                  <a:pt x="8575" y="8392"/>
                </a:lnTo>
                <a:close/>
                <a:moveTo>
                  <a:pt x="10269" y="5384"/>
                </a:moveTo>
                <a:lnTo>
                  <a:pt x="10260" y="5384"/>
                </a:lnTo>
                <a:lnTo>
                  <a:pt x="10260" y="5392"/>
                </a:lnTo>
                <a:lnTo>
                  <a:pt x="10269" y="5401"/>
                </a:lnTo>
                <a:lnTo>
                  <a:pt x="10278" y="5401"/>
                </a:lnTo>
                <a:lnTo>
                  <a:pt x="10287" y="5401"/>
                </a:lnTo>
                <a:lnTo>
                  <a:pt x="10296" y="5401"/>
                </a:lnTo>
                <a:lnTo>
                  <a:pt x="10287" y="5392"/>
                </a:lnTo>
                <a:close/>
                <a:moveTo>
                  <a:pt x="17441" y="12258"/>
                </a:moveTo>
                <a:lnTo>
                  <a:pt x="17450" y="12258"/>
                </a:lnTo>
                <a:lnTo>
                  <a:pt x="17458" y="12249"/>
                </a:lnTo>
                <a:lnTo>
                  <a:pt x="17450" y="12240"/>
                </a:lnTo>
                <a:lnTo>
                  <a:pt x="17441" y="12249"/>
                </a:lnTo>
                <a:close/>
                <a:moveTo>
                  <a:pt x="8937" y="3248"/>
                </a:moveTo>
                <a:lnTo>
                  <a:pt x="8946" y="3257"/>
                </a:lnTo>
                <a:lnTo>
                  <a:pt x="8955" y="3239"/>
                </a:lnTo>
                <a:lnTo>
                  <a:pt x="8964" y="3230"/>
                </a:lnTo>
                <a:lnTo>
                  <a:pt x="8964" y="3221"/>
                </a:lnTo>
                <a:lnTo>
                  <a:pt x="8946" y="3230"/>
                </a:lnTo>
                <a:lnTo>
                  <a:pt x="8919" y="3239"/>
                </a:lnTo>
                <a:lnTo>
                  <a:pt x="8919" y="3248"/>
                </a:lnTo>
                <a:lnTo>
                  <a:pt x="8928" y="3239"/>
                </a:lnTo>
                <a:close/>
                <a:moveTo>
                  <a:pt x="9061" y="8445"/>
                </a:moveTo>
                <a:lnTo>
                  <a:pt x="9052" y="8445"/>
                </a:lnTo>
                <a:lnTo>
                  <a:pt x="9052" y="8454"/>
                </a:lnTo>
                <a:lnTo>
                  <a:pt x="9052" y="8445"/>
                </a:lnTo>
                <a:lnTo>
                  <a:pt x="9052" y="8454"/>
                </a:lnTo>
                <a:close/>
                <a:moveTo>
                  <a:pt x="9087" y="8551"/>
                </a:moveTo>
                <a:lnTo>
                  <a:pt x="9078" y="8551"/>
                </a:lnTo>
                <a:lnTo>
                  <a:pt x="9078" y="8560"/>
                </a:lnTo>
                <a:lnTo>
                  <a:pt x="9078" y="8569"/>
                </a:lnTo>
                <a:lnTo>
                  <a:pt x="9078" y="8578"/>
                </a:lnTo>
                <a:lnTo>
                  <a:pt x="9087" y="8569"/>
                </a:lnTo>
                <a:lnTo>
                  <a:pt x="9087" y="8560"/>
                </a:lnTo>
                <a:close/>
                <a:moveTo>
                  <a:pt x="10066" y="5304"/>
                </a:moveTo>
                <a:lnTo>
                  <a:pt x="10058" y="5304"/>
                </a:lnTo>
                <a:lnTo>
                  <a:pt x="10058" y="5313"/>
                </a:lnTo>
                <a:lnTo>
                  <a:pt x="10066" y="5313"/>
                </a:lnTo>
                <a:close/>
                <a:moveTo>
                  <a:pt x="15579" y="9257"/>
                </a:moveTo>
                <a:lnTo>
                  <a:pt x="15570" y="9248"/>
                </a:lnTo>
                <a:lnTo>
                  <a:pt x="15562" y="9248"/>
                </a:lnTo>
                <a:lnTo>
                  <a:pt x="15562" y="9257"/>
                </a:lnTo>
                <a:lnTo>
                  <a:pt x="15570" y="9257"/>
                </a:lnTo>
                <a:close/>
                <a:moveTo>
                  <a:pt x="15676" y="9284"/>
                </a:moveTo>
                <a:lnTo>
                  <a:pt x="15668" y="9284"/>
                </a:lnTo>
                <a:lnTo>
                  <a:pt x="15668" y="9292"/>
                </a:lnTo>
                <a:lnTo>
                  <a:pt x="15668" y="9301"/>
                </a:lnTo>
                <a:lnTo>
                  <a:pt x="15676" y="9301"/>
                </a:lnTo>
                <a:lnTo>
                  <a:pt x="15676" y="9292"/>
                </a:lnTo>
                <a:lnTo>
                  <a:pt x="15685" y="9284"/>
                </a:lnTo>
                <a:close/>
                <a:moveTo>
                  <a:pt x="15632" y="9257"/>
                </a:moveTo>
                <a:lnTo>
                  <a:pt x="15632" y="9248"/>
                </a:lnTo>
                <a:lnTo>
                  <a:pt x="15623" y="9239"/>
                </a:lnTo>
                <a:lnTo>
                  <a:pt x="15623" y="9248"/>
                </a:lnTo>
                <a:lnTo>
                  <a:pt x="15615" y="9248"/>
                </a:lnTo>
                <a:lnTo>
                  <a:pt x="15606" y="9248"/>
                </a:lnTo>
                <a:lnTo>
                  <a:pt x="15615" y="9248"/>
                </a:lnTo>
                <a:lnTo>
                  <a:pt x="15623" y="9257"/>
                </a:lnTo>
                <a:close/>
                <a:moveTo>
                  <a:pt x="16020" y="9601"/>
                </a:moveTo>
                <a:lnTo>
                  <a:pt x="16020" y="9610"/>
                </a:lnTo>
                <a:lnTo>
                  <a:pt x="16029" y="9601"/>
                </a:lnTo>
                <a:lnTo>
                  <a:pt x="16038" y="9584"/>
                </a:lnTo>
                <a:lnTo>
                  <a:pt x="16029" y="9584"/>
                </a:lnTo>
                <a:close/>
                <a:moveTo>
                  <a:pt x="16056" y="9451"/>
                </a:moveTo>
                <a:lnTo>
                  <a:pt x="16047" y="9434"/>
                </a:lnTo>
                <a:lnTo>
                  <a:pt x="16047" y="9416"/>
                </a:lnTo>
                <a:lnTo>
                  <a:pt x="16047" y="9381"/>
                </a:lnTo>
                <a:lnTo>
                  <a:pt x="16038" y="9345"/>
                </a:lnTo>
                <a:lnTo>
                  <a:pt x="16029" y="9328"/>
                </a:lnTo>
                <a:lnTo>
                  <a:pt x="16029" y="9310"/>
                </a:lnTo>
                <a:lnTo>
                  <a:pt x="16020" y="9301"/>
                </a:lnTo>
                <a:lnTo>
                  <a:pt x="16003" y="9284"/>
                </a:lnTo>
                <a:lnTo>
                  <a:pt x="16003" y="9275"/>
                </a:lnTo>
                <a:lnTo>
                  <a:pt x="15994" y="9266"/>
                </a:lnTo>
                <a:lnTo>
                  <a:pt x="15994" y="9257"/>
                </a:lnTo>
                <a:lnTo>
                  <a:pt x="15985" y="9248"/>
                </a:lnTo>
                <a:lnTo>
                  <a:pt x="15985" y="9239"/>
                </a:lnTo>
                <a:lnTo>
                  <a:pt x="15976" y="9239"/>
                </a:lnTo>
                <a:lnTo>
                  <a:pt x="15959" y="9257"/>
                </a:lnTo>
                <a:lnTo>
                  <a:pt x="15950" y="9266"/>
                </a:lnTo>
                <a:lnTo>
                  <a:pt x="15941" y="9266"/>
                </a:lnTo>
                <a:lnTo>
                  <a:pt x="15950" y="9275"/>
                </a:lnTo>
                <a:lnTo>
                  <a:pt x="15950" y="9284"/>
                </a:lnTo>
                <a:lnTo>
                  <a:pt x="15950" y="9292"/>
                </a:lnTo>
                <a:lnTo>
                  <a:pt x="15950" y="9301"/>
                </a:lnTo>
                <a:lnTo>
                  <a:pt x="15941" y="9328"/>
                </a:lnTo>
                <a:lnTo>
                  <a:pt x="15932" y="9337"/>
                </a:lnTo>
                <a:lnTo>
                  <a:pt x="15923" y="9345"/>
                </a:lnTo>
                <a:lnTo>
                  <a:pt x="15915" y="9345"/>
                </a:lnTo>
                <a:lnTo>
                  <a:pt x="15906" y="9354"/>
                </a:lnTo>
                <a:lnTo>
                  <a:pt x="15906" y="9363"/>
                </a:lnTo>
                <a:lnTo>
                  <a:pt x="15897" y="9363"/>
                </a:lnTo>
                <a:lnTo>
                  <a:pt x="15888" y="9354"/>
                </a:lnTo>
                <a:lnTo>
                  <a:pt x="15879" y="9354"/>
                </a:lnTo>
                <a:lnTo>
                  <a:pt x="15879" y="9363"/>
                </a:lnTo>
                <a:lnTo>
                  <a:pt x="15879" y="9372"/>
                </a:lnTo>
                <a:lnTo>
                  <a:pt x="15888" y="9381"/>
                </a:lnTo>
                <a:lnTo>
                  <a:pt x="15879" y="9381"/>
                </a:lnTo>
                <a:lnTo>
                  <a:pt x="15879" y="9389"/>
                </a:lnTo>
                <a:lnTo>
                  <a:pt x="15870" y="9407"/>
                </a:lnTo>
                <a:lnTo>
                  <a:pt x="15870" y="9425"/>
                </a:lnTo>
                <a:lnTo>
                  <a:pt x="15879" y="9434"/>
                </a:lnTo>
                <a:lnTo>
                  <a:pt x="15879" y="9425"/>
                </a:lnTo>
                <a:lnTo>
                  <a:pt x="15870" y="9425"/>
                </a:lnTo>
                <a:lnTo>
                  <a:pt x="15862" y="9434"/>
                </a:lnTo>
                <a:lnTo>
                  <a:pt x="15853" y="9442"/>
                </a:lnTo>
                <a:lnTo>
                  <a:pt x="15853" y="9451"/>
                </a:lnTo>
                <a:lnTo>
                  <a:pt x="15844" y="9460"/>
                </a:lnTo>
                <a:lnTo>
                  <a:pt x="15844" y="9451"/>
                </a:lnTo>
                <a:lnTo>
                  <a:pt x="15844" y="9442"/>
                </a:lnTo>
                <a:lnTo>
                  <a:pt x="15844" y="9434"/>
                </a:lnTo>
                <a:lnTo>
                  <a:pt x="15835" y="9434"/>
                </a:lnTo>
                <a:lnTo>
                  <a:pt x="15835" y="9442"/>
                </a:lnTo>
                <a:lnTo>
                  <a:pt x="15835" y="9451"/>
                </a:lnTo>
                <a:lnTo>
                  <a:pt x="15826" y="9460"/>
                </a:lnTo>
                <a:lnTo>
                  <a:pt x="15818" y="9469"/>
                </a:lnTo>
                <a:lnTo>
                  <a:pt x="15818" y="9478"/>
                </a:lnTo>
                <a:lnTo>
                  <a:pt x="15818" y="9487"/>
                </a:lnTo>
                <a:lnTo>
                  <a:pt x="15809" y="9478"/>
                </a:lnTo>
                <a:lnTo>
                  <a:pt x="15809" y="9469"/>
                </a:lnTo>
                <a:lnTo>
                  <a:pt x="15800" y="9469"/>
                </a:lnTo>
                <a:lnTo>
                  <a:pt x="15791" y="9487"/>
                </a:lnTo>
                <a:lnTo>
                  <a:pt x="15773" y="9495"/>
                </a:lnTo>
                <a:lnTo>
                  <a:pt x="15765" y="9504"/>
                </a:lnTo>
                <a:lnTo>
                  <a:pt x="15765" y="9513"/>
                </a:lnTo>
                <a:lnTo>
                  <a:pt x="15773" y="9522"/>
                </a:lnTo>
                <a:lnTo>
                  <a:pt x="15765" y="9522"/>
                </a:lnTo>
                <a:lnTo>
                  <a:pt x="15756" y="9513"/>
                </a:lnTo>
                <a:lnTo>
                  <a:pt x="15747" y="9513"/>
                </a:lnTo>
                <a:lnTo>
                  <a:pt x="15738" y="9513"/>
                </a:lnTo>
                <a:lnTo>
                  <a:pt x="15729" y="9513"/>
                </a:lnTo>
                <a:lnTo>
                  <a:pt x="15720" y="9513"/>
                </a:lnTo>
                <a:lnTo>
                  <a:pt x="15712" y="9522"/>
                </a:lnTo>
                <a:lnTo>
                  <a:pt x="15712" y="9531"/>
                </a:lnTo>
                <a:lnTo>
                  <a:pt x="15703" y="9531"/>
                </a:lnTo>
                <a:lnTo>
                  <a:pt x="15694" y="9531"/>
                </a:lnTo>
                <a:lnTo>
                  <a:pt x="15685" y="9531"/>
                </a:lnTo>
                <a:lnTo>
                  <a:pt x="15676" y="9531"/>
                </a:lnTo>
                <a:lnTo>
                  <a:pt x="15668" y="9540"/>
                </a:lnTo>
                <a:lnTo>
                  <a:pt x="15659" y="9540"/>
                </a:lnTo>
                <a:lnTo>
                  <a:pt x="15632" y="9548"/>
                </a:lnTo>
                <a:lnTo>
                  <a:pt x="15623" y="9548"/>
                </a:lnTo>
                <a:lnTo>
                  <a:pt x="15623" y="9557"/>
                </a:lnTo>
                <a:lnTo>
                  <a:pt x="15623" y="9575"/>
                </a:lnTo>
                <a:lnTo>
                  <a:pt x="15623" y="9584"/>
                </a:lnTo>
                <a:lnTo>
                  <a:pt x="15588" y="9637"/>
                </a:lnTo>
                <a:lnTo>
                  <a:pt x="15588" y="9645"/>
                </a:lnTo>
                <a:lnTo>
                  <a:pt x="15588" y="9654"/>
                </a:lnTo>
                <a:lnTo>
                  <a:pt x="15588" y="9663"/>
                </a:lnTo>
                <a:lnTo>
                  <a:pt x="15588" y="9672"/>
                </a:lnTo>
                <a:lnTo>
                  <a:pt x="15597" y="9698"/>
                </a:lnTo>
                <a:lnTo>
                  <a:pt x="15597" y="9716"/>
                </a:lnTo>
                <a:lnTo>
                  <a:pt x="15606" y="9725"/>
                </a:lnTo>
                <a:lnTo>
                  <a:pt x="15606" y="9734"/>
                </a:lnTo>
                <a:lnTo>
                  <a:pt x="15606" y="9743"/>
                </a:lnTo>
                <a:lnTo>
                  <a:pt x="15606" y="9760"/>
                </a:lnTo>
                <a:lnTo>
                  <a:pt x="15623" y="9778"/>
                </a:lnTo>
                <a:lnTo>
                  <a:pt x="15623" y="9787"/>
                </a:lnTo>
                <a:lnTo>
                  <a:pt x="15623" y="9795"/>
                </a:lnTo>
                <a:lnTo>
                  <a:pt x="15623" y="9804"/>
                </a:lnTo>
                <a:lnTo>
                  <a:pt x="15623" y="9822"/>
                </a:lnTo>
                <a:lnTo>
                  <a:pt x="15623" y="9831"/>
                </a:lnTo>
                <a:lnTo>
                  <a:pt x="15615" y="9840"/>
                </a:lnTo>
                <a:lnTo>
                  <a:pt x="15606" y="9857"/>
                </a:lnTo>
                <a:lnTo>
                  <a:pt x="15597" y="9875"/>
                </a:lnTo>
                <a:lnTo>
                  <a:pt x="15597" y="9884"/>
                </a:lnTo>
                <a:lnTo>
                  <a:pt x="15588" y="9901"/>
                </a:lnTo>
                <a:lnTo>
                  <a:pt x="15579" y="9910"/>
                </a:lnTo>
                <a:lnTo>
                  <a:pt x="15579" y="9919"/>
                </a:lnTo>
                <a:lnTo>
                  <a:pt x="15570" y="9928"/>
                </a:lnTo>
                <a:lnTo>
                  <a:pt x="15562" y="9928"/>
                </a:lnTo>
                <a:lnTo>
                  <a:pt x="15553" y="9937"/>
                </a:lnTo>
                <a:lnTo>
                  <a:pt x="15553" y="9954"/>
                </a:lnTo>
                <a:lnTo>
                  <a:pt x="15544" y="9963"/>
                </a:lnTo>
                <a:lnTo>
                  <a:pt x="15544" y="9972"/>
                </a:lnTo>
                <a:lnTo>
                  <a:pt x="15535" y="9981"/>
                </a:lnTo>
                <a:lnTo>
                  <a:pt x="15535" y="9990"/>
                </a:lnTo>
                <a:lnTo>
                  <a:pt x="15535" y="10007"/>
                </a:lnTo>
                <a:lnTo>
                  <a:pt x="15535" y="10016"/>
                </a:lnTo>
                <a:lnTo>
                  <a:pt x="15544" y="10034"/>
                </a:lnTo>
                <a:lnTo>
                  <a:pt x="15544" y="10043"/>
                </a:lnTo>
                <a:lnTo>
                  <a:pt x="15544" y="10051"/>
                </a:lnTo>
                <a:lnTo>
                  <a:pt x="15562" y="10069"/>
                </a:lnTo>
                <a:lnTo>
                  <a:pt x="15562" y="10078"/>
                </a:lnTo>
                <a:lnTo>
                  <a:pt x="15562" y="10087"/>
                </a:lnTo>
                <a:lnTo>
                  <a:pt x="15570" y="10096"/>
                </a:lnTo>
                <a:lnTo>
                  <a:pt x="15570" y="10104"/>
                </a:lnTo>
                <a:lnTo>
                  <a:pt x="15570" y="10113"/>
                </a:lnTo>
                <a:lnTo>
                  <a:pt x="15562" y="10122"/>
                </a:lnTo>
                <a:lnTo>
                  <a:pt x="15570" y="10140"/>
                </a:lnTo>
                <a:lnTo>
                  <a:pt x="15562" y="10148"/>
                </a:lnTo>
                <a:lnTo>
                  <a:pt x="15570" y="10166"/>
                </a:lnTo>
                <a:lnTo>
                  <a:pt x="15579" y="10184"/>
                </a:lnTo>
                <a:lnTo>
                  <a:pt x="15588" y="10193"/>
                </a:lnTo>
                <a:lnTo>
                  <a:pt x="15588" y="10201"/>
                </a:lnTo>
                <a:lnTo>
                  <a:pt x="15588" y="10210"/>
                </a:lnTo>
                <a:lnTo>
                  <a:pt x="15597" y="10219"/>
                </a:lnTo>
                <a:lnTo>
                  <a:pt x="15606" y="10228"/>
                </a:lnTo>
                <a:lnTo>
                  <a:pt x="15615" y="10237"/>
                </a:lnTo>
                <a:lnTo>
                  <a:pt x="15623" y="10237"/>
                </a:lnTo>
                <a:lnTo>
                  <a:pt x="15641" y="10237"/>
                </a:lnTo>
                <a:lnTo>
                  <a:pt x="15650" y="10246"/>
                </a:lnTo>
                <a:lnTo>
                  <a:pt x="15676" y="10263"/>
                </a:lnTo>
                <a:lnTo>
                  <a:pt x="15703" y="10263"/>
                </a:lnTo>
                <a:lnTo>
                  <a:pt x="15712" y="10254"/>
                </a:lnTo>
                <a:lnTo>
                  <a:pt x="15729" y="10246"/>
                </a:lnTo>
                <a:lnTo>
                  <a:pt x="15747" y="10237"/>
                </a:lnTo>
                <a:lnTo>
                  <a:pt x="15765" y="10228"/>
                </a:lnTo>
                <a:lnTo>
                  <a:pt x="15782" y="10228"/>
                </a:lnTo>
                <a:lnTo>
                  <a:pt x="15791" y="10228"/>
                </a:lnTo>
                <a:lnTo>
                  <a:pt x="15809" y="10219"/>
                </a:lnTo>
                <a:lnTo>
                  <a:pt x="15818" y="10219"/>
                </a:lnTo>
                <a:lnTo>
                  <a:pt x="15826" y="10201"/>
                </a:lnTo>
                <a:lnTo>
                  <a:pt x="15835" y="10184"/>
                </a:lnTo>
                <a:lnTo>
                  <a:pt x="15835" y="10175"/>
                </a:lnTo>
                <a:lnTo>
                  <a:pt x="15835" y="10166"/>
                </a:lnTo>
                <a:lnTo>
                  <a:pt x="15835" y="10157"/>
                </a:lnTo>
                <a:lnTo>
                  <a:pt x="15844" y="10148"/>
                </a:lnTo>
                <a:lnTo>
                  <a:pt x="15853" y="10131"/>
                </a:lnTo>
                <a:lnTo>
                  <a:pt x="15853" y="10122"/>
                </a:lnTo>
                <a:lnTo>
                  <a:pt x="15853" y="10113"/>
                </a:lnTo>
                <a:lnTo>
                  <a:pt x="15870" y="10078"/>
                </a:lnTo>
                <a:lnTo>
                  <a:pt x="15870" y="10060"/>
                </a:lnTo>
                <a:lnTo>
                  <a:pt x="15870" y="10043"/>
                </a:lnTo>
                <a:lnTo>
                  <a:pt x="15879" y="10025"/>
                </a:lnTo>
                <a:lnTo>
                  <a:pt x="15879" y="10016"/>
                </a:lnTo>
                <a:lnTo>
                  <a:pt x="15897" y="9972"/>
                </a:lnTo>
                <a:lnTo>
                  <a:pt x="15915" y="9937"/>
                </a:lnTo>
                <a:lnTo>
                  <a:pt x="15923" y="9901"/>
                </a:lnTo>
                <a:lnTo>
                  <a:pt x="15932" y="9866"/>
                </a:lnTo>
                <a:lnTo>
                  <a:pt x="15941" y="9848"/>
                </a:lnTo>
                <a:lnTo>
                  <a:pt x="15941" y="9831"/>
                </a:lnTo>
                <a:lnTo>
                  <a:pt x="15950" y="9795"/>
                </a:lnTo>
                <a:lnTo>
                  <a:pt x="15967" y="9769"/>
                </a:lnTo>
                <a:lnTo>
                  <a:pt x="15976" y="9743"/>
                </a:lnTo>
                <a:lnTo>
                  <a:pt x="15976" y="9725"/>
                </a:lnTo>
                <a:lnTo>
                  <a:pt x="15985" y="9707"/>
                </a:lnTo>
                <a:lnTo>
                  <a:pt x="15994" y="9672"/>
                </a:lnTo>
                <a:lnTo>
                  <a:pt x="15994" y="9654"/>
                </a:lnTo>
                <a:lnTo>
                  <a:pt x="15994" y="9628"/>
                </a:lnTo>
                <a:lnTo>
                  <a:pt x="15994" y="9619"/>
                </a:lnTo>
                <a:lnTo>
                  <a:pt x="16003" y="9610"/>
                </a:lnTo>
                <a:lnTo>
                  <a:pt x="16003" y="9601"/>
                </a:lnTo>
                <a:lnTo>
                  <a:pt x="16012" y="9592"/>
                </a:lnTo>
                <a:lnTo>
                  <a:pt x="16012" y="9584"/>
                </a:lnTo>
                <a:lnTo>
                  <a:pt x="16020" y="9575"/>
                </a:lnTo>
                <a:lnTo>
                  <a:pt x="16020" y="9566"/>
                </a:lnTo>
                <a:lnTo>
                  <a:pt x="16020" y="9548"/>
                </a:lnTo>
                <a:lnTo>
                  <a:pt x="16020" y="9540"/>
                </a:lnTo>
                <a:lnTo>
                  <a:pt x="16012" y="9540"/>
                </a:lnTo>
                <a:lnTo>
                  <a:pt x="16012" y="9522"/>
                </a:lnTo>
                <a:lnTo>
                  <a:pt x="16012" y="9513"/>
                </a:lnTo>
                <a:lnTo>
                  <a:pt x="16012" y="9504"/>
                </a:lnTo>
                <a:lnTo>
                  <a:pt x="16003" y="9495"/>
                </a:lnTo>
                <a:lnTo>
                  <a:pt x="16012" y="9495"/>
                </a:lnTo>
                <a:lnTo>
                  <a:pt x="16012" y="9487"/>
                </a:lnTo>
                <a:lnTo>
                  <a:pt x="16020" y="9487"/>
                </a:lnTo>
                <a:lnTo>
                  <a:pt x="16029" y="9495"/>
                </a:lnTo>
                <a:lnTo>
                  <a:pt x="16038" y="9513"/>
                </a:lnTo>
                <a:lnTo>
                  <a:pt x="16038" y="9522"/>
                </a:lnTo>
                <a:lnTo>
                  <a:pt x="16047" y="9531"/>
                </a:lnTo>
                <a:lnTo>
                  <a:pt x="16056" y="9522"/>
                </a:lnTo>
                <a:lnTo>
                  <a:pt x="16065" y="9504"/>
                </a:lnTo>
                <a:lnTo>
                  <a:pt x="16065" y="9487"/>
                </a:lnTo>
                <a:lnTo>
                  <a:pt x="16065" y="9469"/>
                </a:lnTo>
                <a:close/>
                <a:moveTo>
                  <a:pt x="15138" y="12055"/>
                </a:moveTo>
                <a:lnTo>
                  <a:pt x="15129" y="12055"/>
                </a:lnTo>
                <a:lnTo>
                  <a:pt x="15121" y="12055"/>
                </a:lnTo>
                <a:lnTo>
                  <a:pt x="15121" y="12064"/>
                </a:lnTo>
                <a:lnTo>
                  <a:pt x="15138" y="12064"/>
                </a:lnTo>
                <a:close/>
                <a:moveTo>
                  <a:pt x="15376" y="8498"/>
                </a:moveTo>
                <a:lnTo>
                  <a:pt x="15368" y="8507"/>
                </a:lnTo>
                <a:lnTo>
                  <a:pt x="15376" y="8507"/>
                </a:lnTo>
                <a:lnTo>
                  <a:pt x="15385" y="8498"/>
                </a:lnTo>
                <a:close/>
                <a:moveTo>
                  <a:pt x="15544" y="9187"/>
                </a:moveTo>
                <a:lnTo>
                  <a:pt x="15535" y="9187"/>
                </a:lnTo>
                <a:lnTo>
                  <a:pt x="15535" y="9213"/>
                </a:lnTo>
                <a:lnTo>
                  <a:pt x="15544" y="9222"/>
                </a:lnTo>
                <a:lnTo>
                  <a:pt x="15553" y="9222"/>
                </a:lnTo>
                <a:lnTo>
                  <a:pt x="15553" y="9213"/>
                </a:lnTo>
                <a:lnTo>
                  <a:pt x="15544" y="9204"/>
                </a:lnTo>
                <a:close/>
                <a:moveTo>
                  <a:pt x="16682" y="6830"/>
                </a:moveTo>
                <a:lnTo>
                  <a:pt x="16664" y="6848"/>
                </a:lnTo>
                <a:lnTo>
                  <a:pt x="16664" y="6857"/>
                </a:lnTo>
                <a:lnTo>
                  <a:pt x="16673" y="6857"/>
                </a:lnTo>
                <a:lnTo>
                  <a:pt x="16673" y="6848"/>
                </a:lnTo>
                <a:lnTo>
                  <a:pt x="16682" y="6839"/>
                </a:lnTo>
                <a:lnTo>
                  <a:pt x="16691" y="6830"/>
                </a:lnTo>
                <a:lnTo>
                  <a:pt x="16682" y="6821"/>
                </a:lnTo>
                <a:close/>
                <a:moveTo>
                  <a:pt x="16594" y="9831"/>
                </a:moveTo>
                <a:lnTo>
                  <a:pt x="16585" y="9831"/>
                </a:lnTo>
                <a:lnTo>
                  <a:pt x="16585" y="9840"/>
                </a:lnTo>
                <a:lnTo>
                  <a:pt x="16576" y="9848"/>
                </a:lnTo>
                <a:lnTo>
                  <a:pt x="16576" y="9857"/>
                </a:lnTo>
                <a:lnTo>
                  <a:pt x="16576" y="9866"/>
                </a:lnTo>
                <a:lnTo>
                  <a:pt x="16567" y="9866"/>
                </a:lnTo>
                <a:lnTo>
                  <a:pt x="16576" y="9866"/>
                </a:lnTo>
                <a:lnTo>
                  <a:pt x="16585" y="9875"/>
                </a:lnTo>
                <a:lnTo>
                  <a:pt x="16594" y="9866"/>
                </a:lnTo>
                <a:lnTo>
                  <a:pt x="16603" y="9866"/>
                </a:lnTo>
                <a:lnTo>
                  <a:pt x="16603" y="9857"/>
                </a:lnTo>
                <a:lnTo>
                  <a:pt x="16603" y="9848"/>
                </a:lnTo>
                <a:lnTo>
                  <a:pt x="16603" y="9840"/>
                </a:lnTo>
                <a:close/>
                <a:moveTo>
                  <a:pt x="13004" y="8110"/>
                </a:moveTo>
                <a:lnTo>
                  <a:pt x="13004" y="8101"/>
                </a:lnTo>
                <a:lnTo>
                  <a:pt x="13013" y="8083"/>
                </a:lnTo>
                <a:lnTo>
                  <a:pt x="13013" y="8074"/>
                </a:lnTo>
                <a:lnTo>
                  <a:pt x="13004" y="8074"/>
                </a:lnTo>
                <a:lnTo>
                  <a:pt x="12995" y="8074"/>
                </a:lnTo>
                <a:lnTo>
                  <a:pt x="12995" y="8083"/>
                </a:lnTo>
                <a:lnTo>
                  <a:pt x="12995" y="8092"/>
                </a:lnTo>
                <a:lnTo>
                  <a:pt x="12987" y="8101"/>
                </a:lnTo>
                <a:lnTo>
                  <a:pt x="12978" y="8101"/>
                </a:lnTo>
                <a:lnTo>
                  <a:pt x="12978" y="8110"/>
                </a:lnTo>
                <a:lnTo>
                  <a:pt x="12995" y="8119"/>
                </a:lnTo>
                <a:close/>
                <a:moveTo>
                  <a:pt x="16435" y="8701"/>
                </a:moveTo>
                <a:lnTo>
                  <a:pt x="16444" y="8701"/>
                </a:lnTo>
                <a:lnTo>
                  <a:pt x="16444" y="8692"/>
                </a:lnTo>
                <a:lnTo>
                  <a:pt x="16435" y="8683"/>
                </a:lnTo>
                <a:lnTo>
                  <a:pt x="16426" y="8692"/>
                </a:lnTo>
                <a:lnTo>
                  <a:pt x="16435" y="8692"/>
                </a:lnTo>
                <a:close/>
                <a:moveTo>
                  <a:pt x="17538" y="12267"/>
                </a:moveTo>
                <a:lnTo>
                  <a:pt x="17529" y="12258"/>
                </a:lnTo>
                <a:lnTo>
                  <a:pt x="17520" y="12267"/>
                </a:lnTo>
                <a:lnTo>
                  <a:pt x="17503" y="12267"/>
                </a:lnTo>
                <a:lnTo>
                  <a:pt x="17494" y="12275"/>
                </a:lnTo>
                <a:lnTo>
                  <a:pt x="17485" y="12275"/>
                </a:lnTo>
                <a:lnTo>
                  <a:pt x="17476" y="12284"/>
                </a:lnTo>
                <a:lnTo>
                  <a:pt x="17467" y="12284"/>
                </a:lnTo>
                <a:lnTo>
                  <a:pt x="17458" y="12275"/>
                </a:lnTo>
                <a:lnTo>
                  <a:pt x="17458" y="12267"/>
                </a:lnTo>
                <a:lnTo>
                  <a:pt x="17467" y="12267"/>
                </a:lnTo>
                <a:lnTo>
                  <a:pt x="17476" y="12267"/>
                </a:lnTo>
                <a:lnTo>
                  <a:pt x="17476" y="12249"/>
                </a:lnTo>
                <a:lnTo>
                  <a:pt x="17467" y="12249"/>
                </a:lnTo>
                <a:lnTo>
                  <a:pt x="17450" y="12267"/>
                </a:lnTo>
                <a:lnTo>
                  <a:pt x="17441" y="12267"/>
                </a:lnTo>
                <a:lnTo>
                  <a:pt x="17432" y="12267"/>
                </a:lnTo>
                <a:lnTo>
                  <a:pt x="17432" y="12258"/>
                </a:lnTo>
                <a:lnTo>
                  <a:pt x="17432" y="12249"/>
                </a:lnTo>
                <a:lnTo>
                  <a:pt x="17441" y="12249"/>
                </a:lnTo>
                <a:lnTo>
                  <a:pt x="17441" y="12240"/>
                </a:lnTo>
                <a:lnTo>
                  <a:pt x="17441" y="12231"/>
                </a:lnTo>
                <a:lnTo>
                  <a:pt x="17432" y="12231"/>
                </a:lnTo>
                <a:lnTo>
                  <a:pt x="17432" y="12223"/>
                </a:lnTo>
                <a:lnTo>
                  <a:pt x="17423" y="12223"/>
                </a:lnTo>
                <a:lnTo>
                  <a:pt x="17423" y="12231"/>
                </a:lnTo>
                <a:lnTo>
                  <a:pt x="17414" y="12240"/>
                </a:lnTo>
                <a:lnTo>
                  <a:pt x="17414" y="12249"/>
                </a:lnTo>
                <a:lnTo>
                  <a:pt x="17414" y="12258"/>
                </a:lnTo>
                <a:lnTo>
                  <a:pt x="17414" y="12267"/>
                </a:lnTo>
                <a:lnTo>
                  <a:pt x="17423" y="12275"/>
                </a:lnTo>
                <a:lnTo>
                  <a:pt x="17414" y="12275"/>
                </a:lnTo>
                <a:lnTo>
                  <a:pt x="17414" y="12284"/>
                </a:lnTo>
                <a:lnTo>
                  <a:pt x="17414" y="12293"/>
                </a:lnTo>
                <a:lnTo>
                  <a:pt x="17423" y="12293"/>
                </a:lnTo>
                <a:lnTo>
                  <a:pt x="17423" y="12302"/>
                </a:lnTo>
                <a:lnTo>
                  <a:pt x="17414" y="12302"/>
                </a:lnTo>
                <a:lnTo>
                  <a:pt x="17414" y="12311"/>
                </a:lnTo>
                <a:lnTo>
                  <a:pt x="17414" y="12320"/>
                </a:lnTo>
                <a:lnTo>
                  <a:pt x="17423" y="12320"/>
                </a:lnTo>
                <a:lnTo>
                  <a:pt x="17432" y="12320"/>
                </a:lnTo>
                <a:lnTo>
                  <a:pt x="17441" y="12302"/>
                </a:lnTo>
                <a:lnTo>
                  <a:pt x="17450" y="12311"/>
                </a:lnTo>
                <a:lnTo>
                  <a:pt x="17458" y="12311"/>
                </a:lnTo>
                <a:lnTo>
                  <a:pt x="17467" y="12311"/>
                </a:lnTo>
                <a:lnTo>
                  <a:pt x="17476" y="12320"/>
                </a:lnTo>
                <a:lnTo>
                  <a:pt x="17485" y="12311"/>
                </a:lnTo>
                <a:lnTo>
                  <a:pt x="17494" y="12320"/>
                </a:lnTo>
                <a:lnTo>
                  <a:pt x="17511" y="12320"/>
                </a:lnTo>
                <a:lnTo>
                  <a:pt x="17520" y="12320"/>
                </a:lnTo>
                <a:lnTo>
                  <a:pt x="17520" y="12311"/>
                </a:lnTo>
                <a:lnTo>
                  <a:pt x="17529" y="12311"/>
                </a:lnTo>
                <a:lnTo>
                  <a:pt x="17520" y="12302"/>
                </a:lnTo>
                <a:lnTo>
                  <a:pt x="17511" y="12302"/>
                </a:lnTo>
                <a:lnTo>
                  <a:pt x="17511" y="12311"/>
                </a:lnTo>
                <a:lnTo>
                  <a:pt x="17503" y="12311"/>
                </a:lnTo>
                <a:lnTo>
                  <a:pt x="17494" y="12311"/>
                </a:lnTo>
                <a:lnTo>
                  <a:pt x="17485" y="12302"/>
                </a:lnTo>
                <a:lnTo>
                  <a:pt x="17485" y="12293"/>
                </a:lnTo>
                <a:lnTo>
                  <a:pt x="17494" y="12293"/>
                </a:lnTo>
                <a:lnTo>
                  <a:pt x="17503" y="12284"/>
                </a:lnTo>
                <a:lnTo>
                  <a:pt x="17511" y="12284"/>
                </a:lnTo>
                <a:lnTo>
                  <a:pt x="17520" y="12293"/>
                </a:lnTo>
                <a:lnTo>
                  <a:pt x="17529" y="12293"/>
                </a:lnTo>
                <a:lnTo>
                  <a:pt x="17538" y="12284"/>
                </a:lnTo>
                <a:lnTo>
                  <a:pt x="17547" y="12275"/>
                </a:lnTo>
                <a:close/>
                <a:moveTo>
                  <a:pt x="16162" y="12011"/>
                </a:moveTo>
                <a:lnTo>
                  <a:pt x="16162" y="12002"/>
                </a:lnTo>
                <a:lnTo>
                  <a:pt x="16153" y="12011"/>
                </a:lnTo>
                <a:lnTo>
                  <a:pt x="16153" y="12020"/>
                </a:lnTo>
                <a:lnTo>
                  <a:pt x="16162" y="12020"/>
                </a:lnTo>
                <a:lnTo>
                  <a:pt x="16170" y="12020"/>
                </a:lnTo>
                <a:close/>
                <a:moveTo>
                  <a:pt x="15906" y="9319"/>
                </a:moveTo>
                <a:lnTo>
                  <a:pt x="15906" y="9328"/>
                </a:lnTo>
                <a:lnTo>
                  <a:pt x="15897" y="9328"/>
                </a:lnTo>
                <a:lnTo>
                  <a:pt x="15897" y="9337"/>
                </a:lnTo>
                <a:lnTo>
                  <a:pt x="15915" y="9337"/>
                </a:lnTo>
                <a:lnTo>
                  <a:pt x="15915" y="9328"/>
                </a:lnTo>
                <a:close/>
                <a:moveTo>
                  <a:pt x="16320" y="7421"/>
                </a:moveTo>
                <a:lnTo>
                  <a:pt x="16312" y="7421"/>
                </a:lnTo>
                <a:lnTo>
                  <a:pt x="16303" y="7421"/>
                </a:lnTo>
                <a:lnTo>
                  <a:pt x="16294" y="7421"/>
                </a:lnTo>
                <a:lnTo>
                  <a:pt x="16285" y="7421"/>
                </a:lnTo>
                <a:lnTo>
                  <a:pt x="16276" y="7430"/>
                </a:lnTo>
                <a:lnTo>
                  <a:pt x="16294" y="7439"/>
                </a:lnTo>
                <a:lnTo>
                  <a:pt x="16294" y="7448"/>
                </a:lnTo>
                <a:lnTo>
                  <a:pt x="16303" y="7448"/>
                </a:lnTo>
                <a:lnTo>
                  <a:pt x="16338" y="7448"/>
                </a:lnTo>
                <a:lnTo>
                  <a:pt x="16347" y="7439"/>
                </a:lnTo>
                <a:lnTo>
                  <a:pt x="16356" y="7430"/>
                </a:lnTo>
                <a:lnTo>
                  <a:pt x="16364" y="7430"/>
                </a:lnTo>
                <a:lnTo>
                  <a:pt x="16338" y="7421"/>
                </a:lnTo>
                <a:close/>
                <a:moveTo>
                  <a:pt x="16453" y="9901"/>
                </a:moveTo>
                <a:lnTo>
                  <a:pt x="16444" y="9901"/>
                </a:lnTo>
                <a:lnTo>
                  <a:pt x="16435" y="9901"/>
                </a:lnTo>
                <a:lnTo>
                  <a:pt x="16426" y="9901"/>
                </a:lnTo>
                <a:lnTo>
                  <a:pt x="16417" y="9910"/>
                </a:lnTo>
                <a:lnTo>
                  <a:pt x="16426" y="9928"/>
                </a:lnTo>
                <a:lnTo>
                  <a:pt x="16444" y="9937"/>
                </a:lnTo>
                <a:lnTo>
                  <a:pt x="16462" y="9937"/>
                </a:lnTo>
                <a:lnTo>
                  <a:pt x="16462" y="9928"/>
                </a:lnTo>
                <a:lnTo>
                  <a:pt x="16462" y="9919"/>
                </a:lnTo>
                <a:lnTo>
                  <a:pt x="16453" y="9910"/>
                </a:lnTo>
                <a:close/>
                <a:moveTo>
                  <a:pt x="11301" y="8931"/>
                </a:moveTo>
                <a:lnTo>
                  <a:pt x="11301" y="8939"/>
                </a:lnTo>
                <a:lnTo>
                  <a:pt x="11301" y="8931"/>
                </a:lnTo>
                <a:lnTo>
                  <a:pt x="11310" y="8931"/>
                </a:lnTo>
                <a:close/>
                <a:moveTo>
                  <a:pt x="3326" y="4492"/>
                </a:moveTo>
                <a:lnTo>
                  <a:pt x="3317" y="4492"/>
                </a:lnTo>
                <a:lnTo>
                  <a:pt x="3326" y="4501"/>
                </a:lnTo>
                <a:close/>
                <a:moveTo>
                  <a:pt x="11178" y="7527"/>
                </a:moveTo>
                <a:lnTo>
                  <a:pt x="11169" y="7536"/>
                </a:lnTo>
                <a:lnTo>
                  <a:pt x="11160" y="7536"/>
                </a:lnTo>
                <a:lnTo>
                  <a:pt x="11169" y="7545"/>
                </a:lnTo>
                <a:lnTo>
                  <a:pt x="11169" y="7536"/>
                </a:lnTo>
                <a:lnTo>
                  <a:pt x="11178" y="7536"/>
                </a:lnTo>
                <a:close/>
                <a:moveTo>
                  <a:pt x="11178" y="7483"/>
                </a:moveTo>
                <a:lnTo>
                  <a:pt x="11169" y="7483"/>
                </a:lnTo>
                <a:lnTo>
                  <a:pt x="11178" y="7483"/>
                </a:lnTo>
                <a:lnTo>
                  <a:pt x="11178" y="7492"/>
                </a:lnTo>
                <a:lnTo>
                  <a:pt x="11187" y="7483"/>
                </a:lnTo>
                <a:close/>
                <a:moveTo>
                  <a:pt x="12907" y="8225"/>
                </a:moveTo>
                <a:lnTo>
                  <a:pt x="12898" y="8225"/>
                </a:lnTo>
                <a:lnTo>
                  <a:pt x="12898" y="8233"/>
                </a:lnTo>
                <a:lnTo>
                  <a:pt x="12898" y="8242"/>
                </a:lnTo>
                <a:lnTo>
                  <a:pt x="12907" y="8233"/>
                </a:lnTo>
                <a:close/>
                <a:moveTo>
                  <a:pt x="11116" y="5878"/>
                </a:moveTo>
                <a:lnTo>
                  <a:pt x="11125" y="5869"/>
                </a:lnTo>
                <a:lnTo>
                  <a:pt x="11134" y="5869"/>
                </a:lnTo>
                <a:lnTo>
                  <a:pt x="11125" y="5869"/>
                </a:lnTo>
                <a:lnTo>
                  <a:pt x="11116" y="5860"/>
                </a:lnTo>
                <a:lnTo>
                  <a:pt x="11107" y="5860"/>
                </a:lnTo>
                <a:lnTo>
                  <a:pt x="11090" y="5860"/>
                </a:lnTo>
                <a:lnTo>
                  <a:pt x="11090" y="5869"/>
                </a:lnTo>
                <a:lnTo>
                  <a:pt x="11099" y="5869"/>
                </a:lnTo>
                <a:lnTo>
                  <a:pt x="11107" y="5878"/>
                </a:lnTo>
                <a:close/>
                <a:moveTo>
                  <a:pt x="11222" y="6240"/>
                </a:moveTo>
                <a:lnTo>
                  <a:pt x="11204" y="6240"/>
                </a:lnTo>
                <a:lnTo>
                  <a:pt x="11204" y="6249"/>
                </a:lnTo>
                <a:lnTo>
                  <a:pt x="11196" y="6249"/>
                </a:lnTo>
                <a:lnTo>
                  <a:pt x="11196" y="6257"/>
                </a:lnTo>
                <a:lnTo>
                  <a:pt x="11204" y="6266"/>
                </a:lnTo>
                <a:lnTo>
                  <a:pt x="11213" y="6275"/>
                </a:lnTo>
                <a:lnTo>
                  <a:pt x="11222" y="6266"/>
                </a:lnTo>
                <a:lnTo>
                  <a:pt x="11231" y="6257"/>
                </a:lnTo>
                <a:lnTo>
                  <a:pt x="11231" y="6249"/>
                </a:lnTo>
                <a:lnTo>
                  <a:pt x="11222" y="6249"/>
                </a:lnTo>
                <a:close/>
                <a:moveTo>
                  <a:pt x="11187" y="7536"/>
                </a:moveTo>
                <a:lnTo>
                  <a:pt x="11187" y="7527"/>
                </a:lnTo>
                <a:close/>
                <a:moveTo>
                  <a:pt x="11090" y="6240"/>
                </a:moveTo>
                <a:lnTo>
                  <a:pt x="11090" y="6231"/>
                </a:lnTo>
                <a:lnTo>
                  <a:pt x="11090" y="6240"/>
                </a:lnTo>
                <a:lnTo>
                  <a:pt x="11081" y="6240"/>
                </a:lnTo>
                <a:lnTo>
                  <a:pt x="11090" y="6249"/>
                </a:lnTo>
                <a:lnTo>
                  <a:pt x="11099" y="6249"/>
                </a:lnTo>
                <a:lnTo>
                  <a:pt x="11099" y="6240"/>
                </a:lnTo>
                <a:close/>
                <a:moveTo>
                  <a:pt x="11187" y="7510"/>
                </a:moveTo>
                <a:lnTo>
                  <a:pt x="11187" y="7501"/>
                </a:lnTo>
                <a:lnTo>
                  <a:pt x="11178" y="7510"/>
                </a:lnTo>
                <a:close/>
                <a:moveTo>
                  <a:pt x="11937" y="9522"/>
                </a:moveTo>
                <a:lnTo>
                  <a:pt x="11937" y="9531"/>
                </a:lnTo>
                <a:lnTo>
                  <a:pt x="11945" y="9531"/>
                </a:lnTo>
                <a:lnTo>
                  <a:pt x="11945" y="9522"/>
                </a:lnTo>
                <a:close/>
                <a:moveTo>
                  <a:pt x="12845" y="8322"/>
                </a:moveTo>
                <a:lnTo>
                  <a:pt x="12837" y="8330"/>
                </a:lnTo>
                <a:lnTo>
                  <a:pt x="12837" y="8339"/>
                </a:lnTo>
                <a:lnTo>
                  <a:pt x="12837" y="8348"/>
                </a:lnTo>
                <a:lnTo>
                  <a:pt x="12845" y="8339"/>
                </a:lnTo>
                <a:lnTo>
                  <a:pt x="12854" y="8330"/>
                </a:lnTo>
                <a:close/>
                <a:moveTo>
                  <a:pt x="12889" y="8022"/>
                </a:moveTo>
                <a:lnTo>
                  <a:pt x="12881" y="8030"/>
                </a:lnTo>
                <a:lnTo>
                  <a:pt x="12889" y="8030"/>
                </a:lnTo>
                <a:lnTo>
                  <a:pt x="12898" y="8030"/>
                </a:lnTo>
                <a:lnTo>
                  <a:pt x="12898" y="8022"/>
                </a:lnTo>
                <a:close/>
                <a:moveTo>
                  <a:pt x="11213" y="7501"/>
                </a:moveTo>
                <a:lnTo>
                  <a:pt x="11213" y="7510"/>
                </a:lnTo>
                <a:lnTo>
                  <a:pt x="11213" y="7501"/>
                </a:lnTo>
                <a:lnTo>
                  <a:pt x="11222" y="7501"/>
                </a:lnTo>
                <a:close/>
                <a:moveTo>
                  <a:pt x="11434" y="7792"/>
                </a:moveTo>
                <a:lnTo>
                  <a:pt x="11416" y="7792"/>
                </a:lnTo>
                <a:lnTo>
                  <a:pt x="11407" y="7801"/>
                </a:lnTo>
                <a:lnTo>
                  <a:pt x="11434" y="7801"/>
                </a:lnTo>
                <a:lnTo>
                  <a:pt x="11434" y="7810"/>
                </a:lnTo>
                <a:lnTo>
                  <a:pt x="11443" y="7801"/>
                </a:lnTo>
                <a:close/>
                <a:moveTo>
                  <a:pt x="11204" y="7518"/>
                </a:moveTo>
                <a:lnTo>
                  <a:pt x="11196" y="7527"/>
                </a:lnTo>
                <a:lnTo>
                  <a:pt x="11204" y="7527"/>
                </a:lnTo>
                <a:close/>
                <a:moveTo>
                  <a:pt x="11116" y="2895"/>
                </a:moveTo>
                <a:lnTo>
                  <a:pt x="11125" y="2895"/>
                </a:lnTo>
                <a:lnTo>
                  <a:pt x="11134" y="2886"/>
                </a:lnTo>
                <a:lnTo>
                  <a:pt x="11151" y="2886"/>
                </a:lnTo>
                <a:lnTo>
                  <a:pt x="11160" y="2868"/>
                </a:lnTo>
                <a:lnTo>
                  <a:pt x="11178" y="2860"/>
                </a:lnTo>
                <a:lnTo>
                  <a:pt x="11196" y="2851"/>
                </a:lnTo>
                <a:lnTo>
                  <a:pt x="11222" y="2842"/>
                </a:lnTo>
                <a:lnTo>
                  <a:pt x="11240" y="2842"/>
                </a:lnTo>
                <a:lnTo>
                  <a:pt x="11257" y="2842"/>
                </a:lnTo>
                <a:lnTo>
                  <a:pt x="11257" y="2833"/>
                </a:lnTo>
                <a:lnTo>
                  <a:pt x="11275" y="2824"/>
                </a:lnTo>
                <a:lnTo>
                  <a:pt x="11284" y="2824"/>
                </a:lnTo>
                <a:lnTo>
                  <a:pt x="11293" y="2824"/>
                </a:lnTo>
                <a:lnTo>
                  <a:pt x="11293" y="2815"/>
                </a:lnTo>
                <a:lnTo>
                  <a:pt x="11293" y="2807"/>
                </a:lnTo>
                <a:lnTo>
                  <a:pt x="11301" y="2807"/>
                </a:lnTo>
                <a:lnTo>
                  <a:pt x="11293" y="2807"/>
                </a:lnTo>
                <a:lnTo>
                  <a:pt x="11293" y="2798"/>
                </a:lnTo>
                <a:lnTo>
                  <a:pt x="11301" y="2789"/>
                </a:lnTo>
                <a:lnTo>
                  <a:pt x="11310" y="2789"/>
                </a:lnTo>
                <a:lnTo>
                  <a:pt x="11319" y="2789"/>
                </a:lnTo>
                <a:lnTo>
                  <a:pt x="11328" y="2789"/>
                </a:lnTo>
                <a:lnTo>
                  <a:pt x="11328" y="2780"/>
                </a:lnTo>
                <a:lnTo>
                  <a:pt x="11337" y="2771"/>
                </a:lnTo>
                <a:lnTo>
                  <a:pt x="11346" y="2762"/>
                </a:lnTo>
                <a:lnTo>
                  <a:pt x="11337" y="2754"/>
                </a:lnTo>
                <a:lnTo>
                  <a:pt x="11346" y="2754"/>
                </a:lnTo>
                <a:lnTo>
                  <a:pt x="11354" y="2754"/>
                </a:lnTo>
                <a:lnTo>
                  <a:pt x="11363" y="2745"/>
                </a:lnTo>
                <a:lnTo>
                  <a:pt x="11363" y="2736"/>
                </a:lnTo>
                <a:lnTo>
                  <a:pt x="11346" y="2736"/>
                </a:lnTo>
                <a:lnTo>
                  <a:pt x="11354" y="2727"/>
                </a:lnTo>
                <a:lnTo>
                  <a:pt x="11354" y="2718"/>
                </a:lnTo>
                <a:lnTo>
                  <a:pt x="11346" y="2718"/>
                </a:lnTo>
                <a:lnTo>
                  <a:pt x="11346" y="2709"/>
                </a:lnTo>
                <a:lnTo>
                  <a:pt x="11354" y="2709"/>
                </a:lnTo>
                <a:lnTo>
                  <a:pt x="11354" y="2701"/>
                </a:lnTo>
                <a:lnTo>
                  <a:pt x="11354" y="2692"/>
                </a:lnTo>
                <a:lnTo>
                  <a:pt x="11346" y="2692"/>
                </a:lnTo>
                <a:lnTo>
                  <a:pt x="11337" y="2683"/>
                </a:lnTo>
                <a:lnTo>
                  <a:pt x="11319" y="2674"/>
                </a:lnTo>
                <a:lnTo>
                  <a:pt x="11310" y="2683"/>
                </a:lnTo>
                <a:lnTo>
                  <a:pt x="11293" y="2683"/>
                </a:lnTo>
                <a:lnTo>
                  <a:pt x="11301" y="2674"/>
                </a:lnTo>
                <a:lnTo>
                  <a:pt x="11301" y="2665"/>
                </a:lnTo>
                <a:lnTo>
                  <a:pt x="11301" y="2657"/>
                </a:lnTo>
                <a:lnTo>
                  <a:pt x="11275" y="2665"/>
                </a:lnTo>
                <a:lnTo>
                  <a:pt x="11266" y="2665"/>
                </a:lnTo>
                <a:lnTo>
                  <a:pt x="11266" y="2657"/>
                </a:lnTo>
                <a:lnTo>
                  <a:pt x="11275" y="2657"/>
                </a:lnTo>
                <a:lnTo>
                  <a:pt x="11275" y="2648"/>
                </a:lnTo>
                <a:lnTo>
                  <a:pt x="11284" y="2639"/>
                </a:lnTo>
                <a:lnTo>
                  <a:pt x="11275" y="2639"/>
                </a:lnTo>
                <a:lnTo>
                  <a:pt x="11275" y="2630"/>
                </a:lnTo>
                <a:lnTo>
                  <a:pt x="11266" y="2630"/>
                </a:lnTo>
                <a:lnTo>
                  <a:pt x="11257" y="2630"/>
                </a:lnTo>
                <a:lnTo>
                  <a:pt x="11249" y="2621"/>
                </a:lnTo>
                <a:lnTo>
                  <a:pt x="11257" y="2612"/>
                </a:lnTo>
                <a:lnTo>
                  <a:pt x="11257" y="2604"/>
                </a:lnTo>
                <a:lnTo>
                  <a:pt x="11275" y="2595"/>
                </a:lnTo>
                <a:lnTo>
                  <a:pt x="11284" y="2586"/>
                </a:lnTo>
                <a:lnTo>
                  <a:pt x="11275" y="2586"/>
                </a:lnTo>
                <a:lnTo>
                  <a:pt x="11266" y="2586"/>
                </a:lnTo>
                <a:lnTo>
                  <a:pt x="11257" y="2586"/>
                </a:lnTo>
                <a:lnTo>
                  <a:pt x="11240" y="2604"/>
                </a:lnTo>
                <a:lnTo>
                  <a:pt x="11222" y="2604"/>
                </a:lnTo>
                <a:lnTo>
                  <a:pt x="11213" y="2604"/>
                </a:lnTo>
                <a:lnTo>
                  <a:pt x="11204" y="2604"/>
                </a:lnTo>
                <a:lnTo>
                  <a:pt x="11204" y="2595"/>
                </a:lnTo>
                <a:lnTo>
                  <a:pt x="11204" y="2586"/>
                </a:lnTo>
                <a:lnTo>
                  <a:pt x="11196" y="2586"/>
                </a:lnTo>
                <a:lnTo>
                  <a:pt x="11196" y="2577"/>
                </a:lnTo>
                <a:lnTo>
                  <a:pt x="11187" y="2568"/>
                </a:lnTo>
                <a:lnTo>
                  <a:pt x="11178" y="2568"/>
                </a:lnTo>
                <a:lnTo>
                  <a:pt x="11160" y="2568"/>
                </a:lnTo>
                <a:lnTo>
                  <a:pt x="11143" y="2577"/>
                </a:lnTo>
                <a:lnTo>
                  <a:pt x="11151" y="2604"/>
                </a:lnTo>
                <a:lnTo>
                  <a:pt x="11143" y="2612"/>
                </a:lnTo>
                <a:lnTo>
                  <a:pt x="11134" y="2612"/>
                </a:lnTo>
                <a:lnTo>
                  <a:pt x="11125" y="2621"/>
                </a:lnTo>
                <a:lnTo>
                  <a:pt x="11116" y="2621"/>
                </a:lnTo>
                <a:lnTo>
                  <a:pt x="11116" y="2612"/>
                </a:lnTo>
                <a:lnTo>
                  <a:pt x="11107" y="2612"/>
                </a:lnTo>
                <a:lnTo>
                  <a:pt x="11099" y="2612"/>
                </a:lnTo>
                <a:lnTo>
                  <a:pt x="11081" y="2621"/>
                </a:lnTo>
                <a:lnTo>
                  <a:pt x="11081" y="2630"/>
                </a:lnTo>
                <a:lnTo>
                  <a:pt x="11072" y="2630"/>
                </a:lnTo>
                <a:lnTo>
                  <a:pt x="11072" y="2639"/>
                </a:lnTo>
                <a:lnTo>
                  <a:pt x="11063" y="2639"/>
                </a:lnTo>
                <a:lnTo>
                  <a:pt x="11063" y="2630"/>
                </a:lnTo>
                <a:lnTo>
                  <a:pt x="11046" y="2621"/>
                </a:lnTo>
                <a:lnTo>
                  <a:pt x="11046" y="2612"/>
                </a:lnTo>
                <a:lnTo>
                  <a:pt x="11019" y="2612"/>
                </a:lnTo>
                <a:lnTo>
                  <a:pt x="11010" y="2612"/>
                </a:lnTo>
                <a:lnTo>
                  <a:pt x="11010" y="2621"/>
                </a:lnTo>
                <a:lnTo>
                  <a:pt x="11028" y="2648"/>
                </a:lnTo>
                <a:lnTo>
                  <a:pt x="11028" y="2657"/>
                </a:lnTo>
                <a:lnTo>
                  <a:pt x="11028" y="2665"/>
                </a:lnTo>
                <a:lnTo>
                  <a:pt x="11019" y="2665"/>
                </a:lnTo>
                <a:lnTo>
                  <a:pt x="11010" y="2648"/>
                </a:lnTo>
                <a:lnTo>
                  <a:pt x="11001" y="2639"/>
                </a:lnTo>
                <a:lnTo>
                  <a:pt x="10993" y="2621"/>
                </a:lnTo>
                <a:lnTo>
                  <a:pt x="10984" y="2621"/>
                </a:lnTo>
                <a:lnTo>
                  <a:pt x="10975" y="2612"/>
                </a:lnTo>
                <a:lnTo>
                  <a:pt x="10966" y="2612"/>
                </a:lnTo>
                <a:lnTo>
                  <a:pt x="10957" y="2612"/>
                </a:lnTo>
                <a:lnTo>
                  <a:pt x="10957" y="2621"/>
                </a:lnTo>
                <a:lnTo>
                  <a:pt x="10949" y="2621"/>
                </a:lnTo>
                <a:lnTo>
                  <a:pt x="10931" y="2621"/>
                </a:lnTo>
                <a:lnTo>
                  <a:pt x="10931" y="2630"/>
                </a:lnTo>
                <a:lnTo>
                  <a:pt x="10931" y="2639"/>
                </a:lnTo>
                <a:lnTo>
                  <a:pt x="10931" y="2657"/>
                </a:lnTo>
                <a:lnTo>
                  <a:pt x="10931" y="2665"/>
                </a:lnTo>
                <a:lnTo>
                  <a:pt x="10922" y="2665"/>
                </a:lnTo>
                <a:lnTo>
                  <a:pt x="10913" y="2657"/>
                </a:lnTo>
                <a:lnTo>
                  <a:pt x="10904" y="2648"/>
                </a:lnTo>
                <a:lnTo>
                  <a:pt x="10896" y="2639"/>
                </a:lnTo>
                <a:lnTo>
                  <a:pt x="10887" y="2630"/>
                </a:lnTo>
                <a:lnTo>
                  <a:pt x="10878" y="2621"/>
                </a:lnTo>
                <a:lnTo>
                  <a:pt x="10869" y="2621"/>
                </a:lnTo>
                <a:lnTo>
                  <a:pt x="10860" y="2630"/>
                </a:lnTo>
                <a:lnTo>
                  <a:pt x="10860" y="2639"/>
                </a:lnTo>
                <a:lnTo>
                  <a:pt x="10860" y="2657"/>
                </a:lnTo>
                <a:lnTo>
                  <a:pt x="10860" y="2665"/>
                </a:lnTo>
                <a:lnTo>
                  <a:pt x="10860" y="2683"/>
                </a:lnTo>
                <a:lnTo>
                  <a:pt x="10852" y="2683"/>
                </a:lnTo>
                <a:lnTo>
                  <a:pt x="10843" y="2674"/>
                </a:lnTo>
                <a:lnTo>
                  <a:pt x="10834" y="2674"/>
                </a:lnTo>
                <a:lnTo>
                  <a:pt x="10825" y="2674"/>
                </a:lnTo>
                <a:lnTo>
                  <a:pt x="10816" y="2683"/>
                </a:lnTo>
                <a:lnTo>
                  <a:pt x="10816" y="2701"/>
                </a:lnTo>
                <a:lnTo>
                  <a:pt x="10807" y="2701"/>
                </a:lnTo>
                <a:lnTo>
                  <a:pt x="10807" y="2709"/>
                </a:lnTo>
                <a:lnTo>
                  <a:pt x="10807" y="2718"/>
                </a:lnTo>
                <a:lnTo>
                  <a:pt x="10799" y="2718"/>
                </a:lnTo>
                <a:lnTo>
                  <a:pt x="10799" y="2701"/>
                </a:lnTo>
                <a:lnTo>
                  <a:pt x="10790" y="2701"/>
                </a:lnTo>
                <a:lnTo>
                  <a:pt x="10781" y="2701"/>
                </a:lnTo>
                <a:lnTo>
                  <a:pt x="10781" y="2692"/>
                </a:lnTo>
                <a:lnTo>
                  <a:pt x="10790" y="2692"/>
                </a:lnTo>
                <a:lnTo>
                  <a:pt x="10790" y="2683"/>
                </a:lnTo>
                <a:lnTo>
                  <a:pt x="10781" y="2683"/>
                </a:lnTo>
                <a:lnTo>
                  <a:pt x="10781" y="2674"/>
                </a:lnTo>
                <a:lnTo>
                  <a:pt x="10772" y="2674"/>
                </a:lnTo>
                <a:lnTo>
                  <a:pt x="10763" y="2665"/>
                </a:lnTo>
                <a:lnTo>
                  <a:pt x="10781" y="2674"/>
                </a:lnTo>
                <a:lnTo>
                  <a:pt x="10781" y="2665"/>
                </a:lnTo>
                <a:lnTo>
                  <a:pt x="10790" y="2665"/>
                </a:lnTo>
                <a:lnTo>
                  <a:pt x="10790" y="2648"/>
                </a:lnTo>
                <a:lnTo>
                  <a:pt x="10790" y="2639"/>
                </a:lnTo>
                <a:lnTo>
                  <a:pt x="10781" y="2639"/>
                </a:lnTo>
                <a:lnTo>
                  <a:pt x="10772" y="2639"/>
                </a:lnTo>
                <a:lnTo>
                  <a:pt x="10781" y="2639"/>
                </a:lnTo>
                <a:lnTo>
                  <a:pt x="10781" y="2630"/>
                </a:lnTo>
                <a:lnTo>
                  <a:pt x="10772" y="2621"/>
                </a:lnTo>
                <a:lnTo>
                  <a:pt x="10754" y="2612"/>
                </a:lnTo>
                <a:lnTo>
                  <a:pt x="10746" y="2604"/>
                </a:lnTo>
                <a:lnTo>
                  <a:pt x="10728" y="2595"/>
                </a:lnTo>
                <a:lnTo>
                  <a:pt x="10719" y="2586"/>
                </a:lnTo>
                <a:lnTo>
                  <a:pt x="10710" y="2577"/>
                </a:lnTo>
                <a:lnTo>
                  <a:pt x="10702" y="2577"/>
                </a:lnTo>
                <a:lnTo>
                  <a:pt x="10684" y="2577"/>
                </a:lnTo>
                <a:lnTo>
                  <a:pt x="10675" y="2577"/>
                </a:lnTo>
                <a:lnTo>
                  <a:pt x="10666" y="2586"/>
                </a:lnTo>
                <a:lnTo>
                  <a:pt x="10657" y="2586"/>
                </a:lnTo>
                <a:lnTo>
                  <a:pt x="10657" y="2595"/>
                </a:lnTo>
                <a:lnTo>
                  <a:pt x="10666" y="2595"/>
                </a:lnTo>
                <a:lnTo>
                  <a:pt x="10684" y="2595"/>
                </a:lnTo>
                <a:lnTo>
                  <a:pt x="10693" y="2595"/>
                </a:lnTo>
                <a:lnTo>
                  <a:pt x="10702" y="2595"/>
                </a:lnTo>
                <a:lnTo>
                  <a:pt x="10702" y="2604"/>
                </a:lnTo>
                <a:lnTo>
                  <a:pt x="10684" y="2604"/>
                </a:lnTo>
                <a:lnTo>
                  <a:pt x="10675" y="2604"/>
                </a:lnTo>
                <a:lnTo>
                  <a:pt x="10675" y="2612"/>
                </a:lnTo>
                <a:lnTo>
                  <a:pt x="10684" y="2612"/>
                </a:lnTo>
                <a:lnTo>
                  <a:pt x="10710" y="2621"/>
                </a:lnTo>
                <a:lnTo>
                  <a:pt x="10710" y="2630"/>
                </a:lnTo>
                <a:lnTo>
                  <a:pt x="10710" y="2639"/>
                </a:lnTo>
                <a:lnTo>
                  <a:pt x="10710" y="2648"/>
                </a:lnTo>
                <a:lnTo>
                  <a:pt x="10702" y="2648"/>
                </a:lnTo>
                <a:lnTo>
                  <a:pt x="10693" y="2648"/>
                </a:lnTo>
                <a:lnTo>
                  <a:pt x="10693" y="2639"/>
                </a:lnTo>
                <a:lnTo>
                  <a:pt x="10693" y="2630"/>
                </a:lnTo>
                <a:lnTo>
                  <a:pt x="10684" y="2630"/>
                </a:lnTo>
                <a:lnTo>
                  <a:pt x="10684" y="2639"/>
                </a:lnTo>
                <a:lnTo>
                  <a:pt x="10675" y="2639"/>
                </a:lnTo>
                <a:lnTo>
                  <a:pt x="10666" y="2639"/>
                </a:lnTo>
                <a:lnTo>
                  <a:pt x="10666" y="2630"/>
                </a:lnTo>
                <a:lnTo>
                  <a:pt x="10666" y="2621"/>
                </a:lnTo>
                <a:lnTo>
                  <a:pt x="10649" y="2612"/>
                </a:lnTo>
                <a:lnTo>
                  <a:pt x="10640" y="2612"/>
                </a:lnTo>
                <a:lnTo>
                  <a:pt x="10631" y="2612"/>
                </a:lnTo>
                <a:lnTo>
                  <a:pt x="10622" y="2621"/>
                </a:lnTo>
                <a:lnTo>
                  <a:pt x="10631" y="2630"/>
                </a:lnTo>
                <a:lnTo>
                  <a:pt x="10613" y="2621"/>
                </a:lnTo>
                <a:lnTo>
                  <a:pt x="10613" y="2630"/>
                </a:lnTo>
                <a:lnTo>
                  <a:pt x="10622" y="2639"/>
                </a:lnTo>
                <a:lnTo>
                  <a:pt x="10631" y="2648"/>
                </a:lnTo>
                <a:lnTo>
                  <a:pt x="10613" y="2648"/>
                </a:lnTo>
                <a:lnTo>
                  <a:pt x="10604" y="2648"/>
                </a:lnTo>
                <a:lnTo>
                  <a:pt x="10604" y="2657"/>
                </a:lnTo>
                <a:lnTo>
                  <a:pt x="10613" y="2657"/>
                </a:lnTo>
                <a:lnTo>
                  <a:pt x="10622" y="2665"/>
                </a:lnTo>
                <a:lnTo>
                  <a:pt x="10640" y="2665"/>
                </a:lnTo>
                <a:lnTo>
                  <a:pt x="10649" y="2665"/>
                </a:lnTo>
                <a:lnTo>
                  <a:pt x="10640" y="2665"/>
                </a:lnTo>
                <a:lnTo>
                  <a:pt x="10631" y="2674"/>
                </a:lnTo>
                <a:lnTo>
                  <a:pt x="10622" y="2674"/>
                </a:lnTo>
                <a:lnTo>
                  <a:pt x="10604" y="2665"/>
                </a:lnTo>
                <a:lnTo>
                  <a:pt x="10587" y="2657"/>
                </a:lnTo>
                <a:lnTo>
                  <a:pt x="10587" y="2665"/>
                </a:lnTo>
                <a:lnTo>
                  <a:pt x="10596" y="2674"/>
                </a:lnTo>
                <a:lnTo>
                  <a:pt x="10596" y="2683"/>
                </a:lnTo>
                <a:lnTo>
                  <a:pt x="10604" y="2692"/>
                </a:lnTo>
                <a:lnTo>
                  <a:pt x="10596" y="2692"/>
                </a:lnTo>
                <a:lnTo>
                  <a:pt x="10578" y="2683"/>
                </a:lnTo>
                <a:lnTo>
                  <a:pt x="10569" y="2683"/>
                </a:lnTo>
                <a:lnTo>
                  <a:pt x="10560" y="2692"/>
                </a:lnTo>
                <a:lnTo>
                  <a:pt x="10578" y="2692"/>
                </a:lnTo>
                <a:lnTo>
                  <a:pt x="10596" y="2701"/>
                </a:lnTo>
                <a:lnTo>
                  <a:pt x="10604" y="2709"/>
                </a:lnTo>
                <a:lnTo>
                  <a:pt x="10604" y="2701"/>
                </a:lnTo>
                <a:lnTo>
                  <a:pt x="10622" y="2701"/>
                </a:lnTo>
                <a:lnTo>
                  <a:pt x="10657" y="2692"/>
                </a:lnTo>
                <a:lnTo>
                  <a:pt x="10675" y="2683"/>
                </a:lnTo>
                <a:lnTo>
                  <a:pt x="10684" y="2692"/>
                </a:lnTo>
                <a:lnTo>
                  <a:pt x="10693" y="2683"/>
                </a:lnTo>
                <a:lnTo>
                  <a:pt x="10710" y="2692"/>
                </a:lnTo>
                <a:lnTo>
                  <a:pt x="10719" y="2701"/>
                </a:lnTo>
                <a:lnTo>
                  <a:pt x="10737" y="2692"/>
                </a:lnTo>
                <a:lnTo>
                  <a:pt x="10754" y="2701"/>
                </a:lnTo>
                <a:lnTo>
                  <a:pt x="10746" y="2709"/>
                </a:lnTo>
                <a:lnTo>
                  <a:pt x="10728" y="2709"/>
                </a:lnTo>
                <a:lnTo>
                  <a:pt x="10719" y="2718"/>
                </a:lnTo>
                <a:lnTo>
                  <a:pt x="10702" y="2727"/>
                </a:lnTo>
                <a:lnTo>
                  <a:pt x="10710" y="2736"/>
                </a:lnTo>
                <a:lnTo>
                  <a:pt x="10737" y="2736"/>
                </a:lnTo>
                <a:lnTo>
                  <a:pt x="10754" y="2736"/>
                </a:lnTo>
                <a:lnTo>
                  <a:pt x="10754" y="2745"/>
                </a:lnTo>
                <a:lnTo>
                  <a:pt x="10746" y="2745"/>
                </a:lnTo>
                <a:lnTo>
                  <a:pt x="10719" y="2754"/>
                </a:lnTo>
                <a:lnTo>
                  <a:pt x="10702" y="2754"/>
                </a:lnTo>
                <a:lnTo>
                  <a:pt x="10693" y="2754"/>
                </a:lnTo>
                <a:lnTo>
                  <a:pt x="10684" y="2745"/>
                </a:lnTo>
                <a:lnTo>
                  <a:pt x="10684" y="2754"/>
                </a:lnTo>
                <a:lnTo>
                  <a:pt x="10675" y="2754"/>
                </a:lnTo>
                <a:lnTo>
                  <a:pt x="10657" y="2762"/>
                </a:lnTo>
                <a:lnTo>
                  <a:pt x="10657" y="2754"/>
                </a:lnTo>
                <a:lnTo>
                  <a:pt x="10649" y="2754"/>
                </a:lnTo>
                <a:lnTo>
                  <a:pt x="10640" y="2762"/>
                </a:lnTo>
                <a:lnTo>
                  <a:pt x="10631" y="2762"/>
                </a:lnTo>
                <a:lnTo>
                  <a:pt x="10613" y="2762"/>
                </a:lnTo>
                <a:lnTo>
                  <a:pt x="10604" y="2762"/>
                </a:lnTo>
                <a:lnTo>
                  <a:pt x="10596" y="2762"/>
                </a:lnTo>
                <a:lnTo>
                  <a:pt x="10596" y="2771"/>
                </a:lnTo>
                <a:lnTo>
                  <a:pt x="10596" y="2780"/>
                </a:lnTo>
                <a:lnTo>
                  <a:pt x="10604" y="2780"/>
                </a:lnTo>
                <a:lnTo>
                  <a:pt x="10604" y="2789"/>
                </a:lnTo>
                <a:lnTo>
                  <a:pt x="10613" y="2780"/>
                </a:lnTo>
                <a:lnTo>
                  <a:pt x="10631" y="2780"/>
                </a:lnTo>
                <a:lnTo>
                  <a:pt x="10640" y="2771"/>
                </a:lnTo>
                <a:lnTo>
                  <a:pt x="10684" y="2780"/>
                </a:lnTo>
                <a:lnTo>
                  <a:pt x="10710" y="2780"/>
                </a:lnTo>
                <a:lnTo>
                  <a:pt x="10719" y="2789"/>
                </a:lnTo>
                <a:lnTo>
                  <a:pt x="10719" y="2798"/>
                </a:lnTo>
                <a:lnTo>
                  <a:pt x="10719" y="2807"/>
                </a:lnTo>
                <a:lnTo>
                  <a:pt x="10728" y="2807"/>
                </a:lnTo>
                <a:lnTo>
                  <a:pt x="10737" y="2807"/>
                </a:lnTo>
                <a:lnTo>
                  <a:pt x="10746" y="2807"/>
                </a:lnTo>
                <a:lnTo>
                  <a:pt x="10763" y="2798"/>
                </a:lnTo>
                <a:lnTo>
                  <a:pt x="10772" y="2798"/>
                </a:lnTo>
                <a:lnTo>
                  <a:pt x="10763" y="2807"/>
                </a:lnTo>
                <a:lnTo>
                  <a:pt x="10746" y="2815"/>
                </a:lnTo>
                <a:lnTo>
                  <a:pt x="10737" y="2824"/>
                </a:lnTo>
                <a:lnTo>
                  <a:pt x="10746" y="2824"/>
                </a:lnTo>
                <a:lnTo>
                  <a:pt x="10737" y="2833"/>
                </a:lnTo>
                <a:lnTo>
                  <a:pt x="10746" y="2833"/>
                </a:lnTo>
                <a:lnTo>
                  <a:pt x="10763" y="2824"/>
                </a:lnTo>
                <a:lnTo>
                  <a:pt x="10772" y="2824"/>
                </a:lnTo>
                <a:lnTo>
                  <a:pt x="10781" y="2824"/>
                </a:lnTo>
                <a:lnTo>
                  <a:pt x="10772" y="2833"/>
                </a:lnTo>
                <a:lnTo>
                  <a:pt x="10763" y="2833"/>
                </a:lnTo>
                <a:lnTo>
                  <a:pt x="10754" y="2842"/>
                </a:lnTo>
                <a:lnTo>
                  <a:pt x="10754" y="2851"/>
                </a:lnTo>
                <a:lnTo>
                  <a:pt x="10746" y="2860"/>
                </a:lnTo>
                <a:lnTo>
                  <a:pt x="10737" y="2860"/>
                </a:lnTo>
                <a:lnTo>
                  <a:pt x="10737" y="2868"/>
                </a:lnTo>
                <a:lnTo>
                  <a:pt x="10728" y="2868"/>
                </a:lnTo>
                <a:lnTo>
                  <a:pt x="10702" y="2877"/>
                </a:lnTo>
                <a:lnTo>
                  <a:pt x="10702" y="2868"/>
                </a:lnTo>
                <a:lnTo>
                  <a:pt x="10693" y="2868"/>
                </a:lnTo>
                <a:lnTo>
                  <a:pt x="10693" y="2860"/>
                </a:lnTo>
                <a:lnTo>
                  <a:pt x="10684" y="2868"/>
                </a:lnTo>
                <a:lnTo>
                  <a:pt x="10684" y="2877"/>
                </a:lnTo>
                <a:lnTo>
                  <a:pt x="10693" y="2886"/>
                </a:lnTo>
                <a:lnTo>
                  <a:pt x="10693" y="2895"/>
                </a:lnTo>
                <a:lnTo>
                  <a:pt x="10710" y="2895"/>
                </a:lnTo>
                <a:lnTo>
                  <a:pt x="10781" y="2886"/>
                </a:lnTo>
                <a:lnTo>
                  <a:pt x="10790" y="2886"/>
                </a:lnTo>
                <a:lnTo>
                  <a:pt x="10799" y="2877"/>
                </a:lnTo>
                <a:lnTo>
                  <a:pt x="10807" y="2877"/>
                </a:lnTo>
                <a:lnTo>
                  <a:pt x="10799" y="2886"/>
                </a:lnTo>
                <a:lnTo>
                  <a:pt x="10807" y="2886"/>
                </a:lnTo>
                <a:lnTo>
                  <a:pt x="10816" y="2895"/>
                </a:lnTo>
                <a:lnTo>
                  <a:pt x="10825" y="2895"/>
                </a:lnTo>
                <a:lnTo>
                  <a:pt x="10834" y="2895"/>
                </a:lnTo>
                <a:lnTo>
                  <a:pt x="10834" y="2904"/>
                </a:lnTo>
                <a:lnTo>
                  <a:pt x="10843" y="2904"/>
                </a:lnTo>
                <a:lnTo>
                  <a:pt x="10852" y="2895"/>
                </a:lnTo>
                <a:lnTo>
                  <a:pt x="10860" y="2895"/>
                </a:lnTo>
                <a:lnTo>
                  <a:pt x="10860" y="2904"/>
                </a:lnTo>
                <a:lnTo>
                  <a:pt x="10852" y="2904"/>
                </a:lnTo>
                <a:lnTo>
                  <a:pt x="10852" y="2912"/>
                </a:lnTo>
                <a:lnTo>
                  <a:pt x="10860" y="2912"/>
                </a:lnTo>
                <a:lnTo>
                  <a:pt x="10869" y="2921"/>
                </a:lnTo>
                <a:lnTo>
                  <a:pt x="10887" y="2921"/>
                </a:lnTo>
                <a:lnTo>
                  <a:pt x="10904" y="2930"/>
                </a:lnTo>
                <a:lnTo>
                  <a:pt x="10922" y="2930"/>
                </a:lnTo>
                <a:lnTo>
                  <a:pt x="10940" y="2939"/>
                </a:lnTo>
                <a:lnTo>
                  <a:pt x="10984" y="2939"/>
                </a:lnTo>
                <a:lnTo>
                  <a:pt x="11010" y="2939"/>
                </a:lnTo>
                <a:lnTo>
                  <a:pt x="11019" y="2939"/>
                </a:lnTo>
                <a:lnTo>
                  <a:pt x="11019" y="2930"/>
                </a:lnTo>
                <a:lnTo>
                  <a:pt x="11028" y="2930"/>
                </a:lnTo>
                <a:lnTo>
                  <a:pt x="11037" y="2930"/>
                </a:lnTo>
                <a:lnTo>
                  <a:pt x="11046" y="2921"/>
                </a:lnTo>
                <a:lnTo>
                  <a:pt x="11037" y="2921"/>
                </a:lnTo>
                <a:lnTo>
                  <a:pt x="11037" y="2912"/>
                </a:lnTo>
                <a:lnTo>
                  <a:pt x="11046" y="2912"/>
                </a:lnTo>
                <a:lnTo>
                  <a:pt x="11046" y="2904"/>
                </a:lnTo>
                <a:lnTo>
                  <a:pt x="11063" y="2904"/>
                </a:lnTo>
                <a:lnTo>
                  <a:pt x="11099" y="2895"/>
                </a:lnTo>
                <a:close/>
                <a:moveTo>
                  <a:pt x="6590" y="6680"/>
                </a:moveTo>
                <a:lnTo>
                  <a:pt x="6581" y="6671"/>
                </a:lnTo>
                <a:lnTo>
                  <a:pt x="6573" y="6680"/>
                </a:lnTo>
                <a:lnTo>
                  <a:pt x="6581" y="6680"/>
                </a:lnTo>
                <a:lnTo>
                  <a:pt x="6590" y="6680"/>
                </a:lnTo>
                <a:lnTo>
                  <a:pt x="6599" y="6680"/>
                </a:lnTo>
                <a:lnTo>
                  <a:pt x="6590" y="6671"/>
                </a:lnTo>
                <a:close/>
                <a:moveTo>
                  <a:pt x="6096" y="2657"/>
                </a:moveTo>
                <a:lnTo>
                  <a:pt x="6105" y="2665"/>
                </a:lnTo>
                <a:lnTo>
                  <a:pt x="6114" y="2674"/>
                </a:lnTo>
                <a:lnTo>
                  <a:pt x="6123" y="2674"/>
                </a:lnTo>
                <a:lnTo>
                  <a:pt x="6123" y="2683"/>
                </a:lnTo>
                <a:lnTo>
                  <a:pt x="6132" y="2683"/>
                </a:lnTo>
                <a:lnTo>
                  <a:pt x="6140" y="2683"/>
                </a:lnTo>
                <a:lnTo>
                  <a:pt x="6140" y="2674"/>
                </a:lnTo>
                <a:lnTo>
                  <a:pt x="6132" y="2657"/>
                </a:lnTo>
                <a:lnTo>
                  <a:pt x="6132" y="2648"/>
                </a:lnTo>
                <a:lnTo>
                  <a:pt x="6123" y="2639"/>
                </a:lnTo>
                <a:lnTo>
                  <a:pt x="6114" y="2639"/>
                </a:lnTo>
                <a:lnTo>
                  <a:pt x="6114" y="2630"/>
                </a:lnTo>
                <a:lnTo>
                  <a:pt x="6105" y="2630"/>
                </a:lnTo>
                <a:lnTo>
                  <a:pt x="6096" y="2630"/>
                </a:lnTo>
                <a:lnTo>
                  <a:pt x="6096" y="2639"/>
                </a:lnTo>
                <a:lnTo>
                  <a:pt x="6096" y="2648"/>
                </a:lnTo>
                <a:close/>
                <a:moveTo>
                  <a:pt x="5708" y="2206"/>
                </a:moveTo>
                <a:lnTo>
                  <a:pt x="5708" y="2215"/>
                </a:lnTo>
                <a:lnTo>
                  <a:pt x="5717" y="2224"/>
                </a:lnTo>
                <a:lnTo>
                  <a:pt x="5726" y="2224"/>
                </a:lnTo>
                <a:lnTo>
                  <a:pt x="5726" y="2215"/>
                </a:lnTo>
                <a:lnTo>
                  <a:pt x="5726" y="2206"/>
                </a:lnTo>
                <a:lnTo>
                  <a:pt x="5726" y="2198"/>
                </a:lnTo>
                <a:lnTo>
                  <a:pt x="5726" y="2206"/>
                </a:lnTo>
                <a:lnTo>
                  <a:pt x="5717" y="2206"/>
                </a:lnTo>
                <a:close/>
                <a:moveTo>
                  <a:pt x="5699" y="2215"/>
                </a:moveTo>
                <a:lnTo>
                  <a:pt x="5699" y="2206"/>
                </a:lnTo>
                <a:lnTo>
                  <a:pt x="5690" y="2206"/>
                </a:lnTo>
                <a:lnTo>
                  <a:pt x="5690" y="2215"/>
                </a:lnTo>
                <a:lnTo>
                  <a:pt x="5682" y="2215"/>
                </a:lnTo>
                <a:lnTo>
                  <a:pt x="5682" y="2224"/>
                </a:lnTo>
                <a:lnTo>
                  <a:pt x="5690" y="2224"/>
                </a:lnTo>
                <a:lnTo>
                  <a:pt x="5699" y="2224"/>
                </a:lnTo>
                <a:lnTo>
                  <a:pt x="5699" y="2233"/>
                </a:lnTo>
                <a:lnTo>
                  <a:pt x="5708" y="2233"/>
                </a:lnTo>
                <a:lnTo>
                  <a:pt x="5708" y="2224"/>
                </a:lnTo>
                <a:close/>
                <a:moveTo>
                  <a:pt x="5046" y="2268"/>
                </a:moveTo>
                <a:lnTo>
                  <a:pt x="5055" y="2277"/>
                </a:lnTo>
                <a:lnTo>
                  <a:pt x="5064" y="2277"/>
                </a:lnTo>
                <a:lnTo>
                  <a:pt x="5073" y="2277"/>
                </a:lnTo>
                <a:lnTo>
                  <a:pt x="5073" y="2268"/>
                </a:lnTo>
                <a:lnTo>
                  <a:pt x="5082" y="2268"/>
                </a:lnTo>
                <a:lnTo>
                  <a:pt x="5091" y="2268"/>
                </a:lnTo>
                <a:lnTo>
                  <a:pt x="5091" y="2277"/>
                </a:lnTo>
                <a:lnTo>
                  <a:pt x="5099" y="2277"/>
                </a:lnTo>
                <a:lnTo>
                  <a:pt x="5099" y="2286"/>
                </a:lnTo>
                <a:lnTo>
                  <a:pt x="5117" y="2286"/>
                </a:lnTo>
                <a:lnTo>
                  <a:pt x="5126" y="2277"/>
                </a:lnTo>
                <a:lnTo>
                  <a:pt x="5135" y="2277"/>
                </a:lnTo>
                <a:lnTo>
                  <a:pt x="5135" y="2286"/>
                </a:lnTo>
                <a:lnTo>
                  <a:pt x="5135" y="2295"/>
                </a:lnTo>
                <a:lnTo>
                  <a:pt x="5161" y="2303"/>
                </a:lnTo>
                <a:lnTo>
                  <a:pt x="5179" y="2303"/>
                </a:lnTo>
                <a:lnTo>
                  <a:pt x="5196" y="2312"/>
                </a:lnTo>
                <a:lnTo>
                  <a:pt x="5205" y="2321"/>
                </a:lnTo>
                <a:lnTo>
                  <a:pt x="5223" y="2321"/>
                </a:lnTo>
                <a:lnTo>
                  <a:pt x="5258" y="2330"/>
                </a:lnTo>
                <a:lnTo>
                  <a:pt x="5267" y="2330"/>
                </a:lnTo>
                <a:lnTo>
                  <a:pt x="5285" y="2321"/>
                </a:lnTo>
                <a:lnTo>
                  <a:pt x="5302" y="2312"/>
                </a:lnTo>
                <a:lnTo>
                  <a:pt x="5311" y="2303"/>
                </a:lnTo>
                <a:lnTo>
                  <a:pt x="5311" y="2295"/>
                </a:lnTo>
                <a:lnTo>
                  <a:pt x="5320" y="2295"/>
                </a:lnTo>
                <a:lnTo>
                  <a:pt x="5329" y="2295"/>
                </a:lnTo>
                <a:lnTo>
                  <a:pt x="5338" y="2286"/>
                </a:lnTo>
                <a:lnTo>
                  <a:pt x="5346" y="2286"/>
                </a:lnTo>
                <a:lnTo>
                  <a:pt x="5355" y="2286"/>
                </a:lnTo>
                <a:lnTo>
                  <a:pt x="5355" y="2277"/>
                </a:lnTo>
                <a:lnTo>
                  <a:pt x="5346" y="2268"/>
                </a:lnTo>
                <a:lnTo>
                  <a:pt x="5346" y="2277"/>
                </a:lnTo>
                <a:lnTo>
                  <a:pt x="5329" y="2277"/>
                </a:lnTo>
                <a:lnTo>
                  <a:pt x="5320" y="2268"/>
                </a:lnTo>
                <a:lnTo>
                  <a:pt x="5311" y="2259"/>
                </a:lnTo>
                <a:lnTo>
                  <a:pt x="5302" y="2251"/>
                </a:lnTo>
                <a:lnTo>
                  <a:pt x="5293" y="2242"/>
                </a:lnTo>
                <a:lnTo>
                  <a:pt x="5285" y="2224"/>
                </a:lnTo>
                <a:lnTo>
                  <a:pt x="5276" y="2215"/>
                </a:lnTo>
                <a:lnTo>
                  <a:pt x="5249" y="2198"/>
                </a:lnTo>
                <a:lnTo>
                  <a:pt x="5240" y="2189"/>
                </a:lnTo>
                <a:lnTo>
                  <a:pt x="5232" y="2189"/>
                </a:lnTo>
                <a:lnTo>
                  <a:pt x="5223" y="2180"/>
                </a:lnTo>
                <a:lnTo>
                  <a:pt x="5214" y="2171"/>
                </a:lnTo>
                <a:lnTo>
                  <a:pt x="5205" y="2171"/>
                </a:lnTo>
                <a:lnTo>
                  <a:pt x="5196" y="2180"/>
                </a:lnTo>
                <a:lnTo>
                  <a:pt x="5196" y="2171"/>
                </a:lnTo>
                <a:lnTo>
                  <a:pt x="5196" y="2162"/>
                </a:lnTo>
                <a:lnTo>
                  <a:pt x="5179" y="2153"/>
                </a:lnTo>
                <a:lnTo>
                  <a:pt x="5179" y="2145"/>
                </a:lnTo>
                <a:lnTo>
                  <a:pt x="5170" y="2145"/>
                </a:lnTo>
                <a:lnTo>
                  <a:pt x="5161" y="2145"/>
                </a:lnTo>
                <a:lnTo>
                  <a:pt x="5152" y="2153"/>
                </a:lnTo>
                <a:lnTo>
                  <a:pt x="5143" y="2153"/>
                </a:lnTo>
                <a:lnTo>
                  <a:pt x="5135" y="2153"/>
                </a:lnTo>
                <a:lnTo>
                  <a:pt x="5135" y="2162"/>
                </a:lnTo>
                <a:lnTo>
                  <a:pt x="5135" y="2171"/>
                </a:lnTo>
                <a:lnTo>
                  <a:pt x="5135" y="2180"/>
                </a:lnTo>
                <a:lnTo>
                  <a:pt x="5143" y="2189"/>
                </a:lnTo>
                <a:lnTo>
                  <a:pt x="5152" y="2198"/>
                </a:lnTo>
                <a:lnTo>
                  <a:pt x="5143" y="2198"/>
                </a:lnTo>
                <a:lnTo>
                  <a:pt x="5135" y="2198"/>
                </a:lnTo>
                <a:lnTo>
                  <a:pt x="5126" y="2180"/>
                </a:lnTo>
                <a:lnTo>
                  <a:pt x="5117" y="2180"/>
                </a:lnTo>
                <a:lnTo>
                  <a:pt x="5117" y="2189"/>
                </a:lnTo>
                <a:lnTo>
                  <a:pt x="5117" y="2198"/>
                </a:lnTo>
                <a:lnTo>
                  <a:pt x="5117" y="2206"/>
                </a:lnTo>
                <a:lnTo>
                  <a:pt x="5117" y="2215"/>
                </a:lnTo>
                <a:lnTo>
                  <a:pt x="5099" y="2233"/>
                </a:lnTo>
                <a:lnTo>
                  <a:pt x="5091" y="2233"/>
                </a:lnTo>
                <a:lnTo>
                  <a:pt x="5073" y="2242"/>
                </a:lnTo>
                <a:lnTo>
                  <a:pt x="5046" y="2242"/>
                </a:lnTo>
                <a:lnTo>
                  <a:pt x="5038" y="2251"/>
                </a:lnTo>
                <a:lnTo>
                  <a:pt x="5046" y="2259"/>
                </a:lnTo>
                <a:close/>
                <a:moveTo>
                  <a:pt x="6873" y="2409"/>
                </a:moveTo>
                <a:lnTo>
                  <a:pt x="6881" y="2409"/>
                </a:lnTo>
                <a:lnTo>
                  <a:pt x="6890" y="2409"/>
                </a:lnTo>
                <a:lnTo>
                  <a:pt x="6908" y="2409"/>
                </a:lnTo>
                <a:lnTo>
                  <a:pt x="6943" y="2409"/>
                </a:lnTo>
                <a:lnTo>
                  <a:pt x="6961" y="2409"/>
                </a:lnTo>
                <a:lnTo>
                  <a:pt x="6961" y="2401"/>
                </a:lnTo>
                <a:lnTo>
                  <a:pt x="6961" y="2392"/>
                </a:lnTo>
                <a:lnTo>
                  <a:pt x="6961" y="2383"/>
                </a:lnTo>
                <a:lnTo>
                  <a:pt x="6952" y="2383"/>
                </a:lnTo>
                <a:lnTo>
                  <a:pt x="6926" y="2383"/>
                </a:lnTo>
                <a:lnTo>
                  <a:pt x="6908" y="2374"/>
                </a:lnTo>
                <a:lnTo>
                  <a:pt x="6890" y="2374"/>
                </a:lnTo>
                <a:lnTo>
                  <a:pt x="6864" y="2374"/>
                </a:lnTo>
                <a:lnTo>
                  <a:pt x="6864" y="2383"/>
                </a:lnTo>
                <a:lnTo>
                  <a:pt x="6864" y="2392"/>
                </a:lnTo>
                <a:lnTo>
                  <a:pt x="6864" y="2401"/>
                </a:lnTo>
                <a:close/>
                <a:moveTo>
                  <a:pt x="6855" y="2321"/>
                </a:moveTo>
                <a:lnTo>
                  <a:pt x="6855" y="2312"/>
                </a:lnTo>
                <a:lnTo>
                  <a:pt x="6846" y="2303"/>
                </a:lnTo>
                <a:lnTo>
                  <a:pt x="6837" y="2295"/>
                </a:lnTo>
                <a:lnTo>
                  <a:pt x="6829" y="2295"/>
                </a:lnTo>
                <a:lnTo>
                  <a:pt x="6820" y="2295"/>
                </a:lnTo>
                <a:lnTo>
                  <a:pt x="6820" y="2303"/>
                </a:lnTo>
                <a:lnTo>
                  <a:pt x="6820" y="2312"/>
                </a:lnTo>
                <a:lnTo>
                  <a:pt x="6811" y="2312"/>
                </a:lnTo>
                <a:lnTo>
                  <a:pt x="6811" y="2321"/>
                </a:lnTo>
                <a:lnTo>
                  <a:pt x="6820" y="2321"/>
                </a:lnTo>
                <a:lnTo>
                  <a:pt x="6837" y="2330"/>
                </a:lnTo>
                <a:lnTo>
                  <a:pt x="6846" y="2339"/>
                </a:lnTo>
                <a:lnTo>
                  <a:pt x="6855" y="2339"/>
                </a:lnTo>
                <a:lnTo>
                  <a:pt x="6855" y="2330"/>
                </a:lnTo>
                <a:lnTo>
                  <a:pt x="6864" y="2330"/>
                </a:lnTo>
                <a:close/>
                <a:moveTo>
                  <a:pt x="6714" y="2206"/>
                </a:moveTo>
                <a:lnTo>
                  <a:pt x="6696" y="2206"/>
                </a:lnTo>
                <a:lnTo>
                  <a:pt x="6687" y="2198"/>
                </a:lnTo>
                <a:lnTo>
                  <a:pt x="6679" y="2206"/>
                </a:lnTo>
                <a:lnTo>
                  <a:pt x="6670" y="2206"/>
                </a:lnTo>
                <a:lnTo>
                  <a:pt x="6670" y="2215"/>
                </a:lnTo>
                <a:lnTo>
                  <a:pt x="6670" y="2224"/>
                </a:lnTo>
                <a:lnTo>
                  <a:pt x="6670" y="2233"/>
                </a:lnTo>
                <a:lnTo>
                  <a:pt x="6679" y="2233"/>
                </a:lnTo>
                <a:lnTo>
                  <a:pt x="6679" y="2242"/>
                </a:lnTo>
                <a:lnTo>
                  <a:pt x="6687" y="2242"/>
                </a:lnTo>
                <a:lnTo>
                  <a:pt x="6696" y="2242"/>
                </a:lnTo>
                <a:lnTo>
                  <a:pt x="6705" y="2233"/>
                </a:lnTo>
                <a:lnTo>
                  <a:pt x="6714" y="2224"/>
                </a:lnTo>
                <a:lnTo>
                  <a:pt x="6723" y="2215"/>
                </a:lnTo>
                <a:lnTo>
                  <a:pt x="6723" y="2206"/>
                </a:lnTo>
                <a:close/>
                <a:moveTo>
                  <a:pt x="6784" y="2339"/>
                </a:moveTo>
                <a:lnTo>
                  <a:pt x="6776" y="2348"/>
                </a:lnTo>
                <a:lnTo>
                  <a:pt x="6767" y="2348"/>
                </a:lnTo>
                <a:lnTo>
                  <a:pt x="6758" y="2348"/>
                </a:lnTo>
                <a:lnTo>
                  <a:pt x="6740" y="2348"/>
                </a:lnTo>
                <a:lnTo>
                  <a:pt x="6731" y="2348"/>
                </a:lnTo>
                <a:lnTo>
                  <a:pt x="6723" y="2356"/>
                </a:lnTo>
                <a:lnTo>
                  <a:pt x="6714" y="2356"/>
                </a:lnTo>
                <a:lnTo>
                  <a:pt x="6705" y="2374"/>
                </a:lnTo>
                <a:lnTo>
                  <a:pt x="6687" y="2392"/>
                </a:lnTo>
                <a:lnTo>
                  <a:pt x="6679" y="2401"/>
                </a:lnTo>
                <a:lnTo>
                  <a:pt x="6679" y="2427"/>
                </a:lnTo>
                <a:lnTo>
                  <a:pt x="6679" y="2445"/>
                </a:lnTo>
                <a:lnTo>
                  <a:pt x="6687" y="2462"/>
                </a:lnTo>
                <a:lnTo>
                  <a:pt x="6696" y="2471"/>
                </a:lnTo>
                <a:lnTo>
                  <a:pt x="6696" y="2480"/>
                </a:lnTo>
                <a:lnTo>
                  <a:pt x="6705" y="2480"/>
                </a:lnTo>
                <a:lnTo>
                  <a:pt x="6723" y="2480"/>
                </a:lnTo>
                <a:lnTo>
                  <a:pt x="6749" y="2480"/>
                </a:lnTo>
                <a:lnTo>
                  <a:pt x="6767" y="2480"/>
                </a:lnTo>
                <a:lnTo>
                  <a:pt x="6784" y="2480"/>
                </a:lnTo>
                <a:lnTo>
                  <a:pt x="6811" y="2462"/>
                </a:lnTo>
                <a:lnTo>
                  <a:pt x="6820" y="2462"/>
                </a:lnTo>
                <a:lnTo>
                  <a:pt x="6829" y="2454"/>
                </a:lnTo>
                <a:lnTo>
                  <a:pt x="6837" y="2445"/>
                </a:lnTo>
                <a:lnTo>
                  <a:pt x="6837" y="2436"/>
                </a:lnTo>
                <a:lnTo>
                  <a:pt x="6837" y="2418"/>
                </a:lnTo>
                <a:lnTo>
                  <a:pt x="6837" y="2392"/>
                </a:lnTo>
                <a:lnTo>
                  <a:pt x="6837" y="2383"/>
                </a:lnTo>
                <a:lnTo>
                  <a:pt x="6837" y="2374"/>
                </a:lnTo>
                <a:lnTo>
                  <a:pt x="6837" y="2365"/>
                </a:lnTo>
                <a:lnTo>
                  <a:pt x="6837" y="2356"/>
                </a:lnTo>
                <a:lnTo>
                  <a:pt x="6793" y="2348"/>
                </a:lnTo>
                <a:close/>
                <a:moveTo>
                  <a:pt x="4993" y="2259"/>
                </a:moveTo>
                <a:lnTo>
                  <a:pt x="5002" y="2259"/>
                </a:lnTo>
                <a:lnTo>
                  <a:pt x="5011" y="2259"/>
                </a:lnTo>
                <a:lnTo>
                  <a:pt x="5002" y="2251"/>
                </a:lnTo>
                <a:lnTo>
                  <a:pt x="5002" y="2242"/>
                </a:lnTo>
                <a:lnTo>
                  <a:pt x="4993" y="2242"/>
                </a:lnTo>
                <a:lnTo>
                  <a:pt x="4993" y="2251"/>
                </a:lnTo>
                <a:lnTo>
                  <a:pt x="4985" y="2251"/>
                </a:lnTo>
                <a:close/>
                <a:moveTo>
                  <a:pt x="5320" y="2206"/>
                </a:moveTo>
                <a:lnTo>
                  <a:pt x="5320" y="2215"/>
                </a:lnTo>
                <a:lnTo>
                  <a:pt x="5329" y="2215"/>
                </a:lnTo>
                <a:lnTo>
                  <a:pt x="5338" y="2215"/>
                </a:lnTo>
                <a:lnTo>
                  <a:pt x="5346" y="2206"/>
                </a:lnTo>
                <a:lnTo>
                  <a:pt x="5346" y="2198"/>
                </a:lnTo>
                <a:lnTo>
                  <a:pt x="5346" y="2189"/>
                </a:lnTo>
                <a:lnTo>
                  <a:pt x="5338" y="2180"/>
                </a:lnTo>
                <a:lnTo>
                  <a:pt x="5329" y="2180"/>
                </a:lnTo>
                <a:lnTo>
                  <a:pt x="5320" y="2180"/>
                </a:lnTo>
                <a:lnTo>
                  <a:pt x="5311" y="2180"/>
                </a:lnTo>
                <a:lnTo>
                  <a:pt x="5302" y="2180"/>
                </a:lnTo>
                <a:lnTo>
                  <a:pt x="5302" y="2189"/>
                </a:lnTo>
                <a:lnTo>
                  <a:pt x="5302" y="2198"/>
                </a:lnTo>
                <a:lnTo>
                  <a:pt x="5302" y="2206"/>
                </a:lnTo>
                <a:lnTo>
                  <a:pt x="5311" y="2215"/>
                </a:lnTo>
                <a:lnTo>
                  <a:pt x="5311" y="2206"/>
                </a:lnTo>
                <a:lnTo>
                  <a:pt x="5311" y="2198"/>
                </a:lnTo>
                <a:lnTo>
                  <a:pt x="5320" y="2189"/>
                </a:lnTo>
                <a:lnTo>
                  <a:pt x="5311" y="2189"/>
                </a:lnTo>
                <a:lnTo>
                  <a:pt x="5320" y="2189"/>
                </a:lnTo>
                <a:lnTo>
                  <a:pt x="5329" y="2198"/>
                </a:lnTo>
                <a:lnTo>
                  <a:pt x="5329" y="2206"/>
                </a:lnTo>
                <a:close/>
                <a:moveTo>
                  <a:pt x="4870" y="2286"/>
                </a:moveTo>
                <a:lnTo>
                  <a:pt x="4861" y="2277"/>
                </a:lnTo>
                <a:lnTo>
                  <a:pt x="4852" y="2286"/>
                </a:lnTo>
                <a:lnTo>
                  <a:pt x="4852" y="2295"/>
                </a:lnTo>
                <a:lnTo>
                  <a:pt x="4843" y="2295"/>
                </a:lnTo>
                <a:lnTo>
                  <a:pt x="4835" y="2295"/>
                </a:lnTo>
                <a:lnTo>
                  <a:pt x="4843" y="2303"/>
                </a:lnTo>
                <a:lnTo>
                  <a:pt x="4861" y="2312"/>
                </a:lnTo>
                <a:lnTo>
                  <a:pt x="4870" y="2312"/>
                </a:lnTo>
                <a:lnTo>
                  <a:pt x="4879" y="2303"/>
                </a:lnTo>
                <a:lnTo>
                  <a:pt x="4879" y="2295"/>
                </a:lnTo>
                <a:lnTo>
                  <a:pt x="4879" y="2286"/>
                </a:lnTo>
                <a:close/>
                <a:moveTo>
                  <a:pt x="4314" y="2374"/>
                </a:moveTo>
                <a:lnTo>
                  <a:pt x="4305" y="2383"/>
                </a:lnTo>
                <a:lnTo>
                  <a:pt x="4323" y="2383"/>
                </a:lnTo>
                <a:close/>
                <a:moveTo>
                  <a:pt x="4341" y="2392"/>
                </a:moveTo>
                <a:lnTo>
                  <a:pt x="4332" y="2392"/>
                </a:lnTo>
                <a:lnTo>
                  <a:pt x="4341" y="2392"/>
                </a:lnTo>
                <a:lnTo>
                  <a:pt x="4349" y="2401"/>
                </a:lnTo>
                <a:lnTo>
                  <a:pt x="4349" y="2392"/>
                </a:lnTo>
                <a:close/>
                <a:moveTo>
                  <a:pt x="4914" y="2206"/>
                </a:moveTo>
                <a:lnTo>
                  <a:pt x="4923" y="2206"/>
                </a:lnTo>
                <a:lnTo>
                  <a:pt x="4923" y="2198"/>
                </a:lnTo>
                <a:lnTo>
                  <a:pt x="4932" y="2198"/>
                </a:lnTo>
                <a:lnTo>
                  <a:pt x="4923" y="2189"/>
                </a:lnTo>
                <a:lnTo>
                  <a:pt x="4914" y="2180"/>
                </a:lnTo>
                <a:lnTo>
                  <a:pt x="4905" y="2189"/>
                </a:lnTo>
                <a:lnTo>
                  <a:pt x="4914" y="2198"/>
                </a:lnTo>
                <a:close/>
                <a:moveTo>
                  <a:pt x="6643" y="2877"/>
                </a:moveTo>
                <a:lnTo>
                  <a:pt x="6652" y="2877"/>
                </a:lnTo>
                <a:lnTo>
                  <a:pt x="6652" y="2868"/>
                </a:lnTo>
                <a:lnTo>
                  <a:pt x="6643" y="2868"/>
                </a:lnTo>
                <a:lnTo>
                  <a:pt x="6626" y="2868"/>
                </a:lnTo>
                <a:lnTo>
                  <a:pt x="6626" y="2877"/>
                </a:lnTo>
                <a:close/>
                <a:moveTo>
                  <a:pt x="4967" y="2286"/>
                </a:moveTo>
                <a:lnTo>
                  <a:pt x="4976" y="2286"/>
                </a:lnTo>
                <a:lnTo>
                  <a:pt x="4976" y="2295"/>
                </a:lnTo>
                <a:lnTo>
                  <a:pt x="4985" y="2286"/>
                </a:lnTo>
                <a:lnTo>
                  <a:pt x="4993" y="2286"/>
                </a:lnTo>
                <a:lnTo>
                  <a:pt x="4993" y="2268"/>
                </a:lnTo>
                <a:lnTo>
                  <a:pt x="4985" y="2259"/>
                </a:lnTo>
                <a:lnTo>
                  <a:pt x="4976" y="2251"/>
                </a:lnTo>
                <a:lnTo>
                  <a:pt x="4967" y="2251"/>
                </a:lnTo>
                <a:lnTo>
                  <a:pt x="4967" y="2259"/>
                </a:lnTo>
                <a:lnTo>
                  <a:pt x="4958" y="2259"/>
                </a:lnTo>
                <a:lnTo>
                  <a:pt x="4967" y="2259"/>
                </a:lnTo>
                <a:lnTo>
                  <a:pt x="4967" y="2268"/>
                </a:lnTo>
                <a:lnTo>
                  <a:pt x="4958" y="2277"/>
                </a:lnTo>
                <a:lnTo>
                  <a:pt x="4958" y="2286"/>
                </a:lnTo>
                <a:close/>
                <a:moveTo>
                  <a:pt x="3335" y="4483"/>
                </a:moveTo>
                <a:lnTo>
                  <a:pt x="3335" y="4475"/>
                </a:lnTo>
                <a:lnTo>
                  <a:pt x="3326" y="4475"/>
                </a:lnTo>
                <a:lnTo>
                  <a:pt x="3317" y="4475"/>
                </a:lnTo>
                <a:lnTo>
                  <a:pt x="3317" y="4483"/>
                </a:lnTo>
                <a:lnTo>
                  <a:pt x="3326" y="4483"/>
                </a:lnTo>
                <a:close/>
                <a:moveTo>
                  <a:pt x="4667" y="2312"/>
                </a:moveTo>
                <a:lnTo>
                  <a:pt x="4658" y="2312"/>
                </a:lnTo>
                <a:lnTo>
                  <a:pt x="4649" y="2312"/>
                </a:lnTo>
                <a:lnTo>
                  <a:pt x="4641" y="2312"/>
                </a:lnTo>
                <a:lnTo>
                  <a:pt x="4632" y="2312"/>
                </a:lnTo>
                <a:lnTo>
                  <a:pt x="4641" y="2321"/>
                </a:lnTo>
                <a:lnTo>
                  <a:pt x="4649" y="2330"/>
                </a:lnTo>
                <a:lnTo>
                  <a:pt x="4658" y="2330"/>
                </a:lnTo>
                <a:lnTo>
                  <a:pt x="4667" y="2339"/>
                </a:lnTo>
                <a:lnTo>
                  <a:pt x="4676" y="2330"/>
                </a:lnTo>
                <a:lnTo>
                  <a:pt x="4685" y="2330"/>
                </a:lnTo>
                <a:lnTo>
                  <a:pt x="4676" y="2330"/>
                </a:lnTo>
                <a:lnTo>
                  <a:pt x="4676" y="2321"/>
                </a:lnTo>
                <a:close/>
                <a:moveTo>
                  <a:pt x="6476" y="3142"/>
                </a:moveTo>
                <a:lnTo>
                  <a:pt x="6484" y="3142"/>
                </a:lnTo>
                <a:lnTo>
                  <a:pt x="6493" y="3151"/>
                </a:lnTo>
                <a:lnTo>
                  <a:pt x="6502" y="3151"/>
                </a:lnTo>
                <a:lnTo>
                  <a:pt x="6502" y="3142"/>
                </a:lnTo>
                <a:lnTo>
                  <a:pt x="6502" y="3133"/>
                </a:lnTo>
                <a:lnTo>
                  <a:pt x="6511" y="3124"/>
                </a:lnTo>
                <a:lnTo>
                  <a:pt x="6520" y="3115"/>
                </a:lnTo>
                <a:lnTo>
                  <a:pt x="6520" y="3107"/>
                </a:lnTo>
                <a:lnTo>
                  <a:pt x="6529" y="3098"/>
                </a:lnTo>
                <a:lnTo>
                  <a:pt x="6529" y="3089"/>
                </a:lnTo>
                <a:lnTo>
                  <a:pt x="6529" y="3080"/>
                </a:lnTo>
                <a:lnTo>
                  <a:pt x="6529" y="3071"/>
                </a:lnTo>
                <a:lnTo>
                  <a:pt x="6520" y="3063"/>
                </a:lnTo>
                <a:lnTo>
                  <a:pt x="6511" y="3054"/>
                </a:lnTo>
                <a:lnTo>
                  <a:pt x="6502" y="3063"/>
                </a:lnTo>
                <a:lnTo>
                  <a:pt x="6484" y="3063"/>
                </a:lnTo>
                <a:lnTo>
                  <a:pt x="6476" y="3063"/>
                </a:lnTo>
                <a:lnTo>
                  <a:pt x="6467" y="3080"/>
                </a:lnTo>
                <a:lnTo>
                  <a:pt x="6458" y="3089"/>
                </a:lnTo>
                <a:lnTo>
                  <a:pt x="6458" y="3098"/>
                </a:lnTo>
                <a:lnTo>
                  <a:pt x="6458" y="3107"/>
                </a:lnTo>
                <a:lnTo>
                  <a:pt x="6458" y="3124"/>
                </a:lnTo>
                <a:lnTo>
                  <a:pt x="6458" y="3133"/>
                </a:lnTo>
                <a:lnTo>
                  <a:pt x="6467" y="3133"/>
                </a:lnTo>
                <a:close/>
                <a:moveTo>
                  <a:pt x="6573" y="2189"/>
                </a:moveTo>
                <a:lnTo>
                  <a:pt x="6581" y="2198"/>
                </a:lnTo>
                <a:lnTo>
                  <a:pt x="6590" y="2189"/>
                </a:lnTo>
                <a:lnTo>
                  <a:pt x="6599" y="2189"/>
                </a:lnTo>
                <a:lnTo>
                  <a:pt x="6617" y="2180"/>
                </a:lnTo>
                <a:lnTo>
                  <a:pt x="6626" y="2171"/>
                </a:lnTo>
                <a:lnTo>
                  <a:pt x="6626" y="2162"/>
                </a:lnTo>
                <a:lnTo>
                  <a:pt x="6617" y="2162"/>
                </a:lnTo>
                <a:lnTo>
                  <a:pt x="6608" y="2162"/>
                </a:lnTo>
                <a:lnTo>
                  <a:pt x="6608" y="2171"/>
                </a:lnTo>
                <a:lnTo>
                  <a:pt x="6599" y="2171"/>
                </a:lnTo>
                <a:lnTo>
                  <a:pt x="6590" y="2171"/>
                </a:lnTo>
                <a:lnTo>
                  <a:pt x="6581" y="2171"/>
                </a:lnTo>
                <a:lnTo>
                  <a:pt x="6564" y="2189"/>
                </a:lnTo>
                <a:lnTo>
                  <a:pt x="6564" y="2198"/>
                </a:lnTo>
                <a:close/>
                <a:moveTo>
                  <a:pt x="6555" y="2339"/>
                </a:moveTo>
                <a:lnTo>
                  <a:pt x="6537" y="2339"/>
                </a:lnTo>
                <a:lnTo>
                  <a:pt x="6537" y="2348"/>
                </a:lnTo>
                <a:lnTo>
                  <a:pt x="6537" y="2356"/>
                </a:lnTo>
                <a:lnTo>
                  <a:pt x="6546" y="2365"/>
                </a:lnTo>
                <a:lnTo>
                  <a:pt x="6555" y="2365"/>
                </a:lnTo>
                <a:lnTo>
                  <a:pt x="6564" y="2348"/>
                </a:lnTo>
                <a:close/>
                <a:moveTo>
                  <a:pt x="6458" y="3371"/>
                </a:moveTo>
                <a:lnTo>
                  <a:pt x="6458" y="3363"/>
                </a:lnTo>
                <a:lnTo>
                  <a:pt x="6467" y="3363"/>
                </a:lnTo>
                <a:lnTo>
                  <a:pt x="6458" y="3354"/>
                </a:lnTo>
                <a:lnTo>
                  <a:pt x="6458" y="3363"/>
                </a:lnTo>
                <a:lnTo>
                  <a:pt x="6449" y="3371"/>
                </a:lnTo>
                <a:close/>
                <a:moveTo>
                  <a:pt x="6520" y="2153"/>
                </a:moveTo>
                <a:lnTo>
                  <a:pt x="6511" y="2153"/>
                </a:lnTo>
                <a:lnTo>
                  <a:pt x="6502" y="2153"/>
                </a:lnTo>
                <a:lnTo>
                  <a:pt x="6484" y="2162"/>
                </a:lnTo>
                <a:lnTo>
                  <a:pt x="6476" y="2162"/>
                </a:lnTo>
                <a:lnTo>
                  <a:pt x="6467" y="2162"/>
                </a:lnTo>
                <a:lnTo>
                  <a:pt x="6467" y="2153"/>
                </a:lnTo>
                <a:lnTo>
                  <a:pt x="6458" y="2153"/>
                </a:lnTo>
                <a:lnTo>
                  <a:pt x="6449" y="2153"/>
                </a:lnTo>
                <a:lnTo>
                  <a:pt x="6440" y="2162"/>
                </a:lnTo>
                <a:lnTo>
                  <a:pt x="6432" y="2162"/>
                </a:lnTo>
                <a:lnTo>
                  <a:pt x="6423" y="2162"/>
                </a:lnTo>
                <a:lnTo>
                  <a:pt x="6423" y="2171"/>
                </a:lnTo>
                <a:lnTo>
                  <a:pt x="6440" y="2171"/>
                </a:lnTo>
                <a:lnTo>
                  <a:pt x="6449" y="2171"/>
                </a:lnTo>
                <a:lnTo>
                  <a:pt x="6449" y="2180"/>
                </a:lnTo>
                <a:lnTo>
                  <a:pt x="6458" y="2180"/>
                </a:lnTo>
                <a:lnTo>
                  <a:pt x="6458" y="2189"/>
                </a:lnTo>
                <a:lnTo>
                  <a:pt x="6467" y="2189"/>
                </a:lnTo>
                <a:lnTo>
                  <a:pt x="6476" y="2189"/>
                </a:lnTo>
                <a:lnTo>
                  <a:pt x="6484" y="2189"/>
                </a:lnTo>
                <a:lnTo>
                  <a:pt x="6476" y="2189"/>
                </a:lnTo>
                <a:lnTo>
                  <a:pt x="6476" y="2171"/>
                </a:lnTo>
                <a:lnTo>
                  <a:pt x="6484" y="2180"/>
                </a:lnTo>
                <a:lnTo>
                  <a:pt x="6511" y="2180"/>
                </a:lnTo>
                <a:lnTo>
                  <a:pt x="6520" y="2171"/>
                </a:lnTo>
                <a:lnTo>
                  <a:pt x="6520" y="2162"/>
                </a:lnTo>
                <a:close/>
                <a:moveTo>
                  <a:pt x="6555" y="2242"/>
                </a:moveTo>
                <a:lnTo>
                  <a:pt x="6537" y="2251"/>
                </a:lnTo>
                <a:lnTo>
                  <a:pt x="6529" y="2251"/>
                </a:lnTo>
                <a:lnTo>
                  <a:pt x="6529" y="2259"/>
                </a:lnTo>
                <a:lnTo>
                  <a:pt x="6520" y="2268"/>
                </a:lnTo>
                <a:lnTo>
                  <a:pt x="6520" y="2277"/>
                </a:lnTo>
                <a:lnTo>
                  <a:pt x="6529" y="2277"/>
                </a:lnTo>
                <a:lnTo>
                  <a:pt x="6537" y="2277"/>
                </a:lnTo>
                <a:lnTo>
                  <a:pt x="6546" y="2277"/>
                </a:lnTo>
                <a:lnTo>
                  <a:pt x="6564" y="2268"/>
                </a:lnTo>
                <a:lnTo>
                  <a:pt x="6573" y="2259"/>
                </a:lnTo>
                <a:lnTo>
                  <a:pt x="6581" y="2251"/>
                </a:lnTo>
                <a:lnTo>
                  <a:pt x="6581" y="2242"/>
                </a:lnTo>
                <a:lnTo>
                  <a:pt x="6590" y="2233"/>
                </a:lnTo>
                <a:lnTo>
                  <a:pt x="6599" y="2224"/>
                </a:lnTo>
                <a:lnTo>
                  <a:pt x="6608" y="2215"/>
                </a:lnTo>
                <a:lnTo>
                  <a:pt x="6599" y="2206"/>
                </a:lnTo>
                <a:lnTo>
                  <a:pt x="6590" y="2206"/>
                </a:lnTo>
                <a:lnTo>
                  <a:pt x="6581" y="2206"/>
                </a:lnTo>
                <a:lnTo>
                  <a:pt x="6573" y="2215"/>
                </a:lnTo>
                <a:lnTo>
                  <a:pt x="6573" y="2224"/>
                </a:lnTo>
                <a:lnTo>
                  <a:pt x="6564" y="2224"/>
                </a:lnTo>
                <a:close/>
                <a:moveTo>
                  <a:pt x="6202" y="2648"/>
                </a:moveTo>
                <a:lnTo>
                  <a:pt x="6202" y="2639"/>
                </a:lnTo>
                <a:lnTo>
                  <a:pt x="6184" y="2630"/>
                </a:lnTo>
                <a:lnTo>
                  <a:pt x="6176" y="2621"/>
                </a:lnTo>
                <a:lnTo>
                  <a:pt x="6149" y="2621"/>
                </a:lnTo>
                <a:lnTo>
                  <a:pt x="6149" y="2630"/>
                </a:lnTo>
                <a:lnTo>
                  <a:pt x="6158" y="2630"/>
                </a:lnTo>
                <a:lnTo>
                  <a:pt x="6167" y="2639"/>
                </a:lnTo>
                <a:lnTo>
                  <a:pt x="6176" y="2648"/>
                </a:lnTo>
                <a:lnTo>
                  <a:pt x="6176" y="2665"/>
                </a:lnTo>
                <a:lnTo>
                  <a:pt x="6184" y="2665"/>
                </a:lnTo>
                <a:lnTo>
                  <a:pt x="6193" y="2657"/>
                </a:lnTo>
                <a:lnTo>
                  <a:pt x="6202" y="2665"/>
                </a:lnTo>
                <a:lnTo>
                  <a:pt x="6193" y="2674"/>
                </a:lnTo>
                <a:lnTo>
                  <a:pt x="6202" y="2674"/>
                </a:lnTo>
                <a:lnTo>
                  <a:pt x="6211" y="2674"/>
                </a:lnTo>
                <a:lnTo>
                  <a:pt x="6220" y="2674"/>
                </a:lnTo>
                <a:lnTo>
                  <a:pt x="6229" y="2683"/>
                </a:lnTo>
                <a:lnTo>
                  <a:pt x="6237" y="2674"/>
                </a:lnTo>
                <a:lnTo>
                  <a:pt x="6237" y="2665"/>
                </a:lnTo>
                <a:lnTo>
                  <a:pt x="6220" y="2665"/>
                </a:lnTo>
                <a:lnTo>
                  <a:pt x="6211" y="2665"/>
                </a:lnTo>
                <a:lnTo>
                  <a:pt x="6202" y="2657"/>
                </a:lnTo>
                <a:close/>
                <a:moveTo>
                  <a:pt x="6237" y="2604"/>
                </a:moveTo>
                <a:lnTo>
                  <a:pt x="6246" y="2604"/>
                </a:lnTo>
                <a:lnTo>
                  <a:pt x="6255" y="2612"/>
                </a:lnTo>
                <a:lnTo>
                  <a:pt x="6264" y="2604"/>
                </a:lnTo>
                <a:lnTo>
                  <a:pt x="6255" y="2604"/>
                </a:lnTo>
                <a:lnTo>
                  <a:pt x="6246" y="2604"/>
                </a:lnTo>
                <a:lnTo>
                  <a:pt x="6237" y="2595"/>
                </a:lnTo>
                <a:close/>
                <a:moveTo>
                  <a:pt x="6476" y="4033"/>
                </a:moveTo>
                <a:lnTo>
                  <a:pt x="6484" y="4033"/>
                </a:lnTo>
                <a:lnTo>
                  <a:pt x="6476" y="4024"/>
                </a:lnTo>
                <a:close/>
                <a:moveTo>
                  <a:pt x="6476" y="3733"/>
                </a:moveTo>
                <a:lnTo>
                  <a:pt x="6502" y="3724"/>
                </a:lnTo>
                <a:lnTo>
                  <a:pt x="6502" y="3716"/>
                </a:lnTo>
                <a:lnTo>
                  <a:pt x="6511" y="3707"/>
                </a:lnTo>
                <a:lnTo>
                  <a:pt x="6502" y="3707"/>
                </a:lnTo>
                <a:lnTo>
                  <a:pt x="6502" y="3716"/>
                </a:lnTo>
                <a:lnTo>
                  <a:pt x="6493" y="3716"/>
                </a:lnTo>
                <a:lnTo>
                  <a:pt x="6484" y="3716"/>
                </a:lnTo>
                <a:lnTo>
                  <a:pt x="6476" y="3724"/>
                </a:lnTo>
                <a:lnTo>
                  <a:pt x="6467" y="3733"/>
                </a:lnTo>
                <a:close/>
                <a:moveTo>
                  <a:pt x="6564" y="3742"/>
                </a:moveTo>
                <a:lnTo>
                  <a:pt x="6564" y="3733"/>
                </a:lnTo>
                <a:lnTo>
                  <a:pt x="6573" y="3733"/>
                </a:lnTo>
                <a:lnTo>
                  <a:pt x="6573" y="3724"/>
                </a:lnTo>
                <a:lnTo>
                  <a:pt x="6573" y="3707"/>
                </a:lnTo>
                <a:lnTo>
                  <a:pt x="6564" y="3707"/>
                </a:lnTo>
                <a:lnTo>
                  <a:pt x="6564" y="3716"/>
                </a:lnTo>
                <a:lnTo>
                  <a:pt x="6564" y="3724"/>
                </a:lnTo>
                <a:lnTo>
                  <a:pt x="6564" y="3733"/>
                </a:lnTo>
                <a:lnTo>
                  <a:pt x="6555" y="3733"/>
                </a:lnTo>
                <a:lnTo>
                  <a:pt x="6555" y="3742"/>
                </a:lnTo>
                <a:close/>
                <a:moveTo>
                  <a:pt x="6626" y="2974"/>
                </a:moveTo>
                <a:lnTo>
                  <a:pt x="6643" y="2974"/>
                </a:lnTo>
                <a:lnTo>
                  <a:pt x="6652" y="2974"/>
                </a:lnTo>
                <a:lnTo>
                  <a:pt x="6652" y="2965"/>
                </a:lnTo>
                <a:lnTo>
                  <a:pt x="6661" y="2965"/>
                </a:lnTo>
                <a:lnTo>
                  <a:pt x="6661" y="2957"/>
                </a:lnTo>
                <a:lnTo>
                  <a:pt x="6652" y="2948"/>
                </a:lnTo>
                <a:lnTo>
                  <a:pt x="6643" y="2939"/>
                </a:lnTo>
                <a:lnTo>
                  <a:pt x="6634" y="2939"/>
                </a:lnTo>
                <a:lnTo>
                  <a:pt x="6626" y="2930"/>
                </a:lnTo>
                <a:lnTo>
                  <a:pt x="6608" y="2930"/>
                </a:lnTo>
                <a:lnTo>
                  <a:pt x="6590" y="2939"/>
                </a:lnTo>
                <a:lnTo>
                  <a:pt x="6581" y="2939"/>
                </a:lnTo>
                <a:lnTo>
                  <a:pt x="6590" y="2948"/>
                </a:lnTo>
                <a:lnTo>
                  <a:pt x="6608" y="2965"/>
                </a:lnTo>
                <a:close/>
                <a:moveTo>
                  <a:pt x="6599" y="3248"/>
                </a:moveTo>
                <a:lnTo>
                  <a:pt x="6599" y="3239"/>
                </a:lnTo>
                <a:lnTo>
                  <a:pt x="6608" y="3239"/>
                </a:lnTo>
                <a:lnTo>
                  <a:pt x="6590" y="3239"/>
                </a:lnTo>
                <a:lnTo>
                  <a:pt x="6581" y="3239"/>
                </a:lnTo>
                <a:lnTo>
                  <a:pt x="6573" y="3248"/>
                </a:lnTo>
                <a:lnTo>
                  <a:pt x="6581" y="3248"/>
                </a:lnTo>
                <a:close/>
                <a:moveTo>
                  <a:pt x="6511" y="3689"/>
                </a:moveTo>
                <a:lnTo>
                  <a:pt x="6511" y="3680"/>
                </a:lnTo>
                <a:lnTo>
                  <a:pt x="6511" y="3671"/>
                </a:lnTo>
                <a:lnTo>
                  <a:pt x="6511" y="3680"/>
                </a:lnTo>
                <a:close/>
                <a:moveTo>
                  <a:pt x="6484" y="3345"/>
                </a:moveTo>
                <a:lnTo>
                  <a:pt x="6476" y="3345"/>
                </a:lnTo>
                <a:lnTo>
                  <a:pt x="6467" y="3345"/>
                </a:lnTo>
                <a:lnTo>
                  <a:pt x="6467" y="3354"/>
                </a:lnTo>
                <a:lnTo>
                  <a:pt x="6476" y="3354"/>
                </a:lnTo>
                <a:close/>
                <a:moveTo>
                  <a:pt x="6493" y="3601"/>
                </a:moveTo>
                <a:lnTo>
                  <a:pt x="6493" y="3592"/>
                </a:lnTo>
                <a:lnTo>
                  <a:pt x="6493" y="3601"/>
                </a:lnTo>
                <a:lnTo>
                  <a:pt x="6502" y="3592"/>
                </a:lnTo>
                <a:lnTo>
                  <a:pt x="6493" y="3583"/>
                </a:lnTo>
                <a:lnTo>
                  <a:pt x="6493" y="3592"/>
                </a:lnTo>
                <a:close/>
                <a:moveTo>
                  <a:pt x="6484" y="3663"/>
                </a:moveTo>
                <a:lnTo>
                  <a:pt x="6484" y="3671"/>
                </a:lnTo>
                <a:lnTo>
                  <a:pt x="6493" y="3671"/>
                </a:lnTo>
                <a:lnTo>
                  <a:pt x="6493" y="3663"/>
                </a:lnTo>
                <a:close/>
                <a:moveTo>
                  <a:pt x="5973" y="2401"/>
                </a:moveTo>
                <a:lnTo>
                  <a:pt x="5973" y="2409"/>
                </a:lnTo>
                <a:lnTo>
                  <a:pt x="5982" y="2418"/>
                </a:lnTo>
                <a:lnTo>
                  <a:pt x="5990" y="2418"/>
                </a:lnTo>
                <a:lnTo>
                  <a:pt x="5999" y="2418"/>
                </a:lnTo>
                <a:lnTo>
                  <a:pt x="5999" y="2409"/>
                </a:lnTo>
                <a:lnTo>
                  <a:pt x="6008" y="2401"/>
                </a:lnTo>
                <a:lnTo>
                  <a:pt x="6008" y="2392"/>
                </a:lnTo>
                <a:lnTo>
                  <a:pt x="6008" y="2383"/>
                </a:lnTo>
                <a:lnTo>
                  <a:pt x="6008" y="2374"/>
                </a:lnTo>
                <a:lnTo>
                  <a:pt x="6008" y="2365"/>
                </a:lnTo>
                <a:lnTo>
                  <a:pt x="5999" y="2356"/>
                </a:lnTo>
                <a:lnTo>
                  <a:pt x="5990" y="2348"/>
                </a:lnTo>
                <a:lnTo>
                  <a:pt x="5982" y="2348"/>
                </a:lnTo>
                <a:lnTo>
                  <a:pt x="5973" y="2356"/>
                </a:lnTo>
                <a:lnTo>
                  <a:pt x="5973" y="2365"/>
                </a:lnTo>
                <a:lnTo>
                  <a:pt x="5964" y="2374"/>
                </a:lnTo>
                <a:lnTo>
                  <a:pt x="5973" y="2383"/>
                </a:lnTo>
                <a:lnTo>
                  <a:pt x="5973" y="2392"/>
                </a:lnTo>
                <a:close/>
                <a:moveTo>
                  <a:pt x="891" y="6812"/>
                </a:moveTo>
                <a:lnTo>
                  <a:pt x="882" y="6804"/>
                </a:lnTo>
                <a:lnTo>
                  <a:pt x="873" y="6795"/>
                </a:lnTo>
                <a:lnTo>
                  <a:pt x="865" y="6795"/>
                </a:lnTo>
                <a:lnTo>
                  <a:pt x="856" y="6804"/>
                </a:lnTo>
                <a:lnTo>
                  <a:pt x="847" y="6795"/>
                </a:lnTo>
                <a:lnTo>
                  <a:pt x="838" y="6795"/>
                </a:lnTo>
                <a:lnTo>
                  <a:pt x="838" y="6804"/>
                </a:lnTo>
                <a:lnTo>
                  <a:pt x="847" y="6804"/>
                </a:lnTo>
                <a:lnTo>
                  <a:pt x="847" y="6812"/>
                </a:lnTo>
                <a:lnTo>
                  <a:pt x="856" y="6812"/>
                </a:lnTo>
                <a:lnTo>
                  <a:pt x="856" y="6821"/>
                </a:lnTo>
                <a:lnTo>
                  <a:pt x="865" y="6821"/>
                </a:lnTo>
                <a:lnTo>
                  <a:pt x="873" y="6821"/>
                </a:lnTo>
                <a:lnTo>
                  <a:pt x="882" y="6821"/>
                </a:lnTo>
                <a:close/>
                <a:moveTo>
                  <a:pt x="2135" y="2189"/>
                </a:moveTo>
                <a:lnTo>
                  <a:pt x="2135" y="2180"/>
                </a:lnTo>
                <a:lnTo>
                  <a:pt x="2153" y="2180"/>
                </a:lnTo>
                <a:lnTo>
                  <a:pt x="2144" y="2180"/>
                </a:lnTo>
                <a:lnTo>
                  <a:pt x="2135" y="2171"/>
                </a:lnTo>
                <a:lnTo>
                  <a:pt x="2126" y="2171"/>
                </a:lnTo>
                <a:lnTo>
                  <a:pt x="2117" y="2180"/>
                </a:lnTo>
                <a:close/>
                <a:moveTo>
                  <a:pt x="820" y="6777"/>
                </a:moveTo>
                <a:lnTo>
                  <a:pt x="803" y="6777"/>
                </a:lnTo>
                <a:lnTo>
                  <a:pt x="794" y="6777"/>
                </a:lnTo>
                <a:lnTo>
                  <a:pt x="794" y="6786"/>
                </a:lnTo>
                <a:lnTo>
                  <a:pt x="812" y="6786"/>
                </a:lnTo>
                <a:lnTo>
                  <a:pt x="829" y="6786"/>
                </a:lnTo>
                <a:lnTo>
                  <a:pt x="838" y="6786"/>
                </a:lnTo>
                <a:close/>
                <a:moveTo>
                  <a:pt x="962" y="8648"/>
                </a:moveTo>
                <a:lnTo>
                  <a:pt x="970" y="8648"/>
                </a:lnTo>
                <a:close/>
                <a:moveTo>
                  <a:pt x="794" y="8207"/>
                </a:moveTo>
                <a:lnTo>
                  <a:pt x="785" y="8207"/>
                </a:lnTo>
                <a:lnTo>
                  <a:pt x="776" y="8207"/>
                </a:lnTo>
                <a:lnTo>
                  <a:pt x="794" y="8207"/>
                </a:lnTo>
                <a:lnTo>
                  <a:pt x="785" y="8207"/>
                </a:lnTo>
                <a:lnTo>
                  <a:pt x="785" y="8216"/>
                </a:lnTo>
                <a:lnTo>
                  <a:pt x="776" y="8216"/>
                </a:lnTo>
                <a:lnTo>
                  <a:pt x="776" y="8207"/>
                </a:lnTo>
                <a:lnTo>
                  <a:pt x="776" y="8216"/>
                </a:lnTo>
                <a:lnTo>
                  <a:pt x="785" y="8225"/>
                </a:lnTo>
                <a:lnTo>
                  <a:pt x="803" y="8225"/>
                </a:lnTo>
                <a:lnTo>
                  <a:pt x="794" y="8216"/>
                </a:lnTo>
                <a:close/>
                <a:moveTo>
                  <a:pt x="768" y="6768"/>
                </a:moveTo>
                <a:lnTo>
                  <a:pt x="768" y="6759"/>
                </a:lnTo>
                <a:lnTo>
                  <a:pt x="759" y="6759"/>
                </a:lnTo>
                <a:lnTo>
                  <a:pt x="750" y="6751"/>
                </a:lnTo>
                <a:lnTo>
                  <a:pt x="750" y="6742"/>
                </a:lnTo>
                <a:lnTo>
                  <a:pt x="741" y="6742"/>
                </a:lnTo>
                <a:lnTo>
                  <a:pt x="732" y="6751"/>
                </a:lnTo>
                <a:lnTo>
                  <a:pt x="723" y="6751"/>
                </a:lnTo>
                <a:lnTo>
                  <a:pt x="723" y="6759"/>
                </a:lnTo>
                <a:lnTo>
                  <a:pt x="732" y="6768"/>
                </a:lnTo>
                <a:lnTo>
                  <a:pt x="741" y="6768"/>
                </a:lnTo>
                <a:lnTo>
                  <a:pt x="750" y="6768"/>
                </a:lnTo>
                <a:lnTo>
                  <a:pt x="759" y="6768"/>
                </a:lnTo>
                <a:lnTo>
                  <a:pt x="759" y="6777"/>
                </a:lnTo>
                <a:lnTo>
                  <a:pt x="768" y="6777"/>
                </a:lnTo>
                <a:close/>
                <a:moveTo>
                  <a:pt x="829" y="6804"/>
                </a:moveTo>
                <a:lnTo>
                  <a:pt x="820" y="6804"/>
                </a:lnTo>
                <a:lnTo>
                  <a:pt x="812" y="6804"/>
                </a:lnTo>
                <a:lnTo>
                  <a:pt x="820" y="6804"/>
                </a:lnTo>
                <a:lnTo>
                  <a:pt x="820" y="6812"/>
                </a:lnTo>
                <a:lnTo>
                  <a:pt x="829" y="6812"/>
                </a:lnTo>
                <a:close/>
                <a:moveTo>
                  <a:pt x="970" y="6901"/>
                </a:moveTo>
                <a:lnTo>
                  <a:pt x="962" y="6892"/>
                </a:lnTo>
                <a:lnTo>
                  <a:pt x="962" y="6883"/>
                </a:lnTo>
                <a:lnTo>
                  <a:pt x="953" y="6874"/>
                </a:lnTo>
                <a:lnTo>
                  <a:pt x="918" y="6857"/>
                </a:lnTo>
                <a:lnTo>
                  <a:pt x="900" y="6848"/>
                </a:lnTo>
                <a:lnTo>
                  <a:pt x="900" y="6857"/>
                </a:lnTo>
                <a:lnTo>
                  <a:pt x="900" y="6865"/>
                </a:lnTo>
                <a:lnTo>
                  <a:pt x="900" y="6874"/>
                </a:lnTo>
                <a:lnTo>
                  <a:pt x="891" y="6883"/>
                </a:lnTo>
                <a:lnTo>
                  <a:pt x="891" y="6892"/>
                </a:lnTo>
                <a:lnTo>
                  <a:pt x="891" y="6901"/>
                </a:lnTo>
                <a:lnTo>
                  <a:pt x="900" y="6918"/>
                </a:lnTo>
                <a:lnTo>
                  <a:pt x="900" y="6936"/>
                </a:lnTo>
                <a:lnTo>
                  <a:pt x="900" y="6945"/>
                </a:lnTo>
                <a:lnTo>
                  <a:pt x="918" y="6945"/>
                </a:lnTo>
                <a:lnTo>
                  <a:pt x="926" y="6936"/>
                </a:lnTo>
                <a:lnTo>
                  <a:pt x="944" y="6927"/>
                </a:lnTo>
                <a:lnTo>
                  <a:pt x="962" y="6918"/>
                </a:lnTo>
                <a:lnTo>
                  <a:pt x="970" y="6909"/>
                </a:lnTo>
                <a:lnTo>
                  <a:pt x="979" y="6909"/>
                </a:lnTo>
                <a:lnTo>
                  <a:pt x="979" y="6901"/>
                </a:lnTo>
                <a:close/>
                <a:moveTo>
                  <a:pt x="1023" y="3689"/>
                </a:moveTo>
                <a:lnTo>
                  <a:pt x="1015" y="3698"/>
                </a:lnTo>
                <a:lnTo>
                  <a:pt x="1023" y="3698"/>
                </a:lnTo>
                <a:lnTo>
                  <a:pt x="1032" y="3698"/>
                </a:lnTo>
                <a:lnTo>
                  <a:pt x="1032" y="3689"/>
                </a:lnTo>
                <a:close/>
                <a:moveTo>
                  <a:pt x="1156" y="3583"/>
                </a:moveTo>
                <a:lnTo>
                  <a:pt x="1147" y="3574"/>
                </a:lnTo>
                <a:lnTo>
                  <a:pt x="1156" y="3566"/>
                </a:lnTo>
                <a:lnTo>
                  <a:pt x="1147" y="3557"/>
                </a:lnTo>
                <a:lnTo>
                  <a:pt x="1138" y="3557"/>
                </a:lnTo>
                <a:lnTo>
                  <a:pt x="1129" y="3566"/>
                </a:lnTo>
                <a:lnTo>
                  <a:pt x="1120" y="3566"/>
                </a:lnTo>
                <a:lnTo>
                  <a:pt x="1120" y="3557"/>
                </a:lnTo>
                <a:lnTo>
                  <a:pt x="1112" y="3548"/>
                </a:lnTo>
                <a:lnTo>
                  <a:pt x="1103" y="3548"/>
                </a:lnTo>
                <a:lnTo>
                  <a:pt x="1094" y="3548"/>
                </a:lnTo>
                <a:lnTo>
                  <a:pt x="1103" y="3557"/>
                </a:lnTo>
                <a:lnTo>
                  <a:pt x="1094" y="3557"/>
                </a:lnTo>
                <a:lnTo>
                  <a:pt x="1094" y="3566"/>
                </a:lnTo>
                <a:lnTo>
                  <a:pt x="1085" y="3566"/>
                </a:lnTo>
                <a:lnTo>
                  <a:pt x="1076" y="3566"/>
                </a:lnTo>
                <a:lnTo>
                  <a:pt x="1076" y="3574"/>
                </a:lnTo>
                <a:lnTo>
                  <a:pt x="1068" y="3566"/>
                </a:lnTo>
                <a:lnTo>
                  <a:pt x="1059" y="3557"/>
                </a:lnTo>
                <a:lnTo>
                  <a:pt x="1050" y="3557"/>
                </a:lnTo>
                <a:lnTo>
                  <a:pt x="1041" y="3566"/>
                </a:lnTo>
                <a:lnTo>
                  <a:pt x="1050" y="3574"/>
                </a:lnTo>
                <a:lnTo>
                  <a:pt x="1059" y="3583"/>
                </a:lnTo>
                <a:lnTo>
                  <a:pt x="1050" y="3583"/>
                </a:lnTo>
                <a:lnTo>
                  <a:pt x="1050" y="3601"/>
                </a:lnTo>
                <a:lnTo>
                  <a:pt x="1059" y="3610"/>
                </a:lnTo>
                <a:lnTo>
                  <a:pt x="1059" y="3619"/>
                </a:lnTo>
                <a:lnTo>
                  <a:pt x="1050" y="3610"/>
                </a:lnTo>
                <a:lnTo>
                  <a:pt x="1050" y="3601"/>
                </a:lnTo>
                <a:lnTo>
                  <a:pt x="1041" y="3592"/>
                </a:lnTo>
                <a:lnTo>
                  <a:pt x="1032" y="3592"/>
                </a:lnTo>
                <a:lnTo>
                  <a:pt x="1041" y="3592"/>
                </a:lnTo>
                <a:lnTo>
                  <a:pt x="1032" y="3583"/>
                </a:lnTo>
                <a:lnTo>
                  <a:pt x="1023" y="3583"/>
                </a:lnTo>
                <a:lnTo>
                  <a:pt x="1015" y="3583"/>
                </a:lnTo>
                <a:lnTo>
                  <a:pt x="1006" y="3592"/>
                </a:lnTo>
                <a:lnTo>
                  <a:pt x="997" y="3592"/>
                </a:lnTo>
                <a:lnTo>
                  <a:pt x="988" y="3601"/>
                </a:lnTo>
                <a:lnTo>
                  <a:pt x="988" y="3610"/>
                </a:lnTo>
                <a:lnTo>
                  <a:pt x="988" y="3619"/>
                </a:lnTo>
                <a:lnTo>
                  <a:pt x="997" y="3627"/>
                </a:lnTo>
                <a:lnTo>
                  <a:pt x="997" y="3645"/>
                </a:lnTo>
                <a:lnTo>
                  <a:pt x="1015" y="3663"/>
                </a:lnTo>
                <a:lnTo>
                  <a:pt x="1023" y="3654"/>
                </a:lnTo>
                <a:lnTo>
                  <a:pt x="1023" y="3645"/>
                </a:lnTo>
                <a:lnTo>
                  <a:pt x="1015" y="3636"/>
                </a:lnTo>
                <a:lnTo>
                  <a:pt x="1006" y="3636"/>
                </a:lnTo>
                <a:lnTo>
                  <a:pt x="1015" y="3636"/>
                </a:lnTo>
                <a:lnTo>
                  <a:pt x="1023" y="3636"/>
                </a:lnTo>
                <a:lnTo>
                  <a:pt x="1032" y="3636"/>
                </a:lnTo>
                <a:lnTo>
                  <a:pt x="1032" y="3645"/>
                </a:lnTo>
                <a:lnTo>
                  <a:pt x="1041" y="3645"/>
                </a:lnTo>
                <a:lnTo>
                  <a:pt x="1050" y="3654"/>
                </a:lnTo>
                <a:lnTo>
                  <a:pt x="1032" y="3671"/>
                </a:lnTo>
                <a:lnTo>
                  <a:pt x="1041" y="3671"/>
                </a:lnTo>
                <a:lnTo>
                  <a:pt x="1059" y="3663"/>
                </a:lnTo>
                <a:lnTo>
                  <a:pt x="1068" y="3654"/>
                </a:lnTo>
                <a:lnTo>
                  <a:pt x="1068" y="3645"/>
                </a:lnTo>
                <a:lnTo>
                  <a:pt x="1059" y="3645"/>
                </a:lnTo>
                <a:lnTo>
                  <a:pt x="1068" y="3645"/>
                </a:lnTo>
                <a:lnTo>
                  <a:pt x="1076" y="3636"/>
                </a:lnTo>
                <a:lnTo>
                  <a:pt x="1094" y="3627"/>
                </a:lnTo>
                <a:lnTo>
                  <a:pt x="1103" y="3627"/>
                </a:lnTo>
                <a:lnTo>
                  <a:pt x="1112" y="3619"/>
                </a:lnTo>
                <a:lnTo>
                  <a:pt x="1120" y="3619"/>
                </a:lnTo>
                <a:lnTo>
                  <a:pt x="1129" y="3619"/>
                </a:lnTo>
                <a:lnTo>
                  <a:pt x="1138" y="3610"/>
                </a:lnTo>
                <a:lnTo>
                  <a:pt x="1129" y="3610"/>
                </a:lnTo>
                <a:lnTo>
                  <a:pt x="1129" y="3601"/>
                </a:lnTo>
                <a:lnTo>
                  <a:pt x="1112" y="3601"/>
                </a:lnTo>
                <a:lnTo>
                  <a:pt x="1120" y="3601"/>
                </a:lnTo>
                <a:lnTo>
                  <a:pt x="1138" y="3601"/>
                </a:lnTo>
                <a:lnTo>
                  <a:pt x="1156" y="3601"/>
                </a:lnTo>
                <a:lnTo>
                  <a:pt x="1165" y="3592"/>
                </a:lnTo>
                <a:lnTo>
                  <a:pt x="1165" y="3583"/>
                </a:lnTo>
                <a:close/>
                <a:moveTo>
                  <a:pt x="1182" y="3513"/>
                </a:moveTo>
                <a:lnTo>
                  <a:pt x="1173" y="3504"/>
                </a:lnTo>
                <a:lnTo>
                  <a:pt x="1165" y="3504"/>
                </a:lnTo>
                <a:lnTo>
                  <a:pt x="1156" y="3504"/>
                </a:lnTo>
                <a:lnTo>
                  <a:pt x="1147" y="3504"/>
                </a:lnTo>
                <a:lnTo>
                  <a:pt x="1147" y="3495"/>
                </a:lnTo>
                <a:lnTo>
                  <a:pt x="1138" y="3495"/>
                </a:lnTo>
                <a:lnTo>
                  <a:pt x="1120" y="3504"/>
                </a:lnTo>
                <a:lnTo>
                  <a:pt x="1129" y="3504"/>
                </a:lnTo>
                <a:lnTo>
                  <a:pt x="1129" y="3513"/>
                </a:lnTo>
                <a:lnTo>
                  <a:pt x="1120" y="3513"/>
                </a:lnTo>
                <a:lnTo>
                  <a:pt x="1112" y="3513"/>
                </a:lnTo>
                <a:lnTo>
                  <a:pt x="1103" y="3521"/>
                </a:lnTo>
                <a:lnTo>
                  <a:pt x="1085" y="3539"/>
                </a:lnTo>
                <a:lnTo>
                  <a:pt x="1112" y="3548"/>
                </a:lnTo>
                <a:lnTo>
                  <a:pt x="1120" y="3548"/>
                </a:lnTo>
                <a:lnTo>
                  <a:pt x="1120" y="3539"/>
                </a:lnTo>
                <a:lnTo>
                  <a:pt x="1129" y="3539"/>
                </a:lnTo>
                <a:lnTo>
                  <a:pt x="1138" y="3539"/>
                </a:lnTo>
                <a:lnTo>
                  <a:pt x="1138" y="3530"/>
                </a:lnTo>
                <a:lnTo>
                  <a:pt x="1147" y="3530"/>
                </a:lnTo>
                <a:lnTo>
                  <a:pt x="1156" y="3530"/>
                </a:lnTo>
                <a:lnTo>
                  <a:pt x="1165" y="3530"/>
                </a:lnTo>
                <a:lnTo>
                  <a:pt x="1156" y="3521"/>
                </a:lnTo>
                <a:lnTo>
                  <a:pt x="1165" y="3521"/>
                </a:lnTo>
                <a:lnTo>
                  <a:pt x="1173" y="3521"/>
                </a:lnTo>
                <a:lnTo>
                  <a:pt x="1173" y="3530"/>
                </a:lnTo>
                <a:lnTo>
                  <a:pt x="1182" y="3521"/>
                </a:lnTo>
                <a:close/>
                <a:moveTo>
                  <a:pt x="918" y="3777"/>
                </a:moveTo>
                <a:lnTo>
                  <a:pt x="926" y="3777"/>
                </a:lnTo>
                <a:lnTo>
                  <a:pt x="926" y="3769"/>
                </a:lnTo>
                <a:lnTo>
                  <a:pt x="918" y="3760"/>
                </a:lnTo>
                <a:lnTo>
                  <a:pt x="909" y="3769"/>
                </a:lnTo>
                <a:lnTo>
                  <a:pt x="909" y="3777"/>
                </a:lnTo>
                <a:close/>
                <a:moveTo>
                  <a:pt x="1147" y="3495"/>
                </a:moveTo>
                <a:lnTo>
                  <a:pt x="1156" y="3486"/>
                </a:lnTo>
                <a:lnTo>
                  <a:pt x="1156" y="3477"/>
                </a:lnTo>
                <a:lnTo>
                  <a:pt x="1147" y="3477"/>
                </a:lnTo>
                <a:lnTo>
                  <a:pt x="1138" y="3486"/>
                </a:lnTo>
                <a:close/>
                <a:moveTo>
                  <a:pt x="1085" y="3557"/>
                </a:moveTo>
                <a:lnTo>
                  <a:pt x="1085" y="3566"/>
                </a:lnTo>
                <a:lnTo>
                  <a:pt x="1094" y="3566"/>
                </a:lnTo>
                <a:lnTo>
                  <a:pt x="1094" y="3557"/>
                </a:lnTo>
                <a:lnTo>
                  <a:pt x="1085" y="3557"/>
                </a:lnTo>
                <a:lnTo>
                  <a:pt x="1085" y="3548"/>
                </a:lnTo>
                <a:lnTo>
                  <a:pt x="1076" y="3548"/>
                </a:lnTo>
                <a:lnTo>
                  <a:pt x="1076" y="3557"/>
                </a:lnTo>
                <a:close/>
                <a:moveTo>
                  <a:pt x="997" y="3689"/>
                </a:moveTo>
                <a:lnTo>
                  <a:pt x="988" y="3698"/>
                </a:lnTo>
                <a:lnTo>
                  <a:pt x="988" y="3707"/>
                </a:lnTo>
                <a:lnTo>
                  <a:pt x="979" y="3707"/>
                </a:lnTo>
                <a:lnTo>
                  <a:pt x="979" y="3716"/>
                </a:lnTo>
                <a:lnTo>
                  <a:pt x="988" y="3707"/>
                </a:lnTo>
                <a:lnTo>
                  <a:pt x="997" y="3698"/>
                </a:lnTo>
                <a:lnTo>
                  <a:pt x="1006" y="3698"/>
                </a:lnTo>
                <a:lnTo>
                  <a:pt x="1006" y="3689"/>
                </a:lnTo>
                <a:close/>
                <a:moveTo>
                  <a:pt x="1112" y="3636"/>
                </a:moveTo>
                <a:lnTo>
                  <a:pt x="1094" y="3627"/>
                </a:lnTo>
                <a:lnTo>
                  <a:pt x="1085" y="3636"/>
                </a:lnTo>
                <a:lnTo>
                  <a:pt x="1085" y="3645"/>
                </a:lnTo>
                <a:lnTo>
                  <a:pt x="1085" y="3654"/>
                </a:lnTo>
                <a:lnTo>
                  <a:pt x="1094" y="3645"/>
                </a:lnTo>
                <a:lnTo>
                  <a:pt x="1103" y="3636"/>
                </a:lnTo>
                <a:lnTo>
                  <a:pt x="1103" y="3645"/>
                </a:lnTo>
                <a:lnTo>
                  <a:pt x="1112" y="3636"/>
                </a:lnTo>
                <a:lnTo>
                  <a:pt x="1120" y="3636"/>
                </a:lnTo>
                <a:close/>
                <a:moveTo>
                  <a:pt x="644" y="8066"/>
                </a:moveTo>
                <a:lnTo>
                  <a:pt x="644" y="8074"/>
                </a:lnTo>
                <a:lnTo>
                  <a:pt x="644" y="8066"/>
                </a:lnTo>
                <a:lnTo>
                  <a:pt x="644" y="8074"/>
                </a:lnTo>
                <a:lnTo>
                  <a:pt x="653" y="8074"/>
                </a:lnTo>
                <a:close/>
                <a:moveTo>
                  <a:pt x="900" y="8763"/>
                </a:moveTo>
                <a:close/>
                <a:moveTo>
                  <a:pt x="194" y="3936"/>
                </a:moveTo>
                <a:lnTo>
                  <a:pt x="185" y="3927"/>
                </a:lnTo>
                <a:lnTo>
                  <a:pt x="176" y="3936"/>
                </a:lnTo>
                <a:lnTo>
                  <a:pt x="185" y="3936"/>
                </a:lnTo>
                <a:lnTo>
                  <a:pt x="185" y="3945"/>
                </a:lnTo>
                <a:lnTo>
                  <a:pt x="194" y="3945"/>
                </a:lnTo>
                <a:lnTo>
                  <a:pt x="203" y="3936"/>
                </a:lnTo>
                <a:close/>
                <a:moveTo>
                  <a:pt x="362" y="3883"/>
                </a:moveTo>
                <a:lnTo>
                  <a:pt x="353" y="3883"/>
                </a:lnTo>
                <a:lnTo>
                  <a:pt x="344" y="3874"/>
                </a:lnTo>
                <a:lnTo>
                  <a:pt x="344" y="3857"/>
                </a:lnTo>
                <a:lnTo>
                  <a:pt x="335" y="3857"/>
                </a:lnTo>
                <a:lnTo>
                  <a:pt x="318" y="3857"/>
                </a:lnTo>
                <a:lnTo>
                  <a:pt x="309" y="3857"/>
                </a:lnTo>
                <a:lnTo>
                  <a:pt x="291" y="3866"/>
                </a:lnTo>
                <a:lnTo>
                  <a:pt x="282" y="3866"/>
                </a:lnTo>
                <a:lnTo>
                  <a:pt x="273" y="3866"/>
                </a:lnTo>
                <a:lnTo>
                  <a:pt x="265" y="3866"/>
                </a:lnTo>
                <a:lnTo>
                  <a:pt x="247" y="3892"/>
                </a:lnTo>
                <a:lnTo>
                  <a:pt x="238" y="3901"/>
                </a:lnTo>
                <a:lnTo>
                  <a:pt x="238" y="3910"/>
                </a:lnTo>
                <a:lnTo>
                  <a:pt x="238" y="3919"/>
                </a:lnTo>
                <a:lnTo>
                  <a:pt x="247" y="3919"/>
                </a:lnTo>
                <a:lnTo>
                  <a:pt x="256" y="3919"/>
                </a:lnTo>
                <a:lnTo>
                  <a:pt x="265" y="3919"/>
                </a:lnTo>
                <a:lnTo>
                  <a:pt x="273" y="3910"/>
                </a:lnTo>
                <a:lnTo>
                  <a:pt x="282" y="3901"/>
                </a:lnTo>
                <a:lnTo>
                  <a:pt x="291" y="3901"/>
                </a:lnTo>
                <a:lnTo>
                  <a:pt x="300" y="3892"/>
                </a:lnTo>
                <a:lnTo>
                  <a:pt x="335" y="3892"/>
                </a:lnTo>
                <a:lnTo>
                  <a:pt x="353" y="3883"/>
                </a:lnTo>
                <a:lnTo>
                  <a:pt x="371" y="3892"/>
                </a:lnTo>
                <a:close/>
                <a:moveTo>
                  <a:pt x="176" y="3945"/>
                </a:moveTo>
                <a:lnTo>
                  <a:pt x="159" y="3936"/>
                </a:lnTo>
                <a:lnTo>
                  <a:pt x="150" y="3936"/>
                </a:lnTo>
                <a:lnTo>
                  <a:pt x="150" y="3945"/>
                </a:lnTo>
                <a:lnTo>
                  <a:pt x="150" y="3954"/>
                </a:lnTo>
                <a:lnTo>
                  <a:pt x="159" y="3954"/>
                </a:lnTo>
                <a:lnTo>
                  <a:pt x="168" y="3954"/>
                </a:lnTo>
                <a:lnTo>
                  <a:pt x="176" y="3954"/>
                </a:lnTo>
                <a:close/>
                <a:moveTo>
                  <a:pt x="406" y="3910"/>
                </a:moveTo>
                <a:lnTo>
                  <a:pt x="388" y="3910"/>
                </a:lnTo>
                <a:lnTo>
                  <a:pt x="388" y="3919"/>
                </a:lnTo>
                <a:lnTo>
                  <a:pt x="397" y="3919"/>
                </a:lnTo>
                <a:lnTo>
                  <a:pt x="406" y="3919"/>
                </a:lnTo>
                <a:close/>
                <a:moveTo>
                  <a:pt x="124" y="3989"/>
                </a:moveTo>
                <a:lnTo>
                  <a:pt x="115" y="3989"/>
                </a:lnTo>
                <a:lnTo>
                  <a:pt x="124" y="3980"/>
                </a:lnTo>
                <a:lnTo>
                  <a:pt x="132" y="3972"/>
                </a:lnTo>
                <a:lnTo>
                  <a:pt x="141" y="3963"/>
                </a:lnTo>
                <a:lnTo>
                  <a:pt x="132" y="3963"/>
                </a:lnTo>
                <a:lnTo>
                  <a:pt x="124" y="3963"/>
                </a:lnTo>
                <a:lnTo>
                  <a:pt x="115" y="3972"/>
                </a:lnTo>
                <a:lnTo>
                  <a:pt x="106" y="3972"/>
                </a:lnTo>
                <a:lnTo>
                  <a:pt x="106" y="3963"/>
                </a:lnTo>
                <a:lnTo>
                  <a:pt x="97" y="3963"/>
                </a:lnTo>
                <a:lnTo>
                  <a:pt x="79" y="3963"/>
                </a:lnTo>
                <a:lnTo>
                  <a:pt x="79" y="3972"/>
                </a:lnTo>
                <a:lnTo>
                  <a:pt x="71" y="3972"/>
                </a:lnTo>
                <a:lnTo>
                  <a:pt x="71" y="3980"/>
                </a:lnTo>
                <a:lnTo>
                  <a:pt x="79" y="3980"/>
                </a:lnTo>
                <a:lnTo>
                  <a:pt x="88" y="3980"/>
                </a:lnTo>
                <a:lnTo>
                  <a:pt x="97" y="3989"/>
                </a:lnTo>
                <a:lnTo>
                  <a:pt x="97" y="3998"/>
                </a:lnTo>
                <a:lnTo>
                  <a:pt x="88" y="3989"/>
                </a:lnTo>
                <a:lnTo>
                  <a:pt x="79" y="3989"/>
                </a:lnTo>
                <a:lnTo>
                  <a:pt x="79" y="3998"/>
                </a:lnTo>
                <a:lnTo>
                  <a:pt x="71" y="3998"/>
                </a:lnTo>
                <a:lnTo>
                  <a:pt x="71" y="4007"/>
                </a:lnTo>
                <a:lnTo>
                  <a:pt x="53" y="4016"/>
                </a:lnTo>
                <a:lnTo>
                  <a:pt x="44" y="4016"/>
                </a:lnTo>
                <a:lnTo>
                  <a:pt x="35" y="4024"/>
                </a:lnTo>
                <a:lnTo>
                  <a:pt x="26" y="4024"/>
                </a:lnTo>
                <a:lnTo>
                  <a:pt x="26" y="4033"/>
                </a:lnTo>
                <a:lnTo>
                  <a:pt x="35" y="4033"/>
                </a:lnTo>
                <a:lnTo>
                  <a:pt x="44" y="4033"/>
                </a:lnTo>
                <a:lnTo>
                  <a:pt x="53" y="4024"/>
                </a:lnTo>
                <a:lnTo>
                  <a:pt x="62" y="4024"/>
                </a:lnTo>
                <a:lnTo>
                  <a:pt x="71" y="4016"/>
                </a:lnTo>
                <a:lnTo>
                  <a:pt x="88" y="4016"/>
                </a:lnTo>
                <a:lnTo>
                  <a:pt x="97" y="4016"/>
                </a:lnTo>
                <a:lnTo>
                  <a:pt x="106" y="4007"/>
                </a:lnTo>
                <a:lnTo>
                  <a:pt x="115" y="3998"/>
                </a:lnTo>
                <a:lnTo>
                  <a:pt x="124" y="3998"/>
                </a:lnTo>
                <a:lnTo>
                  <a:pt x="132" y="3989"/>
                </a:lnTo>
                <a:close/>
                <a:moveTo>
                  <a:pt x="141" y="3972"/>
                </a:moveTo>
                <a:lnTo>
                  <a:pt x="141" y="3980"/>
                </a:lnTo>
                <a:lnTo>
                  <a:pt x="141" y="3989"/>
                </a:lnTo>
                <a:lnTo>
                  <a:pt x="141" y="3980"/>
                </a:lnTo>
                <a:lnTo>
                  <a:pt x="150" y="3980"/>
                </a:lnTo>
                <a:lnTo>
                  <a:pt x="150" y="3972"/>
                </a:lnTo>
                <a:close/>
                <a:moveTo>
                  <a:pt x="432" y="3857"/>
                </a:moveTo>
                <a:lnTo>
                  <a:pt x="423" y="3857"/>
                </a:lnTo>
                <a:lnTo>
                  <a:pt x="415" y="3866"/>
                </a:lnTo>
                <a:lnTo>
                  <a:pt x="423" y="3874"/>
                </a:lnTo>
                <a:lnTo>
                  <a:pt x="432" y="3874"/>
                </a:lnTo>
                <a:lnTo>
                  <a:pt x="432" y="3866"/>
                </a:lnTo>
                <a:close/>
                <a:moveTo>
                  <a:pt x="176" y="3301"/>
                </a:moveTo>
                <a:lnTo>
                  <a:pt x="176" y="3292"/>
                </a:lnTo>
                <a:lnTo>
                  <a:pt x="168" y="3292"/>
                </a:lnTo>
                <a:lnTo>
                  <a:pt x="159" y="3292"/>
                </a:lnTo>
                <a:lnTo>
                  <a:pt x="150" y="3292"/>
                </a:lnTo>
                <a:lnTo>
                  <a:pt x="141" y="3283"/>
                </a:lnTo>
                <a:lnTo>
                  <a:pt x="132" y="3292"/>
                </a:lnTo>
                <a:lnTo>
                  <a:pt x="124" y="3283"/>
                </a:lnTo>
                <a:lnTo>
                  <a:pt x="115" y="3292"/>
                </a:lnTo>
                <a:lnTo>
                  <a:pt x="106" y="3292"/>
                </a:lnTo>
                <a:lnTo>
                  <a:pt x="97" y="3292"/>
                </a:lnTo>
                <a:lnTo>
                  <a:pt x="97" y="3301"/>
                </a:lnTo>
                <a:lnTo>
                  <a:pt x="62" y="3301"/>
                </a:lnTo>
                <a:lnTo>
                  <a:pt x="53" y="3301"/>
                </a:lnTo>
                <a:lnTo>
                  <a:pt x="62" y="3318"/>
                </a:lnTo>
                <a:lnTo>
                  <a:pt x="71" y="3327"/>
                </a:lnTo>
                <a:lnTo>
                  <a:pt x="79" y="3327"/>
                </a:lnTo>
                <a:lnTo>
                  <a:pt x="106" y="3345"/>
                </a:lnTo>
                <a:lnTo>
                  <a:pt x="132" y="3345"/>
                </a:lnTo>
                <a:lnTo>
                  <a:pt x="141" y="3354"/>
                </a:lnTo>
                <a:lnTo>
                  <a:pt x="150" y="3354"/>
                </a:lnTo>
                <a:lnTo>
                  <a:pt x="141" y="3345"/>
                </a:lnTo>
                <a:lnTo>
                  <a:pt x="150" y="3345"/>
                </a:lnTo>
                <a:lnTo>
                  <a:pt x="159" y="3336"/>
                </a:lnTo>
                <a:lnTo>
                  <a:pt x="176" y="3336"/>
                </a:lnTo>
                <a:lnTo>
                  <a:pt x="185" y="3336"/>
                </a:lnTo>
                <a:lnTo>
                  <a:pt x="185" y="3327"/>
                </a:lnTo>
                <a:lnTo>
                  <a:pt x="176" y="3318"/>
                </a:lnTo>
                <a:lnTo>
                  <a:pt x="176" y="3310"/>
                </a:lnTo>
                <a:close/>
                <a:moveTo>
                  <a:pt x="644" y="6715"/>
                </a:moveTo>
                <a:lnTo>
                  <a:pt x="644" y="6706"/>
                </a:lnTo>
                <a:lnTo>
                  <a:pt x="644" y="6698"/>
                </a:lnTo>
                <a:lnTo>
                  <a:pt x="626" y="6698"/>
                </a:lnTo>
                <a:lnTo>
                  <a:pt x="618" y="6706"/>
                </a:lnTo>
                <a:lnTo>
                  <a:pt x="609" y="6715"/>
                </a:lnTo>
                <a:lnTo>
                  <a:pt x="618" y="6715"/>
                </a:lnTo>
                <a:lnTo>
                  <a:pt x="626" y="6724"/>
                </a:lnTo>
                <a:lnTo>
                  <a:pt x="635" y="6724"/>
                </a:lnTo>
                <a:lnTo>
                  <a:pt x="644" y="6724"/>
                </a:lnTo>
                <a:close/>
                <a:moveTo>
                  <a:pt x="644" y="3857"/>
                </a:moveTo>
                <a:lnTo>
                  <a:pt x="635" y="3848"/>
                </a:lnTo>
                <a:lnTo>
                  <a:pt x="635" y="3857"/>
                </a:lnTo>
                <a:close/>
                <a:moveTo>
                  <a:pt x="618" y="9919"/>
                </a:moveTo>
                <a:lnTo>
                  <a:pt x="609" y="9919"/>
                </a:lnTo>
                <a:lnTo>
                  <a:pt x="609" y="9928"/>
                </a:lnTo>
                <a:lnTo>
                  <a:pt x="618" y="9928"/>
                </a:lnTo>
                <a:close/>
                <a:moveTo>
                  <a:pt x="556" y="3830"/>
                </a:moveTo>
                <a:lnTo>
                  <a:pt x="556" y="3822"/>
                </a:lnTo>
                <a:lnTo>
                  <a:pt x="547" y="3822"/>
                </a:lnTo>
                <a:lnTo>
                  <a:pt x="547" y="3813"/>
                </a:lnTo>
                <a:lnTo>
                  <a:pt x="538" y="3822"/>
                </a:lnTo>
                <a:lnTo>
                  <a:pt x="538" y="3839"/>
                </a:lnTo>
                <a:lnTo>
                  <a:pt x="547" y="3839"/>
                </a:lnTo>
                <a:lnTo>
                  <a:pt x="556" y="3839"/>
                </a:lnTo>
                <a:lnTo>
                  <a:pt x="565" y="3839"/>
                </a:lnTo>
                <a:close/>
                <a:moveTo>
                  <a:pt x="626" y="3848"/>
                </a:moveTo>
                <a:lnTo>
                  <a:pt x="635" y="3848"/>
                </a:lnTo>
                <a:lnTo>
                  <a:pt x="635" y="3839"/>
                </a:lnTo>
                <a:lnTo>
                  <a:pt x="626" y="3830"/>
                </a:lnTo>
                <a:lnTo>
                  <a:pt x="626" y="3839"/>
                </a:lnTo>
                <a:close/>
                <a:moveTo>
                  <a:pt x="556" y="3822"/>
                </a:moveTo>
                <a:lnTo>
                  <a:pt x="565" y="3830"/>
                </a:lnTo>
                <a:lnTo>
                  <a:pt x="573" y="3830"/>
                </a:lnTo>
                <a:lnTo>
                  <a:pt x="573" y="3822"/>
                </a:lnTo>
                <a:close/>
                <a:moveTo>
                  <a:pt x="600" y="3839"/>
                </a:moveTo>
                <a:lnTo>
                  <a:pt x="609" y="3830"/>
                </a:lnTo>
                <a:lnTo>
                  <a:pt x="600" y="3830"/>
                </a:lnTo>
                <a:lnTo>
                  <a:pt x="600" y="3839"/>
                </a:lnTo>
                <a:lnTo>
                  <a:pt x="591" y="3839"/>
                </a:lnTo>
                <a:lnTo>
                  <a:pt x="591" y="3848"/>
                </a:lnTo>
                <a:lnTo>
                  <a:pt x="582" y="3848"/>
                </a:lnTo>
                <a:lnTo>
                  <a:pt x="582" y="3857"/>
                </a:lnTo>
                <a:lnTo>
                  <a:pt x="582" y="3866"/>
                </a:lnTo>
                <a:lnTo>
                  <a:pt x="591" y="3857"/>
                </a:lnTo>
                <a:lnTo>
                  <a:pt x="600" y="3848"/>
                </a:lnTo>
                <a:lnTo>
                  <a:pt x="609" y="3848"/>
                </a:lnTo>
                <a:lnTo>
                  <a:pt x="609" y="3839"/>
                </a:lnTo>
                <a:close/>
                <a:moveTo>
                  <a:pt x="582" y="6724"/>
                </a:moveTo>
                <a:lnTo>
                  <a:pt x="582" y="6733"/>
                </a:lnTo>
                <a:lnTo>
                  <a:pt x="582" y="6724"/>
                </a:lnTo>
                <a:lnTo>
                  <a:pt x="591" y="6724"/>
                </a:lnTo>
                <a:lnTo>
                  <a:pt x="591" y="6715"/>
                </a:lnTo>
                <a:close/>
                <a:moveTo>
                  <a:pt x="11813" y="3627"/>
                </a:moveTo>
                <a:lnTo>
                  <a:pt x="11813" y="3636"/>
                </a:lnTo>
                <a:lnTo>
                  <a:pt x="11822" y="3636"/>
                </a:lnTo>
                <a:lnTo>
                  <a:pt x="11822" y="3610"/>
                </a:lnTo>
                <a:lnTo>
                  <a:pt x="11813" y="3610"/>
                </a:lnTo>
                <a:lnTo>
                  <a:pt x="11813" y="3619"/>
                </a:lnTo>
                <a:close/>
                <a:moveTo>
                  <a:pt x="12290" y="3248"/>
                </a:moveTo>
                <a:lnTo>
                  <a:pt x="12298" y="3248"/>
                </a:lnTo>
                <a:lnTo>
                  <a:pt x="12298" y="3239"/>
                </a:lnTo>
                <a:lnTo>
                  <a:pt x="12290" y="3239"/>
                </a:lnTo>
                <a:close/>
                <a:moveTo>
                  <a:pt x="12140" y="3407"/>
                </a:moveTo>
                <a:lnTo>
                  <a:pt x="12148" y="3407"/>
                </a:lnTo>
                <a:lnTo>
                  <a:pt x="12148" y="3416"/>
                </a:lnTo>
                <a:lnTo>
                  <a:pt x="12157" y="3416"/>
                </a:lnTo>
                <a:lnTo>
                  <a:pt x="12148" y="3407"/>
                </a:lnTo>
                <a:lnTo>
                  <a:pt x="12140" y="3398"/>
                </a:lnTo>
                <a:lnTo>
                  <a:pt x="12131" y="3398"/>
                </a:lnTo>
                <a:close/>
                <a:moveTo>
                  <a:pt x="12281" y="3274"/>
                </a:moveTo>
                <a:lnTo>
                  <a:pt x="12281" y="3265"/>
                </a:lnTo>
                <a:lnTo>
                  <a:pt x="12281" y="3257"/>
                </a:lnTo>
                <a:lnTo>
                  <a:pt x="12281" y="3248"/>
                </a:lnTo>
                <a:lnTo>
                  <a:pt x="12272" y="3265"/>
                </a:lnTo>
                <a:close/>
                <a:moveTo>
                  <a:pt x="6458" y="2904"/>
                </a:moveTo>
                <a:lnTo>
                  <a:pt x="6458" y="2895"/>
                </a:lnTo>
                <a:lnTo>
                  <a:pt x="6440" y="2886"/>
                </a:lnTo>
                <a:lnTo>
                  <a:pt x="6432" y="2886"/>
                </a:lnTo>
                <a:lnTo>
                  <a:pt x="6432" y="2877"/>
                </a:lnTo>
                <a:lnTo>
                  <a:pt x="6423" y="2868"/>
                </a:lnTo>
                <a:lnTo>
                  <a:pt x="6414" y="2860"/>
                </a:lnTo>
                <a:lnTo>
                  <a:pt x="6405" y="2860"/>
                </a:lnTo>
                <a:lnTo>
                  <a:pt x="6405" y="2868"/>
                </a:lnTo>
                <a:lnTo>
                  <a:pt x="6396" y="2868"/>
                </a:lnTo>
                <a:lnTo>
                  <a:pt x="6379" y="2868"/>
                </a:lnTo>
                <a:lnTo>
                  <a:pt x="6352" y="2868"/>
                </a:lnTo>
                <a:lnTo>
                  <a:pt x="6334" y="2868"/>
                </a:lnTo>
                <a:lnTo>
                  <a:pt x="6352" y="2860"/>
                </a:lnTo>
                <a:lnTo>
                  <a:pt x="6352" y="2851"/>
                </a:lnTo>
                <a:lnTo>
                  <a:pt x="6343" y="2824"/>
                </a:lnTo>
                <a:lnTo>
                  <a:pt x="6334" y="2807"/>
                </a:lnTo>
                <a:lnTo>
                  <a:pt x="6326" y="2798"/>
                </a:lnTo>
                <a:lnTo>
                  <a:pt x="6317" y="2789"/>
                </a:lnTo>
                <a:lnTo>
                  <a:pt x="6308" y="2789"/>
                </a:lnTo>
                <a:lnTo>
                  <a:pt x="6290" y="2780"/>
                </a:lnTo>
                <a:lnTo>
                  <a:pt x="6282" y="2780"/>
                </a:lnTo>
                <a:lnTo>
                  <a:pt x="6255" y="2762"/>
                </a:lnTo>
                <a:lnTo>
                  <a:pt x="6237" y="2762"/>
                </a:lnTo>
                <a:lnTo>
                  <a:pt x="6229" y="2745"/>
                </a:lnTo>
                <a:lnTo>
                  <a:pt x="6220" y="2736"/>
                </a:lnTo>
                <a:lnTo>
                  <a:pt x="6202" y="2736"/>
                </a:lnTo>
                <a:lnTo>
                  <a:pt x="6193" y="2736"/>
                </a:lnTo>
                <a:lnTo>
                  <a:pt x="6176" y="2727"/>
                </a:lnTo>
                <a:lnTo>
                  <a:pt x="6167" y="2718"/>
                </a:lnTo>
                <a:lnTo>
                  <a:pt x="6167" y="2709"/>
                </a:lnTo>
                <a:lnTo>
                  <a:pt x="6149" y="2701"/>
                </a:lnTo>
                <a:lnTo>
                  <a:pt x="6140" y="2701"/>
                </a:lnTo>
                <a:lnTo>
                  <a:pt x="6123" y="2718"/>
                </a:lnTo>
                <a:lnTo>
                  <a:pt x="6123" y="2727"/>
                </a:lnTo>
                <a:lnTo>
                  <a:pt x="6114" y="2727"/>
                </a:lnTo>
                <a:lnTo>
                  <a:pt x="6105" y="2701"/>
                </a:lnTo>
                <a:lnTo>
                  <a:pt x="6087" y="2692"/>
                </a:lnTo>
                <a:lnTo>
                  <a:pt x="6096" y="2692"/>
                </a:lnTo>
                <a:lnTo>
                  <a:pt x="6096" y="2683"/>
                </a:lnTo>
                <a:lnTo>
                  <a:pt x="6105" y="2683"/>
                </a:lnTo>
                <a:lnTo>
                  <a:pt x="6096" y="2674"/>
                </a:lnTo>
                <a:lnTo>
                  <a:pt x="6096" y="2665"/>
                </a:lnTo>
                <a:lnTo>
                  <a:pt x="6087" y="2657"/>
                </a:lnTo>
                <a:lnTo>
                  <a:pt x="6079" y="2657"/>
                </a:lnTo>
                <a:lnTo>
                  <a:pt x="6070" y="2648"/>
                </a:lnTo>
                <a:lnTo>
                  <a:pt x="6061" y="2648"/>
                </a:lnTo>
                <a:lnTo>
                  <a:pt x="6052" y="2657"/>
                </a:lnTo>
                <a:lnTo>
                  <a:pt x="6035" y="2674"/>
                </a:lnTo>
                <a:lnTo>
                  <a:pt x="6035" y="2692"/>
                </a:lnTo>
                <a:lnTo>
                  <a:pt x="6026" y="2701"/>
                </a:lnTo>
                <a:lnTo>
                  <a:pt x="6026" y="2754"/>
                </a:lnTo>
                <a:lnTo>
                  <a:pt x="6017" y="2771"/>
                </a:lnTo>
                <a:lnTo>
                  <a:pt x="6008" y="2798"/>
                </a:lnTo>
                <a:lnTo>
                  <a:pt x="6008" y="2807"/>
                </a:lnTo>
                <a:lnTo>
                  <a:pt x="6008" y="2815"/>
                </a:lnTo>
                <a:lnTo>
                  <a:pt x="6008" y="2833"/>
                </a:lnTo>
                <a:lnTo>
                  <a:pt x="6017" y="2842"/>
                </a:lnTo>
                <a:lnTo>
                  <a:pt x="6017" y="2851"/>
                </a:lnTo>
                <a:lnTo>
                  <a:pt x="6017" y="2860"/>
                </a:lnTo>
                <a:lnTo>
                  <a:pt x="6008" y="2868"/>
                </a:lnTo>
                <a:lnTo>
                  <a:pt x="5973" y="2886"/>
                </a:lnTo>
                <a:lnTo>
                  <a:pt x="5964" y="2886"/>
                </a:lnTo>
                <a:lnTo>
                  <a:pt x="5964" y="2895"/>
                </a:lnTo>
                <a:lnTo>
                  <a:pt x="5955" y="2904"/>
                </a:lnTo>
                <a:lnTo>
                  <a:pt x="5946" y="2912"/>
                </a:lnTo>
                <a:lnTo>
                  <a:pt x="5946" y="2921"/>
                </a:lnTo>
                <a:lnTo>
                  <a:pt x="5955" y="2921"/>
                </a:lnTo>
                <a:lnTo>
                  <a:pt x="5973" y="2921"/>
                </a:lnTo>
                <a:lnTo>
                  <a:pt x="5990" y="2912"/>
                </a:lnTo>
                <a:lnTo>
                  <a:pt x="6017" y="2912"/>
                </a:lnTo>
                <a:lnTo>
                  <a:pt x="6052" y="2904"/>
                </a:lnTo>
                <a:lnTo>
                  <a:pt x="6052" y="2912"/>
                </a:lnTo>
                <a:lnTo>
                  <a:pt x="6061" y="2912"/>
                </a:lnTo>
                <a:lnTo>
                  <a:pt x="6070" y="2957"/>
                </a:lnTo>
                <a:lnTo>
                  <a:pt x="6070" y="2974"/>
                </a:lnTo>
                <a:lnTo>
                  <a:pt x="6079" y="2974"/>
                </a:lnTo>
                <a:lnTo>
                  <a:pt x="6096" y="2974"/>
                </a:lnTo>
                <a:lnTo>
                  <a:pt x="6114" y="2965"/>
                </a:lnTo>
                <a:lnTo>
                  <a:pt x="6123" y="2965"/>
                </a:lnTo>
                <a:lnTo>
                  <a:pt x="6140" y="2957"/>
                </a:lnTo>
                <a:lnTo>
                  <a:pt x="6140" y="2948"/>
                </a:lnTo>
                <a:lnTo>
                  <a:pt x="6149" y="2948"/>
                </a:lnTo>
                <a:lnTo>
                  <a:pt x="6158" y="2930"/>
                </a:lnTo>
                <a:lnTo>
                  <a:pt x="6158" y="2921"/>
                </a:lnTo>
                <a:lnTo>
                  <a:pt x="6167" y="2921"/>
                </a:lnTo>
                <a:lnTo>
                  <a:pt x="6176" y="2921"/>
                </a:lnTo>
                <a:lnTo>
                  <a:pt x="6184" y="2912"/>
                </a:lnTo>
                <a:lnTo>
                  <a:pt x="6202" y="2895"/>
                </a:lnTo>
                <a:lnTo>
                  <a:pt x="6211" y="2886"/>
                </a:lnTo>
                <a:lnTo>
                  <a:pt x="6211" y="2868"/>
                </a:lnTo>
                <a:lnTo>
                  <a:pt x="6220" y="2860"/>
                </a:lnTo>
                <a:lnTo>
                  <a:pt x="6237" y="2860"/>
                </a:lnTo>
                <a:lnTo>
                  <a:pt x="6246" y="2851"/>
                </a:lnTo>
                <a:lnTo>
                  <a:pt x="6255" y="2851"/>
                </a:lnTo>
                <a:lnTo>
                  <a:pt x="6255" y="2860"/>
                </a:lnTo>
                <a:lnTo>
                  <a:pt x="6255" y="2868"/>
                </a:lnTo>
                <a:lnTo>
                  <a:pt x="6264" y="2877"/>
                </a:lnTo>
                <a:lnTo>
                  <a:pt x="6290" y="2877"/>
                </a:lnTo>
                <a:lnTo>
                  <a:pt x="6299" y="2886"/>
                </a:lnTo>
                <a:lnTo>
                  <a:pt x="6299" y="2904"/>
                </a:lnTo>
                <a:lnTo>
                  <a:pt x="6317" y="2912"/>
                </a:lnTo>
                <a:lnTo>
                  <a:pt x="6334" y="2912"/>
                </a:lnTo>
                <a:lnTo>
                  <a:pt x="6379" y="2930"/>
                </a:lnTo>
                <a:lnTo>
                  <a:pt x="6387" y="2930"/>
                </a:lnTo>
                <a:lnTo>
                  <a:pt x="6396" y="2939"/>
                </a:lnTo>
                <a:lnTo>
                  <a:pt x="6405" y="2939"/>
                </a:lnTo>
                <a:lnTo>
                  <a:pt x="6405" y="2930"/>
                </a:lnTo>
                <a:lnTo>
                  <a:pt x="6423" y="2921"/>
                </a:lnTo>
                <a:lnTo>
                  <a:pt x="6440" y="2912"/>
                </a:lnTo>
                <a:close/>
                <a:moveTo>
                  <a:pt x="12237" y="3301"/>
                </a:moveTo>
                <a:lnTo>
                  <a:pt x="12245" y="3301"/>
                </a:lnTo>
                <a:lnTo>
                  <a:pt x="12245" y="3310"/>
                </a:lnTo>
                <a:lnTo>
                  <a:pt x="12254" y="3310"/>
                </a:lnTo>
                <a:lnTo>
                  <a:pt x="12263" y="3310"/>
                </a:lnTo>
                <a:lnTo>
                  <a:pt x="12263" y="3318"/>
                </a:lnTo>
                <a:lnTo>
                  <a:pt x="12263" y="3327"/>
                </a:lnTo>
                <a:lnTo>
                  <a:pt x="12254" y="3336"/>
                </a:lnTo>
                <a:lnTo>
                  <a:pt x="12263" y="3345"/>
                </a:lnTo>
                <a:lnTo>
                  <a:pt x="12263" y="3336"/>
                </a:lnTo>
                <a:lnTo>
                  <a:pt x="12263" y="3327"/>
                </a:lnTo>
                <a:lnTo>
                  <a:pt x="12272" y="3327"/>
                </a:lnTo>
                <a:lnTo>
                  <a:pt x="12272" y="3318"/>
                </a:lnTo>
                <a:lnTo>
                  <a:pt x="12272" y="3310"/>
                </a:lnTo>
                <a:lnTo>
                  <a:pt x="12272" y="3301"/>
                </a:lnTo>
                <a:lnTo>
                  <a:pt x="12281" y="3283"/>
                </a:lnTo>
                <a:lnTo>
                  <a:pt x="12272" y="3283"/>
                </a:lnTo>
                <a:lnTo>
                  <a:pt x="12263" y="3274"/>
                </a:lnTo>
                <a:lnTo>
                  <a:pt x="12263" y="3265"/>
                </a:lnTo>
                <a:lnTo>
                  <a:pt x="12263" y="3257"/>
                </a:lnTo>
                <a:lnTo>
                  <a:pt x="12254" y="3257"/>
                </a:lnTo>
                <a:lnTo>
                  <a:pt x="12254" y="3265"/>
                </a:lnTo>
                <a:lnTo>
                  <a:pt x="12245" y="3265"/>
                </a:lnTo>
                <a:lnTo>
                  <a:pt x="12245" y="3274"/>
                </a:lnTo>
                <a:lnTo>
                  <a:pt x="12254" y="3274"/>
                </a:lnTo>
                <a:lnTo>
                  <a:pt x="12254" y="3292"/>
                </a:lnTo>
                <a:lnTo>
                  <a:pt x="12245" y="3292"/>
                </a:lnTo>
                <a:close/>
                <a:moveTo>
                  <a:pt x="12722" y="4033"/>
                </a:moveTo>
                <a:lnTo>
                  <a:pt x="12731" y="4024"/>
                </a:lnTo>
                <a:close/>
                <a:moveTo>
                  <a:pt x="12634" y="4192"/>
                </a:moveTo>
                <a:lnTo>
                  <a:pt x="12642" y="4192"/>
                </a:lnTo>
                <a:lnTo>
                  <a:pt x="12651" y="4192"/>
                </a:lnTo>
                <a:lnTo>
                  <a:pt x="12660" y="4192"/>
                </a:lnTo>
                <a:lnTo>
                  <a:pt x="12651" y="4192"/>
                </a:lnTo>
                <a:lnTo>
                  <a:pt x="12651" y="4183"/>
                </a:lnTo>
                <a:lnTo>
                  <a:pt x="12634" y="4183"/>
                </a:lnTo>
                <a:close/>
                <a:moveTo>
                  <a:pt x="12713" y="4060"/>
                </a:moveTo>
                <a:lnTo>
                  <a:pt x="12713" y="4051"/>
                </a:lnTo>
                <a:lnTo>
                  <a:pt x="12713" y="4042"/>
                </a:lnTo>
                <a:lnTo>
                  <a:pt x="12704" y="4051"/>
                </a:lnTo>
                <a:lnTo>
                  <a:pt x="12704" y="4060"/>
                </a:lnTo>
                <a:close/>
                <a:moveTo>
                  <a:pt x="12175" y="3407"/>
                </a:moveTo>
                <a:lnTo>
                  <a:pt x="12184" y="3407"/>
                </a:lnTo>
                <a:lnTo>
                  <a:pt x="12175" y="3407"/>
                </a:lnTo>
                <a:lnTo>
                  <a:pt x="12166" y="3407"/>
                </a:lnTo>
                <a:lnTo>
                  <a:pt x="12166" y="3416"/>
                </a:lnTo>
                <a:close/>
                <a:moveTo>
                  <a:pt x="12166" y="4404"/>
                </a:moveTo>
                <a:lnTo>
                  <a:pt x="12175" y="4404"/>
                </a:lnTo>
                <a:lnTo>
                  <a:pt x="12175" y="4395"/>
                </a:lnTo>
                <a:close/>
                <a:moveTo>
                  <a:pt x="12193" y="4422"/>
                </a:moveTo>
                <a:lnTo>
                  <a:pt x="12193" y="4430"/>
                </a:lnTo>
                <a:lnTo>
                  <a:pt x="12201" y="4430"/>
                </a:lnTo>
                <a:lnTo>
                  <a:pt x="12210" y="4430"/>
                </a:lnTo>
                <a:lnTo>
                  <a:pt x="12210" y="4422"/>
                </a:lnTo>
                <a:lnTo>
                  <a:pt x="12201" y="4422"/>
                </a:lnTo>
                <a:close/>
                <a:moveTo>
                  <a:pt x="11972" y="3813"/>
                </a:moveTo>
                <a:lnTo>
                  <a:pt x="11981" y="3813"/>
                </a:lnTo>
                <a:lnTo>
                  <a:pt x="11981" y="3804"/>
                </a:lnTo>
                <a:lnTo>
                  <a:pt x="11981" y="3795"/>
                </a:lnTo>
                <a:lnTo>
                  <a:pt x="11981" y="3786"/>
                </a:lnTo>
                <a:lnTo>
                  <a:pt x="11972" y="3786"/>
                </a:lnTo>
                <a:lnTo>
                  <a:pt x="11963" y="3786"/>
                </a:lnTo>
                <a:lnTo>
                  <a:pt x="11963" y="3795"/>
                </a:lnTo>
                <a:lnTo>
                  <a:pt x="11963" y="3813"/>
                </a:lnTo>
                <a:close/>
                <a:moveTo>
                  <a:pt x="12263" y="4280"/>
                </a:moveTo>
                <a:lnTo>
                  <a:pt x="12254" y="4280"/>
                </a:lnTo>
                <a:lnTo>
                  <a:pt x="12245" y="4280"/>
                </a:lnTo>
                <a:lnTo>
                  <a:pt x="12245" y="4289"/>
                </a:lnTo>
                <a:lnTo>
                  <a:pt x="12263" y="4298"/>
                </a:lnTo>
                <a:lnTo>
                  <a:pt x="12272" y="4298"/>
                </a:lnTo>
                <a:lnTo>
                  <a:pt x="12272" y="4289"/>
                </a:lnTo>
                <a:lnTo>
                  <a:pt x="12281" y="4289"/>
                </a:lnTo>
                <a:lnTo>
                  <a:pt x="12272" y="4280"/>
                </a:lnTo>
                <a:close/>
                <a:moveTo>
                  <a:pt x="12113" y="3460"/>
                </a:moveTo>
                <a:lnTo>
                  <a:pt x="12122" y="3460"/>
                </a:lnTo>
                <a:lnTo>
                  <a:pt x="12122" y="3451"/>
                </a:lnTo>
                <a:lnTo>
                  <a:pt x="12113" y="3451"/>
                </a:lnTo>
                <a:lnTo>
                  <a:pt x="12113" y="3442"/>
                </a:lnTo>
                <a:lnTo>
                  <a:pt x="12104" y="3451"/>
                </a:lnTo>
                <a:lnTo>
                  <a:pt x="12113" y="3451"/>
                </a:lnTo>
                <a:close/>
                <a:moveTo>
                  <a:pt x="11945" y="3619"/>
                </a:moveTo>
                <a:lnTo>
                  <a:pt x="11945" y="3627"/>
                </a:lnTo>
                <a:lnTo>
                  <a:pt x="11945" y="3636"/>
                </a:lnTo>
                <a:lnTo>
                  <a:pt x="11937" y="3654"/>
                </a:lnTo>
                <a:lnTo>
                  <a:pt x="11928" y="3663"/>
                </a:lnTo>
                <a:lnTo>
                  <a:pt x="11937" y="3663"/>
                </a:lnTo>
                <a:lnTo>
                  <a:pt x="11928" y="3671"/>
                </a:lnTo>
                <a:lnTo>
                  <a:pt x="11910" y="3671"/>
                </a:lnTo>
                <a:lnTo>
                  <a:pt x="11910" y="3680"/>
                </a:lnTo>
                <a:lnTo>
                  <a:pt x="11919" y="3680"/>
                </a:lnTo>
                <a:lnTo>
                  <a:pt x="11919" y="3689"/>
                </a:lnTo>
                <a:lnTo>
                  <a:pt x="11928" y="3698"/>
                </a:lnTo>
                <a:lnTo>
                  <a:pt x="11937" y="3698"/>
                </a:lnTo>
                <a:lnTo>
                  <a:pt x="11945" y="3698"/>
                </a:lnTo>
                <a:lnTo>
                  <a:pt x="11972" y="3680"/>
                </a:lnTo>
                <a:lnTo>
                  <a:pt x="11981" y="3671"/>
                </a:lnTo>
                <a:lnTo>
                  <a:pt x="11972" y="3680"/>
                </a:lnTo>
                <a:lnTo>
                  <a:pt x="11963" y="3689"/>
                </a:lnTo>
                <a:lnTo>
                  <a:pt x="11963" y="3698"/>
                </a:lnTo>
                <a:lnTo>
                  <a:pt x="11954" y="3707"/>
                </a:lnTo>
                <a:lnTo>
                  <a:pt x="11954" y="3716"/>
                </a:lnTo>
                <a:lnTo>
                  <a:pt x="11954" y="3724"/>
                </a:lnTo>
                <a:lnTo>
                  <a:pt x="11945" y="3742"/>
                </a:lnTo>
                <a:lnTo>
                  <a:pt x="11945" y="3751"/>
                </a:lnTo>
                <a:lnTo>
                  <a:pt x="11945" y="3777"/>
                </a:lnTo>
                <a:lnTo>
                  <a:pt x="11954" y="3777"/>
                </a:lnTo>
                <a:lnTo>
                  <a:pt x="11945" y="3786"/>
                </a:lnTo>
                <a:lnTo>
                  <a:pt x="11937" y="3795"/>
                </a:lnTo>
                <a:lnTo>
                  <a:pt x="11937" y="3813"/>
                </a:lnTo>
                <a:lnTo>
                  <a:pt x="11937" y="3822"/>
                </a:lnTo>
                <a:lnTo>
                  <a:pt x="11945" y="3822"/>
                </a:lnTo>
                <a:lnTo>
                  <a:pt x="11963" y="3777"/>
                </a:lnTo>
                <a:lnTo>
                  <a:pt x="11963" y="3769"/>
                </a:lnTo>
                <a:lnTo>
                  <a:pt x="11963" y="3760"/>
                </a:lnTo>
                <a:lnTo>
                  <a:pt x="11963" y="3751"/>
                </a:lnTo>
                <a:lnTo>
                  <a:pt x="11972" y="3742"/>
                </a:lnTo>
                <a:lnTo>
                  <a:pt x="11981" y="3733"/>
                </a:lnTo>
                <a:lnTo>
                  <a:pt x="11990" y="3733"/>
                </a:lnTo>
                <a:lnTo>
                  <a:pt x="11981" y="3742"/>
                </a:lnTo>
                <a:lnTo>
                  <a:pt x="11972" y="3751"/>
                </a:lnTo>
                <a:lnTo>
                  <a:pt x="11972" y="3760"/>
                </a:lnTo>
                <a:lnTo>
                  <a:pt x="11972" y="3769"/>
                </a:lnTo>
                <a:lnTo>
                  <a:pt x="11972" y="3760"/>
                </a:lnTo>
                <a:lnTo>
                  <a:pt x="11981" y="3760"/>
                </a:lnTo>
                <a:lnTo>
                  <a:pt x="11990" y="3751"/>
                </a:lnTo>
                <a:lnTo>
                  <a:pt x="11998" y="3751"/>
                </a:lnTo>
                <a:lnTo>
                  <a:pt x="11998" y="3742"/>
                </a:lnTo>
                <a:lnTo>
                  <a:pt x="12007" y="3742"/>
                </a:lnTo>
                <a:lnTo>
                  <a:pt x="11998" y="3742"/>
                </a:lnTo>
                <a:lnTo>
                  <a:pt x="11998" y="3751"/>
                </a:lnTo>
                <a:lnTo>
                  <a:pt x="12016" y="3760"/>
                </a:lnTo>
                <a:lnTo>
                  <a:pt x="12025" y="3760"/>
                </a:lnTo>
                <a:lnTo>
                  <a:pt x="12007" y="3760"/>
                </a:lnTo>
                <a:lnTo>
                  <a:pt x="11998" y="3769"/>
                </a:lnTo>
                <a:lnTo>
                  <a:pt x="11998" y="3777"/>
                </a:lnTo>
                <a:lnTo>
                  <a:pt x="11998" y="3786"/>
                </a:lnTo>
                <a:lnTo>
                  <a:pt x="12007" y="3795"/>
                </a:lnTo>
                <a:lnTo>
                  <a:pt x="12016" y="3804"/>
                </a:lnTo>
                <a:lnTo>
                  <a:pt x="12007" y="3813"/>
                </a:lnTo>
                <a:lnTo>
                  <a:pt x="12007" y="3822"/>
                </a:lnTo>
                <a:lnTo>
                  <a:pt x="11990" y="3839"/>
                </a:lnTo>
                <a:lnTo>
                  <a:pt x="11990" y="3857"/>
                </a:lnTo>
                <a:lnTo>
                  <a:pt x="11981" y="3857"/>
                </a:lnTo>
                <a:lnTo>
                  <a:pt x="11981" y="3866"/>
                </a:lnTo>
                <a:lnTo>
                  <a:pt x="11981" y="3874"/>
                </a:lnTo>
                <a:lnTo>
                  <a:pt x="11990" y="3883"/>
                </a:lnTo>
                <a:lnTo>
                  <a:pt x="11998" y="3892"/>
                </a:lnTo>
                <a:lnTo>
                  <a:pt x="11998" y="3883"/>
                </a:lnTo>
                <a:lnTo>
                  <a:pt x="11998" y="3874"/>
                </a:lnTo>
                <a:lnTo>
                  <a:pt x="12007" y="3874"/>
                </a:lnTo>
                <a:lnTo>
                  <a:pt x="12016" y="3883"/>
                </a:lnTo>
                <a:lnTo>
                  <a:pt x="12025" y="3883"/>
                </a:lnTo>
                <a:lnTo>
                  <a:pt x="12034" y="3883"/>
                </a:lnTo>
                <a:lnTo>
                  <a:pt x="12043" y="3874"/>
                </a:lnTo>
                <a:lnTo>
                  <a:pt x="12051" y="3874"/>
                </a:lnTo>
                <a:lnTo>
                  <a:pt x="12051" y="3883"/>
                </a:lnTo>
                <a:lnTo>
                  <a:pt x="12060" y="3883"/>
                </a:lnTo>
                <a:lnTo>
                  <a:pt x="12069" y="3883"/>
                </a:lnTo>
                <a:lnTo>
                  <a:pt x="12069" y="3874"/>
                </a:lnTo>
                <a:lnTo>
                  <a:pt x="12078" y="3874"/>
                </a:lnTo>
                <a:lnTo>
                  <a:pt x="12087" y="3874"/>
                </a:lnTo>
                <a:lnTo>
                  <a:pt x="12087" y="3866"/>
                </a:lnTo>
                <a:lnTo>
                  <a:pt x="12095" y="3866"/>
                </a:lnTo>
                <a:lnTo>
                  <a:pt x="12104" y="3866"/>
                </a:lnTo>
                <a:lnTo>
                  <a:pt x="12131" y="3866"/>
                </a:lnTo>
                <a:lnTo>
                  <a:pt x="12122" y="3866"/>
                </a:lnTo>
                <a:lnTo>
                  <a:pt x="12104" y="3883"/>
                </a:lnTo>
                <a:lnTo>
                  <a:pt x="12095" y="3901"/>
                </a:lnTo>
                <a:lnTo>
                  <a:pt x="12095" y="3910"/>
                </a:lnTo>
                <a:lnTo>
                  <a:pt x="12104" y="3927"/>
                </a:lnTo>
                <a:lnTo>
                  <a:pt x="12113" y="3936"/>
                </a:lnTo>
                <a:lnTo>
                  <a:pt x="12122" y="3945"/>
                </a:lnTo>
                <a:lnTo>
                  <a:pt x="12131" y="3945"/>
                </a:lnTo>
                <a:lnTo>
                  <a:pt x="12140" y="3945"/>
                </a:lnTo>
                <a:lnTo>
                  <a:pt x="12148" y="3945"/>
                </a:lnTo>
                <a:lnTo>
                  <a:pt x="12148" y="3954"/>
                </a:lnTo>
                <a:lnTo>
                  <a:pt x="12148" y="3963"/>
                </a:lnTo>
                <a:lnTo>
                  <a:pt x="12140" y="3972"/>
                </a:lnTo>
                <a:lnTo>
                  <a:pt x="12131" y="3972"/>
                </a:lnTo>
                <a:lnTo>
                  <a:pt x="12131" y="3980"/>
                </a:lnTo>
                <a:lnTo>
                  <a:pt x="12140" y="3980"/>
                </a:lnTo>
                <a:lnTo>
                  <a:pt x="12140" y="3989"/>
                </a:lnTo>
                <a:lnTo>
                  <a:pt x="12131" y="3998"/>
                </a:lnTo>
                <a:lnTo>
                  <a:pt x="12131" y="4007"/>
                </a:lnTo>
                <a:lnTo>
                  <a:pt x="12140" y="4024"/>
                </a:lnTo>
                <a:lnTo>
                  <a:pt x="12148" y="4024"/>
                </a:lnTo>
                <a:lnTo>
                  <a:pt x="12157" y="4024"/>
                </a:lnTo>
                <a:lnTo>
                  <a:pt x="12148" y="4033"/>
                </a:lnTo>
                <a:lnTo>
                  <a:pt x="12140" y="4024"/>
                </a:lnTo>
                <a:lnTo>
                  <a:pt x="12131" y="4016"/>
                </a:lnTo>
                <a:lnTo>
                  <a:pt x="12122" y="4016"/>
                </a:lnTo>
                <a:lnTo>
                  <a:pt x="12131" y="4033"/>
                </a:lnTo>
                <a:lnTo>
                  <a:pt x="12113" y="4024"/>
                </a:lnTo>
                <a:lnTo>
                  <a:pt x="12104" y="4024"/>
                </a:lnTo>
                <a:lnTo>
                  <a:pt x="12095" y="4024"/>
                </a:lnTo>
                <a:lnTo>
                  <a:pt x="12087" y="4033"/>
                </a:lnTo>
                <a:lnTo>
                  <a:pt x="12078" y="4024"/>
                </a:lnTo>
                <a:lnTo>
                  <a:pt x="12078" y="4033"/>
                </a:lnTo>
                <a:lnTo>
                  <a:pt x="12051" y="4033"/>
                </a:lnTo>
                <a:lnTo>
                  <a:pt x="12043" y="4042"/>
                </a:lnTo>
                <a:lnTo>
                  <a:pt x="12043" y="4051"/>
                </a:lnTo>
                <a:lnTo>
                  <a:pt x="12034" y="4051"/>
                </a:lnTo>
                <a:lnTo>
                  <a:pt x="12034" y="4060"/>
                </a:lnTo>
                <a:lnTo>
                  <a:pt x="12025" y="4060"/>
                </a:lnTo>
                <a:lnTo>
                  <a:pt x="12016" y="4069"/>
                </a:lnTo>
                <a:lnTo>
                  <a:pt x="12016" y="4077"/>
                </a:lnTo>
                <a:lnTo>
                  <a:pt x="12025" y="4077"/>
                </a:lnTo>
                <a:lnTo>
                  <a:pt x="12025" y="4069"/>
                </a:lnTo>
                <a:lnTo>
                  <a:pt x="12034" y="4069"/>
                </a:lnTo>
                <a:lnTo>
                  <a:pt x="12043" y="4069"/>
                </a:lnTo>
                <a:lnTo>
                  <a:pt x="12060" y="4069"/>
                </a:lnTo>
                <a:lnTo>
                  <a:pt x="12051" y="4069"/>
                </a:lnTo>
                <a:lnTo>
                  <a:pt x="12051" y="4077"/>
                </a:lnTo>
                <a:lnTo>
                  <a:pt x="12060" y="4086"/>
                </a:lnTo>
                <a:lnTo>
                  <a:pt x="12060" y="4095"/>
                </a:lnTo>
                <a:lnTo>
                  <a:pt x="12060" y="4104"/>
                </a:lnTo>
                <a:lnTo>
                  <a:pt x="12069" y="4104"/>
                </a:lnTo>
                <a:lnTo>
                  <a:pt x="12060" y="4113"/>
                </a:lnTo>
                <a:lnTo>
                  <a:pt x="12060" y="4122"/>
                </a:lnTo>
                <a:lnTo>
                  <a:pt x="12051" y="4130"/>
                </a:lnTo>
                <a:lnTo>
                  <a:pt x="12034" y="4139"/>
                </a:lnTo>
                <a:lnTo>
                  <a:pt x="12025" y="4139"/>
                </a:lnTo>
                <a:lnTo>
                  <a:pt x="11998" y="4157"/>
                </a:lnTo>
                <a:lnTo>
                  <a:pt x="11981" y="4157"/>
                </a:lnTo>
                <a:lnTo>
                  <a:pt x="11981" y="4166"/>
                </a:lnTo>
                <a:lnTo>
                  <a:pt x="11972" y="4166"/>
                </a:lnTo>
                <a:lnTo>
                  <a:pt x="11972" y="4175"/>
                </a:lnTo>
                <a:lnTo>
                  <a:pt x="11981" y="4175"/>
                </a:lnTo>
                <a:lnTo>
                  <a:pt x="11981" y="4183"/>
                </a:lnTo>
                <a:lnTo>
                  <a:pt x="11998" y="4192"/>
                </a:lnTo>
                <a:lnTo>
                  <a:pt x="12007" y="4192"/>
                </a:lnTo>
                <a:lnTo>
                  <a:pt x="12016" y="4183"/>
                </a:lnTo>
                <a:lnTo>
                  <a:pt x="12025" y="4183"/>
                </a:lnTo>
                <a:lnTo>
                  <a:pt x="12034" y="4183"/>
                </a:lnTo>
                <a:lnTo>
                  <a:pt x="12043" y="4183"/>
                </a:lnTo>
                <a:lnTo>
                  <a:pt x="12043" y="4192"/>
                </a:lnTo>
                <a:lnTo>
                  <a:pt x="12060" y="4192"/>
                </a:lnTo>
                <a:lnTo>
                  <a:pt x="12051" y="4192"/>
                </a:lnTo>
                <a:lnTo>
                  <a:pt x="12043" y="4201"/>
                </a:lnTo>
                <a:lnTo>
                  <a:pt x="12051" y="4201"/>
                </a:lnTo>
                <a:lnTo>
                  <a:pt x="12060" y="4201"/>
                </a:lnTo>
                <a:lnTo>
                  <a:pt x="12069" y="4201"/>
                </a:lnTo>
                <a:lnTo>
                  <a:pt x="12078" y="4201"/>
                </a:lnTo>
                <a:lnTo>
                  <a:pt x="12095" y="4219"/>
                </a:lnTo>
                <a:lnTo>
                  <a:pt x="12113" y="4219"/>
                </a:lnTo>
                <a:lnTo>
                  <a:pt x="12122" y="4219"/>
                </a:lnTo>
                <a:lnTo>
                  <a:pt x="12131" y="4210"/>
                </a:lnTo>
                <a:lnTo>
                  <a:pt x="12140" y="4201"/>
                </a:lnTo>
                <a:lnTo>
                  <a:pt x="12157" y="4201"/>
                </a:lnTo>
                <a:lnTo>
                  <a:pt x="12166" y="4192"/>
                </a:lnTo>
                <a:lnTo>
                  <a:pt x="12175" y="4192"/>
                </a:lnTo>
                <a:lnTo>
                  <a:pt x="12175" y="4183"/>
                </a:lnTo>
                <a:lnTo>
                  <a:pt x="12166" y="4201"/>
                </a:lnTo>
                <a:lnTo>
                  <a:pt x="12157" y="4201"/>
                </a:lnTo>
                <a:lnTo>
                  <a:pt x="12148" y="4210"/>
                </a:lnTo>
                <a:lnTo>
                  <a:pt x="12148" y="4219"/>
                </a:lnTo>
                <a:lnTo>
                  <a:pt x="12131" y="4227"/>
                </a:lnTo>
                <a:lnTo>
                  <a:pt x="12131" y="4236"/>
                </a:lnTo>
                <a:lnTo>
                  <a:pt x="12122" y="4236"/>
                </a:lnTo>
                <a:lnTo>
                  <a:pt x="12113" y="4236"/>
                </a:lnTo>
                <a:lnTo>
                  <a:pt x="12095" y="4236"/>
                </a:lnTo>
                <a:lnTo>
                  <a:pt x="12078" y="4236"/>
                </a:lnTo>
                <a:lnTo>
                  <a:pt x="12051" y="4236"/>
                </a:lnTo>
                <a:lnTo>
                  <a:pt x="12043" y="4254"/>
                </a:lnTo>
                <a:lnTo>
                  <a:pt x="12025" y="4254"/>
                </a:lnTo>
                <a:lnTo>
                  <a:pt x="12025" y="4263"/>
                </a:lnTo>
                <a:lnTo>
                  <a:pt x="12025" y="4272"/>
                </a:lnTo>
                <a:lnTo>
                  <a:pt x="12025" y="4280"/>
                </a:lnTo>
                <a:lnTo>
                  <a:pt x="11998" y="4298"/>
                </a:lnTo>
                <a:lnTo>
                  <a:pt x="11990" y="4298"/>
                </a:lnTo>
                <a:lnTo>
                  <a:pt x="11990" y="4307"/>
                </a:lnTo>
                <a:lnTo>
                  <a:pt x="11981" y="4316"/>
                </a:lnTo>
                <a:lnTo>
                  <a:pt x="11963" y="4325"/>
                </a:lnTo>
                <a:lnTo>
                  <a:pt x="11945" y="4333"/>
                </a:lnTo>
                <a:lnTo>
                  <a:pt x="11945" y="4342"/>
                </a:lnTo>
                <a:lnTo>
                  <a:pt x="11945" y="4351"/>
                </a:lnTo>
                <a:lnTo>
                  <a:pt x="11945" y="4342"/>
                </a:lnTo>
                <a:lnTo>
                  <a:pt x="11954" y="4342"/>
                </a:lnTo>
                <a:lnTo>
                  <a:pt x="11963" y="4342"/>
                </a:lnTo>
                <a:lnTo>
                  <a:pt x="11972" y="4351"/>
                </a:lnTo>
                <a:lnTo>
                  <a:pt x="11981" y="4351"/>
                </a:lnTo>
                <a:lnTo>
                  <a:pt x="11990" y="4342"/>
                </a:lnTo>
                <a:lnTo>
                  <a:pt x="11990" y="4333"/>
                </a:lnTo>
                <a:lnTo>
                  <a:pt x="12007" y="4325"/>
                </a:lnTo>
                <a:lnTo>
                  <a:pt x="12025" y="4316"/>
                </a:lnTo>
                <a:lnTo>
                  <a:pt x="12034" y="4316"/>
                </a:lnTo>
                <a:lnTo>
                  <a:pt x="12043" y="4316"/>
                </a:lnTo>
                <a:lnTo>
                  <a:pt x="12051" y="4316"/>
                </a:lnTo>
                <a:lnTo>
                  <a:pt x="12060" y="4316"/>
                </a:lnTo>
                <a:lnTo>
                  <a:pt x="12069" y="4325"/>
                </a:lnTo>
                <a:lnTo>
                  <a:pt x="12078" y="4333"/>
                </a:lnTo>
                <a:lnTo>
                  <a:pt x="12087" y="4333"/>
                </a:lnTo>
                <a:lnTo>
                  <a:pt x="12095" y="4325"/>
                </a:lnTo>
                <a:lnTo>
                  <a:pt x="12095" y="4307"/>
                </a:lnTo>
                <a:lnTo>
                  <a:pt x="12104" y="4298"/>
                </a:lnTo>
                <a:lnTo>
                  <a:pt x="12104" y="4289"/>
                </a:lnTo>
                <a:lnTo>
                  <a:pt x="12140" y="4280"/>
                </a:lnTo>
                <a:lnTo>
                  <a:pt x="12148" y="4280"/>
                </a:lnTo>
                <a:lnTo>
                  <a:pt x="12157" y="4280"/>
                </a:lnTo>
                <a:lnTo>
                  <a:pt x="12166" y="4289"/>
                </a:lnTo>
                <a:lnTo>
                  <a:pt x="12175" y="4289"/>
                </a:lnTo>
                <a:lnTo>
                  <a:pt x="12175" y="4298"/>
                </a:lnTo>
                <a:lnTo>
                  <a:pt x="12184" y="4289"/>
                </a:lnTo>
                <a:lnTo>
                  <a:pt x="12210" y="4298"/>
                </a:lnTo>
                <a:lnTo>
                  <a:pt x="12210" y="4289"/>
                </a:lnTo>
                <a:lnTo>
                  <a:pt x="12210" y="4280"/>
                </a:lnTo>
                <a:lnTo>
                  <a:pt x="12219" y="4280"/>
                </a:lnTo>
                <a:lnTo>
                  <a:pt x="12237" y="4280"/>
                </a:lnTo>
                <a:lnTo>
                  <a:pt x="12245" y="4280"/>
                </a:lnTo>
                <a:lnTo>
                  <a:pt x="12263" y="4272"/>
                </a:lnTo>
                <a:lnTo>
                  <a:pt x="12254" y="4263"/>
                </a:lnTo>
                <a:lnTo>
                  <a:pt x="12263" y="4272"/>
                </a:lnTo>
                <a:lnTo>
                  <a:pt x="12272" y="4272"/>
                </a:lnTo>
                <a:lnTo>
                  <a:pt x="12281" y="4272"/>
                </a:lnTo>
                <a:lnTo>
                  <a:pt x="12290" y="4280"/>
                </a:lnTo>
                <a:lnTo>
                  <a:pt x="12298" y="4280"/>
                </a:lnTo>
                <a:lnTo>
                  <a:pt x="12325" y="4272"/>
                </a:lnTo>
                <a:lnTo>
                  <a:pt x="12342" y="4272"/>
                </a:lnTo>
                <a:lnTo>
                  <a:pt x="12369" y="4280"/>
                </a:lnTo>
                <a:lnTo>
                  <a:pt x="12378" y="4280"/>
                </a:lnTo>
                <a:lnTo>
                  <a:pt x="12387" y="4272"/>
                </a:lnTo>
                <a:lnTo>
                  <a:pt x="12395" y="4272"/>
                </a:lnTo>
                <a:lnTo>
                  <a:pt x="12404" y="4263"/>
                </a:lnTo>
                <a:lnTo>
                  <a:pt x="12413" y="4263"/>
                </a:lnTo>
                <a:lnTo>
                  <a:pt x="12431" y="4263"/>
                </a:lnTo>
                <a:lnTo>
                  <a:pt x="12431" y="4254"/>
                </a:lnTo>
                <a:lnTo>
                  <a:pt x="12457" y="4245"/>
                </a:lnTo>
                <a:lnTo>
                  <a:pt x="12457" y="4236"/>
                </a:lnTo>
                <a:lnTo>
                  <a:pt x="12466" y="4227"/>
                </a:lnTo>
                <a:lnTo>
                  <a:pt x="12466" y="4219"/>
                </a:lnTo>
                <a:lnTo>
                  <a:pt x="12457" y="4219"/>
                </a:lnTo>
                <a:lnTo>
                  <a:pt x="12448" y="4219"/>
                </a:lnTo>
                <a:lnTo>
                  <a:pt x="12431" y="4219"/>
                </a:lnTo>
                <a:lnTo>
                  <a:pt x="12422" y="4219"/>
                </a:lnTo>
                <a:lnTo>
                  <a:pt x="12404" y="4219"/>
                </a:lnTo>
                <a:lnTo>
                  <a:pt x="12404" y="4210"/>
                </a:lnTo>
                <a:lnTo>
                  <a:pt x="12395" y="4210"/>
                </a:lnTo>
                <a:lnTo>
                  <a:pt x="12387" y="4210"/>
                </a:lnTo>
                <a:lnTo>
                  <a:pt x="12395" y="4210"/>
                </a:lnTo>
                <a:lnTo>
                  <a:pt x="12404" y="4201"/>
                </a:lnTo>
                <a:lnTo>
                  <a:pt x="12413" y="4201"/>
                </a:lnTo>
                <a:lnTo>
                  <a:pt x="12422" y="4201"/>
                </a:lnTo>
                <a:lnTo>
                  <a:pt x="12422" y="4192"/>
                </a:lnTo>
                <a:lnTo>
                  <a:pt x="12413" y="4183"/>
                </a:lnTo>
                <a:lnTo>
                  <a:pt x="12431" y="4175"/>
                </a:lnTo>
                <a:lnTo>
                  <a:pt x="12440" y="4183"/>
                </a:lnTo>
                <a:lnTo>
                  <a:pt x="12448" y="4175"/>
                </a:lnTo>
                <a:lnTo>
                  <a:pt x="12448" y="4166"/>
                </a:lnTo>
                <a:lnTo>
                  <a:pt x="12448" y="4157"/>
                </a:lnTo>
                <a:lnTo>
                  <a:pt x="12457" y="4166"/>
                </a:lnTo>
                <a:lnTo>
                  <a:pt x="12466" y="4157"/>
                </a:lnTo>
                <a:lnTo>
                  <a:pt x="12475" y="4148"/>
                </a:lnTo>
                <a:lnTo>
                  <a:pt x="12475" y="4139"/>
                </a:lnTo>
                <a:lnTo>
                  <a:pt x="12475" y="4130"/>
                </a:lnTo>
                <a:lnTo>
                  <a:pt x="12484" y="4122"/>
                </a:lnTo>
                <a:lnTo>
                  <a:pt x="12484" y="4113"/>
                </a:lnTo>
                <a:lnTo>
                  <a:pt x="12484" y="4104"/>
                </a:lnTo>
                <a:lnTo>
                  <a:pt x="12484" y="4095"/>
                </a:lnTo>
                <a:lnTo>
                  <a:pt x="12484" y="4086"/>
                </a:lnTo>
                <a:lnTo>
                  <a:pt x="12457" y="4069"/>
                </a:lnTo>
                <a:lnTo>
                  <a:pt x="12448" y="4069"/>
                </a:lnTo>
                <a:lnTo>
                  <a:pt x="12440" y="4060"/>
                </a:lnTo>
                <a:lnTo>
                  <a:pt x="12431" y="4060"/>
                </a:lnTo>
                <a:lnTo>
                  <a:pt x="12422" y="4060"/>
                </a:lnTo>
                <a:lnTo>
                  <a:pt x="12413" y="4060"/>
                </a:lnTo>
                <a:lnTo>
                  <a:pt x="12395" y="4060"/>
                </a:lnTo>
                <a:lnTo>
                  <a:pt x="12395" y="4069"/>
                </a:lnTo>
                <a:lnTo>
                  <a:pt x="12387" y="4077"/>
                </a:lnTo>
                <a:lnTo>
                  <a:pt x="12378" y="4077"/>
                </a:lnTo>
                <a:lnTo>
                  <a:pt x="12360" y="4069"/>
                </a:lnTo>
                <a:lnTo>
                  <a:pt x="12369" y="4060"/>
                </a:lnTo>
                <a:lnTo>
                  <a:pt x="12378" y="4051"/>
                </a:lnTo>
                <a:lnTo>
                  <a:pt x="12387" y="4042"/>
                </a:lnTo>
                <a:lnTo>
                  <a:pt x="12378" y="4024"/>
                </a:lnTo>
                <a:lnTo>
                  <a:pt x="12369" y="4016"/>
                </a:lnTo>
                <a:lnTo>
                  <a:pt x="12334" y="3989"/>
                </a:lnTo>
                <a:lnTo>
                  <a:pt x="12325" y="3989"/>
                </a:lnTo>
                <a:lnTo>
                  <a:pt x="12307" y="3989"/>
                </a:lnTo>
                <a:lnTo>
                  <a:pt x="12316" y="3989"/>
                </a:lnTo>
                <a:lnTo>
                  <a:pt x="12325" y="3989"/>
                </a:lnTo>
                <a:lnTo>
                  <a:pt x="12334" y="3989"/>
                </a:lnTo>
                <a:lnTo>
                  <a:pt x="12342" y="3989"/>
                </a:lnTo>
                <a:lnTo>
                  <a:pt x="12351" y="3998"/>
                </a:lnTo>
                <a:lnTo>
                  <a:pt x="12360" y="3998"/>
                </a:lnTo>
                <a:lnTo>
                  <a:pt x="12369" y="3998"/>
                </a:lnTo>
                <a:lnTo>
                  <a:pt x="12360" y="3989"/>
                </a:lnTo>
                <a:lnTo>
                  <a:pt x="12351" y="3972"/>
                </a:lnTo>
                <a:lnTo>
                  <a:pt x="12342" y="3963"/>
                </a:lnTo>
                <a:lnTo>
                  <a:pt x="12342" y="3954"/>
                </a:lnTo>
                <a:lnTo>
                  <a:pt x="12351" y="3945"/>
                </a:lnTo>
                <a:lnTo>
                  <a:pt x="12342" y="3936"/>
                </a:lnTo>
                <a:lnTo>
                  <a:pt x="12334" y="3927"/>
                </a:lnTo>
                <a:lnTo>
                  <a:pt x="12316" y="3919"/>
                </a:lnTo>
                <a:lnTo>
                  <a:pt x="12307" y="3910"/>
                </a:lnTo>
                <a:lnTo>
                  <a:pt x="12298" y="3901"/>
                </a:lnTo>
                <a:lnTo>
                  <a:pt x="12272" y="3892"/>
                </a:lnTo>
                <a:lnTo>
                  <a:pt x="12263" y="3892"/>
                </a:lnTo>
                <a:lnTo>
                  <a:pt x="12263" y="3883"/>
                </a:lnTo>
                <a:lnTo>
                  <a:pt x="12254" y="3857"/>
                </a:lnTo>
                <a:lnTo>
                  <a:pt x="12245" y="3830"/>
                </a:lnTo>
                <a:lnTo>
                  <a:pt x="12237" y="3804"/>
                </a:lnTo>
                <a:lnTo>
                  <a:pt x="12237" y="3795"/>
                </a:lnTo>
                <a:lnTo>
                  <a:pt x="12228" y="3795"/>
                </a:lnTo>
                <a:lnTo>
                  <a:pt x="12219" y="3786"/>
                </a:lnTo>
                <a:lnTo>
                  <a:pt x="12210" y="3777"/>
                </a:lnTo>
                <a:lnTo>
                  <a:pt x="12201" y="3769"/>
                </a:lnTo>
                <a:lnTo>
                  <a:pt x="12166" y="3751"/>
                </a:lnTo>
                <a:lnTo>
                  <a:pt x="12148" y="3751"/>
                </a:lnTo>
                <a:lnTo>
                  <a:pt x="12140" y="3760"/>
                </a:lnTo>
                <a:lnTo>
                  <a:pt x="12131" y="3760"/>
                </a:lnTo>
                <a:lnTo>
                  <a:pt x="12095" y="3751"/>
                </a:lnTo>
                <a:lnTo>
                  <a:pt x="12087" y="3751"/>
                </a:lnTo>
                <a:lnTo>
                  <a:pt x="12078" y="3742"/>
                </a:lnTo>
                <a:lnTo>
                  <a:pt x="12087" y="3751"/>
                </a:lnTo>
                <a:lnTo>
                  <a:pt x="12104" y="3751"/>
                </a:lnTo>
                <a:lnTo>
                  <a:pt x="12113" y="3751"/>
                </a:lnTo>
                <a:lnTo>
                  <a:pt x="12122" y="3751"/>
                </a:lnTo>
                <a:lnTo>
                  <a:pt x="12122" y="3742"/>
                </a:lnTo>
                <a:lnTo>
                  <a:pt x="12140" y="3733"/>
                </a:lnTo>
                <a:lnTo>
                  <a:pt x="12157" y="3733"/>
                </a:lnTo>
                <a:lnTo>
                  <a:pt x="12157" y="3724"/>
                </a:lnTo>
                <a:lnTo>
                  <a:pt x="12166" y="3724"/>
                </a:lnTo>
                <a:lnTo>
                  <a:pt x="12148" y="3716"/>
                </a:lnTo>
                <a:lnTo>
                  <a:pt x="12131" y="3716"/>
                </a:lnTo>
                <a:lnTo>
                  <a:pt x="12122" y="3716"/>
                </a:lnTo>
                <a:lnTo>
                  <a:pt x="12113" y="3716"/>
                </a:lnTo>
                <a:lnTo>
                  <a:pt x="12122" y="3716"/>
                </a:lnTo>
                <a:lnTo>
                  <a:pt x="12131" y="3707"/>
                </a:lnTo>
                <a:lnTo>
                  <a:pt x="12157" y="3707"/>
                </a:lnTo>
                <a:lnTo>
                  <a:pt x="12157" y="3698"/>
                </a:lnTo>
                <a:lnTo>
                  <a:pt x="12166" y="3698"/>
                </a:lnTo>
                <a:lnTo>
                  <a:pt x="12175" y="3689"/>
                </a:lnTo>
                <a:lnTo>
                  <a:pt x="12184" y="3680"/>
                </a:lnTo>
                <a:lnTo>
                  <a:pt x="12193" y="3663"/>
                </a:lnTo>
                <a:lnTo>
                  <a:pt x="12201" y="3636"/>
                </a:lnTo>
                <a:lnTo>
                  <a:pt x="12210" y="3636"/>
                </a:lnTo>
                <a:lnTo>
                  <a:pt x="12210" y="3627"/>
                </a:lnTo>
                <a:lnTo>
                  <a:pt x="12219" y="3610"/>
                </a:lnTo>
                <a:lnTo>
                  <a:pt x="12228" y="3601"/>
                </a:lnTo>
                <a:lnTo>
                  <a:pt x="12219" y="3583"/>
                </a:lnTo>
                <a:lnTo>
                  <a:pt x="12210" y="3583"/>
                </a:lnTo>
                <a:lnTo>
                  <a:pt x="12201" y="3574"/>
                </a:lnTo>
                <a:lnTo>
                  <a:pt x="12193" y="3574"/>
                </a:lnTo>
                <a:lnTo>
                  <a:pt x="12148" y="3574"/>
                </a:lnTo>
                <a:lnTo>
                  <a:pt x="12140" y="3574"/>
                </a:lnTo>
                <a:lnTo>
                  <a:pt x="12131" y="3583"/>
                </a:lnTo>
                <a:lnTo>
                  <a:pt x="12113" y="3574"/>
                </a:lnTo>
                <a:lnTo>
                  <a:pt x="12104" y="3574"/>
                </a:lnTo>
                <a:lnTo>
                  <a:pt x="12095" y="3583"/>
                </a:lnTo>
                <a:lnTo>
                  <a:pt x="12078" y="3583"/>
                </a:lnTo>
                <a:lnTo>
                  <a:pt x="12069" y="3592"/>
                </a:lnTo>
                <a:lnTo>
                  <a:pt x="12051" y="3592"/>
                </a:lnTo>
                <a:lnTo>
                  <a:pt x="12060" y="3583"/>
                </a:lnTo>
                <a:lnTo>
                  <a:pt x="12069" y="3566"/>
                </a:lnTo>
                <a:lnTo>
                  <a:pt x="12078" y="3566"/>
                </a:lnTo>
                <a:lnTo>
                  <a:pt x="12069" y="3566"/>
                </a:lnTo>
                <a:lnTo>
                  <a:pt x="12060" y="3557"/>
                </a:lnTo>
                <a:lnTo>
                  <a:pt x="12060" y="3548"/>
                </a:lnTo>
                <a:lnTo>
                  <a:pt x="12078" y="3539"/>
                </a:lnTo>
                <a:lnTo>
                  <a:pt x="12104" y="3521"/>
                </a:lnTo>
                <a:lnTo>
                  <a:pt x="12122" y="3513"/>
                </a:lnTo>
                <a:lnTo>
                  <a:pt x="12131" y="3504"/>
                </a:lnTo>
                <a:lnTo>
                  <a:pt x="12131" y="3495"/>
                </a:lnTo>
                <a:lnTo>
                  <a:pt x="12131" y="3486"/>
                </a:lnTo>
                <a:lnTo>
                  <a:pt x="12131" y="3477"/>
                </a:lnTo>
                <a:lnTo>
                  <a:pt x="12122" y="3477"/>
                </a:lnTo>
                <a:lnTo>
                  <a:pt x="12104" y="3477"/>
                </a:lnTo>
                <a:lnTo>
                  <a:pt x="12087" y="3477"/>
                </a:lnTo>
                <a:lnTo>
                  <a:pt x="12078" y="3486"/>
                </a:lnTo>
                <a:lnTo>
                  <a:pt x="12051" y="3486"/>
                </a:lnTo>
                <a:lnTo>
                  <a:pt x="12034" y="3486"/>
                </a:lnTo>
                <a:lnTo>
                  <a:pt x="12025" y="3486"/>
                </a:lnTo>
                <a:lnTo>
                  <a:pt x="12016" y="3486"/>
                </a:lnTo>
                <a:lnTo>
                  <a:pt x="12007" y="3486"/>
                </a:lnTo>
                <a:lnTo>
                  <a:pt x="11998" y="3477"/>
                </a:lnTo>
                <a:lnTo>
                  <a:pt x="11990" y="3486"/>
                </a:lnTo>
                <a:lnTo>
                  <a:pt x="11981" y="3495"/>
                </a:lnTo>
                <a:lnTo>
                  <a:pt x="11981" y="3504"/>
                </a:lnTo>
                <a:lnTo>
                  <a:pt x="11990" y="3513"/>
                </a:lnTo>
                <a:lnTo>
                  <a:pt x="11990" y="3521"/>
                </a:lnTo>
                <a:lnTo>
                  <a:pt x="11972" y="3521"/>
                </a:lnTo>
                <a:lnTo>
                  <a:pt x="11963" y="3521"/>
                </a:lnTo>
                <a:lnTo>
                  <a:pt x="11963" y="3530"/>
                </a:lnTo>
                <a:lnTo>
                  <a:pt x="11963" y="3539"/>
                </a:lnTo>
                <a:lnTo>
                  <a:pt x="11981" y="3557"/>
                </a:lnTo>
                <a:lnTo>
                  <a:pt x="11972" y="3557"/>
                </a:lnTo>
                <a:lnTo>
                  <a:pt x="11963" y="3557"/>
                </a:lnTo>
                <a:lnTo>
                  <a:pt x="11945" y="3557"/>
                </a:lnTo>
                <a:lnTo>
                  <a:pt x="11945" y="3566"/>
                </a:lnTo>
                <a:lnTo>
                  <a:pt x="11937" y="3566"/>
                </a:lnTo>
                <a:lnTo>
                  <a:pt x="11937" y="3583"/>
                </a:lnTo>
                <a:lnTo>
                  <a:pt x="11937" y="3592"/>
                </a:lnTo>
                <a:lnTo>
                  <a:pt x="11945" y="3592"/>
                </a:lnTo>
                <a:lnTo>
                  <a:pt x="11937" y="3592"/>
                </a:lnTo>
                <a:lnTo>
                  <a:pt x="11937" y="3601"/>
                </a:lnTo>
                <a:lnTo>
                  <a:pt x="11928" y="3601"/>
                </a:lnTo>
                <a:lnTo>
                  <a:pt x="11928" y="3610"/>
                </a:lnTo>
                <a:close/>
                <a:moveTo>
                  <a:pt x="12140" y="3460"/>
                </a:moveTo>
                <a:lnTo>
                  <a:pt x="12140" y="3468"/>
                </a:lnTo>
                <a:lnTo>
                  <a:pt x="12140" y="3460"/>
                </a:lnTo>
                <a:lnTo>
                  <a:pt x="12148" y="3460"/>
                </a:lnTo>
                <a:lnTo>
                  <a:pt x="12140" y="3451"/>
                </a:lnTo>
                <a:lnTo>
                  <a:pt x="12131" y="3460"/>
                </a:lnTo>
                <a:close/>
                <a:moveTo>
                  <a:pt x="12113" y="3442"/>
                </a:moveTo>
                <a:lnTo>
                  <a:pt x="12122" y="3433"/>
                </a:lnTo>
                <a:lnTo>
                  <a:pt x="12122" y="3442"/>
                </a:lnTo>
                <a:lnTo>
                  <a:pt x="12140" y="3442"/>
                </a:lnTo>
                <a:lnTo>
                  <a:pt x="12148" y="3451"/>
                </a:lnTo>
                <a:lnTo>
                  <a:pt x="12157" y="3442"/>
                </a:lnTo>
                <a:lnTo>
                  <a:pt x="12148" y="3442"/>
                </a:lnTo>
                <a:lnTo>
                  <a:pt x="12140" y="3433"/>
                </a:lnTo>
                <a:lnTo>
                  <a:pt x="12131" y="3433"/>
                </a:lnTo>
                <a:lnTo>
                  <a:pt x="12140" y="3433"/>
                </a:lnTo>
                <a:lnTo>
                  <a:pt x="12140" y="3424"/>
                </a:lnTo>
                <a:lnTo>
                  <a:pt x="12131" y="3424"/>
                </a:lnTo>
                <a:lnTo>
                  <a:pt x="12122" y="3424"/>
                </a:lnTo>
                <a:lnTo>
                  <a:pt x="12113" y="3424"/>
                </a:lnTo>
                <a:lnTo>
                  <a:pt x="12113" y="3433"/>
                </a:lnTo>
                <a:close/>
                <a:moveTo>
                  <a:pt x="12934" y="2948"/>
                </a:moveTo>
                <a:lnTo>
                  <a:pt x="12942" y="2948"/>
                </a:lnTo>
                <a:lnTo>
                  <a:pt x="12951" y="2948"/>
                </a:lnTo>
                <a:lnTo>
                  <a:pt x="12960" y="2948"/>
                </a:lnTo>
                <a:lnTo>
                  <a:pt x="12960" y="2939"/>
                </a:lnTo>
                <a:lnTo>
                  <a:pt x="12951" y="2939"/>
                </a:lnTo>
                <a:lnTo>
                  <a:pt x="12942" y="2939"/>
                </a:lnTo>
                <a:lnTo>
                  <a:pt x="12934" y="2939"/>
                </a:lnTo>
                <a:close/>
                <a:moveTo>
                  <a:pt x="13612" y="2251"/>
                </a:moveTo>
                <a:lnTo>
                  <a:pt x="13612" y="2259"/>
                </a:lnTo>
                <a:lnTo>
                  <a:pt x="13621" y="2251"/>
                </a:lnTo>
                <a:lnTo>
                  <a:pt x="13630" y="2242"/>
                </a:lnTo>
                <a:lnTo>
                  <a:pt x="13638" y="2233"/>
                </a:lnTo>
                <a:lnTo>
                  <a:pt x="13647" y="2233"/>
                </a:lnTo>
                <a:lnTo>
                  <a:pt x="13665" y="2233"/>
                </a:lnTo>
                <a:lnTo>
                  <a:pt x="13674" y="2233"/>
                </a:lnTo>
                <a:lnTo>
                  <a:pt x="13674" y="2224"/>
                </a:lnTo>
                <a:lnTo>
                  <a:pt x="13674" y="2215"/>
                </a:lnTo>
                <a:lnTo>
                  <a:pt x="13682" y="2215"/>
                </a:lnTo>
                <a:lnTo>
                  <a:pt x="13682" y="2206"/>
                </a:lnTo>
                <a:lnTo>
                  <a:pt x="13682" y="2198"/>
                </a:lnTo>
                <a:lnTo>
                  <a:pt x="13682" y="2189"/>
                </a:lnTo>
                <a:lnTo>
                  <a:pt x="13674" y="2189"/>
                </a:lnTo>
                <a:lnTo>
                  <a:pt x="13665" y="2189"/>
                </a:lnTo>
                <a:lnTo>
                  <a:pt x="13656" y="2189"/>
                </a:lnTo>
                <a:lnTo>
                  <a:pt x="13647" y="2180"/>
                </a:lnTo>
                <a:lnTo>
                  <a:pt x="13638" y="2180"/>
                </a:lnTo>
                <a:lnTo>
                  <a:pt x="13638" y="2189"/>
                </a:lnTo>
                <a:lnTo>
                  <a:pt x="13630" y="2189"/>
                </a:lnTo>
                <a:lnTo>
                  <a:pt x="13621" y="2189"/>
                </a:lnTo>
                <a:lnTo>
                  <a:pt x="13621" y="2198"/>
                </a:lnTo>
                <a:lnTo>
                  <a:pt x="13630" y="2198"/>
                </a:lnTo>
                <a:lnTo>
                  <a:pt x="13638" y="2206"/>
                </a:lnTo>
                <a:lnTo>
                  <a:pt x="13630" y="2206"/>
                </a:lnTo>
                <a:lnTo>
                  <a:pt x="13612" y="2206"/>
                </a:lnTo>
                <a:lnTo>
                  <a:pt x="13603" y="2206"/>
                </a:lnTo>
                <a:lnTo>
                  <a:pt x="13603" y="2215"/>
                </a:lnTo>
                <a:lnTo>
                  <a:pt x="13603" y="2224"/>
                </a:lnTo>
                <a:lnTo>
                  <a:pt x="13603" y="2233"/>
                </a:lnTo>
                <a:lnTo>
                  <a:pt x="13603" y="2242"/>
                </a:lnTo>
                <a:lnTo>
                  <a:pt x="13594" y="2242"/>
                </a:lnTo>
                <a:lnTo>
                  <a:pt x="13594" y="2251"/>
                </a:lnTo>
                <a:lnTo>
                  <a:pt x="13603" y="2251"/>
                </a:lnTo>
                <a:close/>
                <a:moveTo>
                  <a:pt x="13700" y="2189"/>
                </a:moveTo>
                <a:lnTo>
                  <a:pt x="13709" y="2189"/>
                </a:lnTo>
                <a:lnTo>
                  <a:pt x="13735" y="2180"/>
                </a:lnTo>
                <a:lnTo>
                  <a:pt x="13735" y="2171"/>
                </a:lnTo>
                <a:lnTo>
                  <a:pt x="13744" y="2162"/>
                </a:lnTo>
                <a:lnTo>
                  <a:pt x="13753" y="2162"/>
                </a:lnTo>
                <a:lnTo>
                  <a:pt x="13762" y="2153"/>
                </a:lnTo>
                <a:lnTo>
                  <a:pt x="13771" y="2153"/>
                </a:lnTo>
                <a:lnTo>
                  <a:pt x="13780" y="2153"/>
                </a:lnTo>
                <a:lnTo>
                  <a:pt x="13788" y="2136"/>
                </a:lnTo>
                <a:lnTo>
                  <a:pt x="13797" y="2127"/>
                </a:lnTo>
                <a:lnTo>
                  <a:pt x="13788" y="2118"/>
                </a:lnTo>
                <a:lnTo>
                  <a:pt x="13788" y="2127"/>
                </a:lnTo>
                <a:lnTo>
                  <a:pt x="13780" y="2127"/>
                </a:lnTo>
                <a:lnTo>
                  <a:pt x="13771" y="2118"/>
                </a:lnTo>
                <a:lnTo>
                  <a:pt x="13771" y="2101"/>
                </a:lnTo>
                <a:lnTo>
                  <a:pt x="13771" y="2092"/>
                </a:lnTo>
                <a:lnTo>
                  <a:pt x="13762" y="2092"/>
                </a:lnTo>
                <a:lnTo>
                  <a:pt x="13762" y="2109"/>
                </a:lnTo>
                <a:lnTo>
                  <a:pt x="13753" y="2109"/>
                </a:lnTo>
                <a:lnTo>
                  <a:pt x="13762" y="2118"/>
                </a:lnTo>
                <a:lnTo>
                  <a:pt x="13753" y="2118"/>
                </a:lnTo>
                <a:lnTo>
                  <a:pt x="13744" y="2127"/>
                </a:lnTo>
                <a:lnTo>
                  <a:pt x="13744" y="2136"/>
                </a:lnTo>
                <a:lnTo>
                  <a:pt x="13727" y="2145"/>
                </a:lnTo>
                <a:lnTo>
                  <a:pt x="13735" y="2153"/>
                </a:lnTo>
                <a:lnTo>
                  <a:pt x="13727" y="2153"/>
                </a:lnTo>
                <a:lnTo>
                  <a:pt x="13718" y="2153"/>
                </a:lnTo>
                <a:lnTo>
                  <a:pt x="13709" y="2153"/>
                </a:lnTo>
                <a:lnTo>
                  <a:pt x="13700" y="2162"/>
                </a:lnTo>
                <a:lnTo>
                  <a:pt x="13700" y="2171"/>
                </a:lnTo>
                <a:lnTo>
                  <a:pt x="13682" y="2180"/>
                </a:lnTo>
                <a:lnTo>
                  <a:pt x="13691" y="2189"/>
                </a:lnTo>
                <a:close/>
                <a:moveTo>
                  <a:pt x="13427" y="2303"/>
                </a:moveTo>
                <a:lnTo>
                  <a:pt x="13444" y="2303"/>
                </a:lnTo>
                <a:lnTo>
                  <a:pt x="13453" y="2303"/>
                </a:lnTo>
                <a:lnTo>
                  <a:pt x="13462" y="2312"/>
                </a:lnTo>
                <a:lnTo>
                  <a:pt x="13480" y="2303"/>
                </a:lnTo>
                <a:lnTo>
                  <a:pt x="13488" y="2303"/>
                </a:lnTo>
                <a:lnTo>
                  <a:pt x="13488" y="2286"/>
                </a:lnTo>
                <a:lnTo>
                  <a:pt x="13488" y="2277"/>
                </a:lnTo>
                <a:lnTo>
                  <a:pt x="13471" y="2268"/>
                </a:lnTo>
                <a:lnTo>
                  <a:pt x="13471" y="2259"/>
                </a:lnTo>
                <a:lnTo>
                  <a:pt x="13462" y="2259"/>
                </a:lnTo>
                <a:lnTo>
                  <a:pt x="13462" y="2268"/>
                </a:lnTo>
                <a:lnTo>
                  <a:pt x="13453" y="2268"/>
                </a:lnTo>
                <a:lnTo>
                  <a:pt x="13444" y="2268"/>
                </a:lnTo>
                <a:lnTo>
                  <a:pt x="13444" y="2277"/>
                </a:lnTo>
                <a:lnTo>
                  <a:pt x="13444" y="2286"/>
                </a:lnTo>
                <a:lnTo>
                  <a:pt x="13435" y="2286"/>
                </a:lnTo>
                <a:lnTo>
                  <a:pt x="13427" y="2277"/>
                </a:lnTo>
                <a:lnTo>
                  <a:pt x="13427" y="2286"/>
                </a:lnTo>
                <a:lnTo>
                  <a:pt x="13409" y="2295"/>
                </a:lnTo>
                <a:lnTo>
                  <a:pt x="13418" y="2303"/>
                </a:lnTo>
                <a:close/>
                <a:moveTo>
                  <a:pt x="12722" y="3204"/>
                </a:moveTo>
                <a:lnTo>
                  <a:pt x="12722" y="3195"/>
                </a:lnTo>
                <a:lnTo>
                  <a:pt x="12713" y="3195"/>
                </a:lnTo>
                <a:lnTo>
                  <a:pt x="12713" y="3204"/>
                </a:lnTo>
                <a:lnTo>
                  <a:pt x="12713" y="3213"/>
                </a:lnTo>
                <a:close/>
                <a:moveTo>
                  <a:pt x="24702" y="2153"/>
                </a:moveTo>
                <a:lnTo>
                  <a:pt x="24719" y="2162"/>
                </a:lnTo>
                <a:lnTo>
                  <a:pt x="24728" y="2171"/>
                </a:lnTo>
                <a:lnTo>
                  <a:pt x="24772" y="2180"/>
                </a:lnTo>
                <a:lnTo>
                  <a:pt x="24799" y="2180"/>
                </a:lnTo>
                <a:lnTo>
                  <a:pt x="24799" y="2162"/>
                </a:lnTo>
                <a:lnTo>
                  <a:pt x="24808" y="2153"/>
                </a:lnTo>
                <a:lnTo>
                  <a:pt x="24808" y="2145"/>
                </a:lnTo>
                <a:lnTo>
                  <a:pt x="24737" y="2127"/>
                </a:lnTo>
                <a:lnTo>
                  <a:pt x="24719" y="2127"/>
                </a:lnTo>
                <a:lnTo>
                  <a:pt x="24710" y="2127"/>
                </a:lnTo>
                <a:lnTo>
                  <a:pt x="24693" y="2136"/>
                </a:lnTo>
                <a:lnTo>
                  <a:pt x="24693" y="2145"/>
                </a:lnTo>
                <a:lnTo>
                  <a:pt x="24693" y="2153"/>
                </a:lnTo>
                <a:close/>
                <a:moveTo>
                  <a:pt x="13409" y="2365"/>
                </a:moveTo>
                <a:lnTo>
                  <a:pt x="13435" y="2356"/>
                </a:lnTo>
                <a:lnTo>
                  <a:pt x="13453" y="2348"/>
                </a:lnTo>
                <a:lnTo>
                  <a:pt x="13462" y="2348"/>
                </a:lnTo>
                <a:lnTo>
                  <a:pt x="13471" y="2348"/>
                </a:lnTo>
                <a:lnTo>
                  <a:pt x="13480" y="2339"/>
                </a:lnTo>
                <a:lnTo>
                  <a:pt x="13488" y="2339"/>
                </a:lnTo>
                <a:lnTo>
                  <a:pt x="13488" y="2348"/>
                </a:lnTo>
                <a:lnTo>
                  <a:pt x="13506" y="2339"/>
                </a:lnTo>
                <a:lnTo>
                  <a:pt x="13515" y="2330"/>
                </a:lnTo>
                <a:lnTo>
                  <a:pt x="13524" y="2330"/>
                </a:lnTo>
                <a:lnTo>
                  <a:pt x="13524" y="2339"/>
                </a:lnTo>
                <a:lnTo>
                  <a:pt x="13533" y="2330"/>
                </a:lnTo>
                <a:lnTo>
                  <a:pt x="13550" y="2321"/>
                </a:lnTo>
                <a:lnTo>
                  <a:pt x="13559" y="2312"/>
                </a:lnTo>
                <a:lnTo>
                  <a:pt x="13568" y="2303"/>
                </a:lnTo>
                <a:lnTo>
                  <a:pt x="13577" y="2295"/>
                </a:lnTo>
                <a:lnTo>
                  <a:pt x="13568" y="2286"/>
                </a:lnTo>
                <a:lnTo>
                  <a:pt x="13568" y="2277"/>
                </a:lnTo>
                <a:lnTo>
                  <a:pt x="13559" y="2277"/>
                </a:lnTo>
                <a:lnTo>
                  <a:pt x="13550" y="2277"/>
                </a:lnTo>
                <a:lnTo>
                  <a:pt x="13541" y="2277"/>
                </a:lnTo>
                <a:lnTo>
                  <a:pt x="13541" y="2286"/>
                </a:lnTo>
                <a:lnTo>
                  <a:pt x="13541" y="2295"/>
                </a:lnTo>
                <a:lnTo>
                  <a:pt x="13524" y="2303"/>
                </a:lnTo>
                <a:lnTo>
                  <a:pt x="13515" y="2312"/>
                </a:lnTo>
                <a:lnTo>
                  <a:pt x="13515" y="2303"/>
                </a:lnTo>
                <a:lnTo>
                  <a:pt x="13524" y="2295"/>
                </a:lnTo>
                <a:lnTo>
                  <a:pt x="13524" y="2277"/>
                </a:lnTo>
                <a:lnTo>
                  <a:pt x="13524" y="2268"/>
                </a:lnTo>
                <a:lnTo>
                  <a:pt x="13524" y="2259"/>
                </a:lnTo>
                <a:lnTo>
                  <a:pt x="13515" y="2251"/>
                </a:lnTo>
                <a:lnTo>
                  <a:pt x="13533" y="2242"/>
                </a:lnTo>
                <a:lnTo>
                  <a:pt x="13541" y="2233"/>
                </a:lnTo>
                <a:lnTo>
                  <a:pt x="13541" y="2224"/>
                </a:lnTo>
                <a:lnTo>
                  <a:pt x="13533" y="2215"/>
                </a:lnTo>
                <a:lnTo>
                  <a:pt x="13524" y="2224"/>
                </a:lnTo>
                <a:lnTo>
                  <a:pt x="13515" y="2233"/>
                </a:lnTo>
                <a:lnTo>
                  <a:pt x="13506" y="2242"/>
                </a:lnTo>
                <a:lnTo>
                  <a:pt x="13497" y="2251"/>
                </a:lnTo>
                <a:lnTo>
                  <a:pt x="13488" y="2259"/>
                </a:lnTo>
                <a:lnTo>
                  <a:pt x="13488" y="2268"/>
                </a:lnTo>
                <a:lnTo>
                  <a:pt x="13497" y="2268"/>
                </a:lnTo>
                <a:lnTo>
                  <a:pt x="13497" y="2277"/>
                </a:lnTo>
                <a:lnTo>
                  <a:pt x="13497" y="2286"/>
                </a:lnTo>
                <a:lnTo>
                  <a:pt x="13488" y="2303"/>
                </a:lnTo>
                <a:lnTo>
                  <a:pt x="13471" y="2330"/>
                </a:lnTo>
                <a:lnTo>
                  <a:pt x="13427" y="2339"/>
                </a:lnTo>
                <a:lnTo>
                  <a:pt x="13418" y="2339"/>
                </a:lnTo>
                <a:lnTo>
                  <a:pt x="13409" y="2356"/>
                </a:lnTo>
                <a:close/>
                <a:moveTo>
                  <a:pt x="24199" y="2233"/>
                </a:moveTo>
                <a:lnTo>
                  <a:pt x="24199" y="2242"/>
                </a:lnTo>
                <a:lnTo>
                  <a:pt x="24208" y="2251"/>
                </a:lnTo>
                <a:lnTo>
                  <a:pt x="24216" y="2251"/>
                </a:lnTo>
                <a:lnTo>
                  <a:pt x="24225" y="2259"/>
                </a:lnTo>
                <a:lnTo>
                  <a:pt x="24225" y="2268"/>
                </a:lnTo>
                <a:lnTo>
                  <a:pt x="24234" y="2259"/>
                </a:lnTo>
                <a:lnTo>
                  <a:pt x="24225" y="2259"/>
                </a:lnTo>
                <a:lnTo>
                  <a:pt x="24216" y="2242"/>
                </a:lnTo>
                <a:lnTo>
                  <a:pt x="24216" y="2233"/>
                </a:lnTo>
                <a:lnTo>
                  <a:pt x="24216" y="2224"/>
                </a:lnTo>
                <a:lnTo>
                  <a:pt x="24216" y="2206"/>
                </a:lnTo>
                <a:lnTo>
                  <a:pt x="24234" y="2198"/>
                </a:lnTo>
                <a:lnTo>
                  <a:pt x="24234" y="2189"/>
                </a:lnTo>
                <a:lnTo>
                  <a:pt x="24234" y="2180"/>
                </a:lnTo>
                <a:lnTo>
                  <a:pt x="24234" y="2171"/>
                </a:lnTo>
                <a:lnTo>
                  <a:pt x="24225" y="2171"/>
                </a:lnTo>
                <a:lnTo>
                  <a:pt x="24225" y="2180"/>
                </a:lnTo>
                <a:lnTo>
                  <a:pt x="24216" y="2189"/>
                </a:lnTo>
                <a:lnTo>
                  <a:pt x="24199" y="2198"/>
                </a:lnTo>
                <a:lnTo>
                  <a:pt x="24199" y="2206"/>
                </a:lnTo>
                <a:lnTo>
                  <a:pt x="24208" y="2215"/>
                </a:lnTo>
                <a:close/>
                <a:moveTo>
                  <a:pt x="15906" y="2268"/>
                </a:moveTo>
                <a:lnTo>
                  <a:pt x="15915" y="2286"/>
                </a:lnTo>
                <a:lnTo>
                  <a:pt x="15932" y="2295"/>
                </a:lnTo>
                <a:lnTo>
                  <a:pt x="15950" y="2295"/>
                </a:lnTo>
                <a:lnTo>
                  <a:pt x="15976" y="2286"/>
                </a:lnTo>
                <a:lnTo>
                  <a:pt x="16003" y="2277"/>
                </a:lnTo>
                <a:lnTo>
                  <a:pt x="16020" y="2259"/>
                </a:lnTo>
                <a:lnTo>
                  <a:pt x="16029" y="2251"/>
                </a:lnTo>
                <a:lnTo>
                  <a:pt x="16038" y="2242"/>
                </a:lnTo>
                <a:lnTo>
                  <a:pt x="16047" y="2242"/>
                </a:lnTo>
                <a:lnTo>
                  <a:pt x="16047" y="2251"/>
                </a:lnTo>
                <a:lnTo>
                  <a:pt x="16056" y="2251"/>
                </a:lnTo>
                <a:lnTo>
                  <a:pt x="16056" y="2233"/>
                </a:lnTo>
                <a:lnTo>
                  <a:pt x="16047" y="2224"/>
                </a:lnTo>
                <a:lnTo>
                  <a:pt x="16029" y="2215"/>
                </a:lnTo>
                <a:lnTo>
                  <a:pt x="15976" y="2189"/>
                </a:lnTo>
                <a:lnTo>
                  <a:pt x="15959" y="2189"/>
                </a:lnTo>
                <a:lnTo>
                  <a:pt x="15950" y="2198"/>
                </a:lnTo>
                <a:lnTo>
                  <a:pt x="15932" y="2198"/>
                </a:lnTo>
                <a:lnTo>
                  <a:pt x="15915" y="2215"/>
                </a:lnTo>
                <a:lnTo>
                  <a:pt x="15906" y="2224"/>
                </a:lnTo>
                <a:lnTo>
                  <a:pt x="15906" y="2233"/>
                </a:lnTo>
                <a:lnTo>
                  <a:pt x="15906" y="2242"/>
                </a:lnTo>
                <a:lnTo>
                  <a:pt x="15906" y="2251"/>
                </a:lnTo>
                <a:lnTo>
                  <a:pt x="15906" y="2259"/>
                </a:lnTo>
                <a:close/>
                <a:moveTo>
                  <a:pt x="15491" y="2551"/>
                </a:moveTo>
                <a:lnTo>
                  <a:pt x="15500" y="2551"/>
                </a:lnTo>
                <a:lnTo>
                  <a:pt x="15491" y="2542"/>
                </a:lnTo>
                <a:lnTo>
                  <a:pt x="15482" y="2533"/>
                </a:lnTo>
                <a:lnTo>
                  <a:pt x="15482" y="2542"/>
                </a:lnTo>
                <a:close/>
                <a:moveTo>
                  <a:pt x="13338" y="2383"/>
                </a:moveTo>
                <a:lnTo>
                  <a:pt x="13338" y="2374"/>
                </a:lnTo>
                <a:lnTo>
                  <a:pt x="13347" y="2374"/>
                </a:lnTo>
                <a:lnTo>
                  <a:pt x="13347" y="2383"/>
                </a:lnTo>
                <a:lnTo>
                  <a:pt x="13356" y="2374"/>
                </a:lnTo>
                <a:lnTo>
                  <a:pt x="13365" y="2374"/>
                </a:lnTo>
                <a:lnTo>
                  <a:pt x="13374" y="2374"/>
                </a:lnTo>
                <a:lnTo>
                  <a:pt x="13374" y="2365"/>
                </a:lnTo>
                <a:lnTo>
                  <a:pt x="13391" y="2365"/>
                </a:lnTo>
                <a:lnTo>
                  <a:pt x="13391" y="2356"/>
                </a:lnTo>
                <a:lnTo>
                  <a:pt x="13383" y="2356"/>
                </a:lnTo>
                <a:lnTo>
                  <a:pt x="13374" y="2348"/>
                </a:lnTo>
                <a:lnTo>
                  <a:pt x="13365" y="2348"/>
                </a:lnTo>
                <a:lnTo>
                  <a:pt x="13356" y="2356"/>
                </a:lnTo>
                <a:lnTo>
                  <a:pt x="13347" y="2365"/>
                </a:lnTo>
                <a:lnTo>
                  <a:pt x="13338" y="2365"/>
                </a:lnTo>
                <a:lnTo>
                  <a:pt x="13330" y="2374"/>
                </a:lnTo>
                <a:lnTo>
                  <a:pt x="13330" y="2383"/>
                </a:lnTo>
                <a:close/>
                <a:moveTo>
                  <a:pt x="13233" y="2683"/>
                </a:moveTo>
                <a:lnTo>
                  <a:pt x="13241" y="2674"/>
                </a:lnTo>
                <a:lnTo>
                  <a:pt x="13233" y="2674"/>
                </a:lnTo>
                <a:lnTo>
                  <a:pt x="13233" y="2665"/>
                </a:lnTo>
                <a:lnTo>
                  <a:pt x="13224" y="2674"/>
                </a:lnTo>
                <a:lnTo>
                  <a:pt x="13224" y="2683"/>
                </a:lnTo>
                <a:close/>
                <a:moveTo>
                  <a:pt x="13172" y="2771"/>
                </a:moveTo>
                <a:lnTo>
                  <a:pt x="13181" y="2771"/>
                </a:lnTo>
                <a:lnTo>
                  <a:pt x="13181" y="2762"/>
                </a:lnTo>
                <a:lnTo>
                  <a:pt x="13172" y="2754"/>
                </a:lnTo>
                <a:lnTo>
                  <a:pt x="13154" y="2762"/>
                </a:lnTo>
                <a:lnTo>
                  <a:pt x="13145" y="2771"/>
                </a:lnTo>
                <a:lnTo>
                  <a:pt x="13154" y="2771"/>
                </a:lnTo>
                <a:close/>
                <a:moveTo>
                  <a:pt x="12034" y="3919"/>
                </a:moveTo>
                <a:lnTo>
                  <a:pt x="12025" y="3919"/>
                </a:lnTo>
                <a:lnTo>
                  <a:pt x="12016" y="3936"/>
                </a:lnTo>
                <a:lnTo>
                  <a:pt x="12007" y="3945"/>
                </a:lnTo>
                <a:lnTo>
                  <a:pt x="12007" y="3954"/>
                </a:lnTo>
                <a:lnTo>
                  <a:pt x="12016" y="3954"/>
                </a:lnTo>
                <a:lnTo>
                  <a:pt x="12034" y="3936"/>
                </a:lnTo>
                <a:lnTo>
                  <a:pt x="12043" y="3936"/>
                </a:lnTo>
                <a:close/>
                <a:moveTo>
                  <a:pt x="12978" y="2912"/>
                </a:moveTo>
                <a:lnTo>
                  <a:pt x="13004" y="2904"/>
                </a:lnTo>
                <a:lnTo>
                  <a:pt x="13004" y="2895"/>
                </a:lnTo>
                <a:lnTo>
                  <a:pt x="12995" y="2904"/>
                </a:lnTo>
                <a:lnTo>
                  <a:pt x="12978" y="2904"/>
                </a:lnTo>
                <a:lnTo>
                  <a:pt x="12969" y="2912"/>
                </a:lnTo>
                <a:close/>
                <a:moveTo>
                  <a:pt x="13321" y="2392"/>
                </a:moveTo>
                <a:lnTo>
                  <a:pt x="13321" y="2383"/>
                </a:lnTo>
                <a:lnTo>
                  <a:pt x="13321" y="2374"/>
                </a:lnTo>
                <a:lnTo>
                  <a:pt x="13312" y="2383"/>
                </a:lnTo>
                <a:lnTo>
                  <a:pt x="13303" y="2392"/>
                </a:lnTo>
                <a:lnTo>
                  <a:pt x="13303" y="2409"/>
                </a:lnTo>
                <a:lnTo>
                  <a:pt x="13312" y="2401"/>
                </a:lnTo>
                <a:close/>
                <a:moveTo>
                  <a:pt x="13277" y="2639"/>
                </a:moveTo>
                <a:lnTo>
                  <a:pt x="13268" y="2639"/>
                </a:lnTo>
                <a:lnTo>
                  <a:pt x="13268" y="2648"/>
                </a:lnTo>
                <a:lnTo>
                  <a:pt x="13277" y="2648"/>
                </a:lnTo>
                <a:lnTo>
                  <a:pt x="13294" y="2639"/>
                </a:lnTo>
                <a:lnTo>
                  <a:pt x="13294" y="2630"/>
                </a:lnTo>
                <a:lnTo>
                  <a:pt x="13285" y="2630"/>
                </a:lnTo>
                <a:lnTo>
                  <a:pt x="13277" y="2630"/>
                </a:lnTo>
                <a:close/>
                <a:moveTo>
                  <a:pt x="13285" y="2621"/>
                </a:moveTo>
                <a:lnTo>
                  <a:pt x="13285" y="2612"/>
                </a:lnTo>
                <a:lnTo>
                  <a:pt x="13277" y="2612"/>
                </a:lnTo>
                <a:lnTo>
                  <a:pt x="13268" y="2612"/>
                </a:lnTo>
                <a:lnTo>
                  <a:pt x="13268" y="2621"/>
                </a:lnTo>
                <a:lnTo>
                  <a:pt x="13259" y="2630"/>
                </a:lnTo>
                <a:lnTo>
                  <a:pt x="13268" y="2630"/>
                </a:lnTo>
                <a:close/>
                <a:moveTo>
                  <a:pt x="12731" y="3283"/>
                </a:moveTo>
                <a:lnTo>
                  <a:pt x="12722" y="3274"/>
                </a:lnTo>
                <a:lnTo>
                  <a:pt x="12722" y="3283"/>
                </a:lnTo>
                <a:lnTo>
                  <a:pt x="12722" y="3292"/>
                </a:lnTo>
                <a:lnTo>
                  <a:pt x="12722" y="3301"/>
                </a:lnTo>
                <a:lnTo>
                  <a:pt x="12722" y="3310"/>
                </a:lnTo>
                <a:lnTo>
                  <a:pt x="12731" y="3310"/>
                </a:lnTo>
                <a:lnTo>
                  <a:pt x="12731" y="3292"/>
                </a:lnTo>
                <a:close/>
                <a:moveTo>
                  <a:pt x="7587" y="3045"/>
                </a:moveTo>
                <a:lnTo>
                  <a:pt x="7587" y="3054"/>
                </a:lnTo>
                <a:lnTo>
                  <a:pt x="7605" y="3063"/>
                </a:lnTo>
                <a:lnTo>
                  <a:pt x="7614" y="3063"/>
                </a:lnTo>
                <a:lnTo>
                  <a:pt x="7614" y="3054"/>
                </a:lnTo>
                <a:lnTo>
                  <a:pt x="7623" y="3045"/>
                </a:lnTo>
                <a:lnTo>
                  <a:pt x="7614" y="3045"/>
                </a:lnTo>
                <a:lnTo>
                  <a:pt x="7605" y="3045"/>
                </a:lnTo>
                <a:lnTo>
                  <a:pt x="7596" y="3045"/>
                </a:lnTo>
                <a:lnTo>
                  <a:pt x="7587" y="3045"/>
                </a:lnTo>
                <a:lnTo>
                  <a:pt x="7596" y="3045"/>
                </a:lnTo>
                <a:close/>
                <a:moveTo>
                  <a:pt x="7578" y="3115"/>
                </a:moveTo>
                <a:lnTo>
                  <a:pt x="7570" y="3107"/>
                </a:lnTo>
                <a:lnTo>
                  <a:pt x="7561" y="3115"/>
                </a:lnTo>
                <a:lnTo>
                  <a:pt x="7570" y="3124"/>
                </a:lnTo>
                <a:lnTo>
                  <a:pt x="7587" y="3133"/>
                </a:lnTo>
                <a:lnTo>
                  <a:pt x="7587" y="3124"/>
                </a:lnTo>
                <a:close/>
                <a:moveTo>
                  <a:pt x="7808" y="3592"/>
                </a:moveTo>
                <a:lnTo>
                  <a:pt x="7799" y="3592"/>
                </a:lnTo>
                <a:lnTo>
                  <a:pt x="7799" y="3601"/>
                </a:lnTo>
                <a:lnTo>
                  <a:pt x="7817" y="3610"/>
                </a:lnTo>
                <a:lnTo>
                  <a:pt x="7825" y="3610"/>
                </a:lnTo>
                <a:lnTo>
                  <a:pt x="7825" y="3592"/>
                </a:lnTo>
                <a:lnTo>
                  <a:pt x="7817" y="3592"/>
                </a:lnTo>
                <a:close/>
                <a:moveTo>
                  <a:pt x="7552" y="3142"/>
                </a:moveTo>
                <a:lnTo>
                  <a:pt x="7552" y="3151"/>
                </a:lnTo>
                <a:lnTo>
                  <a:pt x="7570" y="3168"/>
                </a:lnTo>
                <a:lnTo>
                  <a:pt x="7578" y="3168"/>
                </a:lnTo>
                <a:lnTo>
                  <a:pt x="7587" y="3168"/>
                </a:lnTo>
                <a:lnTo>
                  <a:pt x="7587" y="3177"/>
                </a:lnTo>
                <a:lnTo>
                  <a:pt x="7596" y="3177"/>
                </a:lnTo>
                <a:lnTo>
                  <a:pt x="7596" y="3168"/>
                </a:lnTo>
                <a:lnTo>
                  <a:pt x="7605" y="3168"/>
                </a:lnTo>
                <a:lnTo>
                  <a:pt x="7605" y="3160"/>
                </a:lnTo>
                <a:lnTo>
                  <a:pt x="7605" y="3151"/>
                </a:lnTo>
                <a:lnTo>
                  <a:pt x="7596" y="3142"/>
                </a:lnTo>
                <a:lnTo>
                  <a:pt x="7587" y="3142"/>
                </a:lnTo>
                <a:lnTo>
                  <a:pt x="7570" y="3142"/>
                </a:lnTo>
                <a:close/>
                <a:moveTo>
                  <a:pt x="7367" y="2171"/>
                </a:moveTo>
                <a:lnTo>
                  <a:pt x="7358" y="2171"/>
                </a:lnTo>
                <a:lnTo>
                  <a:pt x="7349" y="2171"/>
                </a:lnTo>
                <a:lnTo>
                  <a:pt x="7340" y="2180"/>
                </a:lnTo>
                <a:lnTo>
                  <a:pt x="7367" y="2189"/>
                </a:lnTo>
                <a:lnTo>
                  <a:pt x="7367" y="2180"/>
                </a:lnTo>
                <a:lnTo>
                  <a:pt x="7376" y="2180"/>
                </a:lnTo>
                <a:lnTo>
                  <a:pt x="7376" y="2171"/>
                </a:lnTo>
                <a:close/>
                <a:moveTo>
                  <a:pt x="11628" y="4148"/>
                </a:moveTo>
                <a:lnTo>
                  <a:pt x="11619" y="4157"/>
                </a:lnTo>
                <a:lnTo>
                  <a:pt x="11610" y="4157"/>
                </a:lnTo>
                <a:lnTo>
                  <a:pt x="11601" y="4157"/>
                </a:lnTo>
                <a:lnTo>
                  <a:pt x="11593" y="4175"/>
                </a:lnTo>
                <a:lnTo>
                  <a:pt x="11601" y="4175"/>
                </a:lnTo>
                <a:lnTo>
                  <a:pt x="11610" y="4183"/>
                </a:lnTo>
                <a:lnTo>
                  <a:pt x="11619" y="4183"/>
                </a:lnTo>
                <a:lnTo>
                  <a:pt x="11654" y="4175"/>
                </a:lnTo>
                <a:lnTo>
                  <a:pt x="11637" y="4175"/>
                </a:lnTo>
                <a:lnTo>
                  <a:pt x="11637" y="4183"/>
                </a:lnTo>
                <a:lnTo>
                  <a:pt x="11628" y="4183"/>
                </a:lnTo>
                <a:lnTo>
                  <a:pt x="11619" y="4192"/>
                </a:lnTo>
                <a:lnTo>
                  <a:pt x="11610" y="4201"/>
                </a:lnTo>
                <a:lnTo>
                  <a:pt x="11619" y="4192"/>
                </a:lnTo>
                <a:lnTo>
                  <a:pt x="11628" y="4192"/>
                </a:lnTo>
                <a:lnTo>
                  <a:pt x="11654" y="4192"/>
                </a:lnTo>
                <a:lnTo>
                  <a:pt x="11646" y="4201"/>
                </a:lnTo>
                <a:lnTo>
                  <a:pt x="11637" y="4210"/>
                </a:lnTo>
                <a:lnTo>
                  <a:pt x="11646" y="4210"/>
                </a:lnTo>
                <a:lnTo>
                  <a:pt x="11654" y="4201"/>
                </a:lnTo>
                <a:lnTo>
                  <a:pt x="11663" y="4201"/>
                </a:lnTo>
                <a:lnTo>
                  <a:pt x="11672" y="4210"/>
                </a:lnTo>
                <a:lnTo>
                  <a:pt x="11707" y="4201"/>
                </a:lnTo>
                <a:lnTo>
                  <a:pt x="11716" y="4192"/>
                </a:lnTo>
                <a:lnTo>
                  <a:pt x="11725" y="4192"/>
                </a:lnTo>
                <a:lnTo>
                  <a:pt x="11734" y="4183"/>
                </a:lnTo>
                <a:lnTo>
                  <a:pt x="11743" y="4183"/>
                </a:lnTo>
                <a:lnTo>
                  <a:pt x="11743" y="4175"/>
                </a:lnTo>
                <a:lnTo>
                  <a:pt x="11743" y="4166"/>
                </a:lnTo>
                <a:lnTo>
                  <a:pt x="11751" y="4166"/>
                </a:lnTo>
                <a:lnTo>
                  <a:pt x="11751" y="4175"/>
                </a:lnTo>
                <a:lnTo>
                  <a:pt x="11760" y="4175"/>
                </a:lnTo>
                <a:lnTo>
                  <a:pt x="11769" y="4175"/>
                </a:lnTo>
                <a:lnTo>
                  <a:pt x="11778" y="4166"/>
                </a:lnTo>
                <a:lnTo>
                  <a:pt x="11796" y="4157"/>
                </a:lnTo>
                <a:lnTo>
                  <a:pt x="11804" y="4148"/>
                </a:lnTo>
                <a:lnTo>
                  <a:pt x="11813" y="4148"/>
                </a:lnTo>
                <a:lnTo>
                  <a:pt x="11831" y="4148"/>
                </a:lnTo>
                <a:lnTo>
                  <a:pt x="11840" y="4148"/>
                </a:lnTo>
                <a:lnTo>
                  <a:pt x="11840" y="4139"/>
                </a:lnTo>
                <a:lnTo>
                  <a:pt x="11848" y="4130"/>
                </a:lnTo>
                <a:lnTo>
                  <a:pt x="11848" y="4139"/>
                </a:lnTo>
                <a:lnTo>
                  <a:pt x="11857" y="4139"/>
                </a:lnTo>
                <a:lnTo>
                  <a:pt x="11866" y="4139"/>
                </a:lnTo>
                <a:lnTo>
                  <a:pt x="11875" y="4139"/>
                </a:lnTo>
                <a:lnTo>
                  <a:pt x="11884" y="4139"/>
                </a:lnTo>
                <a:lnTo>
                  <a:pt x="11893" y="4130"/>
                </a:lnTo>
                <a:lnTo>
                  <a:pt x="11884" y="4122"/>
                </a:lnTo>
                <a:lnTo>
                  <a:pt x="11893" y="4122"/>
                </a:lnTo>
                <a:lnTo>
                  <a:pt x="11901" y="4104"/>
                </a:lnTo>
                <a:lnTo>
                  <a:pt x="11901" y="4095"/>
                </a:lnTo>
                <a:lnTo>
                  <a:pt x="11901" y="4086"/>
                </a:lnTo>
                <a:lnTo>
                  <a:pt x="11910" y="4077"/>
                </a:lnTo>
                <a:lnTo>
                  <a:pt x="11910" y="4069"/>
                </a:lnTo>
                <a:lnTo>
                  <a:pt x="11919" y="4069"/>
                </a:lnTo>
                <a:lnTo>
                  <a:pt x="11910" y="4051"/>
                </a:lnTo>
                <a:lnTo>
                  <a:pt x="11910" y="4042"/>
                </a:lnTo>
                <a:lnTo>
                  <a:pt x="11910" y="4033"/>
                </a:lnTo>
                <a:lnTo>
                  <a:pt x="11901" y="4024"/>
                </a:lnTo>
                <a:lnTo>
                  <a:pt x="11910" y="4024"/>
                </a:lnTo>
                <a:lnTo>
                  <a:pt x="11910" y="4016"/>
                </a:lnTo>
                <a:lnTo>
                  <a:pt x="11910" y="4007"/>
                </a:lnTo>
                <a:lnTo>
                  <a:pt x="11910" y="3998"/>
                </a:lnTo>
                <a:lnTo>
                  <a:pt x="11901" y="3998"/>
                </a:lnTo>
                <a:lnTo>
                  <a:pt x="11901" y="3980"/>
                </a:lnTo>
                <a:lnTo>
                  <a:pt x="11893" y="3972"/>
                </a:lnTo>
                <a:lnTo>
                  <a:pt x="11893" y="3963"/>
                </a:lnTo>
                <a:lnTo>
                  <a:pt x="11893" y="3954"/>
                </a:lnTo>
                <a:lnTo>
                  <a:pt x="11901" y="3963"/>
                </a:lnTo>
                <a:lnTo>
                  <a:pt x="11901" y="3954"/>
                </a:lnTo>
                <a:lnTo>
                  <a:pt x="11910" y="3954"/>
                </a:lnTo>
                <a:lnTo>
                  <a:pt x="11919" y="3954"/>
                </a:lnTo>
                <a:lnTo>
                  <a:pt x="11928" y="3945"/>
                </a:lnTo>
                <a:lnTo>
                  <a:pt x="11928" y="3936"/>
                </a:lnTo>
                <a:lnTo>
                  <a:pt x="11937" y="3936"/>
                </a:lnTo>
                <a:lnTo>
                  <a:pt x="11945" y="3927"/>
                </a:lnTo>
                <a:lnTo>
                  <a:pt x="11945" y="3919"/>
                </a:lnTo>
                <a:lnTo>
                  <a:pt x="11945" y="3910"/>
                </a:lnTo>
                <a:lnTo>
                  <a:pt x="11937" y="3901"/>
                </a:lnTo>
                <a:lnTo>
                  <a:pt x="11945" y="3901"/>
                </a:lnTo>
                <a:lnTo>
                  <a:pt x="11945" y="3910"/>
                </a:lnTo>
                <a:lnTo>
                  <a:pt x="11954" y="3910"/>
                </a:lnTo>
                <a:lnTo>
                  <a:pt x="11954" y="3919"/>
                </a:lnTo>
                <a:lnTo>
                  <a:pt x="11954" y="3910"/>
                </a:lnTo>
                <a:lnTo>
                  <a:pt x="11954" y="3901"/>
                </a:lnTo>
                <a:lnTo>
                  <a:pt x="11954" y="3892"/>
                </a:lnTo>
                <a:lnTo>
                  <a:pt x="11945" y="3892"/>
                </a:lnTo>
                <a:lnTo>
                  <a:pt x="11937" y="3892"/>
                </a:lnTo>
                <a:lnTo>
                  <a:pt x="11928" y="3892"/>
                </a:lnTo>
                <a:lnTo>
                  <a:pt x="11937" y="3883"/>
                </a:lnTo>
                <a:lnTo>
                  <a:pt x="11937" y="3874"/>
                </a:lnTo>
                <a:lnTo>
                  <a:pt x="11928" y="3866"/>
                </a:lnTo>
                <a:lnTo>
                  <a:pt x="11919" y="3857"/>
                </a:lnTo>
                <a:lnTo>
                  <a:pt x="11910" y="3839"/>
                </a:lnTo>
                <a:lnTo>
                  <a:pt x="11901" y="3839"/>
                </a:lnTo>
                <a:lnTo>
                  <a:pt x="11893" y="3830"/>
                </a:lnTo>
                <a:lnTo>
                  <a:pt x="11884" y="3830"/>
                </a:lnTo>
                <a:lnTo>
                  <a:pt x="11866" y="3839"/>
                </a:lnTo>
                <a:lnTo>
                  <a:pt x="11857" y="3839"/>
                </a:lnTo>
                <a:lnTo>
                  <a:pt x="11848" y="3839"/>
                </a:lnTo>
                <a:lnTo>
                  <a:pt x="11840" y="3848"/>
                </a:lnTo>
                <a:lnTo>
                  <a:pt x="11840" y="3857"/>
                </a:lnTo>
                <a:lnTo>
                  <a:pt x="11831" y="3848"/>
                </a:lnTo>
                <a:lnTo>
                  <a:pt x="11840" y="3839"/>
                </a:lnTo>
                <a:lnTo>
                  <a:pt x="11848" y="3830"/>
                </a:lnTo>
                <a:lnTo>
                  <a:pt x="11840" y="3830"/>
                </a:lnTo>
                <a:lnTo>
                  <a:pt x="11831" y="3830"/>
                </a:lnTo>
                <a:lnTo>
                  <a:pt x="11822" y="3822"/>
                </a:lnTo>
                <a:lnTo>
                  <a:pt x="11813" y="3822"/>
                </a:lnTo>
                <a:lnTo>
                  <a:pt x="11822" y="3830"/>
                </a:lnTo>
                <a:lnTo>
                  <a:pt x="11813" y="3830"/>
                </a:lnTo>
                <a:lnTo>
                  <a:pt x="11804" y="3830"/>
                </a:lnTo>
                <a:lnTo>
                  <a:pt x="11804" y="3839"/>
                </a:lnTo>
                <a:lnTo>
                  <a:pt x="11804" y="3848"/>
                </a:lnTo>
                <a:lnTo>
                  <a:pt x="11804" y="3857"/>
                </a:lnTo>
                <a:lnTo>
                  <a:pt x="11796" y="3857"/>
                </a:lnTo>
                <a:lnTo>
                  <a:pt x="11796" y="3848"/>
                </a:lnTo>
                <a:lnTo>
                  <a:pt x="11804" y="3848"/>
                </a:lnTo>
                <a:lnTo>
                  <a:pt x="11804" y="3839"/>
                </a:lnTo>
                <a:lnTo>
                  <a:pt x="11796" y="3839"/>
                </a:lnTo>
                <a:lnTo>
                  <a:pt x="11796" y="3830"/>
                </a:lnTo>
                <a:lnTo>
                  <a:pt x="11787" y="3830"/>
                </a:lnTo>
                <a:lnTo>
                  <a:pt x="11787" y="3839"/>
                </a:lnTo>
                <a:lnTo>
                  <a:pt x="11769" y="3839"/>
                </a:lnTo>
                <a:lnTo>
                  <a:pt x="11760" y="3839"/>
                </a:lnTo>
                <a:lnTo>
                  <a:pt x="11751" y="3839"/>
                </a:lnTo>
                <a:lnTo>
                  <a:pt x="11751" y="3848"/>
                </a:lnTo>
                <a:lnTo>
                  <a:pt x="11743" y="3848"/>
                </a:lnTo>
                <a:lnTo>
                  <a:pt x="11743" y="3857"/>
                </a:lnTo>
                <a:lnTo>
                  <a:pt x="11743" y="3866"/>
                </a:lnTo>
                <a:lnTo>
                  <a:pt x="11734" y="3874"/>
                </a:lnTo>
                <a:lnTo>
                  <a:pt x="11734" y="3883"/>
                </a:lnTo>
                <a:lnTo>
                  <a:pt x="11725" y="3883"/>
                </a:lnTo>
                <a:lnTo>
                  <a:pt x="11716" y="3883"/>
                </a:lnTo>
                <a:lnTo>
                  <a:pt x="11716" y="3892"/>
                </a:lnTo>
                <a:lnTo>
                  <a:pt x="11734" y="3901"/>
                </a:lnTo>
                <a:lnTo>
                  <a:pt x="11760" y="3892"/>
                </a:lnTo>
                <a:lnTo>
                  <a:pt x="11751" y="3901"/>
                </a:lnTo>
                <a:lnTo>
                  <a:pt x="11751" y="3910"/>
                </a:lnTo>
                <a:lnTo>
                  <a:pt x="11743" y="3910"/>
                </a:lnTo>
                <a:lnTo>
                  <a:pt x="11734" y="3919"/>
                </a:lnTo>
                <a:lnTo>
                  <a:pt x="11725" y="3919"/>
                </a:lnTo>
                <a:lnTo>
                  <a:pt x="11725" y="3927"/>
                </a:lnTo>
                <a:lnTo>
                  <a:pt x="11734" y="3936"/>
                </a:lnTo>
                <a:lnTo>
                  <a:pt x="11725" y="3936"/>
                </a:lnTo>
                <a:lnTo>
                  <a:pt x="11716" y="3936"/>
                </a:lnTo>
                <a:lnTo>
                  <a:pt x="11698" y="3927"/>
                </a:lnTo>
                <a:lnTo>
                  <a:pt x="11690" y="3927"/>
                </a:lnTo>
                <a:lnTo>
                  <a:pt x="11690" y="3936"/>
                </a:lnTo>
                <a:lnTo>
                  <a:pt x="11672" y="3927"/>
                </a:lnTo>
                <a:lnTo>
                  <a:pt x="11654" y="3927"/>
                </a:lnTo>
                <a:lnTo>
                  <a:pt x="11646" y="3927"/>
                </a:lnTo>
                <a:lnTo>
                  <a:pt x="11637" y="3936"/>
                </a:lnTo>
                <a:lnTo>
                  <a:pt x="11628" y="3936"/>
                </a:lnTo>
                <a:lnTo>
                  <a:pt x="11619" y="3927"/>
                </a:lnTo>
                <a:lnTo>
                  <a:pt x="11619" y="3936"/>
                </a:lnTo>
                <a:lnTo>
                  <a:pt x="11619" y="3945"/>
                </a:lnTo>
                <a:lnTo>
                  <a:pt x="11628" y="3936"/>
                </a:lnTo>
                <a:lnTo>
                  <a:pt x="11628" y="3945"/>
                </a:lnTo>
                <a:lnTo>
                  <a:pt x="11628" y="3954"/>
                </a:lnTo>
                <a:lnTo>
                  <a:pt x="11637" y="3954"/>
                </a:lnTo>
                <a:lnTo>
                  <a:pt x="11637" y="3963"/>
                </a:lnTo>
                <a:lnTo>
                  <a:pt x="11628" y="3963"/>
                </a:lnTo>
                <a:lnTo>
                  <a:pt x="11628" y="3972"/>
                </a:lnTo>
                <a:lnTo>
                  <a:pt x="11646" y="3972"/>
                </a:lnTo>
                <a:lnTo>
                  <a:pt x="11654" y="3972"/>
                </a:lnTo>
                <a:lnTo>
                  <a:pt x="11654" y="3980"/>
                </a:lnTo>
                <a:lnTo>
                  <a:pt x="11646" y="3980"/>
                </a:lnTo>
                <a:lnTo>
                  <a:pt x="11628" y="3989"/>
                </a:lnTo>
                <a:lnTo>
                  <a:pt x="11637" y="3998"/>
                </a:lnTo>
                <a:lnTo>
                  <a:pt x="11646" y="3998"/>
                </a:lnTo>
                <a:lnTo>
                  <a:pt x="11628" y="3998"/>
                </a:lnTo>
                <a:lnTo>
                  <a:pt x="11619" y="4007"/>
                </a:lnTo>
                <a:lnTo>
                  <a:pt x="11610" y="4007"/>
                </a:lnTo>
                <a:lnTo>
                  <a:pt x="11619" y="4007"/>
                </a:lnTo>
                <a:lnTo>
                  <a:pt x="11619" y="4016"/>
                </a:lnTo>
                <a:lnTo>
                  <a:pt x="11628" y="4016"/>
                </a:lnTo>
                <a:lnTo>
                  <a:pt x="11637" y="4016"/>
                </a:lnTo>
                <a:lnTo>
                  <a:pt x="11628" y="4024"/>
                </a:lnTo>
                <a:lnTo>
                  <a:pt x="11637" y="4024"/>
                </a:lnTo>
                <a:lnTo>
                  <a:pt x="11646" y="4024"/>
                </a:lnTo>
                <a:lnTo>
                  <a:pt x="11654" y="4024"/>
                </a:lnTo>
                <a:lnTo>
                  <a:pt x="11654" y="4033"/>
                </a:lnTo>
                <a:lnTo>
                  <a:pt x="11663" y="4033"/>
                </a:lnTo>
                <a:lnTo>
                  <a:pt x="11690" y="4033"/>
                </a:lnTo>
                <a:lnTo>
                  <a:pt x="11698" y="4042"/>
                </a:lnTo>
                <a:lnTo>
                  <a:pt x="11690" y="4042"/>
                </a:lnTo>
                <a:lnTo>
                  <a:pt x="11681" y="4051"/>
                </a:lnTo>
                <a:lnTo>
                  <a:pt x="11672" y="4051"/>
                </a:lnTo>
                <a:lnTo>
                  <a:pt x="11663" y="4069"/>
                </a:lnTo>
                <a:lnTo>
                  <a:pt x="11663" y="4077"/>
                </a:lnTo>
                <a:lnTo>
                  <a:pt x="11654" y="4077"/>
                </a:lnTo>
                <a:lnTo>
                  <a:pt x="11646" y="4095"/>
                </a:lnTo>
                <a:lnTo>
                  <a:pt x="11628" y="4104"/>
                </a:lnTo>
                <a:lnTo>
                  <a:pt x="11637" y="4104"/>
                </a:lnTo>
                <a:lnTo>
                  <a:pt x="11654" y="4095"/>
                </a:lnTo>
                <a:lnTo>
                  <a:pt x="11663" y="4095"/>
                </a:lnTo>
                <a:lnTo>
                  <a:pt x="11681" y="4095"/>
                </a:lnTo>
                <a:lnTo>
                  <a:pt x="11690" y="4095"/>
                </a:lnTo>
                <a:lnTo>
                  <a:pt x="11698" y="4086"/>
                </a:lnTo>
                <a:lnTo>
                  <a:pt x="11716" y="4095"/>
                </a:lnTo>
                <a:lnTo>
                  <a:pt x="11690" y="4095"/>
                </a:lnTo>
                <a:lnTo>
                  <a:pt x="11672" y="4104"/>
                </a:lnTo>
                <a:lnTo>
                  <a:pt x="11654" y="4104"/>
                </a:lnTo>
                <a:lnTo>
                  <a:pt x="11646" y="4104"/>
                </a:lnTo>
                <a:lnTo>
                  <a:pt x="11637" y="4113"/>
                </a:lnTo>
                <a:lnTo>
                  <a:pt x="11628" y="4122"/>
                </a:lnTo>
                <a:lnTo>
                  <a:pt x="11637" y="4122"/>
                </a:lnTo>
                <a:lnTo>
                  <a:pt x="11637" y="4130"/>
                </a:lnTo>
                <a:lnTo>
                  <a:pt x="11628" y="4139"/>
                </a:lnTo>
                <a:lnTo>
                  <a:pt x="11619" y="4130"/>
                </a:lnTo>
                <a:lnTo>
                  <a:pt x="11610" y="4130"/>
                </a:lnTo>
                <a:lnTo>
                  <a:pt x="11593" y="4139"/>
                </a:lnTo>
                <a:lnTo>
                  <a:pt x="11593" y="4148"/>
                </a:lnTo>
                <a:lnTo>
                  <a:pt x="11601" y="4148"/>
                </a:lnTo>
                <a:close/>
                <a:moveTo>
                  <a:pt x="5743" y="1880"/>
                </a:moveTo>
                <a:lnTo>
                  <a:pt x="5743" y="1889"/>
                </a:lnTo>
                <a:lnTo>
                  <a:pt x="5752" y="1915"/>
                </a:lnTo>
                <a:lnTo>
                  <a:pt x="5752" y="1924"/>
                </a:lnTo>
                <a:lnTo>
                  <a:pt x="5752" y="1933"/>
                </a:lnTo>
                <a:lnTo>
                  <a:pt x="5761" y="1933"/>
                </a:lnTo>
                <a:lnTo>
                  <a:pt x="5787" y="1950"/>
                </a:lnTo>
                <a:lnTo>
                  <a:pt x="5814" y="1959"/>
                </a:lnTo>
                <a:lnTo>
                  <a:pt x="5849" y="1959"/>
                </a:lnTo>
                <a:lnTo>
                  <a:pt x="5885" y="1959"/>
                </a:lnTo>
                <a:lnTo>
                  <a:pt x="5902" y="1968"/>
                </a:lnTo>
                <a:lnTo>
                  <a:pt x="5920" y="1977"/>
                </a:lnTo>
                <a:lnTo>
                  <a:pt x="5937" y="1986"/>
                </a:lnTo>
                <a:lnTo>
                  <a:pt x="5955" y="1995"/>
                </a:lnTo>
                <a:lnTo>
                  <a:pt x="5946" y="1995"/>
                </a:lnTo>
                <a:lnTo>
                  <a:pt x="5920" y="2003"/>
                </a:lnTo>
                <a:lnTo>
                  <a:pt x="5902" y="2003"/>
                </a:lnTo>
                <a:lnTo>
                  <a:pt x="5885" y="2003"/>
                </a:lnTo>
                <a:lnTo>
                  <a:pt x="5867" y="1995"/>
                </a:lnTo>
                <a:lnTo>
                  <a:pt x="5849" y="1986"/>
                </a:lnTo>
                <a:lnTo>
                  <a:pt x="5840" y="1986"/>
                </a:lnTo>
                <a:lnTo>
                  <a:pt x="5814" y="1986"/>
                </a:lnTo>
                <a:lnTo>
                  <a:pt x="5787" y="1986"/>
                </a:lnTo>
                <a:lnTo>
                  <a:pt x="5779" y="1986"/>
                </a:lnTo>
                <a:lnTo>
                  <a:pt x="5787" y="1986"/>
                </a:lnTo>
                <a:lnTo>
                  <a:pt x="5787" y="1995"/>
                </a:lnTo>
                <a:lnTo>
                  <a:pt x="5796" y="2021"/>
                </a:lnTo>
                <a:lnTo>
                  <a:pt x="5796" y="2030"/>
                </a:lnTo>
                <a:lnTo>
                  <a:pt x="5823" y="2056"/>
                </a:lnTo>
                <a:lnTo>
                  <a:pt x="5832" y="2065"/>
                </a:lnTo>
                <a:lnTo>
                  <a:pt x="5840" y="2065"/>
                </a:lnTo>
                <a:lnTo>
                  <a:pt x="5858" y="2065"/>
                </a:lnTo>
                <a:lnTo>
                  <a:pt x="5876" y="2074"/>
                </a:lnTo>
                <a:lnTo>
                  <a:pt x="5893" y="2092"/>
                </a:lnTo>
                <a:lnTo>
                  <a:pt x="5902" y="2092"/>
                </a:lnTo>
                <a:lnTo>
                  <a:pt x="5911" y="2083"/>
                </a:lnTo>
                <a:lnTo>
                  <a:pt x="5920" y="2083"/>
                </a:lnTo>
                <a:lnTo>
                  <a:pt x="5929" y="2083"/>
                </a:lnTo>
                <a:lnTo>
                  <a:pt x="5946" y="2083"/>
                </a:lnTo>
                <a:lnTo>
                  <a:pt x="5955" y="2083"/>
                </a:lnTo>
                <a:lnTo>
                  <a:pt x="5955" y="2074"/>
                </a:lnTo>
                <a:lnTo>
                  <a:pt x="5946" y="2074"/>
                </a:lnTo>
                <a:lnTo>
                  <a:pt x="5955" y="2074"/>
                </a:lnTo>
                <a:lnTo>
                  <a:pt x="5973" y="2074"/>
                </a:lnTo>
                <a:lnTo>
                  <a:pt x="5982" y="2074"/>
                </a:lnTo>
                <a:lnTo>
                  <a:pt x="5990" y="2074"/>
                </a:lnTo>
                <a:lnTo>
                  <a:pt x="6008" y="2065"/>
                </a:lnTo>
                <a:lnTo>
                  <a:pt x="5999" y="2074"/>
                </a:lnTo>
                <a:lnTo>
                  <a:pt x="5999" y="2083"/>
                </a:lnTo>
                <a:lnTo>
                  <a:pt x="5999" y="2092"/>
                </a:lnTo>
                <a:lnTo>
                  <a:pt x="6008" y="2101"/>
                </a:lnTo>
                <a:lnTo>
                  <a:pt x="6008" y="2109"/>
                </a:lnTo>
                <a:lnTo>
                  <a:pt x="6026" y="2109"/>
                </a:lnTo>
                <a:lnTo>
                  <a:pt x="6052" y="2118"/>
                </a:lnTo>
                <a:lnTo>
                  <a:pt x="6079" y="2109"/>
                </a:lnTo>
                <a:lnTo>
                  <a:pt x="6105" y="2118"/>
                </a:lnTo>
                <a:lnTo>
                  <a:pt x="6114" y="2118"/>
                </a:lnTo>
                <a:lnTo>
                  <a:pt x="6123" y="2118"/>
                </a:lnTo>
                <a:lnTo>
                  <a:pt x="6123" y="2127"/>
                </a:lnTo>
                <a:lnTo>
                  <a:pt x="6140" y="2127"/>
                </a:lnTo>
                <a:lnTo>
                  <a:pt x="6193" y="2136"/>
                </a:lnTo>
                <a:lnTo>
                  <a:pt x="6220" y="2136"/>
                </a:lnTo>
                <a:lnTo>
                  <a:pt x="6246" y="2127"/>
                </a:lnTo>
                <a:lnTo>
                  <a:pt x="6264" y="2127"/>
                </a:lnTo>
                <a:lnTo>
                  <a:pt x="6290" y="2145"/>
                </a:lnTo>
                <a:lnTo>
                  <a:pt x="6308" y="2145"/>
                </a:lnTo>
                <a:lnTo>
                  <a:pt x="6317" y="2145"/>
                </a:lnTo>
                <a:lnTo>
                  <a:pt x="6334" y="2145"/>
                </a:lnTo>
                <a:lnTo>
                  <a:pt x="6361" y="2136"/>
                </a:lnTo>
                <a:lnTo>
                  <a:pt x="6405" y="2162"/>
                </a:lnTo>
                <a:lnTo>
                  <a:pt x="6414" y="2153"/>
                </a:lnTo>
                <a:lnTo>
                  <a:pt x="6405" y="2145"/>
                </a:lnTo>
                <a:lnTo>
                  <a:pt x="6387" y="2127"/>
                </a:lnTo>
                <a:lnTo>
                  <a:pt x="6379" y="2127"/>
                </a:lnTo>
                <a:lnTo>
                  <a:pt x="6370" y="2127"/>
                </a:lnTo>
                <a:lnTo>
                  <a:pt x="6361" y="2118"/>
                </a:lnTo>
                <a:lnTo>
                  <a:pt x="6352" y="2118"/>
                </a:lnTo>
                <a:lnTo>
                  <a:pt x="6361" y="2109"/>
                </a:lnTo>
                <a:lnTo>
                  <a:pt x="6396" y="2118"/>
                </a:lnTo>
                <a:lnTo>
                  <a:pt x="6414" y="2118"/>
                </a:lnTo>
                <a:lnTo>
                  <a:pt x="6432" y="2118"/>
                </a:lnTo>
                <a:lnTo>
                  <a:pt x="6449" y="2127"/>
                </a:lnTo>
                <a:lnTo>
                  <a:pt x="6458" y="2127"/>
                </a:lnTo>
                <a:lnTo>
                  <a:pt x="6467" y="2127"/>
                </a:lnTo>
                <a:lnTo>
                  <a:pt x="6502" y="2145"/>
                </a:lnTo>
                <a:lnTo>
                  <a:pt x="6511" y="2145"/>
                </a:lnTo>
                <a:lnTo>
                  <a:pt x="6529" y="2145"/>
                </a:lnTo>
                <a:lnTo>
                  <a:pt x="6546" y="2136"/>
                </a:lnTo>
                <a:lnTo>
                  <a:pt x="6555" y="2127"/>
                </a:lnTo>
                <a:lnTo>
                  <a:pt x="6564" y="2127"/>
                </a:lnTo>
                <a:lnTo>
                  <a:pt x="6564" y="2118"/>
                </a:lnTo>
                <a:lnTo>
                  <a:pt x="6564" y="2109"/>
                </a:lnTo>
                <a:lnTo>
                  <a:pt x="6564" y="2101"/>
                </a:lnTo>
                <a:lnTo>
                  <a:pt x="6564" y="2092"/>
                </a:lnTo>
                <a:lnTo>
                  <a:pt x="6555" y="2092"/>
                </a:lnTo>
                <a:lnTo>
                  <a:pt x="6546" y="2083"/>
                </a:lnTo>
                <a:lnTo>
                  <a:pt x="6529" y="2074"/>
                </a:lnTo>
                <a:lnTo>
                  <a:pt x="6520" y="2074"/>
                </a:lnTo>
                <a:lnTo>
                  <a:pt x="6520" y="2065"/>
                </a:lnTo>
                <a:lnTo>
                  <a:pt x="6529" y="2065"/>
                </a:lnTo>
                <a:lnTo>
                  <a:pt x="6529" y="2056"/>
                </a:lnTo>
                <a:lnTo>
                  <a:pt x="6537" y="2048"/>
                </a:lnTo>
                <a:lnTo>
                  <a:pt x="6546" y="2048"/>
                </a:lnTo>
                <a:lnTo>
                  <a:pt x="6555" y="2048"/>
                </a:lnTo>
                <a:lnTo>
                  <a:pt x="6555" y="2056"/>
                </a:lnTo>
                <a:lnTo>
                  <a:pt x="6564" y="2065"/>
                </a:lnTo>
                <a:lnTo>
                  <a:pt x="6581" y="2083"/>
                </a:lnTo>
                <a:lnTo>
                  <a:pt x="6590" y="2083"/>
                </a:lnTo>
                <a:lnTo>
                  <a:pt x="6599" y="2101"/>
                </a:lnTo>
                <a:lnTo>
                  <a:pt x="6608" y="2101"/>
                </a:lnTo>
                <a:lnTo>
                  <a:pt x="6617" y="2101"/>
                </a:lnTo>
                <a:lnTo>
                  <a:pt x="6634" y="2092"/>
                </a:lnTo>
                <a:lnTo>
                  <a:pt x="6643" y="2092"/>
                </a:lnTo>
                <a:lnTo>
                  <a:pt x="6643" y="2101"/>
                </a:lnTo>
                <a:lnTo>
                  <a:pt x="6652" y="2118"/>
                </a:lnTo>
                <a:lnTo>
                  <a:pt x="6652" y="2136"/>
                </a:lnTo>
                <a:lnTo>
                  <a:pt x="6652" y="2145"/>
                </a:lnTo>
                <a:lnTo>
                  <a:pt x="6661" y="2145"/>
                </a:lnTo>
                <a:lnTo>
                  <a:pt x="6679" y="2145"/>
                </a:lnTo>
                <a:lnTo>
                  <a:pt x="6696" y="2145"/>
                </a:lnTo>
                <a:lnTo>
                  <a:pt x="6696" y="2153"/>
                </a:lnTo>
                <a:lnTo>
                  <a:pt x="6705" y="2153"/>
                </a:lnTo>
                <a:lnTo>
                  <a:pt x="6705" y="2162"/>
                </a:lnTo>
                <a:lnTo>
                  <a:pt x="6696" y="2171"/>
                </a:lnTo>
                <a:lnTo>
                  <a:pt x="6687" y="2171"/>
                </a:lnTo>
                <a:lnTo>
                  <a:pt x="6696" y="2180"/>
                </a:lnTo>
                <a:lnTo>
                  <a:pt x="6705" y="2180"/>
                </a:lnTo>
                <a:lnTo>
                  <a:pt x="6714" y="2180"/>
                </a:lnTo>
                <a:lnTo>
                  <a:pt x="6723" y="2180"/>
                </a:lnTo>
                <a:lnTo>
                  <a:pt x="6731" y="2171"/>
                </a:lnTo>
                <a:lnTo>
                  <a:pt x="6740" y="2171"/>
                </a:lnTo>
                <a:lnTo>
                  <a:pt x="6758" y="2171"/>
                </a:lnTo>
                <a:lnTo>
                  <a:pt x="6740" y="2180"/>
                </a:lnTo>
                <a:lnTo>
                  <a:pt x="6731" y="2180"/>
                </a:lnTo>
                <a:lnTo>
                  <a:pt x="6731" y="2189"/>
                </a:lnTo>
                <a:lnTo>
                  <a:pt x="6740" y="2198"/>
                </a:lnTo>
                <a:lnTo>
                  <a:pt x="6749" y="2206"/>
                </a:lnTo>
                <a:lnTo>
                  <a:pt x="6758" y="2206"/>
                </a:lnTo>
                <a:lnTo>
                  <a:pt x="6767" y="2206"/>
                </a:lnTo>
                <a:lnTo>
                  <a:pt x="6784" y="2215"/>
                </a:lnTo>
                <a:lnTo>
                  <a:pt x="6793" y="2215"/>
                </a:lnTo>
                <a:lnTo>
                  <a:pt x="6793" y="2233"/>
                </a:lnTo>
                <a:lnTo>
                  <a:pt x="6784" y="2242"/>
                </a:lnTo>
                <a:lnTo>
                  <a:pt x="6784" y="2251"/>
                </a:lnTo>
                <a:lnTo>
                  <a:pt x="6776" y="2251"/>
                </a:lnTo>
                <a:lnTo>
                  <a:pt x="6767" y="2251"/>
                </a:lnTo>
                <a:lnTo>
                  <a:pt x="6740" y="2251"/>
                </a:lnTo>
                <a:lnTo>
                  <a:pt x="6731" y="2251"/>
                </a:lnTo>
                <a:lnTo>
                  <a:pt x="6731" y="2259"/>
                </a:lnTo>
                <a:lnTo>
                  <a:pt x="6731" y="2277"/>
                </a:lnTo>
                <a:lnTo>
                  <a:pt x="6723" y="2286"/>
                </a:lnTo>
                <a:lnTo>
                  <a:pt x="6723" y="2295"/>
                </a:lnTo>
                <a:lnTo>
                  <a:pt x="6731" y="2295"/>
                </a:lnTo>
                <a:lnTo>
                  <a:pt x="6740" y="2295"/>
                </a:lnTo>
                <a:lnTo>
                  <a:pt x="6758" y="2295"/>
                </a:lnTo>
                <a:lnTo>
                  <a:pt x="6784" y="2277"/>
                </a:lnTo>
                <a:lnTo>
                  <a:pt x="6802" y="2268"/>
                </a:lnTo>
                <a:lnTo>
                  <a:pt x="6802" y="2259"/>
                </a:lnTo>
                <a:lnTo>
                  <a:pt x="6811" y="2259"/>
                </a:lnTo>
                <a:lnTo>
                  <a:pt x="6820" y="2268"/>
                </a:lnTo>
                <a:lnTo>
                  <a:pt x="6829" y="2268"/>
                </a:lnTo>
                <a:lnTo>
                  <a:pt x="6837" y="2268"/>
                </a:lnTo>
                <a:lnTo>
                  <a:pt x="6846" y="2251"/>
                </a:lnTo>
                <a:lnTo>
                  <a:pt x="6855" y="2251"/>
                </a:lnTo>
                <a:lnTo>
                  <a:pt x="6864" y="2251"/>
                </a:lnTo>
                <a:lnTo>
                  <a:pt x="6864" y="2259"/>
                </a:lnTo>
                <a:lnTo>
                  <a:pt x="6855" y="2259"/>
                </a:lnTo>
                <a:lnTo>
                  <a:pt x="6846" y="2259"/>
                </a:lnTo>
                <a:lnTo>
                  <a:pt x="6846" y="2268"/>
                </a:lnTo>
                <a:lnTo>
                  <a:pt x="6855" y="2268"/>
                </a:lnTo>
                <a:lnTo>
                  <a:pt x="6864" y="2268"/>
                </a:lnTo>
                <a:lnTo>
                  <a:pt x="6855" y="2277"/>
                </a:lnTo>
                <a:lnTo>
                  <a:pt x="6855" y="2286"/>
                </a:lnTo>
                <a:lnTo>
                  <a:pt x="6864" y="2286"/>
                </a:lnTo>
                <a:lnTo>
                  <a:pt x="6873" y="2295"/>
                </a:lnTo>
                <a:lnTo>
                  <a:pt x="6890" y="2312"/>
                </a:lnTo>
                <a:lnTo>
                  <a:pt x="6899" y="2312"/>
                </a:lnTo>
                <a:lnTo>
                  <a:pt x="6908" y="2321"/>
                </a:lnTo>
                <a:lnTo>
                  <a:pt x="6917" y="2312"/>
                </a:lnTo>
                <a:lnTo>
                  <a:pt x="6908" y="2295"/>
                </a:lnTo>
                <a:lnTo>
                  <a:pt x="6917" y="2295"/>
                </a:lnTo>
                <a:lnTo>
                  <a:pt x="6926" y="2295"/>
                </a:lnTo>
                <a:lnTo>
                  <a:pt x="6934" y="2295"/>
                </a:lnTo>
                <a:lnTo>
                  <a:pt x="6934" y="2303"/>
                </a:lnTo>
                <a:lnTo>
                  <a:pt x="6934" y="2312"/>
                </a:lnTo>
                <a:lnTo>
                  <a:pt x="6934" y="2321"/>
                </a:lnTo>
                <a:lnTo>
                  <a:pt x="6926" y="2330"/>
                </a:lnTo>
                <a:lnTo>
                  <a:pt x="6934" y="2339"/>
                </a:lnTo>
                <a:lnTo>
                  <a:pt x="6934" y="2348"/>
                </a:lnTo>
                <a:lnTo>
                  <a:pt x="6943" y="2348"/>
                </a:lnTo>
                <a:lnTo>
                  <a:pt x="6952" y="2348"/>
                </a:lnTo>
                <a:lnTo>
                  <a:pt x="6970" y="2339"/>
                </a:lnTo>
                <a:lnTo>
                  <a:pt x="6970" y="2348"/>
                </a:lnTo>
                <a:lnTo>
                  <a:pt x="6987" y="2374"/>
                </a:lnTo>
                <a:lnTo>
                  <a:pt x="6996" y="2392"/>
                </a:lnTo>
                <a:lnTo>
                  <a:pt x="7014" y="2409"/>
                </a:lnTo>
                <a:lnTo>
                  <a:pt x="7023" y="2427"/>
                </a:lnTo>
                <a:lnTo>
                  <a:pt x="7040" y="2471"/>
                </a:lnTo>
                <a:lnTo>
                  <a:pt x="7049" y="2471"/>
                </a:lnTo>
                <a:lnTo>
                  <a:pt x="7049" y="2480"/>
                </a:lnTo>
                <a:lnTo>
                  <a:pt x="7040" y="2498"/>
                </a:lnTo>
                <a:lnTo>
                  <a:pt x="7031" y="2498"/>
                </a:lnTo>
                <a:lnTo>
                  <a:pt x="7014" y="2506"/>
                </a:lnTo>
                <a:lnTo>
                  <a:pt x="7005" y="2506"/>
                </a:lnTo>
                <a:lnTo>
                  <a:pt x="6996" y="2524"/>
                </a:lnTo>
                <a:lnTo>
                  <a:pt x="6996" y="2533"/>
                </a:lnTo>
                <a:lnTo>
                  <a:pt x="6996" y="2542"/>
                </a:lnTo>
                <a:lnTo>
                  <a:pt x="6987" y="2542"/>
                </a:lnTo>
                <a:lnTo>
                  <a:pt x="6978" y="2551"/>
                </a:lnTo>
                <a:lnTo>
                  <a:pt x="6970" y="2551"/>
                </a:lnTo>
                <a:lnTo>
                  <a:pt x="6970" y="2559"/>
                </a:lnTo>
                <a:lnTo>
                  <a:pt x="6961" y="2559"/>
                </a:lnTo>
                <a:lnTo>
                  <a:pt x="6952" y="2568"/>
                </a:lnTo>
                <a:lnTo>
                  <a:pt x="6926" y="2586"/>
                </a:lnTo>
                <a:lnTo>
                  <a:pt x="6890" y="2612"/>
                </a:lnTo>
                <a:lnTo>
                  <a:pt x="6890" y="2621"/>
                </a:lnTo>
                <a:lnTo>
                  <a:pt x="6899" y="2630"/>
                </a:lnTo>
                <a:lnTo>
                  <a:pt x="6917" y="2648"/>
                </a:lnTo>
                <a:lnTo>
                  <a:pt x="6934" y="2657"/>
                </a:lnTo>
                <a:lnTo>
                  <a:pt x="6934" y="2665"/>
                </a:lnTo>
                <a:lnTo>
                  <a:pt x="6943" y="2674"/>
                </a:lnTo>
                <a:lnTo>
                  <a:pt x="6952" y="2692"/>
                </a:lnTo>
                <a:lnTo>
                  <a:pt x="6952" y="2701"/>
                </a:lnTo>
                <a:lnTo>
                  <a:pt x="6943" y="2701"/>
                </a:lnTo>
                <a:lnTo>
                  <a:pt x="6926" y="2692"/>
                </a:lnTo>
                <a:lnTo>
                  <a:pt x="6917" y="2692"/>
                </a:lnTo>
                <a:lnTo>
                  <a:pt x="6908" y="2692"/>
                </a:lnTo>
                <a:lnTo>
                  <a:pt x="6899" y="2701"/>
                </a:lnTo>
                <a:lnTo>
                  <a:pt x="6890" y="2709"/>
                </a:lnTo>
                <a:lnTo>
                  <a:pt x="6881" y="2709"/>
                </a:lnTo>
                <a:lnTo>
                  <a:pt x="6873" y="2709"/>
                </a:lnTo>
                <a:lnTo>
                  <a:pt x="6855" y="2709"/>
                </a:lnTo>
                <a:lnTo>
                  <a:pt x="6846" y="2709"/>
                </a:lnTo>
                <a:lnTo>
                  <a:pt x="6837" y="2709"/>
                </a:lnTo>
                <a:lnTo>
                  <a:pt x="6837" y="2718"/>
                </a:lnTo>
                <a:lnTo>
                  <a:pt x="6829" y="2718"/>
                </a:lnTo>
                <a:lnTo>
                  <a:pt x="6820" y="2718"/>
                </a:lnTo>
                <a:lnTo>
                  <a:pt x="6793" y="2718"/>
                </a:lnTo>
                <a:lnTo>
                  <a:pt x="6784" y="2718"/>
                </a:lnTo>
                <a:lnTo>
                  <a:pt x="6784" y="2727"/>
                </a:lnTo>
                <a:lnTo>
                  <a:pt x="6811" y="2736"/>
                </a:lnTo>
                <a:lnTo>
                  <a:pt x="6811" y="2745"/>
                </a:lnTo>
                <a:lnTo>
                  <a:pt x="6820" y="2745"/>
                </a:lnTo>
                <a:lnTo>
                  <a:pt x="6820" y="2754"/>
                </a:lnTo>
                <a:lnTo>
                  <a:pt x="6820" y="2762"/>
                </a:lnTo>
                <a:lnTo>
                  <a:pt x="6811" y="2762"/>
                </a:lnTo>
                <a:lnTo>
                  <a:pt x="6811" y="2771"/>
                </a:lnTo>
                <a:lnTo>
                  <a:pt x="6802" y="2771"/>
                </a:lnTo>
                <a:lnTo>
                  <a:pt x="6802" y="2762"/>
                </a:lnTo>
                <a:lnTo>
                  <a:pt x="6811" y="2754"/>
                </a:lnTo>
                <a:lnTo>
                  <a:pt x="6802" y="2745"/>
                </a:lnTo>
                <a:lnTo>
                  <a:pt x="6793" y="2736"/>
                </a:lnTo>
                <a:lnTo>
                  <a:pt x="6784" y="2727"/>
                </a:lnTo>
                <a:lnTo>
                  <a:pt x="6767" y="2718"/>
                </a:lnTo>
                <a:lnTo>
                  <a:pt x="6731" y="2709"/>
                </a:lnTo>
                <a:lnTo>
                  <a:pt x="6714" y="2701"/>
                </a:lnTo>
                <a:lnTo>
                  <a:pt x="6705" y="2701"/>
                </a:lnTo>
                <a:lnTo>
                  <a:pt x="6687" y="2701"/>
                </a:lnTo>
                <a:lnTo>
                  <a:pt x="6679" y="2701"/>
                </a:lnTo>
                <a:lnTo>
                  <a:pt x="6670" y="2701"/>
                </a:lnTo>
                <a:lnTo>
                  <a:pt x="6670" y="2709"/>
                </a:lnTo>
                <a:lnTo>
                  <a:pt x="6661" y="2709"/>
                </a:lnTo>
                <a:lnTo>
                  <a:pt x="6661" y="2718"/>
                </a:lnTo>
                <a:lnTo>
                  <a:pt x="6670" y="2727"/>
                </a:lnTo>
                <a:lnTo>
                  <a:pt x="6661" y="2736"/>
                </a:lnTo>
                <a:lnTo>
                  <a:pt x="6634" y="2745"/>
                </a:lnTo>
                <a:lnTo>
                  <a:pt x="6626" y="2754"/>
                </a:lnTo>
                <a:lnTo>
                  <a:pt x="6617" y="2754"/>
                </a:lnTo>
                <a:lnTo>
                  <a:pt x="6617" y="2762"/>
                </a:lnTo>
                <a:lnTo>
                  <a:pt x="6617" y="2780"/>
                </a:lnTo>
                <a:lnTo>
                  <a:pt x="6608" y="2780"/>
                </a:lnTo>
                <a:lnTo>
                  <a:pt x="6608" y="2789"/>
                </a:lnTo>
                <a:lnTo>
                  <a:pt x="6608" y="2798"/>
                </a:lnTo>
                <a:lnTo>
                  <a:pt x="6617" y="2815"/>
                </a:lnTo>
                <a:lnTo>
                  <a:pt x="6626" y="2815"/>
                </a:lnTo>
                <a:lnTo>
                  <a:pt x="6643" y="2833"/>
                </a:lnTo>
                <a:lnTo>
                  <a:pt x="6652" y="2833"/>
                </a:lnTo>
                <a:lnTo>
                  <a:pt x="6661" y="2833"/>
                </a:lnTo>
                <a:lnTo>
                  <a:pt x="6670" y="2842"/>
                </a:lnTo>
                <a:lnTo>
                  <a:pt x="6679" y="2842"/>
                </a:lnTo>
                <a:lnTo>
                  <a:pt x="6687" y="2842"/>
                </a:lnTo>
                <a:lnTo>
                  <a:pt x="6696" y="2842"/>
                </a:lnTo>
                <a:lnTo>
                  <a:pt x="6705" y="2842"/>
                </a:lnTo>
                <a:lnTo>
                  <a:pt x="6714" y="2842"/>
                </a:lnTo>
                <a:lnTo>
                  <a:pt x="6723" y="2842"/>
                </a:lnTo>
                <a:lnTo>
                  <a:pt x="6731" y="2842"/>
                </a:lnTo>
                <a:lnTo>
                  <a:pt x="6740" y="2842"/>
                </a:lnTo>
                <a:lnTo>
                  <a:pt x="6767" y="2833"/>
                </a:lnTo>
                <a:lnTo>
                  <a:pt x="6767" y="2824"/>
                </a:lnTo>
                <a:lnTo>
                  <a:pt x="6784" y="2824"/>
                </a:lnTo>
                <a:lnTo>
                  <a:pt x="6793" y="2815"/>
                </a:lnTo>
                <a:lnTo>
                  <a:pt x="6811" y="2807"/>
                </a:lnTo>
                <a:lnTo>
                  <a:pt x="6820" y="2815"/>
                </a:lnTo>
                <a:lnTo>
                  <a:pt x="6829" y="2815"/>
                </a:lnTo>
                <a:lnTo>
                  <a:pt x="6837" y="2815"/>
                </a:lnTo>
                <a:lnTo>
                  <a:pt x="6855" y="2815"/>
                </a:lnTo>
                <a:lnTo>
                  <a:pt x="6864" y="2815"/>
                </a:lnTo>
                <a:lnTo>
                  <a:pt x="6873" y="2807"/>
                </a:lnTo>
                <a:lnTo>
                  <a:pt x="6864" y="2798"/>
                </a:lnTo>
                <a:lnTo>
                  <a:pt x="6855" y="2789"/>
                </a:lnTo>
                <a:lnTo>
                  <a:pt x="6846" y="2780"/>
                </a:lnTo>
                <a:lnTo>
                  <a:pt x="6855" y="2780"/>
                </a:lnTo>
                <a:lnTo>
                  <a:pt x="6864" y="2780"/>
                </a:lnTo>
                <a:lnTo>
                  <a:pt x="6864" y="2771"/>
                </a:lnTo>
                <a:lnTo>
                  <a:pt x="6873" y="2780"/>
                </a:lnTo>
                <a:lnTo>
                  <a:pt x="6881" y="2789"/>
                </a:lnTo>
                <a:lnTo>
                  <a:pt x="6881" y="2798"/>
                </a:lnTo>
                <a:lnTo>
                  <a:pt x="6890" y="2798"/>
                </a:lnTo>
                <a:lnTo>
                  <a:pt x="6899" y="2798"/>
                </a:lnTo>
                <a:lnTo>
                  <a:pt x="6908" y="2798"/>
                </a:lnTo>
                <a:lnTo>
                  <a:pt x="6908" y="2815"/>
                </a:lnTo>
                <a:lnTo>
                  <a:pt x="6908" y="2824"/>
                </a:lnTo>
                <a:lnTo>
                  <a:pt x="6917" y="2824"/>
                </a:lnTo>
                <a:lnTo>
                  <a:pt x="6926" y="2815"/>
                </a:lnTo>
                <a:lnTo>
                  <a:pt x="6926" y="2807"/>
                </a:lnTo>
                <a:lnTo>
                  <a:pt x="6934" y="2807"/>
                </a:lnTo>
                <a:lnTo>
                  <a:pt x="6943" y="2798"/>
                </a:lnTo>
                <a:lnTo>
                  <a:pt x="6961" y="2807"/>
                </a:lnTo>
                <a:lnTo>
                  <a:pt x="6970" y="2807"/>
                </a:lnTo>
                <a:lnTo>
                  <a:pt x="6961" y="2824"/>
                </a:lnTo>
                <a:lnTo>
                  <a:pt x="6970" y="2833"/>
                </a:lnTo>
                <a:lnTo>
                  <a:pt x="6978" y="2842"/>
                </a:lnTo>
                <a:lnTo>
                  <a:pt x="6996" y="2860"/>
                </a:lnTo>
                <a:lnTo>
                  <a:pt x="7014" y="2868"/>
                </a:lnTo>
                <a:lnTo>
                  <a:pt x="7014" y="2877"/>
                </a:lnTo>
                <a:lnTo>
                  <a:pt x="7023" y="2886"/>
                </a:lnTo>
                <a:lnTo>
                  <a:pt x="7031" y="2895"/>
                </a:lnTo>
                <a:lnTo>
                  <a:pt x="7049" y="2886"/>
                </a:lnTo>
                <a:lnTo>
                  <a:pt x="7049" y="2895"/>
                </a:lnTo>
                <a:lnTo>
                  <a:pt x="7040" y="2904"/>
                </a:lnTo>
                <a:lnTo>
                  <a:pt x="7049" y="2904"/>
                </a:lnTo>
                <a:lnTo>
                  <a:pt x="7076" y="2904"/>
                </a:lnTo>
                <a:lnTo>
                  <a:pt x="7084" y="2904"/>
                </a:lnTo>
                <a:lnTo>
                  <a:pt x="7093" y="2912"/>
                </a:lnTo>
                <a:lnTo>
                  <a:pt x="7093" y="2921"/>
                </a:lnTo>
                <a:lnTo>
                  <a:pt x="7102" y="2921"/>
                </a:lnTo>
                <a:lnTo>
                  <a:pt x="7111" y="2921"/>
                </a:lnTo>
                <a:lnTo>
                  <a:pt x="7102" y="2930"/>
                </a:lnTo>
                <a:lnTo>
                  <a:pt x="7093" y="2939"/>
                </a:lnTo>
                <a:lnTo>
                  <a:pt x="7084" y="2939"/>
                </a:lnTo>
                <a:lnTo>
                  <a:pt x="7076" y="2939"/>
                </a:lnTo>
                <a:lnTo>
                  <a:pt x="7067" y="2939"/>
                </a:lnTo>
                <a:lnTo>
                  <a:pt x="7076" y="2948"/>
                </a:lnTo>
                <a:lnTo>
                  <a:pt x="7093" y="2965"/>
                </a:lnTo>
                <a:lnTo>
                  <a:pt x="7102" y="2974"/>
                </a:lnTo>
                <a:lnTo>
                  <a:pt x="7111" y="2983"/>
                </a:lnTo>
                <a:lnTo>
                  <a:pt x="7120" y="2983"/>
                </a:lnTo>
                <a:lnTo>
                  <a:pt x="7137" y="2974"/>
                </a:lnTo>
                <a:lnTo>
                  <a:pt x="7146" y="2974"/>
                </a:lnTo>
                <a:lnTo>
                  <a:pt x="7128" y="2992"/>
                </a:lnTo>
                <a:lnTo>
                  <a:pt x="7137" y="2992"/>
                </a:lnTo>
                <a:lnTo>
                  <a:pt x="7155" y="3001"/>
                </a:lnTo>
                <a:lnTo>
                  <a:pt x="7173" y="3001"/>
                </a:lnTo>
                <a:lnTo>
                  <a:pt x="7190" y="3010"/>
                </a:lnTo>
                <a:lnTo>
                  <a:pt x="7199" y="3018"/>
                </a:lnTo>
                <a:lnTo>
                  <a:pt x="7208" y="3018"/>
                </a:lnTo>
                <a:lnTo>
                  <a:pt x="7217" y="3018"/>
                </a:lnTo>
                <a:lnTo>
                  <a:pt x="7226" y="3010"/>
                </a:lnTo>
                <a:lnTo>
                  <a:pt x="7243" y="3018"/>
                </a:lnTo>
                <a:lnTo>
                  <a:pt x="7261" y="3036"/>
                </a:lnTo>
                <a:lnTo>
                  <a:pt x="7278" y="3054"/>
                </a:lnTo>
                <a:lnTo>
                  <a:pt x="7278" y="3063"/>
                </a:lnTo>
                <a:lnTo>
                  <a:pt x="7305" y="3071"/>
                </a:lnTo>
                <a:lnTo>
                  <a:pt x="7314" y="3071"/>
                </a:lnTo>
                <a:lnTo>
                  <a:pt x="7323" y="3071"/>
                </a:lnTo>
                <a:lnTo>
                  <a:pt x="7331" y="3080"/>
                </a:lnTo>
                <a:lnTo>
                  <a:pt x="7402" y="3089"/>
                </a:lnTo>
                <a:lnTo>
                  <a:pt x="7411" y="3089"/>
                </a:lnTo>
                <a:lnTo>
                  <a:pt x="7420" y="3098"/>
                </a:lnTo>
                <a:lnTo>
                  <a:pt x="7446" y="3107"/>
                </a:lnTo>
                <a:lnTo>
                  <a:pt x="7464" y="3115"/>
                </a:lnTo>
                <a:lnTo>
                  <a:pt x="7473" y="3115"/>
                </a:lnTo>
                <a:lnTo>
                  <a:pt x="7481" y="3115"/>
                </a:lnTo>
                <a:lnTo>
                  <a:pt x="7490" y="3115"/>
                </a:lnTo>
                <a:lnTo>
                  <a:pt x="7499" y="3115"/>
                </a:lnTo>
                <a:lnTo>
                  <a:pt x="7499" y="3107"/>
                </a:lnTo>
                <a:lnTo>
                  <a:pt x="7499" y="3098"/>
                </a:lnTo>
                <a:lnTo>
                  <a:pt x="7499" y="3089"/>
                </a:lnTo>
                <a:lnTo>
                  <a:pt x="7508" y="3089"/>
                </a:lnTo>
                <a:lnTo>
                  <a:pt x="7508" y="3080"/>
                </a:lnTo>
                <a:lnTo>
                  <a:pt x="7499" y="3080"/>
                </a:lnTo>
                <a:lnTo>
                  <a:pt x="7481" y="3071"/>
                </a:lnTo>
                <a:lnTo>
                  <a:pt x="7481" y="3063"/>
                </a:lnTo>
                <a:lnTo>
                  <a:pt x="7473" y="3054"/>
                </a:lnTo>
                <a:lnTo>
                  <a:pt x="7464" y="3045"/>
                </a:lnTo>
                <a:lnTo>
                  <a:pt x="7455" y="3036"/>
                </a:lnTo>
                <a:lnTo>
                  <a:pt x="7437" y="3027"/>
                </a:lnTo>
                <a:lnTo>
                  <a:pt x="7420" y="3010"/>
                </a:lnTo>
                <a:lnTo>
                  <a:pt x="7411" y="3010"/>
                </a:lnTo>
                <a:lnTo>
                  <a:pt x="7402" y="3001"/>
                </a:lnTo>
                <a:lnTo>
                  <a:pt x="7402" y="2992"/>
                </a:lnTo>
                <a:lnTo>
                  <a:pt x="7376" y="2992"/>
                </a:lnTo>
                <a:lnTo>
                  <a:pt x="7376" y="2983"/>
                </a:lnTo>
                <a:lnTo>
                  <a:pt x="7384" y="2983"/>
                </a:lnTo>
                <a:lnTo>
                  <a:pt x="7376" y="2974"/>
                </a:lnTo>
                <a:lnTo>
                  <a:pt x="7367" y="2974"/>
                </a:lnTo>
                <a:lnTo>
                  <a:pt x="7349" y="2965"/>
                </a:lnTo>
                <a:lnTo>
                  <a:pt x="7340" y="2965"/>
                </a:lnTo>
                <a:lnTo>
                  <a:pt x="7331" y="2948"/>
                </a:lnTo>
                <a:lnTo>
                  <a:pt x="7323" y="2939"/>
                </a:lnTo>
                <a:lnTo>
                  <a:pt x="7314" y="2930"/>
                </a:lnTo>
                <a:lnTo>
                  <a:pt x="7305" y="2921"/>
                </a:lnTo>
                <a:lnTo>
                  <a:pt x="7296" y="2904"/>
                </a:lnTo>
                <a:lnTo>
                  <a:pt x="7314" y="2904"/>
                </a:lnTo>
                <a:lnTo>
                  <a:pt x="7323" y="2904"/>
                </a:lnTo>
                <a:lnTo>
                  <a:pt x="7340" y="2912"/>
                </a:lnTo>
                <a:lnTo>
                  <a:pt x="7367" y="2939"/>
                </a:lnTo>
                <a:lnTo>
                  <a:pt x="7376" y="2939"/>
                </a:lnTo>
                <a:lnTo>
                  <a:pt x="7376" y="2930"/>
                </a:lnTo>
                <a:lnTo>
                  <a:pt x="7376" y="2912"/>
                </a:lnTo>
                <a:lnTo>
                  <a:pt x="7367" y="2904"/>
                </a:lnTo>
                <a:lnTo>
                  <a:pt x="7384" y="2912"/>
                </a:lnTo>
                <a:lnTo>
                  <a:pt x="7393" y="2930"/>
                </a:lnTo>
                <a:lnTo>
                  <a:pt x="7411" y="2948"/>
                </a:lnTo>
                <a:lnTo>
                  <a:pt x="7420" y="2957"/>
                </a:lnTo>
                <a:lnTo>
                  <a:pt x="7428" y="2957"/>
                </a:lnTo>
                <a:lnTo>
                  <a:pt x="7437" y="2957"/>
                </a:lnTo>
                <a:lnTo>
                  <a:pt x="7437" y="2965"/>
                </a:lnTo>
                <a:lnTo>
                  <a:pt x="7446" y="2965"/>
                </a:lnTo>
                <a:lnTo>
                  <a:pt x="7446" y="2974"/>
                </a:lnTo>
                <a:lnTo>
                  <a:pt x="7455" y="2974"/>
                </a:lnTo>
                <a:lnTo>
                  <a:pt x="7455" y="2983"/>
                </a:lnTo>
                <a:lnTo>
                  <a:pt x="7464" y="2983"/>
                </a:lnTo>
                <a:lnTo>
                  <a:pt x="7464" y="2974"/>
                </a:lnTo>
                <a:lnTo>
                  <a:pt x="7455" y="2965"/>
                </a:lnTo>
                <a:lnTo>
                  <a:pt x="7455" y="2957"/>
                </a:lnTo>
                <a:lnTo>
                  <a:pt x="7464" y="2965"/>
                </a:lnTo>
                <a:lnTo>
                  <a:pt x="7473" y="2974"/>
                </a:lnTo>
                <a:lnTo>
                  <a:pt x="7473" y="2983"/>
                </a:lnTo>
                <a:lnTo>
                  <a:pt x="7481" y="2992"/>
                </a:lnTo>
                <a:lnTo>
                  <a:pt x="7490" y="2992"/>
                </a:lnTo>
                <a:lnTo>
                  <a:pt x="7490" y="2983"/>
                </a:lnTo>
                <a:lnTo>
                  <a:pt x="7490" y="2974"/>
                </a:lnTo>
                <a:lnTo>
                  <a:pt x="7508" y="2992"/>
                </a:lnTo>
                <a:lnTo>
                  <a:pt x="7517" y="3001"/>
                </a:lnTo>
                <a:lnTo>
                  <a:pt x="7525" y="3001"/>
                </a:lnTo>
                <a:lnTo>
                  <a:pt x="7534" y="3001"/>
                </a:lnTo>
                <a:lnTo>
                  <a:pt x="7552" y="3018"/>
                </a:lnTo>
                <a:lnTo>
                  <a:pt x="7561" y="3018"/>
                </a:lnTo>
                <a:lnTo>
                  <a:pt x="7570" y="3027"/>
                </a:lnTo>
                <a:lnTo>
                  <a:pt x="7570" y="3036"/>
                </a:lnTo>
                <a:lnTo>
                  <a:pt x="7578" y="3027"/>
                </a:lnTo>
                <a:lnTo>
                  <a:pt x="7570" y="3001"/>
                </a:lnTo>
                <a:lnTo>
                  <a:pt x="7570" y="2992"/>
                </a:lnTo>
                <a:lnTo>
                  <a:pt x="7587" y="3001"/>
                </a:lnTo>
                <a:lnTo>
                  <a:pt x="7596" y="3001"/>
                </a:lnTo>
                <a:lnTo>
                  <a:pt x="7605" y="3001"/>
                </a:lnTo>
                <a:lnTo>
                  <a:pt x="7596" y="2992"/>
                </a:lnTo>
                <a:lnTo>
                  <a:pt x="7596" y="2983"/>
                </a:lnTo>
                <a:lnTo>
                  <a:pt x="7587" y="2974"/>
                </a:lnTo>
                <a:lnTo>
                  <a:pt x="7578" y="2965"/>
                </a:lnTo>
                <a:lnTo>
                  <a:pt x="7578" y="2957"/>
                </a:lnTo>
                <a:lnTo>
                  <a:pt x="7578" y="2948"/>
                </a:lnTo>
                <a:lnTo>
                  <a:pt x="7578" y="2939"/>
                </a:lnTo>
                <a:lnTo>
                  <a:pt x="7570" y="2921"/>
                </a:lnTo>
                <a:lnTo>
                  <a:pt x="7570" y="2912"/>
                </a:lnTo>
                <a:lnTo>
                  <a:pt x="7570" y="2904"/>
                </a:lnTo>
                <a:lnTo>
                  <a:pt x="7578" y="2912"/>
                </a:lnTo>
                <a:lnTo>
                  <a:pt x="7587" y="2921"/>
                </a:lnTo>
                <a:lnTo>
                  <a:pt x="7587" y="2930"/>
                </a:lnTo>
                <a:lnTo>
                  <a:pt x="7605" y="2957"/>
                </a:lnTo>
                <a:lnTo>
                  <a:pt x="7605" y="2965"/>
                </a:lnTo>
                <a:lnTo>
                  <a:pt x="7614" y="2965"/>
                </a:lnTo>
                <a:lnTo>
                  <a:pt x="7614" y="2957"/>
                </a:lnTo>
                <a:lnTo>
                  <a:pt x="7614" y="2948"/>
                </a:lnTo>
                <a:lnTo>
                  <a:pt x="7614" y="2939"/>
                </a:lnTo>
                <a:lnTo>
                  <a:pt x="7614" y="2921"/>
                </a:lnTo>
                <a:lnTo>
                  <a:pt x="7614" y="2912"/>
                </a:lnTo>
                <a:lnTo>
                  <a:pt x="7623" y="2904"/>
                </a:lnTo>
                <a:lnTo>
                  <a:pt x="7614" y="2895"/>
                </a:lnTo>
                <a:lnTo>
                  <a:pt x="7614" y="2886"/>
                </a:lnTo>
                <a:lnTo>
                  <a:pt x="7605" y="2886"/>
                </a:lnTo>
                <a:lnTo>
                  <a:pt x="7596" y="2886"/>
                </a:lnTo>
                <a:lnTo>
                  <a:pt x="7605" y="2877"/>
                </a:lnTo>
                <a:lnTo>
                  <a:pt x="7605" y="2868"/>
                </a:lnTo>
                <a:lnTo>
                  <a:pt x="7596" y="2868"/>
                </a:lnTo>
                <a:lnTo>
                  <a:pt x="7587" y="2868"/>
                </a:lnTo>
                <a:lnTo>
                  <a:pt x="7578" y="2868"/>
                </a:lnTo>
                <a:lnTo>
                  <a:pt x="7570" y="2868"/>
                </a:lnTo>
                <a:lnTo>
                  <a:pt x="7570" y="2860"/>
                </a:lnTo>
                <a:lnTo>
                  <a:pt x="7561" y="2851"/>
                </a:lnTo>
                <a:lnTo>
                  <a:pt x="7552" y="2842"/>
                </a:lnTo>
                <a:lnTo>
                  <a:pt x="7534" y="2842"/>
                </a:lnTo>
                <a:lnTo>
                  <a:pt x="7534" y="2833"/>
                </a:lnTo>
                <a:lnTo>
                  <a:pt x="7543" y="2833"/>
                </a:lnTo>
                <a:lnTo>
                  <a:pt x="7552" y="2833"/>
                </a:lnTo>
                <a:lnTo>
                  <a:pt x="7561" y="2842"/>
                </a:lnTo>
                <a:lnTo>
                  <a:pt x="7578" y="2824"/>
                </a:lnTo>
                <a:lnTo>
                  <a:pt x="7570" y="2815"/>
                </a:lnTo>
                <a:lnTo>
                  <a:pt x="7543" y="2815"/>
                </a:lnTo>
                <a:lnTo>
                  <a:pt x="7552" y="2807"/>
                </a:lnTo>
                <a:lnTo>
                  <a:pt x="7561" y="2798"/>
                </a:lnTo>
                <a:lnTo>
                  <a:pt x="7552" y="2789"/>
                </a:lnTo>
                <a:lnTo>
                  <a:pt x="7543" y="2789"/>
                </a:lnTo>
                <a:lnTo>
                  <a:pt x="7534" y="2789"/>
                </a:lnTo>
                <a:lnTo>
                  <a:pt x="7534" y="2780"/>
                </a:lnTo>
                <a:lnTo>
                  <a:pt x="7525" y="2771"/>
                </a:lnTo>
                <a:lnTo>
                  <a:pt x="7508" y="2771"/>
                </a:lnTo>
                <a:lnTo>
                  <a:pt x="7499" y="2780"/>
                </a:lnTo>
                <a:lnTo>
                  <a:pt x="7499" y="2789"/>
                </a:lnTo>
                <a:lnTo>
                  <a:pt x="7490" y="2789"/>
                </a:lnTo>
                <a:lnTo>
                  <a:pt x="7481" y="2780"/>
                </a:lnTo>
                <a:lnTo>
                  <a:pt x="7490" y="2771"/>
                </a:lnTo>
                <a:lnTo>
                  <a:pt x="7481" y="2762"/>
                </a:lnTo>
                <a:lnTo>
                  <a:pt x="7464" y="2762"/>
                </a:lnTo>
                <a:lnTo>
                  <a:pt x="7464" y="2754"/>
                </a:lnTo>
                <a:lnTo>
                  <a:pt x="7455" y="2754"/>
                </a:lnTo>
                <a:lnTo>
                  <a:pt x="7455" y="2780"/>
                </a:lnTo>
                <a:lnTo>
                  <a:pt x="7455" y="2771"/>
                </a:lnTo>
                <a:lnTo>
                  <a:pt x="7446" y="2754"/>
                </a:lnTo>
                <a:lnTo>
                  <a:pt x="7446" y="2745"/>
                </a:lnTo>
                <a:lnTo>
                  <a:pt x="7437" y="2745"/>
                </a:lnTo>
                <a:lnTo>
                  <a:pt x="7437" y="2736"/>
                </a:lnTo>
                <a:lnTo>
                  <a:pt x="7428" y="2736"/>
                </a:lnTo>
                <a:lnTo>
                  <a:pt x="7428" y="2727"/>
                </a:lnTo>
                <a:lnTo>
                  <a:pt x="7420" y="2718"/>
                </a:lnTo>
                <a:lnTo>
                  <a:pt x="7411" y="2709"/>
                </a:lnTo>
                <a:lnTo>
                  <a:pt x="7420" y="2701"/>
                </a:lnTo>
                <a:lnTo>
                  <a:pt x="7411" y="2701"/>
                </a:lnTo>
                <a:lnTo>
                  <a:pt x="7411" y="2692"/>
                </a:lnTo>
                <a:lnTo>
                  <a:pt x="7402" y="2683"/>
                </a:lnTo>
                <a:lnTo>
                  <a:pt x="7393" y="2683"/>
                </a:lnTo>
                <a:lnTo>
                  <a:pt x="7393" y="2674"/>
                </a:lnTo>
                <a:lnTo>
                  <a:pt x="7384" y="2674"/>
                </a:lnTo>
                <a:lnTo>
                  <a:pt x="7384" y="2683"/>
                </a:lnTo>
                <a:lnTo>
                  <a:pt x="7367" y="2683"/>
                </a:lnTo>
                <a:lnTo>
                  <a:pt x="7358" y="2683"/>
                </a:lnTo>
                <a:lnTo>
                  <a:pt x="7367" y="2683"/>
                </a:lnTo>
                <a:lnTo>
                  <a:pt x="7367" y="2665"/>
                </a:lnTo>
                <a:lnTo>
                  <a:pt x="7367" y="2657"/>
                </a:lnTo>
                <a:lnTo>
                  <a:pt x="7358" y="2657"/>
                </a:lnTo>
                <a:lnTo>
                  <a:pt x="7349" y="2657"/>
                </a:lnTo>
                <a:lnTo>
                  <a:pt x="7349" y="2648"/>
                </a:lnTo>
                <a:lnTo>
                  <a:pt x="7340" y="2639"/>
                </a:lnTo>
                <a:lnTo>
                  <a:pt x="7340" y="2630"/>
                </a:lnTo>
                <a:lnTo>
                  <a:pt x="7340" y="2621"/>
                </a:lnTo>
                <a:lnTo>
                  <a:pt x="7323" y="2612"/>
                </a:lnTo>
                <a:lnTo>
                  <a:pt x="7314" y="2612"/>
                </a:lnTo>
                <a:lnTo>
                  <a:pt x="7305" y="2612"/>
                </a:lnTo>
                <a:lnTo>
                  <a:pt x="7323" y="2604"/>
                </a:lnTo>
                <a:lnTo>
                  <a:pt x="7349" y="2621"/>
                </a:lnTo>
                <a:lnTo>
                  <a:pt x="7358" y="2630"/>
                </a:lnTo>
                <a:lnTo>
                  <a:pt x="7376" y="2639"/>
                </a:lnTo>
                <a:lnTo>
                  <a:pt x="7393" y="2648"/>
                </a:lnTo>
                <a:lnTo>
                  <a:pt x="7402" y="2648"/>
                </a:lnTo>
                <a:lnTo>
                  <a:pt x="7411" y="2639"/>
                </a:lnTo>
                <a:lnTo>
                  <a:pt x="7420" y="2630"/>
                </a:lnTo>
                <a:lnTo>
                  <a:pt x="7411" y="2621"/>
                </a:lnTo>
                <a:lnTo>
                  <a:pt x="7393" y="2612"/>
                </a:lnTo>
                <a:lnTo>
                  <a:pt x="7384" y="2604"/>
                </a:lnTo>
                <a:lnTo>
                  <a:pt x="7376" y="2586"/>
                </a:lnTo>
                <a:lnTo>
                  <a:pt x="7367" y="2577"/>
                </a:lnTo>
                <a:lnTo>
                  <a:pt x="7376" y="2577"/>
                </a:lnTo>
                <a:lnTo>
                  <a:pt x="7393" y="2586"/>
                </a:lnTo>
                <a:lnTo>
                  <a:pt x="7402" y="2595"/>
                </a:lnTo>
                <a:lnTo>
                  <a:pt x="7411" y="2595"/>
                </a:lnTo>
                <a:lnTo>
                  <a:pt x="7420" y="2595"/>
                </a:lnTo>
                <a:lnTo>
                  <a:pt x="7420" y="2577"/>
                </a:lnTo>
                <a:lnTo>
                  <a:pt x="7411" y="2568"/>
                </a:lnTo>
                <a:lnTo>
                  <a:pt x="7420" y="2568"/>
                </a:lnTo>
                <a:lnTo>
                  <a:pt x="7428" y="2568"/>
                </a:lnTo>
                <a:lnTo>
                  <a:pt x="7437" y="2568"/>
                </a:lnTo>
                <a:lnTo>
                  <a:pt x="7437" y="2559"/>
                </a:lnTo>
                <a:lnTo>
                  <a:pt x="7428" y="2559"/>
                </a:lnTo>
                <a:lnTo>
                  <a:pt x="7437" y="2559"/>
                </a:lnTo>
                <a:lnTo>
                  <a:pt x="7446" y="2559"/>
                </a:lnTo>
                <a:lnTo>
                  <a:pt x="7446" y="2568"/>
                </a:lnTo>
                <a:lnTo>
                  <a:pt x="7455" y="2577"/>
                </a:lnTo>
                <a:lnTo>
                  <a:pt x="7473" y="2604"/>
                </a:lnTo>
                <a:lnTo>
                  <a:pt x="7481" y="2604"/>
                </a:lnTo>
                <a:lnTo>
                  <a:pt x="7490" y="2612"/>
                </a:lnTo>
                <a:lnTo>
                  <a:pt x="7499" y="2621"/>
                </a:lnTo>
                <a:lnTo>
                  <a:pt x="7508" y="2621"/>
                </a:lnTo>
                <a:lnTo>
                  <a:pt x="7517" y="2612"/>
                </a:lnTo>
                <a:lnTo>
                  <a:pt x="7525" y="2612"/>
                </a:lnTo>
                <a:lnTo>
                  <a:pt x="7525" y="2604"/>
                </a:lnTo>
                <a:lnTo>
                  <a:pt x="7534" y="2612"/>
                </a:lnTo>
                <a:lnTo>
                  <a:pt x="7517" y="2621"/>
                </a:lnTo>
                <a:lnTo>
                  <a:pt x="7517" y="2630"/>
                </a:lnTo>
                <a:lnTo>
                  <a:pt x="7543" y="2639"/>
                </a:lnTo>
                <a:lnTo>
                  <a:pt x="7552" y="2639"/>
                </a:lnTo>
                <a:lnTo>
                  <a:pt x="7561" y="2630"/>
                </a:lnTo>
                <a:lnTo>
                  <a:pt x="7578" y="2621"/>
                </a:lnTo>
                <a:lnTo>
                  <a:pt x="7587" y="2621"/>
                </a:lnTo>
                <a:lnTo>
                  <a:pt x="7596" y="2604"/>
                </a:lnTo>
                <a:lnTo>
                  <a:pt x="7605" y="2595"/>
                </a:lnTo>
                <a:lnTo>
                  <a:pt x="7614" y="2595"/>
                </a:lnTo>
                <a:lnTo>
                  <a:pt x="7623" y="2595"/>
                </a:lnTo>
                <a:lnTo>
                  <a:pt x="7614" y="2604"/>
                </a:lnTo>
                <a:lnTo>
                  <a:pt x="7605" y="2612"/>
                </a:lnTo>
                <a:lnTo>
                  <a:pt x="7596" y="2621"/>
                </a:lnTo>
                <a:lnTo>
                  <a:pt x="7587" y="2630"/>
                </a:lnTo>
                <a:lnTo>
                  <a:pt x="7578" y="2639"/>
                </a:lnTo>
                <a:lnTo>
                  <a:pt x="7570" y="2639"/>
                </a:lnTo>
                <a:lnTo>
                  <a:pt x="7561" y="2648"/>
                </a:lnTo>
                <a:lnTo>
                  <a:pt x="7552" y="2657"/>
                </a:lnTo>
                <a:lnTo>
                  <a:pt x="7552" y="2665"/>
                </a:lnTo>
                <a:lnTo>
                  <a:pt x="7561" y="2674"/>
                </a:lnTo>
                <a:lnTo>
                  <a:pt x="7561" y="2683"/>
                </a:lnTo>
                <a:lnTo>
                  <a:pt x="7570" y="2683"/>
                </a:lnTo>
                <a:lnTo>
                  <a:pt x="7570" y="2701"/>
                </a:lnTo>
                <a:lnTo>
                  <a:pt x="7578" y="2709"/>
                </a:lnTo>
                <a:lnTo>
                  <a:pt x="7587" y="2718"/>
                </a:lnTo>
                <a:lnTo>
                  <a:pt x="7596" y="2727"/>
                </a:lnTo>
                <a:lnTo>
                  <a:pt x="7605" y="2736"/>
                </a:lnTo>
                <a:lnTo>
                  <a:pt x="7614" y="2745"/>
                </a:lnTo>
                <a:lnTo>
                  <a:pt x="7623" y="2727"/>
                </a:lnTo>
                <a:lnTo>
                  <a:pt x="7631" y="2709"/>
                </a:lnTo>
                <a:lnTo>
                  <a:pt x="7631" y="2718"/>
                </a:lnTo>
                <a:lnTo>
                  <a:pt x="7631" y="2736"/>
                </a:lnTo>
                <a:lnTo>
                  <a:pt x="7631" y="2745"/>
                </a:lnTo>
                <a:lnTo>
                  <a:pt x="7640" y="2745"/>
                </a:lnTo>
                <a:lnTo>
                  <a:pt x="7649" y="2736"/>
                </a:lnTo>
                <a:lnTo>
                  <a:pt x="7658" y="2736"/>
                </a:lnTo>
                <a:lnTo>
                  <a:pt x="7658" y="2745"/>
                </a:lnTo>
                <a:lnTo>
                  <a:pt x="7667" y="2745"/>
                </a:lnTo>
                <a:lnTo>
                  <a:pt x="7675" y="2754"/>
                </a:lnTo>
                <a:lnTo>
                  <a:pt x="7684" y="2762"/>
                </a:lnTo>
                <a:lnTo>
                  <a:pt x="7693" y="2754"/>
                </a:lnTo>
                <a:lnTo>
                  <a:pt x="7693" y="2745"/>
                </a:lnTo>
                <a:lnTo>
                  <a:pt x="7702" y="2727"/>
                </a:lnTo>
                <a:lnTo>
                  <a:pt x="7702" y="2692"/>
                </a:lnTo>
                <a:lnTo>
                  <a:pt x="7702" y="2683"/>
                </a:lnTo>
                <a:lnTo>
                  <a:pt x="7693" y="2674"/>
                </a:lnTo>
                <a:lnTo>
                  <a:pt x="7675" y="2674"/>
                </a:lnTo>
                <a:lnTo>
                  <a:pt x="7693" y="2665"/>
                </a:lnTo>
                <a:lnTo>
                  <a:pt x="7693" y="2657"/>
                </a:lnTo>
                <a:lnTo>
                  <a:pt x="7693" y="2648"/>
                </a:lnTo>
                <a:lnTo>
                  <a:pt x="7711" y="2674"/>
                </a:lnTo>
                <a:lnTo>
                  <a:pt x="7728" y="2683"/>
                </a:lnTo>
                <a:lnTo>
                  <a:pt x="7737" y="2674"/>
                </a:lnTo>
                <a:lnTo>
                  <a:pt x="7746" y="2683"/>
                </a:lnTo>
                <a:lnTo>
                  <a:pt x="7755" y="2674"/>
                </a:lnTo>
                <a:lnTo>
                  <a:pt x="7755" y="2665"/>
                </a:lnTo>
                <a:lnTo>
                  <a:pt x="7764" y="2657"/>
                </a:lnTo>
                <a:lnTo>
                  <a:pt x="7773" y="2657"/>
                </a:lnTo>
                <a:lnTo>
                  <a:pt x="7773" y="2648"/>
                </a:lnTo>
                <a:lnTo>
                  <a:pt x="7764" y="2639"/>
                </a:lnTo>
                <a:lnTo>
                  <a:pt x="7755" y="2630"/>
                </a:lnTo>
                <a:lnTo>
                  <a:pt x="7764" y="2630"/>
                </a:lnTo>
                <a:lnTo>
                  <a:pt x="7781" y="2630"/>
                </a:lnTo>
                <a:lnTo>
                  <a:pt x="7790" y="2630"/>
                </a:lnTo>
                <a:lnTo>
                  <a:pt x="7799" y="2630"/>
                </a:lnTo>
                <a:lnTo>
                  <a:pt x="7781" y="2612"/>
                </a:lnTo>
                <a:lnTo>
                  <a:pt x="7764" y="2604"/>
                </a:lnTo>
                <a:lnTo>
                  <a:pt x="7773" y="2595"/>
                </a:lnTo>
                <a:lnTo>
                  <a:pt x="7764" y="2586"/>
                </a:lnTo>
                <a:lnTo>
                  <a:pt x="7773" y="2586"/>
                </a:lnTo>
                <a:lnTo>
                  <a:pt x="7781" y="2586"/>
                </a:lnTo>
                <a:lnTo>
                  <a:pt x="7790" y="2595"/>
                </a:lnTo>
                <a:lnTo>
                  <a:pt x="7808" y="2595"/>
                </a:lnTo>
                <a:lnTo>
                  <a:pt x="7834" y="2586"/>
                </a:lnTo>
                <a:lnTo>
                  <a:pt x="7825" y="2568"/>
                </a:lnTo>
                <a:lnTo>
                  <a:pt x="7790" y="2559"/>
                </a:lnTo>
                <a:lnTo>
                  <a:pt x="7799" y="2551"/>
                </a:lnTo>
                <a:lnTo>
                  <a:pt x="7808" y="2551"/>
                </a:lnTo>
                <a:lnTo>
                  <a:pt x="7817" y="2559"/>
                </a:lnTo>
                <a:lnTo>
                  <a:pt x="7834" y="2568"/>
                </a:lnTo>
                <a:lnTo>
                  <a:pt x="7843" y="2568"/>
                </a:lnTo>
                <a:lnTo>
                  <a:pt x="7852" y="2559"/>
                </a:lnTo>
                <a:lnTo>
                  <a:pt x="7852" y="2551"/>
                </a:lnTo>
                <a:lnTo>
                  <a:pt x="7834" y="2542"/>
                </a:lnTo>
                <a:lnTo>
                  <a:pt x="7817" y="2515"/>
                </a:lnTo>
                <a:lnTo>
                  <a:pt x="7799" y="2506"/>
                </a:lnTo>
                <a:lnTo>
                  <a:pt x="7790" y="2506"/>
                </a:lnTo>
                <a:lnTo>
                  <a:pt x="7773" y="2524"/>
                </a:lnTo>
                <a:lnTo>
                  <a:pt x="7755" y="2524"/>
                </a:lnTo>
                <a:lnTo>
                  <a:pt x="7746" y="2515"/>
                </a:lnTo>
                <a:lnTo>
                  <a:pt x="7737" y="2515"/>
                </a:lnTo>
                <a:lnTo>
                  <a:pt x="7728" y="2515"/>
                </a:lnTo>
                <a:lnTo>
                  <a:pt x="7720" y="2524"/>
                </a:lnTo>
                <a:lnTo>
                  <a:pt x="7693" y="2524"/>
                </a:lnTo>
                <a:lnTo>
                  <a:pt x="7684" y="2533"/>
                </a:lnTo>
                <a:lnTo>
                  <a:pt x="7675" y="2533"/>
                </a:lnTo>
                <a:lnTo>
                  <a:pt x="7702" y="2515"/>
                </a:lnTo>
                <a:lnTo>
                  <a:pt x="7711" y="2506"/>
                </a:lnTo>
                <a:lnTo>
                  <a:pt x="7711" y="2498"/>
                </a:lnTo>
                <a:lnTo>
                  <a:pt x="7711" y="2489"/>
                </a:lnTo>
                <a:lnTo>
                  <a:pt x="7720" y="2480"/>
                </a:lnTo>
                <a:lnTo>
                  <a:pt x="7702" y="2471"/>
                </a:lnTo>
                <a:lnTo>
                  <a:pt x="7684" y="2462"/>
                </a:lnTo>
                <a:lnTo>
                  <a:pt x="7675" y="2471"/>
                </a:lnTo>
                <a:lnTo>
                  <a:pt x="7667" y="2471"/>
                </a:lnTo>
                <a:lnTo>
                  <a:pt x="7667" y="2480"/>
                </a:lnTo>
                <a:lnTo>
                  <a:pt x="7649" y="2480"/>
                </a:lnTo>
                <a:lnTo>
                  <a:pt x="7640" y="2480"/>
                </a:lnTo>
                <a:lnTo>
                  <a:pt x="7631" y="2480"/>
                </a:lnTo>
                <a:lnTo>
                  <a:pt x="7623" y="2471"/>
                </a:lnTo>
                <a:lnTo>
                  <a:pt x="7614" y="2471"/>
                </a:lnTo>
                <a:lnTo>
                  <a:pt x="7605" y="2471"/>
                </a:lnTo>
                <a:lnTo>
                  <a:pt x="7614" y="2462"/>
                </a:lnTo>
                <a:lnTo>
                  <a:pt x="7623" y="2471"/>
                </a:lnTo>
                <a:lnTo>
                  <a:pt x="7631" y="2471"/>
                </a:lnTo>
                <a:lnTo>
                  <a:pt x="7649" y="2471"/>
                </a:lnTo>
                <a:lnTo>
                  <a:pt x="7649" y="2445"/>
                </a:lnTo>
                <a:lnTo>
                  <a:pt x="7667" y="2436"/>
                </a:lnTo>
                <a:lnTo>
                  <a:pt x="7649" y="2427"/>
                </a:lnTo>
                <a:lnTo>
                  <a:pt x="7640" y="2436"/>
                </a:lnTo>
                <a:lnTo>
                  <a:pt x="7623" y="2418"/>
                </a:lnTo>
                <a:lnTo>
                  <a:pt x="7614" y="2409"/>
                </a:lnTo>
                <a:lnTo>
                  <a:pt x="7605" y="2409"/>
                </a:lnTo>
                <a:lnTo>
                  <a:pt x="7596" y="2409"/>
                </a:lnTo>
                <a:lnTo>
                  <a:pt x="7578" y="2409"/>
                </a:lnTo>
                <a:lnTo>
                  <a:pt x="7578" y="2401"/>
                </a:lnTo>
                <a:lnTo>
                  <a:pt x="7587" y="2392"/>
                </a:lnTo>
                <a:lnTo>
                  <a:pt x="7596" y="2383"/>
                </a:lnTo>
                <a:lnTo>
                  <a:pt x="7587" y="2383"/>
                </a:lnTo>
                <a:lnTo>
                  <a:pt x="7578" y="2383"/>
                </a:lnTo>
                <a:lnTo>
                  <a:pt x="7561" y="2392"/>
                </a:lnTo>
                <a:lnTo>
                  <a:pt x="7552" y="2401"/>
                </a:lnTo>
                <a:lnTo>
                  <a:pt x="7543" y="2409"/>
                </a:lnTo>
                <a:lnTo>
                  <a:pt x="7552" y="2418"/>
                </a:lnTo>
                <a:lnTo>
                  <a:pt x="7552" y="2427"/>
                </a:lnTo>
                <a:lnTo>
                  <a:pt x="7543" y="2418"/>
                </a:lnTo>
                <a:lnTo>
                  <a:pt x="7543" y="2409"/>
                </a:lnTo>
                <a:lnTo>
                  <a:pt x="7543" y="2392"/>
                </a:lnTo>
                <a:lnTo>
                  <a:pt x="7534" y="2392"/>
                </a:lnTo>
                <a:lnTo>
                  <a:pt x="7525" y="2383"/>
                </a:lnTo>
                <a:lnTo>
                  <a:pt x="7525" y="2392"/>
                </a:lnTo>
                <a:lnTo>
                  <a:pt x="7517" y="2392"/>
                </a:lnTo>
                <a:lnTo>
                  <a:pt x="7508" y="2392"/>
                </a:lnTo>
                <a:lnTo>
                  <a:pt x="7508" y="2383"/>
                </a:lnTo>
                <a:lnTo>
                  <a:pt x="7508" y="2374"/>
                </a:lnTo>
                <a:lnTo>
                  <a:pt x="7490" y="2392"/>
                </a:lnTo>
                <a:lnTo>
                  <a:pt x="7481" y="2401"/>
                </a:lnTo>
                <a:lnTo>
                  <a:pt x="7481" y="2409"/>
                </a:lnTo>
                <a:lnTo>
                  <a:pt x="7473" y="2409"/>
                </a:lnTo>
                <a:lnTo>
                  <a:pt x="7464" y="2401"/>
                </a:lnTo>
                <a:lnTo>
                  <a:pt x="7473" y="2401"/>
                </a:lnTo>
                <a:lnTo>
                  <a:pt x="7490" y="2383"/>
                </a:lnTo>
                <a:lnTo>
                  <a:pt x="7490" y="2374"/>
                </a:lnTo>
                <a:lnTo>
                  <a:pt x="7490" y="2348"/>
                </a:lnTo>
                <a:lnTo>
                  <a:pt x="7464" y="2356"/>
                </a:lnTo>
                <a:lnTo>
                  <a:pt x="7464" y="2374"/>
                </a:lnTo>
                <a:lnTo>
                  <a:pt x="7455" y="2383"/>
                </a:lnTo>
                <a:lnTo>
                  <a:pt x="7455" y="2374"/>
                </a:lnTo>
                <a:lnTo>
                  <a:pt x="7455" y="2365"/>
                </a:lnTo>
                <a:lnTo>
                  <a:pt x="7437" y="2374"/>
                </a:lnTo>
                <a:lnTo>
                  <a:pt x="7446" y="2365"/>
                </a:lnTo>
                <a:lnTo>
                  <a:pt x="7446" y="2356"/>
                </a:lnTo>
                <a:lnTo>
                  <a:pt x="7437" y="2356"/>
                </a:lnTo>
                <a:lnTo>
                  <a:pt x="7428" y="2348"/>
                </a:lnTo>
                <a:lnTo>
                  <a:pt x="7437" y="2339"/>
                </a:lnTo>
                <a:lnTo>
                  <a:pt x="7446" y="2330"/>
                </a:lnTo>
                <a:lnTo>
                  <a:pt x="7455" y="2330"/>
                </a:lnTo>
                <a:lnTo>
                  <a:pt x="7446" y="2321"/>
                </a:lnTo>
                <a:lnTo>
                  <a:pt x="7428" y="2330"/>
                </a:lnTo>
                <a:lnTo>
                  <a:pt x="7420" y="2330"/>
                </a:lnTo>
                <a:lnTo>
                  <a:pt x="7411" y="2321"/>
                </a:lnTo>
                <a:lnTo>
                  <a:pt x="7402" y="2321"/>
                </a:lnTo>
                <a:lnTo>
                  <a:pt x="7393" y="2321"/>
                </a:lnTo>
                <a:lnTo>
                  <a:pt x="7384" y="2312"/>
                </a:lnTo>
                <a:lnTo>
                  <a:pt x="7376" y="2312"/>
                </a:lnTo>
                <a:lnTo>
                  <a:pt x="7367" y="2321"/>
                </a:lnTo>
                <a:lnTo>
                  <a:pt x="7358" y="2312"/>
                </a:lnTo>
                <a:lnTo>
                  <a:pt x="7349" y="2303"/>
                </a:lnTo>
                <a:lnTo>
                  <a:pt x="7349" y="2295"/>
                </a:lnTo>
                <a:lnTo>
                  <a:pt x="7340" y="2295"/>
                </a:lnTo>
                <a:lnTo>
                  <a:pt x="7331" y="2295"/>
                </a:lnTo>
                <a:lnTo>
                  <a:pt x="7323" y="2286"/>
                </a:lnTo>
                <a:lnTo>
                  <a:pt x="7296" y="2286"/>
                </a:lnTo>
                <a:lnTo>
                  <a:pt x="7261" y="2277"/>
                </a:lnTo>
                <a:lnTo>
                  <a:pt x="7270" y="2277"/>
                </a:lnTo>
                <a:lnTo>
                  <a:pt x="7305" y="2286"/>
                </a:lnTo>
                <a:lnTo>
                  <a:pt x="7314" y="2286"/>
                </a:lnTo>
                <a:lnTo>
                  <a:pt x="7323" y="2277"/>
                </a:lnTo>
                <a:lnTo>
                  <a:pt x="7331" y="2277"/>
                </a:lnTo>
                <a:lnTo>
                  <a:pt x="7358" y="2286"/>
                </a:lnTo>
                <a:lnTo>
                  <a:pt x="7367" y="2286"/>
                </a:lnTo>
                <a:lnTo>
                  <a:pt x="7376" y="2277"/>
                </a:lnTo>
                <a:lnTo>
                  <a:pt x="7376" y="2268"/>
                </a:lnTo>
                <a:lnTo>
                  <a:pt x="7376" y="2251"/>
                </a:lnTo>
                <a:lnTo>
                  <a:pt x="7349" y="2242"/>
                </a:lnTo>
                <a:lnTo>
                  <a:pt x="7340" y="2233"/>
                </a:lnTo>
                <a:lnTo>
                  <a:pt x="7331" y="2233"/>
                </a:lnTo>
                <a:lnTo>
                  <a:pt x="7287" y="2251"/>
                </a:lnTo>
                <a:lnTo>
                  <a:pt x="7278" y="2242"/>
                </a:lnTo>
                <a:lnTo>
                  <a:pt x="7314" y="2233"/>
                </a:lnTo>
                <a:lnTo>
                  <a:pt x="7331" y="2224"/>
                </a:lnTo>
                <a:lnTo>
                  <a:pt x="7340" y="2233"/>
                </a:lnTo>
                <a:lnTo>
                  <a:pt x="7367" y="2224"/>
                </a:lnTo>
                <a:lnTo>
                  <a:pt x="7376" y="2233"/>
                </a:lnTo>
                <a:lnTo>
                  <a:pt x="7384" y="2233"/>
                </a:lnTo>
                <a:lnTo>
                  <a:pt x="7393" y="2233"/>
                </a:lnTo>
                <a:lnTo>
                  <a:pt x="7411" y="2233"/>
                </a:lnTo>
                <a:lnTo>
                  <a:pt x="7420" y="2233"/>
                </a:lnTo>
                <a:lnTo>
                  <a:pt x="7446" y="2242"/>
                </a:lnTo>
                <a:lnTo>
                  <a:pt x="7455" y="2233"/>
                </a:lnTo>
                <a:lnTo>
                  <a:pt x="7455" y="2224"/>
                </a:lnTo>
                <a:lnTo>
                  <a:pt x="7455" y="2215"/>
                </a:lnTo>
                <a:lnTo>
                  <a:pt x="7446" y="2215"/>
                </a:lnTo>
                <a:lnTo>
                  <a:pt x="7428" y="2206"/>
                </a:lnTo>
                <a:lnTo>
                  <a:pt x="7420" y="2198"/>
                </a:lnTo>
                <a:lnTo>
                  <a:pt x="7402" y="2198"/>
                </a:lnTo>
                <a:lnTo>
                  <a:pt x="7376" y="2198"/>
                </a:lnTo>
                <a:lnTo>
                  <a:pt x="7367" y="2198"/>
                </a:lnTo>
                <a:lnTo>
                  <a:pt x="7358" y="2198"/>
                </a:lnTo>
                <a:lnTo>
                  <a:pt x="7323" y="2180"/>
                </a:lnTo>
                <a:lnTo>
                  <a:pt x="7305" y="2189"/>
                </a:lnTo>
                <a:lnTo>
                  <a:pt x="7278" y="2189"/>
                </a:lnTo>
                <a:lnTo>
                  <a:pt x="7270" y="2189"/>
                </a:lnTo>
                <a:lnTo>
                  <a:pt x="7278" y="2180"/>
                </a:lnTo>
                <a:lnTo>
                  <a:pt x="7296" y="2180"/>
                </a:lnTo>
                <a:lnTo>
                  <a:pt x="7314" y="2171"/>
                </a:lnTo>
                <a:lnTo>
                  <a:pt x="7331" y="2171"/>
                </a:lnTo>
                <a:lnTo>
                  <a:pt x="7340" y="2171"/>
                </a:lnTo>
                <a:lnTo>
                  <a:pt x="7340" y="2162"/>
                </a:lnTo>
                <a:lnTo>
                  <a:pt x="7349" y="2162"/>
                </a:lnTo>
                <a:lnTo>
                  <a:pt x="7358" y="2153"/>
                </a:lnTo>
                <a:lnTo>
                  <a:pt x="7376" y="2153"/>
                </a:lnTo>
                <a:lnTo>
                  <a:pt x="7411" y="2162"/>
                </a:lnTo>
                <a:lnTo>
                  <a:pt x="7420" y="2162"/>
                </a:lnTo>
                <a:lnTo>
                  <a:pt x="7420" y="2153"/>
                </a:lnTo>
                <a:lnTo>
                  <a:pt x="7420" y="2145"/>
                </a:lnTo>
                <a:lnTo>
                  <a:pt x="7411" y="2127"/>
                </a:lnTo>
                <a:lnTo>
                  <a:pt x="7402" y="2127"/>
                </a:lnTo>
                <a:lnTo>
                  <a:pt x="7384" y="2101"/>
                </a:lnTo>
                <a:lnTo>
                  <a:pt x="7367" y="2092"/>
                </a:lnTo>
                <a:lnTo>
                  <a:pt x="7358" y="2083"/>
                </a:lnTo>
                <a:lnTo>
                  <a:pt x="7349" y="2083"/>
                </a:lnTo>
                <a:lnTo>
                  <a:pt x="7340" y="2092"/>
                </a:lnTo>
                <a:lnTo>
                  <a:pt x="7340" y="2101"/>
                </a:lnTo>
                <a:lnTo>
                  <a:pt x="7331" y="2101"/>
                </a:lnTo>
                <a:lnTo>
                  <a:pt x="7331" y="2109"/>
                </a:lnTo>
                <a:lnTo>
                  <a:pt x="7340" y="2109"/>
                </a:lnTo>
                <a:lnTo>
                  <a:pt x="7340" y="2118"/>
                </a:lnTo>
                <a:lnTo>
                  <a:pt x="7331" y="2118"/>
                </a:lnTo>
                <a:lnTo>
                  <a:pt x="7323" y="2118"/>
                </a:lnTo>
                <a:lnTo>
                  <a:pt x="7314" y="2127"/>
                </a:lnTo>
                <a:lnTo>
                  <a:pt x="7305" y="2136"/>
                </a:lnTo>
                <a:lnTo>
                  <a:pt x="7296" y="2136"/>
                </a:lnTo>
                <a:lnTo>
                  <a:pt x="7287" y="2127"/>
                </a:lnTo>
                <a:lnTo>
                  <a:pt x="7296" y="2118"/>
                </a:lnTo>
                <a:lnTo>
                  <a:pt x="7305" y="2118"/>
                </a:lnTo>
                <a:lnTo>
                  <a:pt x="7305" y="2109"/>
                </a:lnTo>
                <a:lnTo>
                  <a:pt x="7305" y="2101"/>
                </a:lnTo>
                <a:lnTo>
                  <a:pt x="7287" y="2101"/>
                </a:lnTo>
                <a:lnTo>
                  <a:pt x="7270" y="2101"/>
                </a:lnTo>
                <a:lnTo>
                  <a:pt x="7252" y="2109"/>
                </a:lnTo>
                <a:lnTo>
                  <a:pt x="7243" y="2109"/>
                </a:lnTo>
                <a:lnTo>
                  <a:pt x="7226" y="2118"/>
                </a:lnTo>
                <a:lnTo>
                  <a:pt x="7217" y="2127"/>
                </a:lnTo>
                <a:lnTo>
                  <a:pt x="7208" y="2118"/>
                </a:lnTo>
                <a:lnTo>
                  <a:pt x="7234" y="2101"/>
                </a:lnTo>
                <a:lnTo>
                  <a:pt x="7252" y="2092"/>
                </a:lnTo>
                <a:lnTo>
                  <a:pt x="7261" y="2092"/>
                </a:lnTo>
                <a:lnTo>
                  <a:pt x="7278" y="2092"/>
                </a:lnTo>
                <a:lnTo>
                  <a:pt x="7296" y="2083"/>
                </a:lnTo>
                <a:lnTo>
                  <a:pt x="7305" y="2083"/>
                </a:lnTo>
                <a:lnTo>
                  <a:pt x="7314" y="2074"/>
                </a:lnTo>
                <a:lnTo>
                  <a:pt x="7323" y="2074"/>
                </a:lnTo>
                <a:lnTo>
                  <a:pt x="7331" y="2065"/>
                </a:lnTo>
                <a:lnTo>
                  <a:pt x="7331" y="2056"/>
                </a:lnTo>
                <a:lnTo>
                  <a:pt x="7323" y="2048"/>
                </a:lnTo>
                <a:lnTo>
                  <a:pt x="7296" y="2039"/>
                </a:lnTo>
                <a:lnTo>
                  <a:pt x="7278" y="2030"/>
                </a:lnTo>
                <a:lnTo>
                  <a:pt x="7270" y="2030"/>
                </a:lnTo>
                <a:lnTo>
                  <a:pt x="7261" y="2021"/>
                </a:lnTo>
                <a:lnTo>
                  <a:pt x="7243" y="2021"/>
                </a:lnTo>
                <a:lnTo>
                  <a:pt x="7234" y="2021"/>
                </a:lnTo>
                <a:lnTo>
                  <a:pt x="7226" y="2012"/>
                </a:lnTo>
                <a:lnTo>
                  <a:pt x="7217" y="2012"/>
                </a:lnTo>
                <a:lnTo>
                  <a:pt x="7208" y="2021"/>
                </a:lnTo>
                <a:lnTo>
                  <a:pt x="7190" y="2021"/>
                </a:lnTo>
                <a:lnTo>
                  <a:pt x="7173" y="2030"/>
                </a:lnTo>
                <a:lnTo>
                  <a:pt x="7146" y="2039"/>
                </a:lnTo>
                <a:lnTo>
                  <a:pt x="7137" y="2048"/>
                </a:lnTo>
                <a:lnTo>
                  <a:pt x="7137" y="2056"/>
                </a:lnTo>
                <a:lnTo>
                  <a:pt x="7120" y="2101"/>
                </a:lnTo>
                <a:lnTo>
                  <a:pt x="7111" y="2109"/>
                </a:lnTo>
                <a:lnTo>
                  <a:pt x="7120" y="2074"/>
                </a:lnTo>
                <a:lnTo>
                  <a:pt x="7120" y="2065"/>
                </a:lnTo>
                <a:lnTo>
                  <a:pt x="7111" y="2056"/>
                </a:lnTo>
                <a:lnTo>
                  <a:pt x="7102" y="2056"/>
                </a:lnTo>
                <a:lnTo>
                  <a:pt x="7093" y="2056"/>
                </a:lnTo>
                <a:lnTo>
                  <a:pt x="7084" y="2074"/>
                </a:lnTo>
                <a:lnTo>
                  <a:pt x="7076" y="2074"/>
                </a:lnTo>
                <a:lnTo>
                  <a:pt x="7076" y="2065"/>
                </a:lnTo>
                <a:lnTo>
                  <a:pt x="7084" y="2065"/>
                </a:lnTo>
                <a:lnTo>
                  <a:pt x="7093" y="2056"/>
                </a:lnTo>
                <a:lnTo>
                  <a:pt x="7111" y="2048"/>
                </a:lnTo>
                <a:lnTo>
                  <a:pt x="7128" y="2048"/>
                </a:lnTo>
                <a:lnTo>
                  <a:pt x="7137" y="2039"/>
                </a:lnTo>
                <a:lnTo>
                  <a:pt x="7155" y="2021"/>
                </a:lnTo>
                <a:lnTo>
                  <a:pt x="7164" y="2012"/>
                </a:lnTo>
                <a:lnTo>
                  <a:pt x="7164" y="2003"/>
                </a:lnTo>
                <a:lnTo>
                  <a:pt x="7164" y="1995"/>
                </a:lnTo>
                <a:lnTo>
                  <a:pt x="7164" y="1986"/>
                </a:lnTo>
                <a:lnTo>
                  <a:pt x="7155" y="1977"/>
                </a:lnTo>
                <a:lnTo>
                  <a:pt x="7146" y="1977"/>
                </a:lnTo>
                <a:lnTo>
                  <a:pt x="7137" y="1986"/>
                </a:lnTo>
                <a:lnTo>
                  <a:pt x="7128" y="1995"/>
                </a:lnTo>
                <a:lnTo>
                  <a:pt x="7111" y="1995"/>
                </a:lnTo>
                <a:lnTo>
                  <a:pt x="7084" y="1986"/>
                </a:lnTo>
                <a:lnTo>
                  <a:pt x="7067" y="1995"/>
                </a:lnTo>
                <a:lnTo>
                  <a:pt x="7058" y="2003"/>
                </a:lnTo>
                <a:lnTo>
                  <a:pt x="7049" y="2012"/>
                </a:lnTo>
                <a:lnTo>
                  <a:pt x="7040" y="2012"/>
                </a:lnTo>
                <a:lnTo>
                  <a:pt x="7023" y="2021"/>
                </a:lnTo>
                <a:lnTo>
                  <a:pt x="7023" y="2012"/>
                </a:lnTo>
                <a:lnTo>
                  <a:pt x="7031" y="2012"/>
                </a:lnTo>
                <a:lnTo>
                  <a:pt x="7040" y="2003"/>
                </a:lnTo>
                <a:lnTo>
                  <a:pt x="7067" y="1986"/>
                </a:lnTo>
                <a:lnTo>
                  <a:pt x="7067" y="1977"/>
                </a:lnTo>
                <a:lnTo>
                  <a:pt x="7076" y="1977"/>
                </a:lnTo>
                <a:lnTo>
                  <a:pt x="7093" y="1986"/>
                </a:lnTo>
                <a:lnTo>
                  <a:pt x="7102" y="1977"/>
                </a:lnTo>
                <a:lnTo>
                  <a:pt x="7111" y="1977"/>
                </a:lnTo>
                <a:lnTo>
                  <a:pt x="7120" y="1959"/>
                </a:lnTo>
                <a:lnTo>
                  <a:pt x="7128" y="1959"/>
                </a:lnTo>
                <a:lnTo>
                  <a:pt x="7120" y="1950"/>
                </a:lnTo>
                <a:lnTo>
                  <a:pt x="7120" y="1942"/>
                </a:lnTo>
                <a:lnTo>
                  <a:pt x="7111" y="1942"/>
                </a:lnTo>
                <a:lnTo>
                  <a:pt x="7102" y="1933"/>
                </a:lnTo>
                <a:lnTo>
                  <a:pt x="7093" y="1924"/>
                </a:lnTo>
                <a:lnTo>
                  <a:pt x="7076" y="1915"/>
                </a:lnTo>
                <a:lnTo>
                  <a:pt x="7058" y="1915"/>
                </a:lnTo>
                <a:lnTo>
                  <a:pt x="7040" y="1915"/>
                </a:lnTo>
                <a:lnTo>
                  <a:pt x="7023" y="1906"/>
                </a:lnTo>
                <a:lnTo>
                  <a:pt x="7023" y="1915"/>
                </a:lnTo>
                <a:lnTo>
                  <a:pt x="7014" y="1906"/>
                </a:lnTo>
                <a:lnTo>
                  <a:pt x="6996" y="1906"/>
                </a:lnTo>
                <a:lnTo>
                  <a:pt x="6978" y="1915"/>
                </a:lnTo>
                <a:lnTo>
                  <a:pt x="6970" y="1924"/>
                </a:lnTo>
                <a:lnTo>
                  <a:pt x="6978" y="1950"/>
                </a:lnTo>
                <a:lnTo>
                  <a:pt x="6978" y="1959"/>
                </a:lnTo>
                <a:lnTo>
                  <a:pt x="6970" y="1950"/>
                </a:lnTo>
                <a:lnTo>
                  <a:pt x="6961" y="1942"/>
                </a:lnTo>
                <a:lnTo>
                  <a:pt x="6952" y="1933"/>
                </a:lnTo>
                <a:lnTo>
                  <a:pt x="6943" y="1924"/>
                </a:lnTo>
                <a:lnTo>
                  <a:pt x="6943" y="1915"/>
                </a:lnTo>
                <a:lnTo>
                  <a:pt x="6926" y="1924"/>
                </a:lnTo>
                <a:lnTo>
                  <a:pt x="6917" y="1933"/>
                </a:lnTo>
                <a:lnTo>
                  <a:pt x="6908" y="1942"/>
                </a:lnTo>
                <a:lnTo>
                  <a:pt x="6926" y="1915"/>
                </a:lnTo>
                <a:lnTo>
                  <a:pt x="6943" y="1898"/>
                </a:lnTo>
                <a:lnTo>
                  <a:pt x="6943" y="1889"/>
                </a:lnTo>
                <a:lnTo>
                  <a:pt x="6934" y="1889"/>
                </a:lnTo>
                <a:lnTo>
                  <a:pt x="6926" y="1889"/>
                </a:lnTo>
                <a:lnTo>
                  <a:pt x="6917" y="1889"/>
                </a:lnTo>
                <a:lnTo>
                  <a:pt x="6908" y="1898"/>
                </a:lnTo>
                <a:lnTo>
                  <a:pt x="6890" y="1906"/>
                </a:lnTo>
                <a:lnTo>
                  <a:pt x="6881" y="1906"/>
                </a:lnTo>
                <a:lnTo>
                  <a:pt x="6873" y="1915"/>
                </a:lnTo>
                <a:lnTo>
                  <a:pt x="6864" y="1933"/>
                </a:lnTo>
                <a:lnTo>
                  <a:pt x="6864" y="1950"/>
                </a:lnTo>
                <a:lnTo>
                  <a:pt x="6846" y="1968"/>
                </a:lnTo>
                <a:lnTo>
                  <a:pt x="6846" y="1959"/>
                </a:lnTo>
                <a:lnTo>
                  <a:pt x="6846" y="1950"/>
                </a:lnTo>
                <a:lnTo>
                  <a:pt x="6855" y="1942"/>
                </a:lnTo>
                <a:lnTo>
                  <a:pt x="6855" y="1933"/>
                </a:lnTo>
                <a:lnTo>
                  <a:pt x="6855" y="1924"/>
                </a:lnTo>
                <a:lnTo>
                  <a:pt x="6855" y="1915"/>
                </a:lnTo>
                <a:lnTo>
                  <a:pt x="6864" y="1906"/>
                </a:lnTo>
                <a:lnTo>
                  <a:pt x="6846" y="1906"/>
                </a:lnTo>
                <a:lnTo>
                  <a:pt x="6829" y="1898"/>
                </a:lnTo>
                <a:lnTo>
                  <a:pt x="6855" y="1898"/>
                </a:lnTo>
                <a:lnTo>
                  <a:pt x="6864" y="1898"/>
                </a:lnTo>
                <a:lnTo>
                  <a:pt x="6873" y="1889"/>
                </a:lnTo>
                <a:lnTo>
                  <a:pt x="6899" y="1880"/>
                </a:lnTo>
                <a:lnTo>
                  <a:pt x="6899" y="1871"/>
                </a:lnTo>
                <a:lnTo>
                  <a:pt x="6899" y="1862"/>
                </a:lnTo>
                <a:lnTo>
                  <a:pt x="6899" y="1853"/>
                </a:lnTo>
                <a:lnTo>
                  <a:pt x="6890" y="1845"/>
                </a:lnTo>
                <a:lnTo>
                  <a:pt x="6881" y="1845"/>
                </a:lnTo>
                <a:lnTo>
                  <a:pt x="6864" y="1845"/>
                </a:lnTo>
                <a:lnTo>
                  <a:pt x="6855" y="1845"/>
                </a:lnTo>
                <a:lnTo>
                  <a:pt x="6837" y="1853"/>
                </a:lnTo>
                <a:lnTo>
                  <a:pt x="6811" y="1862"/>
                </a:lnTo>
                <a:lnTo>
                  <a:pt x="6802" y="1871"/>
                </a:lnTo>
                <a:lnTo>
                  <a:pt x="6793" y="1880"/>
                </a:lnTo>
                <a:lnTo>
                  <a:pt x="6784" y="1889"/>
                </a:lnTo>
                <a:lnTo>
                  <a:pt x="6776" y="1898"/>
                </a:lnTo>
                <a:lnTo>
                  <a:pt x="6784" y="1889"/>
                </a:lnTo>
                <a:lnTo>
                  <a:pt x="6793" y="1862"/>
                </a:lnTo>
                <a:lnTo>
                  <a:pt x="6802" y="1853"/>
                </a:lnTo>
                <a:lnTo>
                  <a:pt x="6820" y="1853"/>
                </a:lnTo>
                <a:lnTo>
                  <a:pt x="6837" y="1827"/>
                </a:lnTo>
                <a:lnTo>
                  <a:pt x="6837" y="1818"/>
                </a:lnTo>
                <a:lnTo>
                  <a:pt x="6837" y="1809"/>
                </a:lnTo>
                <a:lnTo>
                  <a:pt x="6829" y="1800"/>
                </a:lnTo>
                <a:lnTo>
                  <a:pt x="6820" y="1792"/>
                </a:lnTo>
                <a:lnTo>
                  <a:pt x="6793" y="1783"/>
                </a:lnTo>
                <a:lnTo>
                  <a:pt x="6784" y="1774"/>
                </a:lnTo>
                <a:lnTo>
                  <a:pt x="6776" y="1783"/>
                </a:lnTo>
                <a:lnTo>
                  <a:pt x="6767" y="1783"/>
                </a:lnTo>
                <a:lnTo>
                  <a:pt x="6758" y="1783"/>
                </a:lnTo>
                <a:lnTo>
                  <a:pt x="6740" y="1774"/>
                </a:lnTo>
                <a:lnTo>
                  <a:pt x="6723" y="1765"/>
                </a:lnTo>
                <a:lnTo>
                  <a:pt x="6705" y="1756"/>
                </a:lnTo>
                <a:lnTo>
                  <a:pt x="6679" y="1756"/>
                </a:lnTo>
                <a:lnTo>
                  <a:pt x="6652" y="1756"/>
                </a:lnTo>
                <a:lnTo>
                  <a:pt x="6643" y="1756"/>
                </a:lnTo>
                <a:lnTo>
                  <a:pt x="6626" y="1765"/>
                </a:lnTo>
                <a:lnTo>
                  <a:pt x="6599" y="1774"/>
                </a:lnTo>
                <a:lnTo>
                  <a:pt x="6590" y="1783"/>
                </a:lnTo>
                <a:lnTo>
                  <a:pt x="6590" y="1792"/>
                </a:lnTo>
                <a:lnTo>
                  <a:pt x="6590" y="1800"/>
                </a:lnTo>
                <a:lnTo>
                  <a:pt x="6599" y="1809"/>
                </a:lnTo>
                <a:lnTo>
                  <a:pt x="6626" y="1818"/>
                </a:lnTo>
                <a:lnTo>
                  <a:pt x="6643" y="1827"/>
                </a:lnTo>
                <a:lnTo>
                  <a:pt x="6661" y="1827"/>
                </a:lnTo>
                <a:lnTo>
                  <a:pt x="6661" y="1836"/>
                </a:lnTo>
                <a:lnTo>
                  <a:pt x="6643" y="1836"/>
                </a:lnTo>
                <a:lnTo>
                  <a:pt x="6617" y="1818"/>
                </a:lnTo>
                <a:lnTo>
                  <a:pt x="6599" y="1818"/>
                </a:lnTo>
                <a:lnTo>
                  <a:pt x="6590" y="1818"/>
                </a:lnTo>
                <a:lnTo>
                  <a:pt x="6581" y="1809"/>
                </a:lnTo>
                <a:lnTo>
                  <a:pt x="6573" y="1809"/>
                </a:lnTo>
                <a:lnTo>
                  <a:pt x="6564" y="1818"/>
                </a:lnTo>
                <a:lnTo>
                  <a:pt x="6564" y="1845"/>
                </a:lnTo>
                <a:lnTo>
                  <a:pt x="6564" y="1853"/>
                </a:lnTo>
                <a:lnTo>
                  <a:pt x="6573" y="1862"/>
                </a:lnTo>
                <a:lnTo>
                  <a:pt x="6581" y="1871"/>
                </a:lnTo>
                <a:lnTo>
                  <a:pt x="6564" y="1871"/>
                </a:lnTo>
                <a:lnTo>
                  <a:pt x="6546" y="1853"/>
                </a:lnTo>
                <a:lnTo>
                  <a:pt x="6546" y="1845"/>
                </a:lnTo>
                <a:lnTo>
                  <a:pt x="6546" y="1836"/>
                </a:lnTo>
                <a:lnTo>
                  <a:pt x="6546" y="1818"/>
                </a:lnTo>
                <a:lnTo>
                  <a:pt x="6537" y="1809"/>
                </a:lnTo>
                <a:lnTo>
                  <a:pt x="6529" y="1800"/>
                </a:lnTo>
                <a:lnTo>
                  <a:pt x="6520" y="1809"/>
                </a:lnTo>
                <a:lnTo>
                  <a:pt x="6511" y="1818"/>
                </a:lnTo>
                <a:lnTo>
                  <a:pt x="6502" y="1809"/>
                </a:lnTo>
                <a:lnTo>
                  <a:pt x="6493" y="1800"/>
                </a:lnTo>
                <a:lnTo>
                  <a:pt x="6484" y="1800"/>
                </a:lnTo>
                <a:lnTo>
                  <a:pt x="6476" y="1800"/>
                </a:lnTo>
                <a:lnTo>
                  <a:pt x="6476" y="1809"/>
                </a:lnTo>
                <a:lnTo>
                  <a:pt x="6467" y="1809"/>
                </a:lnTo>
                <a:lnTo>
                  <a:pt x="6467" y="1818"/>
                </a:lnTo>
                <a:lnTo>
                  <a:pt x="6484" y="1836"/>
                </a:lnTo>
                <a:lnTo>
                  <a:pt x="6467" y="1827"/>
                </a:lnTo>
                <a:lnTo>
                  <a:pt x="6449" y="1836"/>
                </a:lnTo>
                <a:lnTo>
                  <a:pt x="6423" y="1862"/>
                </a:lnTo>
                <a:lnTo>
                  <a:pt x="6414" y="1871"/>
                </a:lnTo>
                <a:lnTo>
                  <a:pt x="6405" y="1871"/>
                </a:lnTo>
                <a:lnTo>
                  <a:pt x="6405" y="1862"/>
                </a:lnTo>
                <a:lnTo>
                  <a:pt x="6405" y="1853"/>
                </a:lnTo>
                <a:lnTo>
                  <a:pt x="6405" y="1845"/>
                </a:lnTo>
                <a:lnTo>
                  <a:pt x="6414" y="1845"/>
                </a:lnTo>
                <a:lnTo>
                  <a:pt x="6423" y="1845"/>
                </a:lnTo>
                <a:lnTo>
                  <a:pt x="6405" y="1836"/>
                </a:lnTo>
                <a:lnTo>
                  <a:pt x="6405" y="1827"/>
                </a:lnTo>
                <a:lnTo>
                  <a:pt x="6414" y="1818"/>
                </a:lnTo>
                <a:lnTo>
                  <a:pt x="6423" y="1809"/>
                </a:lnTo>
                <a:lnTo>
                  <a:pt x="6432" y="1800"/>
                </a:lnTo>
                <a:lnTo>
                  <a:pt x="6432" y="1792"/>
                </a:lnTo>
                <a:lnTo>
                  <a:pt x="6423" y="1792"/>
                </a:lnTo>
                <a:lnTo>
                  <a:pt x="6387" y="1818"/>
                </a:lnTo>
                <a:lnTo>
                  <a:pt x="6405" y="1800"/>
                </a:lnTo>
                <a:lnTo>
                  <a:pt x="6432" y="1783"/>
                </a:lnTo>
                <a:lnTo>
                  <a:pt x="6449" y="1765"/>
                </a:lnTo>
                <a:lnTo>
                  <a:pt x="6449" y="1756"/>
                </a:lnTo>
                <a:lnTo>
                  <a:pt x="6458" y="1756"/>
                </a:lnTo>
                <a:lnTo>
                  <a:pt x="6458" y="1747"/>
                </a:lnTo>
                <a:lnTo>
                  <a:pt x="6449" y="1747"/>
                </a:lnTo>
                <a:lnTo>
                  <a:pt x="6440" y="1739"/>
                </a:lnTo>
                <a:lnTo>
                  <a:pt x="6432" y="1730"/>
                </a:lnTo>
                <a:lnTo>
                  <a:pt x="6432" y="1721"/>
                </a:lnTo>
                <a:lnTo>
                  <a:pt x="6432" y="1712"/>
                </a:lnTo>
                <a:lnTo>
                  <a:pt x="6432" y="1703"/>
                </a:lnTo>
                <a:lnTo>
                  <a:pt x="6423" y="1695"/>
                </a:lnTo>
                <a:lnTo>
                  <a:pt x="6414" y="1686"/>
                </a:lnTo>
                <a:lnTo>
                  <a:pt x="6405" y="1686"/>
                </a:lnTo>
                <a:lnTo>
                  <a:pt x="6396" y="1677"/>
                </a:lnTo>
                <a:lnTo>
                  <a:pt x="6387" y="1650"/>
                </a:lnTo>
                <a:lnTo>
                  <a:pt x="6379" y="1633"/>
                </a:lnTo>
                <a:lnTo>
                  <a:pt x="6370" y="1633"/>
                </a:lnTo>
                <a:lnTo>
                  <a:pt x="6361" y="1624"/>
                </a:lnTo>
                <a:lnTo>
                  <a:pt x="6334" y="1615"/>
                </a:lnTo>
                <a:lnTo>
                  <a:pt x="6317" y="1615"/>
                </a:lnTo>
                <a:lnTo>
                  <a:pt x="6282" y="1615"/>
                </a:lnTo>
                <a:lnTo>
                  <a:pt x="6264" y="1615"/>
                </a:lnTo>
                <a:lnTo>
                  <a:pt x="6255" y="1624"/>
                </a:lnTo>
                <a:lnTo>
                  <a:pt x="6229" y="1633"/>
                </a:lnTo>
                <a:lnTo>
                  <a:pt x="6202" y="1633"/>
                </a:lnTo>
                <a:lnTo>
                  <a:pt x="6193" y="1642"/>
                </a:lnTo>
                <a:lnTo>
                  <a:pt x="6193" y="1650"/>
                </a:lnTo>
                <a:lnTo>
                  <a:pt x="6202" y="1659"/>
                </a:lnTo>
                <a:lnTo>
                  <a:pt x="6176" y="1650"/>
                </a:lnTo>
                <a:lnTo>
                  <a:pt x="6149" y="1650"/>
                </a:lnTo>
                <a:lnTo>
                  <a:pt x="6140" y="1659"/>
                </a:lnTo>
                <a:lnTo>
                  <a:pt x="6105" y="1668"/>
                </a:lnTo>
                <a:lnTo>
                  <a:pt x="6079" y="1703"/>
                </a:lnTo>
                <a:lnTo>
                  <a:pt x="6079" y="1712"/>
                </a:lnTo>
                <a:lnTo>
                  <a:pt x="6105" y="1721"/>
                </a:lnTo>
                <a:lnTo>
                  <a:pt x="6167" y="1739"/>
                </a:lnTo>
                <a:lnTo>
                  <a:pt x="6167" y="1747"/>
                </a:lnTo>
                <a:lnTo>
                  <a:pt x="6114" y="1730"/>
                </a:lnTo>
                <a:lnTo>
                  <a:pt x="6087" y="1721"/>
                </a:lnTo>
                <a:lnTo>
                  <a:pt x="6079" y="1730"/>
                </a:lnTo>
                <a:lnTo>
                  <a:pt x="6070" y="1739"/>
                </a:lnTo>
                <a:lnTo>
                  <a:pt x="6061" y="1747"/>
                </a:lnTo>
                <a:lnTo>
                  <a:pt x="6061" y="1756"/>
                </a:lnTo>
                <a:lnTo>
                  <a:pt x="6061" y="1774"/>
                </a:lnTo>
                <a:lnTo>
                  <a:pt x="6070" y="1783"/>
                </a:lnTo>
                <a:lnTo>
                  <a:pt x="6079" y="1800"/>
                </a:lnTo>
                <a:lnTo>
                  <a:pt x="6087" y="1800"/>
                </a:lnTo>
                <a:lnTo>
                  <a:pt x="6096" y="1809"/>
                </a:lnTo>
                <a:lnTo>
                  <a:pt x="6105" y="1800"/>
                </a:lnTo>
                <a:lnTo>
                  <a:pt x="6114" y="1800"/>
                </a:lnTo>
                <a:lnTo>
                  <a:pt x="6123" y="1800"/>
                </a:lnTo>
                <a:lnTo>
                  <a:pt x="6140" y="1809"/>
                </a:lnTo>
                <a:lnTo>
                  <a:pt x="6132" y="1809"/>
                </a:lnTo>
                <a:lnTo>
                  <a:pt x="6123" y="1809"/>
                </a:lnTo>
                <a:lnTo>
                  <a:pt x="6123" y="1818"/>
                </a:lnTo>
                <a:lnTo>
                  <a:pt x="6132" y="1836"/>
                </a:lnTo>
                <a:lnTo>
                  <a:pt x="6158" y="1845"/>
                </a:lnTo>
                <a:lnTo>
                  <a:pt x="6158" y="1853"/>
                </a:lnTo>
                <a:lnTo>
                  <a:pt x="6140" y="1836"/>
                </a:lnTo>
                <a:lnTo>
                  <a:pt x="6105" y="1827"/>
                </a:lnTo>
                <a:lnTo>
                  <a:pt x="6087" y="1827"/>
                </a:lnTo>
                <a:lnTo>
                  <a:pt x="6079" y="1827"/>
                </a:lnTo>
                <a:lnTo>
                  <a:pt x="6070" y="1845"/>
                </a:lnTo>
                <a:lnTo>
                  <a:pt x="6061" y="1853"/>
                </a:lnTo>
                <a:lnTo>
                  <a:pt x="6043" y="1853"/>
                </a:lnTo>
                <a:lnTo>
                  <a:pt x="6043" y="1862"/>
                </a:lnTo>
                <a:lnTo>
                  <a:pt x="6052" y="1862"/>
                </a:lnTo>
                <a:lnTo>
                  <a:pt x="6070" y="1880"/>
                </a:lnTo>
                <a:lnTo>
                  <a:pt x="6079" y="1898"/>
                </a:lnTo>
                <a:lnTo>
                  <a:pt x="6087" y="1898"/>
                </a:lnTo>
                <a:lnTo>
                  <a:pt x="6087" y="1906"/>
                </a:lnTo>
                <a:lnTo>
                  <a:pt x="6096" y="1906"/>
                </a:lnTo>
                <a:lnTo>
                  <a:pt x="6105" y="1906"/>
                </a:lnTo>
                <a:lnTo>
                  <a:pt x="6123" y="1906"/>
                </a:lnTo>
                <a:lnTo>
                  <a:pt x="6132" y="1906"/>
                </a:lnTo>
                <a:lnTo>
                  <a:pt x="6132" y="1915"/>
                </a:lnTo>
                <a:lnTo>
                  <a:pt x="6132" y="1924"/>
                </a:lnTo>
                <a:lnTo>
                  <a:pt x="6132" y="1933"/>
                </a:lnTo>
                <a:lnTo>
                  <a:pt x="6132" y="1942"/>
                </a:lnTo>
                <a:lnTo>
                  <a:pt x="6123" y="1986"/>
                </a:lnTo>
                <a:lnTo>
                  <a:pt x="6123" y="1995"/>
                </a:lnTo>
                <a:lnTo>
                  <a:pt x="6114" y="1986"/>
                </a:lnTo>
                <a:lnTo>
                  <a:pt x="6105" y="1986"/>
                </a:lnTo>
                <a:lnTo>
                  <a:pt x="6105" y="1977"/>
                </a:lnTo>
                <a:lnTo>
                  <a:pt x="6061" y="1977"/>
                </a:lnTo>
                <a:lnTo>
                  <a:pt x="6052" y="1977"/>
                </a:lnTo>
                <a:lnTo>
                  <a:pt x="6026" y="1986"/>
                </a:lnTo>
                <a:lnTo>
                  <a:pt x="6008" y="1995"/>
                </a:lnTo>
                <a:lnTo>
                  <a:pt x="5999" y="1995"/>
                </a:lnTo>
                <a:lnTo>
                  <a:pt x="5990" y="1995"/>
                </a:lnTo>
                <a:lnTo>
                  <a:pt x="5999" y="1986"/>
                </a:lnTo>
                <a:lnTo>
                  <a:pt x="6026" y="1977"/>
                </a:lnTo>
                <a:lnTo>
                  <a:pt x="6043" y="1968"/>
                </a:lnTo>
                <a:lnTo>
                  <a:pt x="6052" y="1968"/>
                </a:lnTo>
                <a:lnTo>
                  <a:pt x="6079" y="1959"/>
                </a:lnTo>
                <a:lnTo>
                  <a:pt x="6096" y="1950"/>
                </a:lnTo>
                <a:lnTo>
                  <a:pt x="6105" y="1950"/>
                </a:lnTo>
                <a:lnTo>
                  <a:pt x="6105" y="1942"/>
                </a:lnTo>
                <a:lnTo>
                  <a:pt x="6087" y="1924"/>
                </a:lnTo>
                <a:lnTo>
                  <a:pt x="6070" y="1915"/>
                </a:lnTo>
                <a:lnTo>
                  <a:pt x="6052" y="1906"/>
                </a:lnTo>
                <a:lnTo>
                  <a:pt x="6035" y="1889"/>
                </a:lnTo>
                <a:lnTo>
                  <a:pt x="6017" y="1871"/>
                </a:lnTo>
                <a:lnTo>
                  <a:pt x="6017" y="1853"/>
                </a:lnTo>
                <a:lnTo>
                  <a:pt x="6008" y="1845"/>
                </a:lnTo>
                <a:lnTo>
                  <a:pt x="6008" y="1836"/>
                </a:lnTo>
                <a:lnTo>
                  <a:pt x="6008" y="1818"/>
                </a:lnTo>
                <a:lnTo>
                  <a:pt x="6008" y="1800"/>
                </a:lnTo>
                <a:lnTo>
                  <a:pt x="6008" y="1792"/>
                </a:lnTo>
                <a:lnTo>
                  <a:pt x="6008" y="1783"/>
                </a:lnTo>
                <a:lnTo>
                  <a:pt x="5990" y="1765"/>
                </a:lnTo>
                <a:lnTo>
                  <a:pt x="5990" y="1756"/>
                </a:lnTo>
                <a:lnTo>
                  <a:pt x="5990" y="1739"/>
                </a:lnTo>
                <a:lnTo>
                  <a:pt x="5990" y="1730"/>
                </a:lnTo>
                <a:lnTo>
                  <a:pt x="5999" y="1721"/>
                </a:lnTo>
                <a:lnTo>
                  <a:pt x="6026" y="1686"/>
                </a:lnTo>
                <a:lnTo>
                  <a:pt x="6035" y="1677"/>
                </a:lnTo>
                <a:lnTo>
                  <a:pt x="6061" y="1650"/>
                </a:lnTo>
                <a:lnTo>
                  <a:pt x="6070" y="1642"/>
                </a:lnTo>
                <a:lnTo>
                  <a:pt x="6096" y="1633"/>
                </a:lnTo>
                <a:lnTo>
                  <a:pt x="6114" y="1624"/>
                </a:lnTo>
                <a:lnTo>
                  <a:pt x="6114" y="1615"/>
                </a:lnTo>
                <a:lnTo>
                  <a:pt x="6114" y="1606"/>
                </a:lnTo>
                <a:lnTo>
                  <a:pt x="6105" y="1606"/>
                </a:lnTo>
                <a:lnTo>
                  <a:pt x="6043" y="1597"/>
                </a:lnTo>
                <a:lnTo>
                  <a:pt x="6008" y="1597"/>
                </a:lnTo>
                <a:lnTo>
                  <a:pt x="5982" y="1597"/>
                </a:lnTo>
                <a:lnTo>
                  <a:pt x="5929" y="1615"/>
                </a:lnTo>
                <a:lnTo>
                  <a:pt x="5911" y="1615"/>
                </a:lnTo>
                <a:lnTo>
                  <a:pt x="5893" y="1624"/>
                </a:lnTo>
                <a:lnTo>
                  <a:pt x="5876" y="1633"/>
                </a:lnTo>
                <a:lnTo>
                  <a:pt x="5840" y="1659"/>
                </a:lnTo>
                <a:lnTo>
                  <a:pt x="5832" y="1668"/>
                </a:lnTo>
                <a:lnTo>
                  <a:pt x="5832" y="1677"/>
                </a:lnTo>
                <a:lnTo>
                  <a:pt x="5814" y="1686"/>
                </a:lnTo>
                <a:lnTo>
                  <a:pt x="5805" y="1695"/>
                </a:lnTo>
                <a:lnTo>
                  <a:pt x="5796" y="1703"/>
                </a:lnTo>
                <a:lnTo>
                  <a:pt x="5796" y="1712"/>
                </a:lnTo>
                <a:lnTo>
                  <a:pt x="5796" y="1730"/>
                </a:lnTo>
                <a:lnTo>
                  <a:pt x="5787" y="1739"/>
                </a:lnTo>
                <a:lnTo>
                  <a:pt x="5787" y="1747"/>
                </a:lnTo>
                <a:lnTo>
                  <a:pt x="5779" y="1765"/>
                </a:lnTo>
                <a:lnTo>
                  <a:pt x="5761" y="1783"/>
                </a:lnTo>
                <a:lnTo>
                  <a:pt x="5752" y="1792"/>
                </a:lnTo>
                <a:lnTo>
                  <a:pt x="5752" y="1800"/>
                </a:lnTo>
                <a:lnTo>
                  <a:pt x="5752" y="1809"/>
                </a:lnTo>
                <a:lnTo>
                  <a:pt x="5752" y="1818"/>
                </a:lnTo>
                <a:lnTo>
                  <a:pt x="5752" y="1827"/>
                </a:lnTo>
                <a:lnTo>
                  <a:pt x="5761" y="1836"/>
                </a:lnTo>
                <a:lnTo>
                  <a:pt x="5770" y="1836"/>
                </a:lnTo>
                <a:lnTo>
                  <a:pt x="5743" y="1853"/>
                </a:lnTo>
                <a:lnTo>
                  <a:pt x="5743" y="1862"/>
                </a:lnTo>
                <a:lnTo>
                  <a:pt x="5743" y="1871"/>
                </a:lnTo>
                <a:close/>
                <a:moveTo>
                  <a:pt x="7596" y="3283"/>
                </a:moveTo>
                <a:lnTo>
                  <a:pt x="7614" y="3292"/>
                </a:lnTo>
                <a:lnTo>
                  <a:pt x="7623" y="3292"/>
                </a:lnTo>
                <a:lnTo>
                  <a:pt x="7623" y="3283"/>
                </a:lnTo>
                <a:lnTo>
                  <a:pt x="7614" y="3283"/>
                </a:lnTo>
                <a:lnTo>
                  <a:pt x="7605" y="3274"/>
                </a:lnTo>
                <a:lnTo>
                  <a:pt x="7596" y="3274"/>
                </a:lnTo>
                <a:close/>
                <a:moveTo>
                  <a:pt x="12025" y="4024"/>
                </a:moveTo>
                <a:lnTo>
                  <a:pt x="12025" y="4033"/>
                </a:lnTo>
                <a:lnTo>
                  <a:pt x="12025" y="4042"/>
                </a:lnTo>
                <a:lnTo>
                  <a:pt x="12034" y="4042"/>
                </a:lnTo>
                <a:lnTo>
                  <a:pt x="12043" y="4042"/>
                </a:lnTo>
                <a:lnTo>
                  <a:pt x="12051" y="4033"/>
                </a:lnTo>
                <a:lnTo>
                  <a:pt x="12060" y="4033"/>
                </a:lnTo>
                <a:lnTo>
                  <a:pt x="12060" y="4024"/>
                </a:lnTo>
                <a:lnTo>
                  <a:pt x="12051" y="4033"/>
                </a:lnTo>
                <a:lnTo>
                  <a:pt x="12051" y="4024"/>
                </a:lnTo>
                <a:lnTo>
                  <a:pt x="12043" y="4016"/>
                </a:lnTo>
                <a:lnTo>
                  <a:pt x="12034" y="4016"/>
                </a:lnTo>
                <a:close/>
                <a:moveTo>
                  <a:pt x="6687" y="2912"/>
                </a:moveTo>
                <a:lnTo>
                  <a:pt x="6670" y="2921"/>
                </a:lnTo>
                <a:lnTo>
                  <a:pt x="6696" y="2939"/>
                </a:lnTo>
                <a:lnTo>
                  <a:pt x="6705" y="2939"/>
                </a:lnTo>
                <a:lnTo>
                  <a:pt x="6714" y="2948"/>
                </a:lnTo>
                <a:lnTo>
                  <a:pt x="6723" y="2948"/>
                </a:lnTo>
                <a:lnTo>
                  <a:pt x="6723" y="2930"/>
                </a:lnTo>
                <a:lnTo>
                  <a:pt x="6714" y="2921"/>
                </a:lnTo>
                <a:close/>
                <a:moveTo>
                  <a:pt x="6529" y="3760"/>
                </a:moveTo>
                <a:lnTo>
                  <a:pt x="6537" y="3769"/>
                </a:lnTo>
                <a:lnTo>
                  <a:pt x="6546" y="3751"/>
                </a:lnTo>
                <a:lnTo>
                  <a:pt x="6546" y="3733"/>
                </a:lnTo>
                <a:lnTo>
                  <a:pt x="6555" y="3724"/>
                </a:lnTo>
                <a:lnTo>
                  <a:pt x="6555" y="3716"/>
                </a:lnTo>
                <a:lnTo>
                  <a:pt x="6555" y="3707"/>
                </a:lnTo>
                <a:lnTo>
                  <a:pt x="6546" y="3707"/>
                </a:lnTo>
                <a:lnTo>
                  <a:pt x="6537" y="3698"/>
                </a:lnTo>
                <a:lnTo>
                  <a:pt x="6529" y="3698"/>
                </a:lnTo>
                <a:lnTo>
                  <a:pt x="6529" y="3689"/>
                </a:lnTo>
                <a:lnTo>
                  <a:pt x="6529" y="3707"/>
                </a:lnTo>
                <a:lnTo>
                  <a:pt x="6529" y="3716"/>
                </a:lnTo>
                <a:lnTo>
                  <a:pt x="6520" y="3724"/>
                </a:lnTo>
                <a:lnTo>
                  <a:pt x="6520" y="3733"/>
                </a:lnTo>
                <a:lnTo>
                  <a:pt x="6511" y="3733"/>
                </a:lnTo>
                <a:lnTo>
                  <a:pt x="6520" y="3724"/>
                </a:lnTo>
                <a:lnTo>
                  <a:pt x="6520" y="3707"/>
                </a:lnTo>
                <a:lnTo>
                  <a:pt x="6520" y="3698"/>
                </a:lnTo>
                <a:lnTo>
                  <a:pt x="6520" y="3707"/>
                </a:lnTo>
                <a:lnTo>
                  <a:pt x="6511" y="3716"/>
                </a:lnTo>
                <a:lnTo>
                  <a:pt x="6511" y="3724"/>
                </a:lnTo>
                <a:lnTo>
                  <a:pt x="6511" y="3733"/>
                </a:lnTo>
                <a:lnTo>
                  <a:pt x="6493" y="3742"/>
                </a:lnTo>
                <a:lnTo>
                  <a:pt x="6476" y="3760"/>
                </a:lnTo>
                <a:lnTo>
                  <a:pt x="6476" y="3769"/>
                </a:lnTo>
                <a:lnTo>
                  <a:pt x="6484" y="3769"/>
                </a:lnTo>
                <a:lnTo>
                  <a:pt x="6493" y="3760"/>
                </a:lnTo>
                <a:lnTo>
                  <a:pt x="6511" y="3742"/>
                </a:lnTo>
                <a:lnTo>
                  <a:pt x="6493" y="3777"/>
                </a:lnTo>
                <a:lnTo>
                  <a:pt x="6502" y="3769"/>
                </a:lnTo>
                <a:lnTo>
                  <a:pt x="6511" y="3769"/>
                </a:lnTo>
                <a:lnTo>
                  <a:pt x="6520" y="3769"/>
                </a:lnTo>
                <a:lnTo>
                  <a:pt x="6520" y="3760"/>
                </a:lnTo>
                <a:lnTo>
                  <a:pt x="6537" y="3733"/>
                </a:lnTo>
                <a:lnTo>
                  <a:pt x="6537" y="3742"/>
                </a:lnTo>
                <a:close/>
                <a:moveTo>
                  <a:pt x="6343" y="4060"/>
                </a:moveTo>
                <a:lnTo>
                  <a:pt x="6379" y="4077"/>
                </a:lnTo>
                <a:lnTo>
                  <a:pt x="6396" y="4077"/>
                </a:lnTo>
                <a:lnTo>
                  <a:pt x="6405" y="4086"/>
                </a:lnTo>
                <a:lnTo>
                  <a:pt x="6414" y="4086"/>
                </a:lnTo>
                <a:lnTo>
                  <a:pt x="6423" y="4086"/>
                </a:lnTo>
                <a:lnTo>
                  <a:pt x="6423" y="4077"/>
                </a:lnTo>
                <a:lnTo>
                  <a:pt x="6423" y="4069"/>
                </a:lnTo>
                <a:lnTo>
                  <a:pt x="6414" y="4060"/>
                </a:lnTo>
                <a:lnTo>
                  <a:pt x="6396" y="4042"/>
                </a:lnTo>
                <a:lnTo>
                  <a:pt x="6379" y="4033"/>
                </a:lnTo>
                <a:lnTo>
                  <a:pt x="6343" y="4042"/>
                </a:lnTo>
                <a:lnTo>
                  <a:pt x="6334" y="4042"/>
                </a:lnTo>
                <a:lnTo>
                  <a:pt x="6326" y="4051"/>
                </a:lnTo>
                <a:lnTo>
                  <a:pt x="6326" y="4060"/>
                </a:lnTo>
                <a:close/>
                <a:moveTo>
                  <a:pt x="7358" y="3265"/>
                </a:moveTo>
                <a:lnTo>
                  <a:pt x="7349" y="3265"/>
                </a:lnTo>
                <a:lnTo>
                  <a:pt x="7340" y="3274"/>
                </a:lnTo>
                <a:lnTo>
                  <a:pt x="7331" y="3292"/>
                </a:lnTo>
                <a:lnTo>
                  <a:pt x="7331" y="3301"/>
                </a:lnTo>
                <a:lnTo>
                  <a:pt x="7340" y="3301"/>
                </a:lnTo>
                <a:lnTo>
                  <a:pt x="7358" y="3292"/>
                </a:lnTo>
                <a:lnTo>
                  <a:pt x="7367" y="3292"/>
                </a:lnTo>
                <a:lnTo>
                  <a:pt x="7367" y="3283"/>
                </a:lnTo>
                <a:lnTo>
                  <a:pt x="7376" y="3274"/>
                </a:lnTo>
                <a:lnTo>
                  <a:pt x="7367" y="3274"/>
                </a:lnTo>
                <a:lnTo>
                  <a:pt x="7367" y="3265"/>
                </a:lnTo>
                <a:close/>
                <a:moveTo>
                  <a:pt x="6334" y="3010"/>
                </a:moveTo>
                <a:lnTo>
                  <a:pt x="6334" y="3001"/>
                </a:lnTo>
                <a:lnTo>
                  <a:pt x="6326" y="2992"/>
                </a:lnTo>
                <a:lnTo>
                  <a:pt x="6317" y="2992"/>
                </a:lnTo>
                <a:lnTo>
                  <a:pt x="6299" y="3001"/>
                </a:lnTo>
                <a:lnTo>
                  <a:pt x="6282" y="2992"/>
                </a:lnTo>
                <a:lnTo>
                  <a:pt x="6255" y="3001"/>
                </a:lnTo>
                <a:lnTo>
                  <a:pt x="6246" y="3001"/>
                </a:lnTo>
                <a:lnTo>
                  <a:pt x="6237" y="3001"/>
                </a:lnTo>
                <a:lnTo>
                  <a:pt x="6229" y="3001"/>
                </a:lnTo>
                <a:lnTo>
                  <a:pt x="6202" y="3036"/>
                </a:lnTo>
                <a:lnTo>
                  <a:pt x="6193" y="3054"/>
                </a:lnTo>
                <a:lnTo>
                  <a:pt x="6193" y="3063"/>
                </a:lnTo>
                <a:lnTo>
                  <a:pt x="6202" y="3071"/>
                </a:lnTo>
                <a:lnTo>
                  <a:pt x="6202" y="3080"/>
                </a:lnTo>
                <a:lnTo>
                  <a:pt x="6202" y="3089"/>
                </a:lnTo>
                <a:lnTo>
                  <a:pt x="6229" y="3080"/>
                </a:lnTo>
                <a:lnTo>
                  <a:pt x="6237" y="3080"/>
                </a:lnTo>
                <a:lnTo>
                  <a:pt x="6246" y="3080"/>
                </a:lnTo>
                <a:lnTo>
                  <a:pt x="6255" y="3080"/>
                </a:lnTo>
                <a:lnTo>
                  <a:pt x="6290" y="3063"/>
                </a:lnTo>
                <a:lnTo>
                  <a:pt x="6290" y="3054"/>
                </a:lnTo>
                <a:lnTo>
                  <a:pt x="6299" y="3045"/>
                </a:lnTo>
                <a:lnTo>
                  <a:pt x="6326" y="3027"/>
                </a:lnTo>
                <a:lnTo>
                  <a:pt x="6326" y="3018"/>
                </a:lnTo>
                <a:lnTo>
                  <a:pt x="6334" y="3018"/>
                </a:lnTo>
                <a:close/>
                <a:moveTo>
                  <a:pt x="6890" y="3027"/>
                </a:moveTo>
                <a:lnTo>
                  <a:pt x="6881" y="3018"/>
                </a:lnTo>
                <a:lnTo>
                  <a:pt x="6873" y="3018"/>
                </a:lnTo>
                <a:lnTo>
                  <a:pt x="6873" y="3027"/>
                </a:lnTo>
                <a:lnTo>
                  <a:pt x="6881" y="3027"/>
                </a:lnTo>
                <a:lnTo>
                  <a:pt x="6899" y="3036"/>
                </a:lnTo>
                <a:lnTo>
                  <a:pt x="6917" y="3036"/>
                </a:lnTo>
                <a:lnTo>
                  <a:pt x="6917" y="3027"/>
                </a:lnTo>
                <a:lnTo>
                  <a:pt x="6908" y="3027"/>
                </a:lnTo>
                <a:close/>
                <a:moveTo>
                  <a:pt x="7261" y="3442"/>
                </a:moveTo>
                <a:lnTo>
                  <a:pt x="7270" y="3442"/>
                </a:lnTo>
                <a:lnTo>
                  <a:pt x="7270" y="3433"/>
                </a:lnTo>
                <a:lnTo>
                  <a:pt x="7278" y="3433"/>
                </a:lnTo>
                <a:lnTo>
                  <a:pt x="7270" y="3433"/>
                </a:lnTo>
                <a:lnTo>
                  <a:pt x="7270" y="3424"/>
                </a:lnTo>
                <a:lnTo>
                  <a:pt x="7261" y="3424"/>
                </a:lnTo>
                <a:lnTo>
                  <a:pt x="7261" y="3433"/>
                </a:lnTo>
                <a:close/>
                <a:moveTo>
                  <a:pt x="7181" y="3018"/>
                </a:moveTo>
                <a:lnTo>
                  <a:pt x="7164" y="3010"/>
                </a:lnTo>
                <a:lnTo>
                  <a:pt x="7155" y="3010"/>
                </a:lnTo>
                <a:lnTo>
                  <a:pt x="7137" y="3010"/>
                </a:lnTo>
                <a:lnTo>
                  <a:pt x="7128" y="3001"/>
                </a:lnTo>
                <a:lnTo>
                  <a:pt x="7120" y="3001"/>
                </a:lnTo>
                <a:lnTo>
                  <a:pt x="7128" y="3010"/>
                </a:lnTo>
                <a:lnTo>
                  <a:pt x="7137" y="3018"/>
                </a:lnTo>
                <a:lnTo>
                  <a:pt x="7146" y="3027"/>
                </a:lnTo>
                <a:lnTo>
                  <a:pt x="7155" y="3027"/>
                </a:lnTo>
                <a:lnTo>
                  <a:pt x="7155" y="3036"/>
                </a:lnTo>
                <a:lnTo>
                  <a:pt x="7164" y="3036"/>
                </a:lnTo>
                <a:lnTo>
                  <a:pt x="7173" y="3045"/>
                </a:lnTo>
                <a:lnTo>
                  <a:pt x="7181" y="3045"/>
                </a:lnTo>
                <a:lnTo>
                  <a:pt x="7190" y="3045"/>
                </a:lnTo>
                <a:lnTo>
                  <a:pt x="7190" y="3036"/>
                </a:lnTo>
                <a:lnTo>
                  <a:pt x="7181" y="3027"/>
                </a:lnTo>
                <a:close/>
                <a:moveTo>
                  <a:pt x="7746" y="2506"/>
                </a:moveTo>
                <a:lnTo>
                  <a:pt x="7764" y="2498"/>
                </a:lnTo>
                <a:lnTo>
                  <a:pt x="7773" y="2489"/>
                </a:lnTo>
                <a:lnTo>
                  <a:pt x="7764" y="2489"/>
                </a:lnTo>
                <a:lnTo>
                  <a:pt x="7755" y="2489"/>
                </a:lnTo>
                <a:lnTo>
                  <a:pt x="7746" y="2498"/>
                </a:lnTo>
                <a:lnTo>
                  <a:pt x="7737" y="2498"/>
                </a:lnTo>
                <a:lnTo>
                  <a:pt x="7737" y="2506"/>
                </a:lnTo>
                <a:close/>
                <a:moveTo>
                  <a:pt x="11919" y="3777"/>
                </a:moveTo>
                <a:lnTo>
                  <a:pt x="11928" y="3751"/>
                </a:lnTo>
                <a:lnTo>
                  <a:pt x="11937" y="3742"/>
                </a:lnTo>
                <a:lnTo>
                  <a:pt x="11928" y="3742"/>
                </a:lnTo>
                <a:lnTo>
                  <a:pt x="11919" y="3751"/>
                </a:lnTo>
                <a:lnTo>
                  <a:pt x="11919" y="3760"/>
                </a:lnTo>
                <a:lnTo>
                  <a:pt x="11910" y="3760"/>
                </a:lnTo>
                <a:lnTo>
                  <a:pt x="11910" y="3769"/>
                </a:lnTo>
                <a:lnTo>
                  <a:pt x="11910" y="3777"/>
                </a:lnTo>
                <a:close/>
                <a:moveTo>
                  <a:pt x="11893" y="3645"/>
                </a:moveTo>
                <a:lnTo>
                  <a:pt x="11884" y="3645"/>
                </a:lnTo>
                <a:lnTo>
                  <a:pt x="11893" y="3654"/>
                </a:lnTo>
                <a:lnTo>
                  <a:pt x="11901" y="3654"/>
                </a:lnTo>
                <a:lnTo>
                  <a:pt x="11901" y="3645"/>
                </a:lnTo>
                <a:close/>
                <a:moveTo>
                  <a:pt x="11893" y="3583"/>
                </a:moveTo>
                <a:lnTo>
                  <a:pt x="11875" y="3592"/>
                </a:lnTo>
                <a:lnTo>
                  <a:pt x="11875" y="3601"/>
                </a:lnTo>
                <a:lnTo>
                  <a:pt x="11866" y="3601"/>
                </a:lnTo>
                <a:lnTo>
                  <a:pt x="11857" y="3601"/>
                </a:lnTo>
                <a:lnTo>
                  <a:pt x="11866" y="3610"/>
                </a:lnTo>
                <a:lnTo>
                  <a:pt x="11884" y="3619"/>
                </a:lnTo>
                <a:lnTo>
                  <a:pt x="11893" y="3627"/>
                </a:lnTo>
                <a:lnTo>
                  <a:pt x="11901" y="3627"/>
                </a:lnTo>
                <a:lnTo>
                  <a:pt x="11910" y="3627"/>
                </a:lnTo>
                <a:lnTo>
                  <a:pt x="11919" y="3645"/>
                </a:lnTo>
                <a:lnTo>
                  <a:pt x="11928" y="3636"/>
                </a:lnTo>
                <a:lnTo>
                  <a:pt x="11937" y="3627"/>
                </a:lnTo>
                <a:lnTo>
                  <a:pt x="11945" y="3627"/>
                </a:lnTo>
                <a:lnTo>
                  <a:pt x="11937" y="3627"/>
                </a:lnTo>
                <a:lnTo>
                  <a:pt x="11937" y="3619"/>
                </a:lnTo>
                <a:lnTo>
                  <a:pt x="11928" y="3619"/>
                </a:lnTo>
                <a:lnTo>
                  <a:pt x="11910" y="3619"/>
                </a:lnTo>
                <a:lnTo>
                  <a:pt x="11910" y="3610"/>
                </a:lnTo>
                <a:lnTo>
                  <a:pt x="11901" y="3610"/>
                </a:lnTo>
                <a:lnTo>
                  <a:pt x="11910" y="3601"/>
                </a:lnTo>
                <a:lnTo>
                  <a:pt x="11901" y="3592"/>
                </a:lnTo>
                <a:lnTo>
                  <a:pt x="11901" y="3583"/>
                </a:lnTo>
                <a:close/>
                <a:moveTo>
                  <a:pt x="11866" y="3513"/>
                </a:moveTo>
                <a:lnTo>
                  <a:pt x="11857" y="3513"/>
                </a:lnTo>
                <a:lnTo>
                  <a:pt x="11866" y="3521"/>
                </a:lnTo>
                <a:lnTo>
                  <a:pt x="11857" y="3521"/>
                </a:lnTo>
                <a:lnTo>
                  <a:pt x="11848" y="3521"/>
                </a:lnTo>
                <a:lnTo>
                  <a:pt x="11840" y="3521"/>
                </a:lnTo>
                <a:lnTo>
                  <a:pt x="11840" y="3530"/>
                </a:lnTo>
                <a:lnTo>
                  <a:pt x="11840" y="3539"/>
                </a:lnTo>
                <a:lnTo>
                  <a:pt x="11848" y="3539"/>
                </a:lnTo>
                <a:lnTo>
                  <a:pt x="11840" y="3539"/>
                </a:lnTo>
                <a:lnTo>
                  <a:pt x="11840" y="3548"/>
                </a:lnTo>
                <a:lnTo>
                  <a:pt x="11857" y="3548"/>
                </a:lnTo>
                <a:lnTo>
                  <a:pt x="11857" y="3557"/>
                </a:lnTo>
                <a:lnTo>
                  <a:pt x="11848" y="3557"/>
                </a:lnTo>
                <a:lnTo>
                  <a:pt x="11840" y="3566"/>
                </a:lnTo>
                <a:lnTo>
                  <a:pt x="11848" y="3574"/>
                </a:lnTo>
                <a:lnTo>
                  <a:pt x="11848" y="3566"/>
                </a:lnTo>
                <a:lnTo>
                  <a:pt x="11857" y="3566"/>
                </a:lnTo>
                <a:lnTo>
                  <a:pt x="11866" y="3557"/>
                </a:lnTo>
                <a:lnTo>
                  <a:pt x="11875" y="3548"/>
                </a:lnTo>
                <a:lnTo>
                  <a:pt x="11884" y="3539"/>
                </a:lnTo>
                <a:lnTo>
                  <a:pt x="11884" y="3530"/>
                </a:lnTo>
                <a:lnTo>
                  <a:pt x="11875" y="3530"/>
                </a:lnTo>
                <a:lnTo>
                  <a:pt x="11884" y="3530"/>
                </a:lnTo>
                <a:lnTo>
                  <a:pt x="11893" y="3521"/>
                </a:lnTo>
                <a:lnTo>
                  <a:pt x="11901" y="3504"/>
                </a:lnTo>
                <a:lnTo>
                  <a:pt x="11901" y="3495"/>
                </a:lnTo>
                <a:lnTo>
                  <a:pt x="11893" y="3495"/>
                </a:lnTo>
                <a:lnTo>
                  <a:pt x="11875" y="3504"/>
                </a:lnTo>
                <a:close/>
                <a:moveTo>
                  <a:pt x="11875" y="3689"/>
                </a:moveTo>
                <a:lnTo>
                  <a:pt x="11866" y="3689"/>
                </a:lnTo>
                <a:lnTo>
                  <a:pt x="11866" y="3698"/>
                </a:lnTo>
                <a:lnTo>
                  <a:pt x="11875" y="3698"/>
                </a:lnTo>
                <a:lnTo>
                  <a:pt x="11875" y="3689"/>
                </a:lnTo>
                <a:lnTo>
                  <a:pt x="11884" y="3689"/>
                </a:lnTo>
                <a:lnTo>
                  <a:pt x="11884" y="3680"/>
                </a:lnTo>
                <a:close/>
                <a:moveTo>
                  <a:pt x="11893" y="3716"/>
                </a:moveTo>
                <a:lnTo>
                  <a:pt x="11893" y="3724"/>
                </a:lnTo>
                <a:lnTo>
                  <a:pt x="11901" y="3724"/>
                </a:lnTo>
                <a:lnTo>
                  <a:pt x="11937" y="3716"/>
                </a:lnTo>
                <a:lnTo>
                  <a:pt x="11937" y="3707"/>
                </a:lnTo>
                <a:lnTo>
                  <a:pt x="11928" y="3698"/>
                </a:lnTo>
                <a:lnTo>
                  <a:pt x="11919" y="3698"/>
                </a:lnTo>
                <a:lnTo>
                  <a:pt x="11910" y="3689"/>
                </a:lnTo>
                <a:lnTo>
                  <a:pt x="11901" y="3689"/>
                </a:lnTo>
                <a:lnTo>
                  <a:pt x="11893" y="3689"/>
                </a:lnTo>
                <a:lnTo>
                  <a:pt x="11893" y="3698"/>
                </a:lnTo>
                <a:lnTo>
                  <a:pt x="11910" y="3707"/>
                </a:lnTo>
                <a:lnTo>
                  <a:pt x="11901" y="3716"/>
                </a:lnTo>
                <a:close/>
                <a:moveTo>
                  <a:pt x="11893" y="3795"/>
                </a:moveTo>
                <a:lnTo>
                  <a:pt x="11901" y="3795"/>
                </a:lnTo>
                <a:lnTo>
                  <a:pt x="11910" y="3786"/>
                </a:lnTo>
                <a:lnTo>
                  <a:pt x="11910" y="3777"/>
                </a:lnTo>
                <a:lnTo>
                  <a:pt x="11910" y="3760"/>
                </a:lnTo>
                <a:lnTo>
                  <a:pt x="11901" y="3769"/>
                </a:lnTo>
                <a:lnTo>
                  <a:pt x="11893" y="3769"/>
                </a:lnTo>
                <a:lnTo>
                  <a:pt x="11884" y="3769"/>
                </a:lnTo>
                <a:lnTo>
                  <a:pt x="11884" y="3777"/>
                </a:lnTo>
                <a:lnTo>
                  <a:pt x="11884" y="3786"/>
                </a:lnTo>
                <a:lnTo>
                  <a:pt x="11893" y="3777"/>
                </a:lnTo>
                <a:lnTo>
                  <a:pt x="11893" y="3786"/>
                </a:lnTo>
                <a:close/>
                <a:moveTo>
                  <a:pt x="11857" y="3151"/>
                </a:moveTo>
                <a:lnTo>
                  <a:pt x="11848" y="3151"/>
                </a:lnTo>
                <a:lnTo>
                  <a:pt x="11848" y="3142"/>
                </a:lnTo>
                <a:lnTo>
                  <a:pt x="11848" y="3151"/>
                </a:lnTo>
                <a:lnTo>
                  <a:pt x="11848" y="3160"/>
                </a:lnTo>
                <a:lnTo>
                  <a:pt x="11857" y="3168"/>
                </a:lnTo>
                <a:lnTo>
                  <a:pt x="11866" y="3168"/>
                </a:lnTo>
                <a:lnTo>
                  <a:pt x="11866" y="3160"/>
                </a:lnTo>
                <a:lnTo>
                  <a:pt x="11866" y="3151"/>
                </a:lnTo>
                <a:close/>
                <a:moveTo>
                  <a:pt x="11857" y="3115"/>
                </a:moveTo>
                <a:lnTo>
                  <a:pt x="11848" y="3115"/>
                </a:lnTo>
                <a:lnTo>
                  <a:pt x="11857" y="3124"/>
                </a:lnTo>
                <a:lnTo>
                  <a:pt x="11866" y="3133"/>
                </a:lnTo>
                <a:lnTo>
                  <a:pt x="11875" y="3124"/>
                </a:lnTo>
                <a:lnTo>
                  <a:pt x="11866" y="3124"/>
                </a:lnTo>
                <a:close/>
                <a:moveTo>
                  <a:pt x="11875" y="3080"/>
                </a:moveTo>
                <a:lnTo>
                  <a:pt x="11884" y="3080"/>
                </a:lnTo>
                <a:lnTo>
                  <a:pt x="11884" y="3071"/>
                </a:lnTo>
                <a:lnTo>
                  <a:pt x="11875" y="3063"/>
                </a:lnTo>
                <a:lnTo>
                  <a:pt x="11875" y="3071"/>
                </a:lnTo>
                <a:close/>
                <a:moveTo>
                  <a:pt x="11822" y="3592"/>
                </a:moveTo>
                <a:lnTo>
                  <a:pt x="11831" y="3592"/>
                </a:lnTo>
                <a:lnTo>
                  <a:pt x="11840" y="3583"/>
                </a:lnTo>
                <a:lnTo>
                  <a:pt x="11831" y="3574"/>
                </a:lnTo>
                <a:lnTo>
                  <a:pt x="11822" y="3583"/>
                </a:lnTo>
                <a:lnTo>
                  <a:pt x="11813" y="3583"/>
                </a:lnTo>
                <a:lnTo>
                  <a:pt x="11804" y="3583"/>
                </a:lnTo>
                <a:close/>
                <a:moveTo>
                  <a:pt x="11804" y="3654"/>
                </a:moveTo>
                <a:lnTo>
                  <a:pt x="11813" y="3654"/>
                </a:lnTo>
                <a:lnTo>
                  <a:pt x="11813" y="3645"/>
                </a:lnTo>
                <a:close/>
                <a:moveTo>
                  <a:pt x="1182" y="3283"/>
                </a:moveTo>
                <a:lnTo>
                  <a:pt x="1191" y="3274"/>
                </a:lnTo>
                <a:lnTo>
                  <a:pt x="1182" y="3283"/>
                </a:lnTo>
                <a:lnTo>
                  <a:pt x="1182" y="3292"/>
                </a:lnTo>
                <a:close/>
                <a:moveTo>
                  <a:pt x="11619" y="3972"/>
                </a:moveTo>
                <a:lnTo>
                  <a:pt x="11628" y="3972"/>
                </a:lnTo>
                <a:lnTo>
                  <a:pt x="11628" y="3963"/>
                </a:lnTo>
                <a:lnTo>
                  <a:pt x="11619" y="3963"/>
                </a:lnTo>
                <a:lnTo>
                  <a:pt x="11610" y="3963"/>
                </a:lnTo>
                <a:lnTo>
                  <a:pt x="11610" y="3954"/>
                </a:lnTo>
                <a:lnTo>
                  <a:pt x="11601" y="3963"/>
                </a:lnTo>
                <a:lnTo>
                  <a:pt x="11619" y="3963"/>
                </a:lnTo>
                <a:close/>
                <a:moveTo>
                  <a:pt x="11857" y="3107"/>
                </a:moveTo>
                <a:lnTo>
                  <a:pt x="11866" y="3107"/>
                </a:lnTo>
                <a:lnTo>
                  <a:pt x="11857" y="3098"/>
                </a:lnTo>
                <a:lnTo>
                  <a:pt x="11857" y="3089"/>
                </a:lnTo>
                <a:lnTo>
                  <a:pt x="11866" y="3098"/>
                </a:lnTo>
                <a:lnTo>
                  <a:pt x="11866" y="3080"/>
                </a:lnTo>
                <a:lnTo>
                  <a:pt x="11857" y="3071"/>
                </a:lnTo>
                <a:lnTo>
                  <a:pt x="11848" y="3071"/>
                </a:lnTo>
                <a:lnTo>
                  <a:pt x="11831" y="3071"/>
                </a:lnTo>
                <a:lnTo>
                  <a:pt x="11840" y="3098"/>
                </a:lnTo>
                <a:close/>
                <a:moveTo>
                  <a:pt x="11822" y="3098"/>
                </a:moveTo>
                <a:lnTo>
                  <a:pt x="11831" y="3098"/>
                </a:lnTo>
                <a:lnTo>
                  <a:pt x="11840" y="3098"/>
                </a:lnTo>
                <a:lnTo>
                  <a:pt x="11840" y="3089"/>
                </a:lnTo>
                <a:lnTo>
                  <a:pt x="11831" y="3089"/>
                </a:lnTo>
                <a:lnTo>
                  <a:pt x="11822" y="3089"/>
                </a:lnTo>
                <a:lnTo>
                  <a:pt x="11813" y="3089"/>
                </a:lnTo>
                <a:lnTo>
                  <a:pt x="11813" y="3098"/>
                </a:lnTo>
                <a:close/>
                <a:moveTo>
                  <a:pt x="3617" y="1898"/>
                </a:moveTo>
                <a:lnTo>
                  <a:pt x="3644" y="1906"/>
                </a:lnTo>
                <a:lnTo>
                  <a:pt x="3652" y="1906"/>
                </a:lnTo>
                <a:lnTo>
                  <a:pt x="3688" y="1906"/>
                </a:lnTo>
                <a:lnTo>
                  <a:pt x="3705" y="1906"/>
                </a:lnTo>
                <a:lnTo>
                  <a:pt x="3697" y="1915"/>
                </a:lnTo>
                <a:lnTo>
                  <a:pt x="3670" y="1924"/>
                </a:lnTo>
                <a:lnTo>
                  <a:pt x="3670" y="1933"/>
                </a:lnTo>
                <a:lnTo>
                  <a:pt x="3688" y="1942"/>
                </a:lnTo>
                <a:lnTo>
                  <a:pt x="3705" y="1942"/>
                </a:lnTo>
                <a:lnTo>
                  <a:pt x="3732" y="1933"/>
                </a:lnTo>
                <a:lnTo>
                  <a:pt x="3776" y="1933"/>
                </a:lnTo>
                <a:lnTo>
                  <a:pt x="3864" y="1924"/>
                </a:lnTo>
                <a:lnTo>
                  <a:pt x="3882" y="1924"/>
                </a:lnTo>
                <a:lnTo>
                  <a:pt x="3882" y="1933"/>
                </a:lnTo>
                <a:lnTo>
                  <a:pt x="3873" y="1933"/>
                </a:lnTo>
                <a:lnTo>
                  <a:pt x="3847" y="1924"/>
                </a:lnTo>
                <a:lnTo>
                  <a:pt x="3829" y="1933"/>
                </a:lnTo>
                <a:lnTo>
                  <a:pt x="3838" y="1942"/>
                </a:lnTo>
                <a:lnTo>
                  <a:pt x="3829" y="1942"/>
                </a:lnTo>
                <a:lnTo>
                  <a:pt x="3811" y="1942"/>
                </a:lnTo>
                <a:lnTo>
                  <a:pt x="3802" y="1950"/>
                </a:lnTo>
                <a:lnTo>
                  <a:pt x="3767" y="1959"/>
                </a:lnTo>
                <a:lnTo>
                  <a:pt x="3732" y="1968"/>
                </a:lnTo>
                <a:lnTo>
                  <a:pt x="3697" y="1977"/>
                </a:lnTo>
                <a:lnTo>
                  <a:pt x="3688" y="1977"/>
                </a:lnTo>
                <a:lnTo>
                  <a:pt x="3661" y="1986"/>
                </a:lnTo>
                <a:lnTo>
                  <a:pt x="3661" y="1995"/>
                </a:lnTo>
                <a:lnTo>
                  <a:pt x="3652" y="1995"/>
                </a:lnTo>
                <a:lnTo>
                  <a:pt x="3661" y="2012"/>
                </a:lnTo>
                <a:lnTo>
                  <a:pt x="3714" y="2048"/>
                </a:lnTo>
                <a:lnTo>
                  <a:pt x="3758" y="2048"/>
                </a:lnTo>
                <a:lnTo>
                  <a:pt x="3802" y="2048"/>
                </a:lnTo>
                <a:lnTo>
                  <a:pt x="3811" y="2048"/>
                </a:lnTo>
                <a:lnTo>
                  <a:pt x="3820" y="2048"/>
                </a:lnTo>
                <a:lnTo>
                  <a:pt x="3829" y="2048"/>
                </a:lnTo>
                <a:lnTo>
                  <a:pt x="3882" y="2048"/>
                </a:lnTo>
                <a:lnTo>
                  <a:pt x="3917" y="2048"/>
                </a:lnTo>
                <a:lnTo>
                  <a:pt x="3935" y="2039"/>
                </a:lnTo>
                <a:lnTo>
                  <a:pt x="3952" y="2039"/>
                </a:lnTo>
                <a:lnTo>
                  <a:pt x="3961" y="2039"/>
                </a:lnTo>
                <a:lnTo>
                  <a:pt x="3979" y="2039"/>
                </a:lnTo>
                <a:lnTo>
                  <a:pt x="3997" y="2039"/>
                </a:lnTo>
                <a:lnTo>
                  <a:pt x="4023" y="2039"/>
                </a:lnTo>
                <a:lnTo>
                  <a:pt x="4041" y="2048"/>
                </a:lnTo>
                <a:lnTo>
                  <a:pt x="4120" y="2065"/>
                </a:lnTo>
                <a:lnTo>
                  <a:pt x="4147" y="2083"/>
                </a:lnTo>
                <a:lnTo>
                  <a:pt x="4155" y="2083"/>
                </a:lnTo>
                <a:lnTo>
                  <a:pt x="4147" y="2092"/>
                </a:lnTo>
                <a:lnTo>
                  <a:pt x="4138" y="2092"/>
                </a:lnTo>
                <a:lnTo>
                  <a:pt x="4111" y="2092"/>
                </a:lnTo>
                <a:lnTo>
                  <a:pt x="4102" y="2092"/>
                </a:lnTo>
                <a:lnTo>
                  <a:pt x="4085" y="2101"/>
                </a:lnTo>
                <a:lnTo>
                  <a:pt x="4076" y="2101"/>
                </a:lnTo>
                <a:lnTo>
                  <a:pt x="4032" y="2092"/>
                </a:lnTo>
                <a:lnTo>
                  <a:pt x="4005" y="2092"/>
                </a:lnTo>
                <a:lnTo>
                  <a:pt x="3988" y="2092"/>
                </a:lnTo>
                <a:lnTo>
                  <a:pt x="3961" y="2083"/>
                </a:lnTo>
                <a:lnTo>
                  <a:pt x="3935" y="2083"/>
                </a:lnTo>
                <a:lnTo>
                  <a:pt x="3864" y="2092"/>
                </a:lnTo>
                <a:lnTo>
                  <a:pt x="3794" y="2101"/>
                </a:lnTo>
                <a:lnTo>
                  <a:pt x="3750" y="2118"/>
                </a:lnTo>
                <a:lnTo>
                  <a:pt x="3741" y="2118"/>
                </a:lnTo>
                <a:lnTo>
                  <a:pt x="3741" y="2127"/>
                </a:lnTo>
                <a:lnTo>
                  <a:pt x="3750" y="2145"/>
                </a:lnTo>
                <a:lnTo>
                  <a:pt x="3750" y="2153"/>
                </a:lnTo>
                <a:lnTo>
                  <a:pt x="3758" y="2162"/>
                </a:lnTo>
                <a:lnTo>
                  <a:pt x="3776" y="2180"/>
                </a:lnTo>
                <a:lnTo>
                  <a:pt x="3785" y="2189"/>
                </a:lnTo>
                <a:lnTo>
                  <a:pt x="3785" y="2198"/>
                </a:lnTo>
                <a:lnTo>
                  <a:pt x="3794" y="2198"/>
                </a:lnTo>
                <a:lnTo>
                  <a:pt x="3794" y="2206"/>
                </a:lnTo>
                <a:lnTo>
                  <a:pt x="3820" y="2215"/>
                </a:lnTo>
                <a:lnTo>
                  <a:pt x="3838" y="2215"/>
                </a:lnTo>
                <a:lnTo>
                  <a:pt x="3855" y="2224"/>
                </a:lnTo>
                <a:lnTo>
                  <a:pt x="3891" y="2224"/>
                </a:lnTo>
                <a:lnTo>
                  <a:pt x="3926" y="2224"/>
                </a:lnTo>
                <a:lnTo>
                  <a:pt x="3952" y="2224"/>
                </a:lnTo>
                <a:lnTo>
                  <a:pt x="3970" y="2224"/>
                </a:lnTo>
                <a:lnTo>
                  <a:pt x="3997" y="2233"/>
                </a:lnTo>
                <a:lnTo>
                  <a:pt x="4005" y="2233"/>
                </a:lnTo>
                <a:lnTo>
                  <a:pt x="4005" y="2251"/>
                </a:lnTo>
                <a:lnTo>
                  <a:pt x="4005" y="2259"/>
                </a:lnTo>
                <a:lnTo>
                  <a:pt x="4005" y="2277"/>
                </a:lnTo>
                <a:lnTo>
                  <a:pt x="4014" y="2286"/>
                </a:lnTo>
                <a:lnTo>
                  <a:pt x="4023" y="2312"/>
                </a:lnTo>
                <a:lnTo>
                  <a:pt x="4032" y="2321"/>
                </a:lnTo>
                <a:lnTo>
                  <a:pt x="4041" y="2321"/>
                </a:lnTo>
                <a:lnTo>
                  <a:pt x="4049" y="2321"/>
                </a:lnTo>
                <a:lnTo>
                  <a:pt x="4058" y="2321"/>
                </a:lnTo>
                <a:lnTo>
                  <a:pt x="4076" y="2321"/>
                </a:lnTo>
                <a:lnTo>
                  <a:pt x="4102" y="2321"/>
                </a:lnTo>
                <a:lnTo>
                  <a:pt x="4164" y="2321"/>
                </a:lnTo>
                <a:lnTo>
                  <a:pt x="4173" y="2312"/>
                </a:lnTo>
                <a:lnTo>
                  <a:pt x="4191" y="2312"/>
                </a:lnTo>
                <a:lnTo>
                  <a:pt x="4199" y="2312"/>
                </a:lnTo>
                <a:lnTo>
                  <a:pt x="4208" y="2312"/>
                </a:lnTo>
                <a:lnTo>
                  <a:pt x="4235" y="2303"/>
                </a:lnTo>
                <a:lnTo>
                  <a:pt x="4279" y="2303"/>
                </a:lnTo>
                <a:lnTo>
                  <a:pt x="4314" y="2303"/>
                </a:lnTo>
                <a:lnTo>
                  <a:pt x="4349" y="2286"/>
                </a:lnTo>
                <a:lnTo>
                  <a:pt x="4367" y="2277"/>
                </a:lnTo>
                <a:lnTo>
                  <a:pt x="4376" y="2268"/>
                </a:lnTo>
                <a:lnTo>
                  <a:pt x="4394" y="2268"/>
                </a:lnTo>
                <a:lnTo>
                  <a:pt x="4429" y="2259"/>
                </a:lnTo>
                <a:lnTo>
                  <a:pt x="4464" y="2259"/>
                </a:lnTo>
                <a:lnTo>
                  <a:pt x="4464" y="2251"/>
                </a:lnTo>
                <a:lnTo>
                  <a:pt x="4482" y="2242"/>
                </a:lnTo>
                <a:lnTo>
                  <a:pt x="4491" y="2233"/>
                </a:lnTo>
                <a:lnTo>
                  <a:pt x="4499" y="2215"/>
                </a:lnTo>
                <a:lnTo>
                  <a:pt x="4508" y="2206"/>
                </a:lnTo>
                <a:lnTo>
                  <a:pt x="4517" y="2198"/>
                </a:lnTo>
                <a:lnTo>
                  <a:pt x="4526" y="2198"/>
                </a:lnTo>
                <a:lnTo>
                  <a:pt x="4535" y="2206"/>
                </a:lnTo>
                <a:lnTo>
                  <a:pt x="4544" y="2206"/>
                </a:lnTo>
                <a:lnTo>
                  <a:pt x="4544" y="2215"/>
                </a:lnTo>
                <a:lnTo>
                  <a:pt x="4544" y="2224"/>
                </a:lnTo>
                <a:lnTo>
                  <a:pt x="4544" y="2233"/>
                </a:lnTo>
                <a:lnTo>
                  <a:pt x="4552" y="2233"/>
                </a:lnTo>
                <a:lnTo>
                  <a:pt x="4561" y="2242"/>
                </a:lnTo>
                <a:lnTo>
                  <a:pt x="4579" y="2242"/>
                </a:lnTo>
                <a:lnTo>
                  <a:pt x="4596" y="2242"/>
                </a:lnTo>
                <a:lnTo>
                  <a:pt x="4623" y="2242"/>
                </a:lnTo>
                <a:lnTo>
                  <a:pt x="4641" y="2251"/>
                </a:lnTo>
                <a:lnTo>
                  <a:pt x="4632" y="2259"/>
                </a:lnTo>
                <a:lnTo>
                  <a:pt x="4623" y="2259"/>
                </a:lnTo>
                <a:lnTo>
                  <a:pt x="4632" y="2268"/>
                </a:lnTo>
                <a:lnTo>
                  <a:pt x="4667" y="2277"/>
                </a:lnTo>
                <a:lnTo>
                  <a:pt x="4676" y="2268"/>
                </a:lnTo>
                <a:lnTo>
                  <a:pt x="4685" y="2268"/>
                </a:lnTo>
                <a:lnTo>
                  <a:pt x="4711" y="2277"/>
                </a:lnTo>
                <a:lnTo>
                  <a:pt x="4729" y="2277"/>
                </a:lnTo>
                <a:lnTo>
                  <a:pt x="4755" y="2286"/>
                </a:lnTo>
                <a:lnTo>
                  <a:pt x="4773" y="2277"/>
                </a:lnTo>
                <a:lnTo>
                  <a:pt x="4791" y="2277"/>
                </a:lnTo>
                <a:lnTo>
                  <a:pt x="4799" y="2277"/>
                </a:lnTo>
                <a:lnTo>
                  <a:pt x="4808" y="2277"/>
                </a:lnTo>
                <a:lnTo>
                  <a:pt x="4826" y="2268"/>
                </a:lnTo>
                <a:lnTo>
                  <a:pt x="4835" y="2268"/>
                </a:lnTo>
                <a:lnTo>
                  <a:pt x="4861" y="2259"/>
                </a:lnTo>
                <a:lnTo>
                  <a:pt x="4870" y="2251"/>
                </a:lnTo>
                <a:lnTo>
                  <a:pt x="4879" y="2242"/>
                </a:lnTo>
                <a:lnTo>
                  <a:pt x="4879" y="2233"/>
                </a:lnTo>
                <a:lnTo>
                  <a:pt x="4870" y="2233"/>
                </a:lnTo>
                <a:lnTo>
                  <a:pt x="4870" y="2224"/>
                </a:lnTo>
                <a:lnTo>
                  <a:pt x="4861" y="2224"/>
                </a:lnTo>
                <a:lnTo>
                  <a:pt x="4852" y="2224"/>
                </a:lnTo>
                <a:lnTo>
                  <a:pt x="4852" y="2215"/>
                </a:lnTo>
                <a:lnTo>
                  <a:pt x="4861" y="2206"/>
                </a:lnTo>
                <a:lnTo>
                  <a:pt x="4852" y="2198"/>
                </a:lnTo>
                <a:lnTo>
                  <a:pt x="4826" y="2198"/>
                </a:lnTo>
                <a:lnTo>
                  <a:pt x="4817" y="2198"/>
                </a:lnTo>
                <a:lnTo>
                  <a:pt x="4799" y="2206"/>
                </a:lnTo>
                <a:lnTo>
                  <a:pt x="4791" y="2215"/>
                </a:lnTo>
                <a:lnTo>
                  <a:pt x="4782" y="2233"/>
                </a:lnTo>
                <a:lnTo>
                  <a:pt x="4782" y="2224"/>
                </a:lnTo>
                <a:lnTo>
                  <a:pt x="4782" y="2206"/>
                </a:lnTo>
                <a:lnTo>
                  <a:pt x="4782" y="2198"/>
                </a:lnTo>
                <a:lnTo>
                  <a:pt x="4773" y="2189"/>
                </a:lnTo>
                <a:lnTo>
                  <a:pt x="4764" y="2180"/>
                </a:lnTo>
                <a:lnTo>
                  <a:pt x="4755" y="2180"/>
                </a:lnTo>
                <a:lnTo>
                  <a:pt x="4755" y="2171"/>
                </a:lnTo>
                <a:lnTo>
                  <a:pt x="4764" y="2171"/>
                </a:lnTo>
                <a:lnTo>
                  <a:pt x="4782" y="2180"/>
                </a:lnTo>
                <a:lnTo>
                  <a:pt x="4791" y="2180"/>
                </a:lnTo>
                <a:lnTo>
                  <a:pt x="4808" y="2189"/>
                </a:lnTo>
                <a:lnTo>
                  <a:pt x="4817" y="2189"/>
                </a:lnTo>
                <a:lnTo>
                  <a:pt x="4817" y="2180"/>
                </a:lnTo>
                <a:lnTo>
                  <a:pt x="4817" y="2171"/>
                </a:lnTo>
                <a:lnTo>
                  <a:pt x="4817" y="2162"/>
                </a:lnTo>
                <a:lnTo>
                  <a:pt x="4835" y="2153"/>
                </a:lnTo>
                <a:lnTo>
                  <a:pt x="4843" y="2145"/>
                </a:lnTo>
                <a:lnTo>
                  <a:pt x="4852" y="2153"/>
                </a:lnTo>
                <a:lnTo>
                  <a:pt x="4870" y="2162"/>
                </a:lnTo>
                <a:lnTo>
                  <a:pt x="4879" y="2162"/>
                </a:lnTo>
                <a:lnTo>
                  <a:pt x="4888" y="2171"/>
                </a:lnTo>
                <a:lnTo>
                  <a:pt x="4888" y="2162"/>
                </a:lnTo>
                <a:lnTo>
                  <a:pt x="4896" y="2153"/>
                </a:lnTo>
                <a:lnTo>
                  <a:pt x="4896" y="2145"/>
                </a:lnTo>
                <a:lnTo>
                  <a:pt x="4905" y="2162"/>
                </a:lnTo>
                <a:lnTo>
                  <a:pt x="4914" y="2171"/>
                </a:lnTo>
                <a:lnTo>
                  <a:pt x="4932" y="2171"/>
                </a:lnTo>
                <a:lnTo>
                  <a:pt x="4941" y="2162"/>
                </a:lnTo>
                <a:lnTo>
                  <a:pt x="4941" y="2153"/>
                </a:lnTo>
                <a:lnTo>
                  <a:pt x="4941" y="2145"/>
                </a:lnTo>
                <a:lnTo>
                  <a:pt x="4932" y="2127"/>
                </a:lnTo>
                <a:lnTo>
                  <a:pt x="4932" y="2109"/>
                </a:lnTo>
                <a:lnTo>
                  <a:pt x="4923" y="2109"/>
                </a:lnTo>
                <a:lnTo>
                  <a:pt x="4914" y="2109"/>
                </a:lnTo>
                <a:lnTo>
                  <a:pt x="4888" y="2109"/>
                </a:lnTo>
                <a:lnTo>
                  <a:pt x="4888" y="2101"/>
                </a:lnTo>
                <a:lnTo>
                  <a:pt x="4888" y="2092"/>
                </a:lnTo>
                <a:lnTo>
                  <a:pt x="4879" y="2092"/>
                </a:lnTo>
                <a:lnTo>
                  <a:pt x="4861" y="2092"/>
                </a:lnTo>
                <a:lnTo>
                  <a:pt x="4835" y="2074"/>
                </a:lnTo>
                <a:lnTo>
                  <a:pt x="4817" y="2065"/>
                </a:lnTo>
                <a:lnTo>
                  <a:pt x="4808" y="2056"/>
                </a:lnTo>
                <a:lnTo>
                  <a:pt x="4782" y="2039"/>
                </a:lnTo>
                <a:lnTo>
                  <a:pt x="4782" y="2048"/>
                </a:lnTo>
                <a:lnTo>
                  <a:pt x="4791" y="2056"/>
                </a:lnTo>
                <a:lnTo>
                  <a:pt x="4782" y="2056"/>
                </a:lnTo>
                <a:lnTo>
                  <a:pt x="4773" y="2056"/>
                </a:lnTo>
                <a:lnTo>
                  <a:pt x="4764" y="2048"/>
                </a:lnTo>
                <a:lnTo>
                  <a:pt x="4746" y="2048"/>
                </a:lnTo>
                <a:lnTo>
                  <a:pt x="4720" y="2030"/>
                </a:lnTo>
                <a:lnTo>
                  <a:pt x="4702" y="2003"/>
                </a:lnTo>
                <a:lnTo>
                  <a:pt x="4676" y="1986"/>
                </a:lnTo>
                <a:lnTo>
                  <a:pt x="4667" y="1977"/>
                </a:lnTo>
                <a:lnTo>
                  <a:pt x="4676" y="1959"/>
                </a:lnTo>
                <a:lnTo>
                  <a:pt x="4685" y="1950"/>
                </a:lnTo>
                <a:lnTo>
                  <a:pt x="4685" y="1942"/>
                </a:lnTo>
                <a:lnTo>
                  <a:pt x="4685" y="1933"/>
                </a:lnTo>
                <a:lnTo>
                  <a:pt x="4685" y="1924"/>
                </a:lnTo>
                <a:lnTo>
                  <a:pt x="4685" y="1915"/>
                </a:lnTo>
                <a:lnTo>
                  <a:pt x="4676" y="1898"/>
                </a:lnTo>
                <a:lnTo>
                  <a:pt x="4658" y="1880"/>
                </a:lnTo>
                <a:lnTo>
                  <a:pt x="4649" y="1871"/>
                </a:lnTo>
                <a:lnTo>
                  <a:pt x="4649" y="1862"/>
                </a:lnTo>
                <a:lnTo>
                  <a:pt x="4623" y="1800"/>
                </a:lnTo>
                <a:lnTo>
                  <a:pt x="4623" y="1792"/>
                </a:lnTo>
                <a:lnTo>
                  <a:pt x="4614" y="1783"/>
                </a:lnTo>
                <a:lnTo>
                  <a:pt x="4614" y="1774"/>
                </a:lnTo>
                <a:lnTo>
                  <a:pt x="4614" y="1765"/>
                </a:lnTo>
                <a:lnTo>
                  <a:pt x="4605" y="1756"/>
                </a:lnTo>
                <a:lnTo>
                  <a:pt x="4605" y="1747"/>
                </a:lnTo>
                <a:lnTo>
                  <a:pt x="4605" y="1739"/>
                </a:lnTo>
                <a:lnTo>
                  <a:pt x="4596" y="1730"/>
                </a:lnTo>
                <a:lnTo>
                  <a:pt x="4579" y="1721"/>
                </a:lnTo>
                <a:lnTo>
                  <a:pt x="4561" y="1712"/>
                </a:lnTo>
                <a:lnTo>
                  <a:pt x="4535" y="1695"/>
                </a:lnTo>
                <a:lnTo>
                  <a:pt x="4508" y="1677"/>
                </a:lnTo>
                <a:lnTo>
                  <a:pt x="4499" y="1677"/>
                </a:lnTo>
                <a:lnTo>
                  <a:pt x="4491" y="1686"/>
                </a:lnTo>
                <a:lnTo>
                  <a:pt x="4491" y="1695"/>
                </a:lnTo>
                <a:lnTo>
                  <a:pt x="4482" y="1695"/>
                </a:lnTo>
                <a:lnTo>
                  <a:pt x="4455" y="1677"/>
                </a:lnTo>
                <a:lnTo>
                  <a:pt x="4438" y="1668"/>
                </a:lnTo>
                <a:lnTo>
                  <a:pt x="4420" y="1668"/>
                </a:lnTo>
                <a:lnTo>
                  <a:pt x="4411" y="1677"/>
                </a:lnTo>
                <a:lnTo>
                  <a:pt x="4420" y="1686"/>
                </a:lnTo>
                <a:lnTo>
                  <a:pt x="4411" y="1686"/>
                </a:lnTo>
                <a:lnTo>
                  <a:pt x="4402" y="1695"/>
                </a:lnTo>
                <a:lnTo>
                  <a:pt x="4402" y="1703"/>
                </a:lnTo>
                <a:lnTo>
                  <a:pt x="4420" y="1765"/>
                </a:lnTo>
                <a:lnTo>
                  <a:pt x="4420" y="1774"/>
                </a:lnTo>
                <a:lnTo>
                  <a:pt x="4420" y="1783"/>
                </a:lnTo>
                <a:lnTo>
                  <a:pt x="4429" y="1792"/>
                </a:lnTo>
                <a:lnTo>
                  <a:pt x="4429" y="1800"/>
                </a:lnTo>
                <a:lnTo>
                  <a:pt x="4429" y="1809"/>
                </a:lnTo>
                <a:lnTo>
                  <a:pt x="4438" y="1818"/>
                </a:lnTo>
                <a:lnTo>
                  <a:pt x="4438" y="1836"/>
                </a:lnTo>
                <a:lnTo>
                  <a:pt x="4455" y="1853"/>
                </a:lnTo>
                <a:lnTo>
                  <a:pt x="4473" y="1871"/>
                </a:lnTo>
                <a:lnTo>
                  <a:pt x="4464" y="1871"/>
                </a:lnTo>
                <a:lnTo>
                  <a:pt x="4464" y="1880"/>
                </a:lnTo>
                <a:lnTo>
                  <a:pt x="4438" y="1898"/>
                </a:lnTo>
                <a:lnTo>
                  <a:pt x="4438" y="1906"/>
                </a:lnTo>
                <a:lnTo>
                  <a:pt x="4429" y="1906"/>
                </a:lnTo>
                <a:lnTo>
                  <a:pt x="4420" y="1906"/>
                </a:lnTo>
                <a:lnTo>
                  <a:pt x="4411" y="1898"/>
                </a:lnTo>
                <a:lnTo>
                  <a:pt x="4402" y="1898"/>
                </a:lnTo>
                <a:lnTo>
                  <a:pt x="4402" y="1889"/>
                </a:lnTo>
                <a:lnTo>
                  <a:pt x="4402" y="1871"/>
                </a:lnTo>
                <a:lnTo>
                  <a:pt x="4385" y="1836"/>
                </a:lnTo>
                <a:lnTo>
                  <a:pt x="4376" y="1818"/>
                </a:lnTo>
                <a:lnTo>
                  <a:pt x="4376" y="1800"/>
                </a:lnTo>
                <a:lnTo>
                  <a:pt x="4367" y="1792"/>
                </a:lnTo>
                <a:lnTo>
                  <a:pt x="4367" y="1783"/>
                </a:lnTo>
                <a:lnTo>
                  <a:pt x="4358" y="1783"/>
                </a:lnTo>
                <a:lnTo>
                  <a:pt x="4349" y="1774"/>
                </a:lnTo>
                <a:lnTo>
                  <a:pt x="4349" y="1765"/>
                </a:lnTo>
                <a:lnTo>
                  <a:pt x="4341" y="1765"/>
                </a:lnTo>
                <a:lnTo>
                  <a:pt x="4341" y="1756"/>
                </a:lnTo>
                <a:lnTo>
                  <a:pt x="4323" y="1747"/>
                </a:lnTo>
                <a:lnTo>
                  <a:pt x="4314" y="1747"/>
                </a:lnTo>
                <a:lnTo>
                  <a:pt x="4296" y="1739"/>
                </a:lnTo>
                <a:lnTo>
                  <a:pt x="4270" y="1721"/>
                </a:lnTo>
                <a:lnTo>
                  <a:pt x="4261" y="1721"/>
                </a:lnTo>
                <a:lnTo>
                  <a:pt x="4235" y="1721"/>
                </a:lnTo>
                <a:lnTo>
                  <a:pt x="4226" y="1721"/>
                </a:lnTo>
                <a:lnTo>
                  <a:pt x="4217" y="1730"/>
                </a:lnTo>
                <a:lnTo>
                  <a:pt x="4235" y="1739"/>
                </a:lnTo>
                <a:lnTo>
                  <a:pt x="4252" y="1747"/>
                </a:lnTo>
                <a:lnTo>
                  <a:pt x="4261" y="1756"/>
                </a:lnTo>
                <a:lnTo>
                  <a:pt x="4252" y="1765"/>
                </a:lnTo>
                <a:lnTo>
                  <a:pt x="4244" y="1774"/>
                </a:lnTo>
                <a:lnTo>
                  <a:pt x="4235" y="1774"/>
                </a:lnTo>
                <a:lnTo>
                  <a:pt x="4217" y="1783"/>
                </a:lnTo>
                <a:lnTo>
                  <a:pt x="4199" y="1800"/>
                </a:lnTo>
                <a:lnTo>
                  <a:pt x="4191" y="1809"/>
                </a:lnTo>
                <a:lnTo>
                  <a:pt x="4182" y="1809"/>
                </a:lnTo>
                <a:lnTo>
                  <a:pt x="4173" y="1809"/>
                </a:lnTo>
                <a:lnTo>
                  <a:pt x="4173" y="1800"/>
                </a:lnTo>
                <a:lnTo>
                  <a:pt x="4182" y="1800"/>
                </a:lnTo>
                <a:lnTo>
                  <a:pt x="4182" y="1792"/>
                </a:lnTo>
                <a:lnTo>
                  <a:pt x="4173" y="1792"/>
                </a:lnTo>
                <a:lnTo>
                  <a:pt x="4164" y="1800"/>
                </a:lnTo>
                <a:lnTo>
                  <a:pt x="4155" y="1809"/>
                </a:lnTo>
                <a:lnTo>
                  <a:pt x="4147" y="1818"/>
                </a:lnTo>
                <a:lnTo>
                  <a:pt x="4147" y="1809"/>
                </a:lnTo>
                <a:lnTo>
                  <a:pt x="4129" y="1809"/>
                </a:lnTo>
                <a:lnTo>
                  <a:pt x="4138" y="1800"/>
                </a:lnTo>
                <a:lnTo>
                  <a:pt x="4155" y="1800"/>
                </a:lnTo>
                <a:lnTo>
                  <a:pt x="4173" y="1783"/>
                </a:lnTo>
                <a:lnTo>
                  <a:pt x="4182" y="1765"/>
                </a:lnTo>
                <a:lnTo>
                  <a:pt x="4182" y="1756"/>
                </a:lnTo>
                <a:lnTo>
                  <a:pt x="4164" y="1747"/>
                </a:lnTo>
                <a:lnTo>
                  <a:pt x="4120" y="1739"/>
                </a:lnTo>
                <a:lnTo>
                  <a:pt x="4094" y="1730"/>
                </a:lnTo>
                <a:lnTo>
                  <a:pt x="4067" y="1721"/>
                </a:lnTo>
                <a:lnTo>
                  <a:pt x="4049" y="1721"/>
                </a:lnTo>
                <a:lnTo>
                  <a:pt x="4032" y="1721"/>
                </a:lnTo>
                <a:lnTo>
                  <a:pt x="4032" y="1730"/>
                </a:lnTo>
                <a:lnTo>
                  <a:pt x="4014" y="1739"/>
                </a:lnTo>
                <a:lnTo>
                  <a:pt x="4014" y="1747"/>
                </a:lnTo>
                <a:lnTo>
                  <a:pt x="4014" y="1756"/>
                </a:lnTo>
                <a:lnTo>
                  <a:pt x="4014" y="1765"/>
                </a:lnTo>
                <a:lnTo>
                  <a:pt x="4005" y="1765"/>
                </a:lnTo>
                <a:lnTo>
                  <a:pt x="3997" y="1765"/>
                </a:lnTo>
                <a:lnTo>
                  <a:pt x="3979" y="1765"/>
                </a:lnTo>
                <a:lnTo>
                  <a:pt x="3961" y="1774"/>
                </a:lnTo>
                <a:lnTo>
                  <a:pt x="3952" y="1774"/>
                </a:lnTo>
                <a:lnTo>
                  <a:pt x="3944" y="1774"/>
                </a:lnTo>
                <a:lnTo>
                  <a:pt x="3961" y="1756"/>
                </a:lnTo>
                <a:lnTo>
                  <a:pt x="3961" y="1747"/>
                </a:lnTo>
                <a:lnTo>
                  <a:pt x="3970" y="1739"/>
                </a:lnTo>
                <a:lnTo>
                  <a:pt x="3970" y="1730"/>
                </a:lnTo>
                <a:lnTo>
                  <a:pt x="3970" y="1721"/>
                </a:lnTo>
                <a:lnTo>
                  <a:pt x="3970" y="1712"/>
                </a:lnTo>
                <a:lnTo>
                  <a:pt x="3970" y="1695"/>
                </a:lnTo>
                <a:lnTo>
                  <a:pt x="3970" y="1686"/>
                </a:lnTo>
                <a:lnTo>
                  <a:pt x="3961" y="1677"/>
                </a:lnTo>
                <a:lnTo>
                  <a:pt x="3952" y="1668"/>
                </a:lnTo>
                <a:lnTo>
                  <a:pt x="3935" y="1668"/>
                </a:lnTo>
                <a:lnTo>
                  <a:pt x="3864" y="1686"/>
                </a:lnTo>
                <a:lnTo>
                  <a:pt x="3785" y="1712"/>
                </a:lnTo>
                <a:lnTo>
                  <a:pt x="3758" y="1721"/>
                </a:lnTo>
                <a:lnTo>
                  <a:pt x="3741" y="1730"/>
                </a:lnTo>
                <a:lnTo>
                  <a:pt x="3714" y="1739"/>
                </a:lnTo>
                <a:lnTo>
                  <a:pt x="3670" y="1774"/>
                </a:lnTo>
                <a:lnTo>
                  <a:pt x="3652" y="1783"/>
                </a:lnTo>
                <a:lnTo>
                  <a:pt x="3652" y="1792"/>
                </a:lnTo>
                <a:lnTo>
                  <a:pt x="3652" y="1800"/>
                </a:lnTo>
                <a:lnTo>
                  <a:pt x="3652" y="1809"/>
                </a:lnTo>
                <a:lnTo>
                  <a:pt x="3661" y="1818"/>
                </a:lnTo>
                <a:lnTo>
                  <a:pt x="3670" y="1818"/>
                </a:lnTo>
                <a:lnTo>
                  <a:pt x="3652" y="1827"/>
                </a:lnTo>
                <a:lnTo>
                  <a:pt x="3644" y="1836"/>
                </a:lnTo>
                <a:lnTo>
                  <a:pt x="3617" y="1862"/>
                </a:lnTo>
                <a:lnTo>
                  <a:pt x="3608" y="1871"/>
                </a:lnTo>
                <a:lnTo>
                  <a:pt x="3608" y="1889"/>
                </a:lnTo>
                <a:close/>
                <a:moveTo>
                  <a:pt x="6943" y="12664"/>
                </a:moveTo>
                <a:lnTo>
                  <a:pt x="6952" y="12673"/>
                </a:lnTo>
                <a:lnTo>
                  <a:pt x="6961" y="12673"/>
                </a:lnTo>
                <a:lnTo>
                  <a:pt x="6978" y="12681"/>
                </a:lnTo>
                <a:lnTo>
                  <a:pt x="6970" y="12673"/>
                </a:lnTo>
                <a:lnTo>
                  <a:pt x="6961" y="12655"/>
                </a:lnTo>
                <a:lnTo>
                  <a:pt x="6952" y="12655"/>
                </a:lnTo>
                <a:lnTo>
                  <a:pt x="6943" y="12655"/>
                </a:lnTo>
                <a:lnTo>
                  <a:pt x="6934" y="12646"/>
                </a:lnTo>
                <a:lnTo>
                  <a:pt x="6926" y="12646"/>
                </a:lnTo>
                <a:lnTo>
                  <a:pt x="6917" y="12637"/>
                </a:lnTo>
                <a:lnTo>
                  <a:pt x="6899" y="12637"/>
                </a:lnTo>
                <a:lnTo>
                  <a:pt x="6890" y="12637"/>
                </a:lnTo>
                <a:lnTo>
                  <a:pt x="6890" y="12629"/>
                </a:lnTo>
                <a:lnTo>
                  <a:pt x="6881" y="12629"/>
                </a:lnTo>
                <a:lnTo>
                  <a:pt x="6873" y="12620"/>
                </a:lnTo>
                <a:lnTo>
                  <a:pt x="6864" y="12620"/>
                </a:lnTo>
                <a:lnTo>
                  <a:pt x="6873" y="12629"/>
                </a:lnTo>
                <a:lnTo>
                  <a:pt x="6881" y="12637"/>
                </a:lnTo>
                <a:lnTo>
                  <a:pt x="6890" y="12646"/>
                </a:lnTo>
                <a:lnTo>
                  <a:pt x="6899" y="12655"/>
                </a:lnTo>
                <a:lnTo>
                  <a:pt x="6908" y="12655"/>
                </a:lnTo>
                <a:lnTo>
                  <a:pt x="6917" y="12655"/>
                </a:lnTo>
                <a:lnTo>
                  <a:pt x="6926" y="12655"/>
                </a:lnTo>
                <a:lnTo>
                  <a:pt x="6934" y="12655"/>
                </a:lnTo>
                <a:close/>
                <a:moveTo>
                  <a:pt x="7040" y="12717"/>
                </a:moveTo>
                <a:lnTo>
                  <a:pt x="7031" y="12708"/>
                </a:lnTo>
                <a:lnTo>
                  <a:pt x="7031" y="12699"/>
                </a:lnTo>
                <a:lnTo>
                  <a:pt x="7014" y="12699"/>
                </a:lnTo>
                <a:lnTo>
                  <a:pt x="7005" y="12699"/>
                </a:lnTo>
                <a:lnTo>
                  <a:pt x="6996" y="12699"/>
                </a:lnTo>
                <a:lnTo>
                  <a:pt x="6996" y="12690"/>
                </a:lnTo>
                <a:lnTo>
                  <a:pt x="6987" y="12681"/>
                </a:lnTo>
                <a:lnTo>
                  <a:pt x="6987" y="12690"/>
                </a:lnTo>
                <a:lnTo>
                  <a:pt x="6987" y="12699"/>
                </a:lnTo>
                <a:lnTo>
                  <a:pt x="6961" y="12690"/>
                </a:lnTo>
                <a:lnTo>
                  <a:pt x="6961" y="12681"/>
                </a:lnTo>
                <a:lnTo>
                  <a:pt x="6943" y="12690"/>
                </a:lnTo>
                <a:lnTo>
                  <a:pt x="6926" y="12699"/>
                </a:lnTo>
                <a:lnTo>
                  <a:pt x="6943" y="12699"/>
                </a:lnTo>
                <a:lnTo>
                  <a:pt x="6952" y="12708"/>
                </a:lnTo>
                <a:lnTo>
                  <a:pt x="6961" y="12717"/>
                </a:lnTo>
                <a:lnTo>
                  <a:pt x="6970" y="12717"/>
                </a:lnTo>
                <a:lnTo>
                  <a:pt x="6970" y="12726"/>
                </a:lnTo>
                <a:lnTo>
                  <a:pt x="6970" y="12734"/>
                </a:lnTo>
                <a:lnTo>
                  <a:pt x="6978" y="12743"/>
                </a:lnTo>
                <a:lnTo>
                  <a:pt x="6987" y="12743"/>
                </a:lnTo>
                <a:lnTo>
                  <a:pt x="6987" y="12734"/>
                </a:lnTo>
                <a:lnTo>
                  <a:pt x="6987" y="12726"/>
                </a:lnTo>
                <a:lnTo>
                  <a:pt x="6996" y="12734"/>
                </a:lnTo>
                <a:lnTo>
                  <a:pt x="7005" y="12726"/>
                </a:lnTo>
                <a:lnTo>
                  <a:pt x="7005" y="12734"/>
                </a:lnTo>
                <a:lnTo>
                  <a:pt x="7005" y="12743"/>
                </a:lnTo>
                <a:lnTo>
                  <a:pt x="6996" y="12752"/>
                </a:lnTo>
                <a:lnTo>
                  <a:pt x="7005" y="12761"/>
                </a:lnTo>
                <a:lnTo>
                  <a:pt x="7005" y="12752"/>
                </a:lnTo>
                <a:lnTo>
                  <a:pt x="7014" y="12752"/>
                </a:lnTo>
                <a:lnTo>
                  <a:pt x="7023" y="12752"/>
                </a:lnTo>
                <a:lnTo>
                  <a:pt x="7031" y="12743"/>
                </a:lnTo>
                <a:lnTo>
                  <a:pt x="7040" y="12743"/>
                </a:lnTo>
                <a:lnTo>
                  <a:pt x="7040" y="12734"/>
                </a:lnTo>
                <a:lnTo>
                  <a:pt x="7049" y="12726"/>
                </a:lnTo>
                <a:close/>
                <a:moveTo>
                  <a:pt x="6873" y="12558"/>
                </a:moveTo>
                <a:lnTo>
                  <a:pt x="6881" y="12540"/>
                </a:lnTo>
                <a:lnTo>
                  <a:pt x="6873" y="12531"/>
                </a:lnTo>
                <a:lnTo>
                  <a:pt x="6864" y="12531"/>
                </a:lnTo>
                <a:lnTo>
                  <a:pt x="6855" y="12505"/>
                </a:lnTo>
                <a:lnTo>
                  <a:pt x="6855" y="12514"/>
                </a:lnTo>
                <a:lnTo>
                  <a:pt x="6855" y="12523"/>
                </a:lnTo>
                <a:lnTo>
                  <a:pt x="6846" y="12514"/>
                </a:lnTo>
                <a:lnTo>
                  <a:pt x="6837" y="12523"/>
                </a:lnTo>
                <a:lnTo>
                  <a:pt x="6837" y="12531"/>
                </a:lnTo>
                <a:lnTo>
                  <a:pt x="6846" y="12549"/>
                </a:lnTo>
                <a:lnTo>
                  <a:pt x="6855" y="12558"/>
                </a:lnTo>
                <a:lnTo>
                  <a:pt x="6855" y="12576"/>
                </a:lnTo>
                <a:lnTo>
                  <a:pt x="6864" y="12576"/>
                </a:lnTo>
                <a:close/>
                <a:moveTo>
                  <a:pt x="6820" y="12267"/>
                </a:moveTo>
                <a:lnTo>
                  <a:pt x="6829" y="12258"/>
                </a:lnTo>
                <a:lnTo>
                  <a:pt x="6837" y="12249"/>
                </a:lnTo>
                <a:lnTo>
                  <a:pt x="6837" y="12240"/>
                </a:lnTo>
                <a:lnTo>
                  <a:pt x="6837" y="12231"/>
                </a:lnTo>
                <a:lnTo>
                  <a:pt x="6829" y="12231"/>
                </a:lnTo>
                <a:lnTo>
                  <a:pt x="6820" y="12240"/>
                </a:lnTo>
                <a:lnTo>
                  <a:pt x="6811" y="12240"/>
                </a:lnTo>
                <a:lnTo>
                  <a:pt x="6802" y="12240"/>
                </a:lnTo>
                <a:lnTo>
                  <a:pt x="6802" y="12249"/>
                </a:lnTo>
                <a:lnTo>
                  <a:pt x="6802" y="12258"/>
                </a:lnTo>
                <a:lnTo>
                  <a:pt x="6811" y="12258"/>
                </a:lnTo>
                <a:lnTo>
                  <a:pt x="6811" y="12267"/>
                </a:lnTo>
                <a:lnTo>
                  <a:pt x="6802" y="12267"/>
                </a:lnTo>
                <a:lnTo>
                  <a:pt x="6793" y="12275"/>
                </a:lnTo>
                <a:lnTo>
                  <a:pt x="6802" y="12275"/>
                </a:lnTo>
                <a:lnTo>
                  <a:pt x="6811" y="12275"/>
                </a:lnTo>
                <a:close/>
                <a:moveTo>
                  <a:pt x="6846" y="12487"/>
                </a:moveTo>
                <a:lnTo>
                  <a:pt x="6855" y="12487"/>
                </a:lnTo>
                <a:lnTo>
                  <a:pt x="6864" y="12487"/>
                </a:lnTo>
                <a:lnTo>
                  <a:pt x="6873" y="12487"/>
                </a:lnTo>
                <a:lnTo>
                  <a:pt x="6873" y="12478"/>
                </a:lnTo>
                <a:lnTo>
                  <a:pt x="6873" y="12470"/>
                </a:lnTo>
                <a:lnTo>
                  <a:pt x="6864" y="12470"/>
                </a:lnTo>
                <a:lnTo>
                  <a:pt x="6855" y="12478"/>
                </a:lnTo>
                <a:lnTo>
                  <a:pt x="6837" y="12478"/>
                </a:lnTo>
                <a:lnTo>
                  <a:pt x="6829" y="12487"/>
                </a:lnTo>
                <a:lnTo>
                  <a:pt x="6820" y="12505"/>
                </a:lnTo>
                <a:lnTo>
                  <a:pt x="6829" y="12505"/>
                </a:lnTo>
                <a:lnTo>
                  <a:pt x="6837" y="12496"/>
                </a:lnTo>
                <a:lnTo>
                  <a:pt x="6837" y="12487"/>
                </a:lnTo>
                <a:close/>
                <a:moveTo>
                  <a:pt x="6829" y="12408"/>
                </a:moveTo>
                <a:lnTo>
                  <a:pt x="6837" y="12399"/>
                </a:lnTo>
                <a:lnTo>
                  <a:pt x="6820" y="12399"/>
                </a:lnTo>
                <a:lnTo>
                  <a:pt x="6811" y="12399"/>
                </a:lnTo>
                <a:lnTo>
                  <a:pt x="6811" y="12408"/>
                </a:lnTo>
                <a:lnTo>
                  <a:pt x="6811" y="12417"/>
                </a:lnTo>
                <a:lnTo>
                  <a:pt x="6811" y="12426"/>
                </a:lnTo>
                <a:lnTo>
                  <a:pt x="6820" y="12426"/>
                </a:lnTo>
                <a:lnTo>
                  <a:pt x="6820" y="12417"/>
                </a:lnTo>
                <a:lnTo>
                  <a:pt x="6820" y="12408"/>
                </a:lnTo>
                <a:close/>
                <a:moveTo>
                  <a:pt x="6820" y="12337"/>
                </a:moveTo>
                <a:lnTo>
                  <a:pt x="6829" y="12337"/>
                </a:lnTo>
                <a:lnTo>
                  <a:pt x="6837" y="12337"/>
                </a:lnTo>
                <a:lnTo>
                  <a:pt x="6846" y="12337"/>
                </a:lnTo>
                <a:lnTo>
                  <a:pt x="6846" y="12328"/>
                </a:lnTo>
                <a:lnTo>
                  <a:pt x="6846" y="12311"/>
                </a:lnTo>
                <a:lnTo>
                  <a:pt x="6846" y="12302"/>
                </a:lnTo>
                <a:lnTo>
                  <a:pt x="6864" y="12293"/>
                </a:lnTo>
                <a:lnTo>
                  <a:pt x="6864" y="12302"/>
                </a:lnTo>
                <a:lnTo>
                  <a:pt x="6855" y="12302"/>
                </a:lnTo>
                <a:lnTo>
                  <a:pt x="6855" y="12311"/>
                </a:lnTo>
                <a:lnTo>
                  <a:pt x="6855" y="12320"/>
                </a:lnTo>
                <a:lnTo>
                  <a:pt x="6855" y="12328"/>
                </a:lnTo>
                <a:lnTo>
                  <a:pt x="6855" y="12337"/>
                </a:lnTo>
                <a:lnTo>
                  <a:pt x="6855" y="12346"/>
                </a:lnTo>
                <a:lnTo>
                  <a:pt x="6864" y="12355"/>
                </a:lnTo>
                <a:lnTo>
                  <a:pt x="6873" y="12355"/>
                </a:lnTo>
                <a:lnTo>
                  <a:pt x="6873" y="12346"/>
                </a:lnTo>
                <a:lnTo>
                  <a:pt x="6881" y="12346"/>
                </a:lnTo>
                <a:lnTo>
                  <a:pt x="6881" y="12337"/>
                </a:lnTo>
                <a:lnTo>
                  <a:pt x="6881" y="12328"/>
                </a:lnTo>
                <a:lnTo>
                  <a:pt x="6881" y="12320"/>
                </a:lnTo>
                <a:lnTo>
                  <a:pt x="6881" y="12311"/>
                </a:lnTo>
                <a:lnTo>
                  <a:pt x="6881" y="12302"/>
                </a:lnTo>
                <a:lnTo>
                  <a:pt x="6881" y="12284"/>
                </a:lnTo>
                <a:lnTo>
                  <a:pt x="6881" y="12267"/>
                </a:lnTo>
                <a:lnTo>
                  <a:pt x="6881" y="12240"/>
                </a:lnTo>
                <a:lnTo>
                  <a:pt x="6881" y="12231"/>
                </a:lnTo>
                <a:lnTo>
                  <a:pt x="6873" y="12231"/>
                </a:lnTo>
                <a:lnTo>
                  <a:pt x="6864" y="12231"/>
                </a:lnTo>
                <a:lnTo>
                  <a:pt x="6855" y="12231"/>
                </a:lnTo>
                <a:lnTo>
                  <a:pt x="6846" y="12240"/>
                </a:lnTo>
                <a:lnTo>
                  <a:pt x="6846" y="12249"/>
                </a:lnTo>
                <a:lnTo>
                  <a:pt x="6846" y="12258"/>
                </a:lnTo>
                <a:lnTo>
                  <a:pt x="6829" y="12267"/>
                </a:lnTo>
                <a:lnTo>
                  <a:pt x="6837" y="12275"/>
                </a:lnTo>
                <a:lnTo>
                  <a:pt x="6837" y="12284"/>
                </a:lnTo>
                <a:lnTo>
                  <a:pt x="6829" y="12284"/>
                </a:lnTo>
                <a:lnTo>
                  <a:pt x="6820" y="12284"/>
                </a:lnTo>
                <a:lnTo>
                  <a:pt x="6811" y="12284"/>
                </a:lnTo>
                <a:lnTo>
                  <a:pt x="6811" y="12293"/>
                </a:lnTo>
                <a:lnTo>
                  <a:pt x="6820" y="12302"/>
                </a:lnTo>
                <a:lnTo>
                  <a:pt x="6820" y="12320"/>
                </a:lnTo>
                <a:lnTo>
                  <a:pt x="6802" y="12311"/>
                </a:lnTo>
                <a:lnTo>
                  <a:pt x="6802" y="12320"/>
                </a:lnTo>
                <a:lnTo>
                  <a:pt x="6802" y="12328"/>
                </a:lnTo>
                <a:lnTo>
                  <a:pt x="6811" y="12328"/>
                </a:lnTo>
                <a:close/>
                <a:moveTo>
                  <a:pt x="6837" y="12355"/>
                </a:moveTo>
                <a:lnTo>
                  <a:pt x="6829" y="12355"/>
                </a:lnTo>
                <a:lnTo>
                  <a:pt x="6820" y="12355"/>
                </a:lnTo>
                <a:lnTo>
                  <a:pt x="6820" y="12364"/>
                </a:lnTo>
                <a:lnTo>
                  <a:pt x="6820" y="12373"/>
                </a:lnTo>
                <a:lnTo>
                  <a:pt x="6811" y="12373"/>
                </a:lnTo>
                <a:lnTo>
                  <a:pt x="6811" y="12381"/>
                </a:lnTo>
                <a:lnTo>
                  <a:pt x="6820" y="12381"/>
                </a:lnTo>
                <a:lnTo>
                  <a:pt x="6829" y="12390"/>
                </a:lnTo>
                <a:lnTo>
                  <a:pt x="6837" y="12381"/>
                </a:lnTo>
                <a:lnTo>
                  <a:pt x="6846" y="12373"/>
                </a:lnTo>
                <a:lnTo>
                  <a:pt x="6855" y="12373"/>
                </a:lnTo>
                <a:lnTo>
                  <a:pt x="6855" y="12364"/>
                </a:lnTo>
                <a:lnTo>
                  <a:pt x="6846" y="12364"/>
                </a:lnTo>
                <a:close/>
                <a:moveTo>
                  <a:pt x="6890" y="12531"/>
                </a:moveTo>
                <a:lnTo>
                  <a:pt x="6899" y="12540"/>
                </a:lnTo>
                <a:lnTo>
                  <a:pt x="6908" y="12540"/>
                </a:lnTo>
                <a:lnTo>
                  <a:pt x="6908" y="12531"/>
                </a:lnTo>
                <a:lnTo>
                  <a:pt x="6899" y="12523"/>
                </a:lnTo>
                <a:lnTo>
                  <a:pt x="6890" y="12523"/>
                </a:lnTo>
                <a:lnTo>
                  <a:pt x="6881" y="12514"/>
                </a:lnTo>
                <a:lnTo>
                  <a:pt x="6881" y="12523"/>
                </a:lnTo>
                <a:lnTo>
                  <a:pt x="6890" y="12523"/>
                </a:lnTo>
                <a:close/>
                <a:moveTo>
                  <a:pt x="7428" y="12849"/>
                </a:moveTo>
                <a:lnTo>
                  <a:pt x="7411" y="12840"/>
                </a:lnTo>
                <a:lnTo>
                  <a:pt x="7402" y="12840"/>
                </a:lnTo>
                <a:lnTo>
                  <a:pt x="7367" y="12840"/>
                </a:lnTo>
                <a:lnTo>
                  <a:pt x="7349" y="12840"/>
                </a:lnTo>
                <a:lnTo>
                  <a:pt x="7340" y="12840"/>
                </a:lnTo>
                <a:lnTo>
                  <a:pt x="7349" y="12849"/>
                </a:lnTo>
                <a:lnTo>
                  <a:pt x="7349" y="12867"/>
                </a:lnTo>
                <a:lnTo>
                  <a:pt x="7358" y="12867"/>
                </a:lnTo>
                <a:lnTo>
                  <a:pt x="7376" y="12876"/>
                </a:lnTo>
                <a:lnTo>
                  <a:pt x="7384" y="12867"/>
                </a:lnTo>
                <a:lnTo>
                  <a:pt x="7393" y="12867"/>
                </a:lnTo>
                <a:lnTo>
                  <a:pt x="7402" y="12867"/>
                </a:lnTo>
                <a:lnTo>
                  <a:pt x="7402" y="12876"/>
                </a:lnTo>
                <a:lnTo>
                  <a:pt x="7411" y="12876"/>
                </a:lnTo>
                <a:lnTo>
                  <a:pt x="7420" y="12867"/>
                </a:lnTo>
                <a:lnTo>
                  <a:pt x="7428" y="12867"/>
                </a:lnTo>
                <a:lnTo>
                  <a:pt x="7428" y="12858"/>
                </a:lnTo>
                <a:close/>
                <a:moveTo>
                  <a:pt x="7084" y="12770"/>
                </a:moveTo>
                <a:lnTo>
                  <a:pt x="7093" y="12770"/>
                </a:lnTo>
                <a:lnTo>
                  <a:pt x="7102" y="12770"/>
                </a:lnTo>
                <a:lnTo>
                  <a:pt x="7120" y="12779"/>
                </a:lnTo>
                <a:lnTo>
                  <a:pt x="7128" y="12779"/>
                </a:lnTo>
                <a:lnTo>
                  <a:pt x="7137" y="12770"/>
                </a:lnTo>
                <a:lnTo>
                  <a:pt x="7137" y="12761"/>
                </a:lnTo>
                <a:lnTo>
                  <a:pt x="7137" y="12752"/>
                </a:lnTo>
                <a:lnTo>
                  <a:pt x="7128" y="12752"/>
                </a:lnTo>
                <a:lnTo>
                  <a:pt x="7111" y="12743"/>
                </a:lnTo>
                <a:lnTo>
                  <a:pt x="7102" y="12743"/>
                </a:lnTo>
                <a:lnTo>
                  <a:pt x="7084" y="12734"/>
                </a:lnTo>
                <a:lnTo>
                  <a:pt x="7067" y="12734"/>
                </a:lnTo>
                <a:lnTo>
                  <a:pt x="7058" y="12734"/>
                </a:lnTo>
                <a:lnTo>
                  <a:pt x="7049" y="12752"/>
                </a:lnTo>
                <a:lnTo>
                  <a:pt x="7058" y="12752"/>
                </a:lnTo>
                <a:lnTo>
                  <a:pt x="7067" y="12761"/>
                </a:lnTo>
                <a:lnTo>
                  <a:pt x="7067" y="12779"/>
                </a:lnTo>
                <a:lnTo>
                  <a:pt x="7076" y="12770"/>
                </a:lnTo>
                <a:close/>
                <a:moveTo>
                  <a:pt x="7464" y="12867"/>
                </a:moveTo>
                <a:lnTo>
                  <a:pt x="7464" y="12876"/>
                </a:lnTo>
                <a:lnTo>
                  <a:pt x="7473" y="12867"/>
                </a:lnTo>
                <a:close/>
                <a:moveTo>
                  <a:pt x="7552" y="12805"/>
                </a:moveTo>
                <a:lnTo>
                  <a:pt x="7525" y="12814"/>
                </a:lnTo>
                <a:lnTo>
                  <a:pt x="7508" y="12805"/>
                </a:lnTo>
                <a:lnTo>
                  <a:pt x="7490" y="12796"/>
                </a:lnTo>
                <a:lnTo>
                  <a:pt x="7473" y="12787"/>
                </a:lnTo>
                <a:lnTo>
                  <a:pt x="7455" y="12779"/>
                </a:lnTo>
                <a:lnTo>
                  <a:pt x="7446" y="12770"/>
                </a:lnTo>
                <a:lnTo>
                  <a:pt x="7428" y="12761"/>
                </a:lnTo>
                <a:lnTo>
                  <a:pt x="7411" y="12752"/>
                </a:lnTo>
                <a:lnTo>
                  <a:pt x="7393" y="12734"/>
                </a:lnTo>
                <a:lnTo>
                  <a:pt x="7384" y="12726"/>
                </a:lnTo>
                <a:lnTo>
                  <a:pt x="7367" y="12708"/>
                </a:lnTo>
                <a:lnTo>
                  <a:pt x="7358" y="12699"/>
                </a:lnTo>
                <a:lnTo>
                  <a:pt x="7349" y="12673"/>
                </a:lnTo>
                <a:lnTo>
                  <a:pt x="7331" y="12673"/>
                </a:lnTo>
                <a:lnTo>
                  <a:pt x="7323" y="12673"/>
                </a:lnTo>
                <a:lnTo>
                  <a:pt x="7323" y="12664"/>
                </a:lnTo>
                <a:lnTo>
                  <a:pt x="7323" y="12655"/>
                </a:lnTo>
                <a:lnTo>
                  <a:pt x="7331" y="12646"/>
                </a:lnTo>
                <a:lnTo>
                  <a:pt x="7340" y="12655"/>
                </a:lnTo>
                <a:lnTo>
                  <a:pt x="7340" y="12646"/>
                </a:lnTo>
                <a:lnTo>
                  <a:pt x="7331" y="12637"/>
                </a:lnTo>
                <a:lnTo>
                  <a:pt x="7314" y="12611"/>
                </a:lnTo>
                <a:lnTo>
                  <a:pt x="7305" y="12602"/>
                </a:lnTo>
                <a:lnTo>
                  <a:pt x="7278" y="12611"/>
                </a:lnTo>
                <a:lnTo>
                  <a:pt x="7270" y="12611"/>
                </a:lnTo>
                <a:lnTo>
                  <a:pt x="7252" y="12593"/>
                </a:lnTo>
                <a:lnTo>
                  <a:pt x="7243" y="12602"/>
                </a:lnTo>
                <a:lnTo>
                  <a:pt x="7234" y="12611"/>
                </a:lnTo>
                <a:lnTo>
                  <a:pt x="7226" y="12620"/>
                </a:lnTo>
                <a:lnTo>
                  <a:pt x="7217" y="12620"/>
                </a:lnTo>
                <a:lnTo>
                  <a:pt x="7217" y="12629"/>
                </a:lnTo>
                <a:lnTo>
                  <a:pt x="7208" y="12620"/>
                </a:lnTo>
                <a:lnTo>
                  <a:pt x="7199" y="12620"/>
                </a:lnTo>
                <a:lnTo>
                  <a:pt x="7190" y="12620"/>
                </a:lnTo>
                <a:lnTo>
                  <a:pt x="7181" y="12620"/>
                </a:lnTo>
                <a:lnTo>
                  <a:pt x="7190" y="12629"/>
                </a:lnTo>
                <a:lnTo>
                  <a:pt x="7199" y="12637"/>
                </a:lnTo>
                <a:lnTo>
                  <a:pt x="7199" y="12646"/>
                </a:lnTo>
                <a:lnTo>
                  <a:pt x="7190" y="12646"/>
                </a:lnTo>
                <a:lnTo>
                  <a:pt x="7181" y="12646"/>
                </a:lnTo>
                <a:lnTo>
                  <a:pt x="7181" y="12655"/>
                </a:lnTo>
                <a:lnTo>
                  <a:pt x="7181" y="12664"/>
                </a:lnTo>
                <a:lnTo>
                  <a:pt x="7181" y="12673"/>
                </a:lnTo>
                <a:lnTo>
                  <a:pt x="7190" y="12681"/>
                </a:lnTo>
                <a:lnTo>
                  <a:pt x="7199" y="12681"/>
                </a:lnTo>
                <a:lnTo>
                  <a:pt x="7208" y="12681"/>
                </a:lnTo>
                <a:lnTo>
                  <a:pt x="7226" y="12681"/>
                </a:lnTo>
                <a:lnTo>
                  <a:pt x="7234" y="12681"/>
                </a:lnTo>
                <a:lnTo>
                  <a:pt x="7243" y="12681"/>
                </a:lnTo>
                <a:lnTo>
                  <a:pt x="7252" y="12681"/>
                </a:lnTo>
                <a:lnTo>
                  <a:pt x="7261" y="12681"/>
                </a:lnTo>
                <a:lnTo>
                  <a:pt x="7261" y="12690"/>
                </a:lnTo>
                <a:lnTo>
                  <a:pt x="7234" y="12708"/>
                </a:lnTo>
                <a:lnTo>
                  <a:pt x="7217" y="12708"/>
                </a:lnTo>
                <a:lnTo>
                  <a:pt x="7208" y="12717"/>
                </a:lnTo>
                <a:lnTo>
                  <a:pt x="7199" y="12717"/>
                </a:lnTo>
                <a:lnTo>
                  <a:pt x="7199" y="12734"/>
                </a:lnTo>
                <a:lnTo>
                  <a:pt x="7208" y="12743"/>
                </a:lnTo>
                <a:lnTo>
                  <a:pt x="7217" y="12752"/>
                </a:lnTo>
                <a:lnTo>
                  <a:pt x="7270" y="12779"/>
                </a:lnTo>
                <a:lnTo>
                  <a:pt x="7278" y="12787"/>
                </a:lnTo>
                <a:lnTo>
                  <a:pt x="7270" y="12796"/>
                </a:lnTo>
                <a:lnTo>
                  <a:pt x="7270" y="12805"/>
                </a:lnTo>
                <a:lnTo>
                  <a:pt x="7261" y="12805"/>
                </a:lnTo>
                <a:lnTo>
                  <a:pt x="7261" y="12796"/>
                </a:lnTo>
                <a:lnTo>
                  <a:pt x="7261" y="12787"/>
                </a:lnTo>
                <a:lnTo>
                  <a:pt x="7252" y="12787"/>
                </a:lnTo>
                <a:lnTo>
                  <a:pt x="7243" y="12779"/>
                </a:lnTo>
                <a:lnTo>
                  <a:pt x="7234" y="12779"/>
                </a:lnTo>
                <a:lnTo>
                  <a:pt x="7226" y="12779"/>
                </a:lnTo>
                <a:lnTo>
                  <a:pt x="7217" y="12779"/>
                </a:lnTo>
                <a:lnTo>
                  <a:pt x="7199" y="12779"/>
                </a:lnTo>
                <a:lnTo>
                  <a:pt x="7190" y="12779"/>
                </a:lnTo>
                <a:lnTo>
                  <a:pt x="7190" y="12770"/>
                </a:lnTo>
                <a:lnTo>
                  <a:pt x="7181" y="12761"/>
                </a:lnTo>
                <a:lnTo>
                  <a:pt x="7173" y="12761"/>
                </a:lnTo>
                <a:lnTo>
                  <a:pt x="7164" y="12743"/>
                </a:lnTo>
                <a:lnTo>
                  <a:pt x="7181" y="12743"/>
                </a:lnTo>
                <a:lnTo>
                  <a:pt x="7181" y="12734"/>
                </a:lnTo>
                <a:lnTo>
                  <a:pt x="7173" y="12708"/>
                </a:lnTo>
                <a:lnTo>
                  <a:pt x="7164" y="12708"/>
                </a:lnTo>
                <a:lnTo>
                  <a:pt x="7164" y="12717"/>
                </a:lnTo>
                <a:lnTo>
                  <a:pt x="7164" y="12726"/>
                </a:lnTo>
                <a:lnTo>
                  <a:pt x="7146" y="12734"/>
                </a:lnTo>
                <a:lnTo>
                  <a:pt x="7146" y="12743"/>
                </a:lnTo>
                <a:lnTo>
                  <a:pt x="7146" y="12752"/>
                </a:lnTo>
                <a:lnTo>
                  <a:pt x="7155" y="12770"/>
                </a:lnTo>
                <a:lnTo>
                  <a:pt x="7164" y="12770"/>
                </a:lnTo>
                <a:lnTo>
                  <a:pt x="7173" y="12779"/>
                </a:lnTo>
                <a:lnTo>
                  <a:pt x="7181" y="12779"/>
                </a:lnTo>
                <a:lnTo>
                  <a:pt x="7190" y="12796"/>
                </a:lnTo>
                <a:lnTo>
                  <a:pt x="7181" y="12796"/>
                </a:lnTo>
                <a:lnTo>
                  <a:pt x="7173" y="12796"/>
                </a:lnTo>
                <a:lnTo>
                  <a:pt x="7164" y="12796"/>
                </a:lnTo>
                <a:lnTo>
                  <a:pt x="7164" y="12787"/>
                </a:lnTo>
                <a:lnTo>
                  <a:pt x="7164" y="12779"/>
                </a:lnTo>
                <a:lnTo>
                  <a:pt x="7155" y="12779"/>
                </a:lnTo>
                <a:lnTo>
                  <a:pt x="7146" y="12779"/>
                </a:lnTo>
                <a:lnTo>
                  <a:pt x="7146" y="12787"/>
                </a:lnTo>
                <a:lnTo>
                  <a:pt x="7137" y="12787"/>
                </a:lnTo>
                <a:lnTo>
                  <a:pt x="7128" y="12787"/>
                </a:lnTo>
                <a:lnTo>
                  <a:pt x="7111" y="12787"/>
                </a:lnTo>
                <a:lnTo>
                  <a:pt x="7102" y="12787"/>
                </a:lnTo>
                <a:lnTo>
                  <a:pt x="7093" y="12796"/>
                </a:lnTo>
                <a:lnTo>
                  <a:pt x="7084" y="12787"/>
                </a:lnTo>
                <a:lnTo>
                  <a:pt x="7076" y="12787"/>
                </a:lnTo>
                <a:lnTo>
                  <a:pt x="7076" y="12796"/>
                </a:lnTo>
                <a:lnTo>
                  <a:pt x="7067" y="12796"/>
                </a:lnTo>
                <a:lnTo>
                  <a:pt x="7076" y="12805"/>
                </a:lnTo>
                <a:lnTo>
                  <a:pt x="7102" y="12805"/>
                </a:lnTo>
                <a:lnTo>
                  <a:pt x="7120" y="12814"/>
                </a:lnTo>
                <a:lnTo>
                  <a:pt x="7146" y="12814"/>
                </a:lnTo>
                <a:lnTo>
                  <a:pt x="7155" y="12823"/>
                </a:lnTo>
                <a:lnTo>
                  <a:pt x="7173" y="12823"/>
                </a:lnTo>
                <a:lnTo>
                  <a:pt x="7190" y="12823"/>
                </a:lnTo>
                <a:lnTo>
                  <a:pt x="7199" y="12831"/>
                </a:lnTo>
                <a:lnTo>
                  <a:pt x="7208" y="12823"/>
                </a:lnTo>
                <a:lnTo>
                  <a:pt x="7217" y="12823"/>
                </a:lnTo>
                <a:lnTo>
                  <a:pt x="7226" y="12823"/>
                </a:lnTo>
                <a:lnTo>
                  <a:pt x="7234" y="12814"/>
                </a:lnTo>
                <a:lnTo>
                  <a:pt x="7243" y="12823"/>
                </a:lnTo>
                <a:lnTo>
                  <a:pt x="7252" y="12831"/>
                </a:lnTo>
                <a:lnTo>
                  <a:pt x="7278" y="12840"/>
                </a:lnTo>
                <a:lnTo>
                  <a:pt x="7296" y="12831"/>
                </a:lnTo>
                <a:lnTo>
                  <a:pt x="7314" y="12831"/>
                </a:lnTo>
                <a:lnTo>
                  <a:pt x="7323" y="12831"/>
                </a:lnTo>
                <a:lnTo>
                  <a:pt x="7331" y="12823"/>
                </a:lnTo>
                <a:lnTo>
                  <a:pt x="7340" y="12831"/>
                </a:lnTo>
                <a:lnTo>
                  <a:pt x="7358" y="12831"/>
                </a:lnTo>
                <a:lnTo>
                  <a:pt x="7376" y="12831"/>
                </a:lnTo>
                <a:lnTo>
                  <a:pt x="7420" y="12840"/>
                </a:lnTo>
                <a:lnTo>
                  <a:pt x="7437" y="12840"/>
                </a:lnTo>
                <a:lnTo>
                  <a:pt x="7464" y="12849"/>
                </a:lnTo>
                <a:lnTo>
                  <a:pt x="7473" y="12849"/>
                </a:lnTo>
                <a:lnTo>
                  <a:pt x="7481" y="12840"/>
                </a:lnTo>
                <a:lnTo>
                  <a:pt x="7490" y="12840"/>
                </a:lnTo>
                <a:lnTo>
                  <a:pt x="7499" y="12840"/>
                </a:lnTo>
                <a:lnTo>
                  <a:pt x="7508" y="12840"/>
                </a:lnTo>
                <a:lnTo>
                  <a:pt x="7517" y="12840"/>
                </a:lnTo>
                <a:lnTo>
                  <a:pt x="7525" y="12840"/>
                </a:lnTo>
                <a:lnTo>
                  <a:pt x="7534" y="12840"/>
                </a:lnTo>
                <a:lnTo>
                  <a:pt x="7543" y="12840"/>
                </a:lnTo>
                <a:lnTo>
                  <a:pt x="7552" y="12831"/>
                </a:lnTo>
                <a:lnTo>
                  <a:pt x="7561" y="12823"/>
                </a:lnTo>
                <a:lnTo>
                  <a:pt x="7570" y="12814"/>
                </a:lnTo>
                <a:lnTo>
                  <a:pt x="7561" y="12805"/>
                </a:lnTo>
                <a:close/>
                <a:moveTo>
                  <a:pt x="7411" y="12911"/>
                </a:moveTo>
                <a:lnTo>
                  <a:pt x="7402" y="12902"/>
                </a:lnTo>
                <a:lnTo>
                  <a:pt x="7402" y="12911"/>
                </a:lnTo>
                <a:lnTo>
                  <a:pt x="7393" y="12911"/>
                </a:lnTo>
                <a:lnTo>
                  <a:pt x="7393" y="12920"/>
                </a:lnTo>
                <a:lnTo>
                  <a:pt x="7402" y="12920"/>
                </a:lnTo>
                <a:lnTo>
                  <a:pt x="7411" y="12929"/>
                </a:lnTo>
                <a:lnTo>
                  <a:pt x="7411" y="12920"/>
                </a:lnTo>
                <a:close/>
                <a:moveTo>
                  <a:pt x="7649" y="12823"/>
                </a:moveTo>
                <a:lnTo>
                  <a:pt x="7649" y="12814"/>
                </a:lnTo>
                <a:lnTo>
                  <a:pt x="7640" y="12814"/>
                </a:lnTo>
                <a:lnTo>
                  <a:pt x="7623" y="12823"/>
                </a:lnTo>
                <a:lnTo>
                  <a:pt x="7614" y="12814"/>
                </a:lnTo>
                <a:lnTo>
                  <a:pt x="7614" y="12823"/>
                </a:lnTo>
                <a:lnTo>
                  <a:pt x="7605" y="12823"/>
                </a:lnTo>
                <a:lnTo>
                  <a:pt x="7596" y="12831"/>
                </a:lnTo>
                <a:lnTo>
                  <a:pt x="7605" y="12831"/>
                </a:lnTo>
                <a:lnTo>
                  <a:pt x="7614" y="12831"/>
                </a:lnTo>
                <a:lnTo>
                  <a:pt x="7623" y="12831"/>
                </a:lnTo>
                <a:lnTo>
                  <a:pt x="7631" y="12823"/>
                </a:lnTo>
                <a:lnTo>
                  <a:pt x="7649" y="12823"/>
                </a:lnTo>
                <a:lnTo>
                  <a:pt x="7658" y="12823"/>
                </a:lnTo>
                <a:lnTo>
                  <a:pt x="7667" y="12823"/>
                </a:lnTo>
                <a:lnTo>
                  <a:pt x="7667" y="12814"/>
                </a:lnTo>
                <a:lnTo>
                  <a:pt x="7658" y="12814"/>
                </a:lnTo>
                <a:close/>
                <a:moveTo>
                  <a:pt x="3661" y="6169"/>
                </a:moveTo>
                <a:lnTo>
                  <a:pt x="3661" y="6160"/>
                </a:lnTo>
                <a:lnTo>
                  <a:pt x="3652" y="6160"/>
                </a:lnTo>
                <a:lnTo>
                  <a:pt x="3661" y="6178"/>
                </a:lnTo>
                <a:lnTo>
                  <a:pt x="3670" y="6178"/>
                </a:lnTo>
                <a:close/>
                <a:moveTo>
                  <a:pt x="7349" y="12893"/>
                </a:moveTo>
                <a:lnTo>
                  <a:pt x="7340" y="12884"/>
                </a:lnTo>
                <a:lnTo>
                  <a:pt x="7331" y="12876"/>
                </a:lnTo>
                <a:lnTo>
                  <a:pt x="7340" y="12876"/>
                </a:lnTo>
                <a:lnTo>
                  <a:pt x="7331" y="12867"/>
                </a:lnTo>
                <a:lnTo>
                  <a:pt x="7314" y="12867"/>
                </a:lnTo>
                <a:lnTo>
                  <a:pt x="7314" y="12858"/>
                </a:lnTo>
                <a:lnTo>
                  <a:pt x="7331" y="12849"/>
                </a:lnTo>
                <a:lnTo>
                  <a:pt x="7323" y="12840"/>
                </a:lnTo>
                <a:lnTo>
                  <a:pt x="7314" y="12840"/>
                </a:lnTo>
                <a:lnTo>
                  <a:pt x="7296" y="12849"/>
                </a:lnTo>
                <a:lnTo>
                  <a:pt x="7234" y="12840"/>
                </a:lnTo>
                <a:lnTo>
                  <a:pt x="7217" y="12831"/>
                </a:lnTo>
                <a:lnTo>
                  <a:pt x="7217" y="12849"/>
                </a:lnTo>
                <a:lnTo>
                  <a:pt x="7217" y="12858"/>
                </a:lnTo>
                <a:lnTo>
                  <a:pt x="7217" y="12867"/>
                </a:lnTo>
                <a:lnTo>
                  <a:pt x="7226" y="12867"/>
                </a:lnTo>
                <a:lnTo>
                  <a:pt x="7234" y="12867"/>
                </a:lnTo>
                <a:lnTo>
                  <a:pt x="7234" y="12876"/>
                </a:lnTo>
                <a:lnTo>
                  <a:pt x="7243" y="12884"/>
                </a:lnTo>
                <a:lnTo>
                  <a:pt x="7252" y="12884"/>
                </a:lnTo>
                <a:lnTo>
                  <a:pt x="7252" y="12893"/>
                </a:lnTo>
                <a:lnTo>
                  <a:pt x="7270" y="12893"/>
                </a:lnTo>
                <a:lnTo>
                  <a:pt x="7261" y="12884"/>
                </a:lnTo>
                <a:lnTo>
                  <a:pt x="7261" y="12876"/>
                </a:lnTo>
                <a:lnTo>
                  <a:pt x="7261" y="12867"/>
                </a:lnTo>
                <a:lnTo>
                  <a:pt x="7270" y="12867"/>
                </a:lnTo>
                <a:lnTo>
                  <a:pt x="7278" y="12867"/>
                </a:lnTo>
                <a:lnTo>
                  <a:pt x="7287" y="12876"/>
                </a:lnTo>
                <a:lnTo>
                  <a:pt x="7296" y="12867"/>
                </a:lnTo>
                <a:lnTo>
                  <a:pt x="7296" y="12876"/>
                </a:lnTo>
                <a:lnTo>
                  <a:pt x="7287" y="12884"/>
                </a:lnTo>
                <a:lnTo>
                  <a:pt x="7296" y="12893"/>
                </a:lnTo>
                <a:lnTo>
                  <a:pt x="7305" y="12893"/>
                </a:lnTo>
                <a:lnTo>
                  <a:pt x="7314" y="12893"/>
                </a:lnTo>
                <a:lnTo>
                  <a:pt x="7323" y="12893"/>
                </a:lnTo>
                <a:lnTo>
                  <a:pt x="7331" y="12893"/>
                </a:lnTo>
                <a:lnTo>
                  <a:pt x="7340" y="12902"/>
                </a:lnTo>
                <a:lnTo>
                  <a:pt x="7340" y="12911"/>
                </a:lnTo>
                <a:lnTo>
                  <a:pt x="7349" y="12911"/>
                </a:lnTo>
                <a:lnTo>
                  <a:pt x="7358" y="12911"/>
                </a:lnTo>
                <a:lnTo>
                  <a:pt x="7358" y="12902"/>
                </a:lnTo>
                <a:close/>
                <a:moveTo>
                  <a:pt x="7173" y="12840"/>
                </a:moveTo>
                <a:lnTo>
                  <a:pt x="7164" y="12840"/>
                </a:lnTo>
                <a:lnTo>
                  <a:pt x="7155" y="12840"/>
                </a:lnTo>
                <a:lnTo>
                  <a:pt x="7146" y="12840"/>
                </a:lnTo>
                <a:lnTo>
                  <a:pt x="7137" y="12831"/>
                </a:lnTo>
                <a:lnTo>
                  <a:pt x="7128" y="12831"/>
                </a:lnTo>
                <a:lnTo>
                  <a:pt x="7111" y="12831"/>
                </a:lnTo>
                <a:lnTo>
                  <a:pt x="7111" y="12840"/>
                </a:lnTo>
                <a:lnTo>
                  <a:pt x="7120" y="12831"/>
                </a:lnTo>
                <a:lnTo>
                  <a:pt x="7128" y="12840"/>
                </a:lnTo>
                <a:lnTo>
                  <a:pt x="7137" y="12849"/>
                </a:lnTo>
                <a:lnTo>
                  <a:pt x="7146" y="12849"/>
                </a:lnTo>
                <a:lnTo>
                  <a:pt x="7155" y="12858"/>
                </a:lnTo>
                <a:lnTo>
                  <a:pt x="7164" y="12858"/>
                </a:lnTo>
                <a:lnTo>
                  <a:pt x="7173" y="12858"/>
                </a:lnTo>
                <a:lnTo>
                  <a:pt x="7181" y="12867"/>
                </a:lnTo>
                <a:lnTo>
                  <a:pt x="7190" y="12858"/>
                </a:lnTo>
                <a:lnTo>
                  <a:pt x="7190" y="12849"/>
                </a:lnTo>
                <a:lnTo>
                  <a:pt x="7181" y="12840"/>
                </a:lnTo>
                <a:close/>
                <a:moveTo>
                  <a:pt x="4199" y="6954"/>
                </a:moveTo>
                <a:lnTo>
                  <a:pt x="4199" y="6962"/>
                </a:lnTo>
                <a:lnTo>
                  <a:pt x="4191" y="6962"/>
                </a:lnTo>
                <a:lnTo>
                  <a:pt x="4199" y="6971"/>
                </a:lnTo>
                <a:lnTo>
                  <a:pt x="4208" y="6962"/>
                </a:lnTo>
                <a:lnTo>
                  <a:pt x="4199" y="6962"/>
                </a:lnTo>
                <a:close/>
                <a:moveTo>
                  <a:pt x="4314" y="10378"/>
                </a:moveTo>
                <a:lnTo>
                  <a:pt x="4314" y="10387"/>
                </a:lnTo>
                <a:lnTo>
                  <a:pt x="4323" y="10387"/>
                </a:lnTo>
                <a:lnTo>
                  <a:pt x="4332" y="10378"/>
                </a:lnTo>
                <a:lnTo>
                  <a:pt x="4323" y="10378"/>
                </a:lnTo>
                <a:close/>
                <a:moveTo>
                  <a:pt x="1200" y="9187"/>
                </a:moveTo>
                <a:lnTo>
                  <a:pt x="1200" y="9195"/>
                </a:lnTo>
                <a:close/>
                <a:moveTo>
                  <a:pt x="5637" y="8383"/>
                </a:moveTo>
                <a:lnTo>
                  <a:pt x="5637" y="8375"/>
                </a:lnTo>
                <a:lnTo>
                  <a:pt x="5637" y="8366"/>
                </a:lnTo>
                <a:lnTo>
                  <a:pt x="5620" y="8375"/>
                </a:lnTo>
                <a:lnTo>
                  <a:pt x="5620" y="8383"/>
                </a:lnTo>
                <a:lnTo>
                  <a:pt x="5629" y="8383"/>
                </a:lnTo>
                <a:close/>
                <a:moveTo>
                  <a:pt x="5673" y="8392"/>
                </a:moveTo>
                <a:lnTo>
                  <a:pt x="5673" y="8383"/>
                </a:lnTo>
                <a:lnTo>
                  <a:pt x="5655" y="8366"/>
                </a:lnTo>
                <a:lnTo>
                  <a:pt x="5655" y="8357"/>
                </a:lnTo>
                <a:lnTo>
                  <a:pt x="5646" y="8348"/>
                </a:lnTo>
                <a:lnTo>
                  <a:pt x="5637" y="8339"/>
                </a:lnTo>
                <a:lnTo>
                  <a:pt x="5629" y="8339"/>
                </a:lnTo>
                <a:lnTo>
                  <a:pt x="5629" y="8348"/>
                </a:lnTo>
                <a:lnTo>
                  <a:pt x="5629" y="8357"/>
                </a:lnTo>
                <a:lnTo>
                  <a:pt x="5637" y="8348"/>
                </a:lnTo>
                <a:lnTo>
                  <a:pt x="5637" y="8357"/>
                </a:lnTo>
                <a:lnTo>
                  <a:pt x="5637" y="8375"/>
                </a:lnTo>
                <a:lnTo>
                  <a:pt x="5646" y="8375"/>
                </a:lnTo>
                <a:lnTo>
                  <a:pt x="5655" y="8383"/>
                </a:lnTo>
                <a:lnTo>
                  <a:pt x="5655" y="8392"/>
                </a:lnTo>
                <a:lnTo>
                  <a:pt x="5655" y="8401"/>
                </a:lnTo>
                <a:lnTo>
                  <a:pt x="5646" y="8401"/>
                </a:lnTo>
                <a:lnTo>
                  <a:pt x="5637" y="8410"/>
                </a:lnTo>
                <a:lnTo>
                  <a:pt x="5629" y="8410"/>
                </a:lnTo>
                <a:lnTo>
                  <a:pt x="5629" y="8419"/>
                </a:lnTo>
                <a:lnTo>
                  <a:pt x="5637" y="8427"/>
                </a:lnTo>
                <a:lnTo>
                  <a:pt x="5655" y="8427"/>
                </a:lnTo>
                <a:lnTo>
                  <a:pt x="5673" y="8419"/>
                </a:lnTo>
                <a:lnTo>
                  <a:pt x="5682" y="8410"/>
                </a:lnTo>
                <a:lnTo>
                  <a:pt x="5682" y="8401"/>
                </a:lnTo>
                <a:close/>
                <a:moveTo>
                  <a:pt x="4129" y="6522"/>
                </a:moveTo>
                <a:lnTo>
                  <a:pt x="4120" y="6522"/>
                </a:lnTo>
                <a:lnTo>
                  <a:pt x="4147" y="6540"/>
                </a:lnTo>
                <a:lnTo>
                  <a:pt x="4147" y="6531"/>
                </a:lnTo>
                <a:lnTo>
                  <a:pt x="4138" y="6522"/>
                </a:lnTo>
                <a:close/>
                <a:moveTo>
                  <a:pt x="3891" y="6222"/>
                </a:moveTo>
                <a:lnTo>
                  <a:pt x="3882" y="6222"/>
                </a:lnTo>
                <a:lnTo>
                  <a:pt x="3882" y="6231"/>
                </a:lnTo>
                <a:lnTo>
                  <a:pt x="3882" y="6240"/>
                </a:lnTo>
                <a:lnTo>
                  <a:pt x="3891" y="6249"/>
                </a:lnTo>
                <a:lnTo>
                  <a:pt x="3891" y="6240"/>
                </a:lnTo>
                <a:close/>
                <a:moveTo>
                  <a:pt x="4111" y="6513"/>
                </a:moveTo>
                <a:lnTo>
                  <a:pt x="4111" y="6505"/>
                </a:lnTo>
                <a:lnTo>
                  <a:pt x="4111" y="6496"/>
                </a:lnTo>
                <a:lnTo>
                  <a:pt x="4111" y="6469"/>
                </a:lnTo>
                <a:lnTo>
                  <a:pt x="4111" y="6460"/>
                </a:lnTo>
                <a:lnTo>
                  <a:pt x="4111" y="6487"/>
                </a:lnTo>
                <a:lnTo>
                  <a:pt x="4102" y="6505"/>
                </a:lnTo>
                <a:lnTo>
                  <a:pt x="4111" y="6505"/>
                </a:lnTo>
                <a:lnTo>
                  <a:pt x="4111" y="6513"/>
                </a:lnTo>
                <a:lnTo>
                  <a:pt x="4120" y="6522"/>
                </a:lnTo>
                <a:close/>
                <a:moveTo>
                  <a:pt x="6352" y="7810"/>
                </a:moveTo>
                <a:lnTo>
                  <a:pt x="6352" y="7801"/>
                </a:lnTo>
                <a:lnTo>
                  <a:pt x="6352" y="7792"/>
                </a:lnTo>
                <a:lnTo>
                  <a:pt x="6343" y="7792"/>
                </a:lnTo>
                <a:lnTo>
                  <a:pt x="6343" y="7801"/>
                </a:lnTo>
                <a:lnTo>
                  <a:pt x="6343" y="7810"/>
                </a:lnTo>
                <a:lnTo>
                  <a:pt x="6352" y="7819"/>
                </a:lnTo>
                <a:lnTo>
                  <a:pt x="6361" y="7819"/>
                </a:lnTo>
                <a:lnTo>
                  <a:pt x="6361" y="7810"/>
                </a:lnTo>
                <a:close/>
                <a:moveTo>
                  <a:pt x="6564" y="10899"/>
                </a:moveTo>
                <a:lnTo>
                  <a:pt x="6555" y="10899"/>
                </a:lnTo>
                <a:lnTo>
                  <a:pt x="6555" y="10908"/>
                </a:lnTo>
                <a:lnTo>
                  <a:pt x="6564" y="10908"/>
                </a:lnTo>
                <a:close/>
                <a:moveTo>
                  <a:pt x="6793" y="12214"/>
                </a:moveTo>
                <a:lnTo>
                  <a:pt x="6802" y="12231"/>
                </a:lnTo>
                <a:lnTo>
                  <a:pt x="6811" y="12231"/>
                </a:lnTo>
                <a:lnTo>
                  <a:pt x="6829" y="12223"/>
                </a:lnTo>
                <a:lnTo>
                  <a:pt x="6837" y="12205"/>
                </a:lnTo>
                <a:lnTo>
                  <a:pt x="6829" y="12178"/>
                </a:lnTo>
                <a:lnTo>
                  <a:pt x="6820" y="12170"/>
                </a:lnTo>
                <a:lnTo>
                  <a:pt x="6820" y="12161"/>
                </a:lnTo>
                <a:lnTo>
                  <a:pt x="6802" y="12170"/>
                </a:lnTo>
                <a:lnTo>
                  <a:pt x="6802" y="12178"/>
                </a:lnTo>
                <a:lnTo>
                  <a:pt x="6811" y="12187"/>
                </a:lnTo>
                <a:lnTo>
                  <a:pt x="6802" y="12196"/>
                </a:lnTo>
                <a:close/>
                <a:moveTo>
                  <a:pt x="6855" y="12143"/>
                </a:moveTo>
                <a:lnTo>
                  <a:pt x="6846" y="12152"/>
                </a:lnTo>
                <a:lnTo>
                  <a:pt x="6829" y="12161"/>
                </a:lnTo>
                <a:lnTo>
                  <a:pt x="6829" y="12170"/>
                </a:lnTo>
                <a:lnTo>
                  <a:pt x="6829" y="12178"/>
                </a:lnTo>
                <a:lnTo>
                  <a:pt x="6837" y="12187"/>
                </a:lnTo>
                <a:lnTo>
                  <a:pt x="6837" y="12196"/>
                </a:lnTo>
                <a:lnTo>
                  <a:pt x="6846" y="12214"/>
                </a:lnTo>
                <a:lnTo>
                  <a:pt x="6846" y="12223"/>
                </a:lnTo>
                <a:lnTo>
                  <a:pt x="6864" y="12214"/>
                </a:lnTo>
                <a:lnTo>
                  <a:pt x="6873" y="12223"/>
                </a:lnTo>
                <a:lnTo>
                  <a:pt x="6873" y="12214"/>
                </a:lnTo>
                <a:lnTo>
                  <a:pt x="6873" y="12205"/>
                </a:lnTo>
                <a:lnTo>
                  <a:pt x="6873" y="12196"/>
                </a:lnTo>
                <a:lnTo>
                  <a:pt x="6873" y="12187"/>
                </a:lnTo>
                <a:lnTo>
                  <a:pt x="6864" y="12178"/>
                </a:lnTo>
                <a:lnTo>
                  <a:pt x="6864" y="12170"/>
                </a:lnTo>
                <a:lnTo>
                  <a:pt x="6855" y="12170"/>
                </a:lnTo>
                <a:lnTo>
                  <a:pt x="6855" y="12161"/>
                </a:lnTo>
                <a:close/>
                <a:moveTo>
                  <a:pt x="6846" y="12134"/>
                </a:moveTo>
                <a:lnTo>
                  <a:pt x="6837" y="12134"/>
                </a:lnTo>
                <a:lnTo>
                  <a:pt x="6829" y="12134"/>
                </a:lnTo>
                <a:lnTo>
                  <a:pt x="6829" y="12143"/>
                </a:lnTo>
                <a:lnTo>
                  <a:pt x="6837" y="12143"/>
                </a:lnTo>
                <a:lnTo>
                  <a:pt x="6855" y="12143"/>
                </a:lnTo>
                <a:close/>
                <a:moveTo>
                  <a:pt x="5796" y="8401"/>
                </a:moveTo>
                <a:lnTo>
                  <a:pt x="5787" y="8401"/>
                </a:lnTo>
                <a:lnTo>
                  <a:pt x="5779" y="8410"/>
                </a:lnTo>
                <a:lnTo>
                  <a:pt x="5770" y="8419"/>
                </a:lnTo>
                <a:lnTo>
                  <a:pt x="5779" y="8419"/>
                </a:lnTo>
                <a:lnTo>
                  <a:pt x="5787" y="8419"/>
                </a:lnTo>
                <a:lnTo>
                  <a:pt x="5787" y="8410"/>
                </a:lnTo>
                <a:lnTo>
                  <a:pt x="5796" y="8410"/>
                </a:lnTo>
                <a:close/>
                <a:moveTo>
                  <a:pt x="5682" y="8366"/>
                </a:moveTo>
                <a:lnTo>
                  <a:pt x="5682" y="8375"/>
                </a:lnTo>
                <a:lnTo>
                  <a:pt x="5699" y="8375"/>
                </a:lnTo>
                <a:lnTo>
                  <a:pt x="5690" y="8366"/>
                </a:lnTo>
                <a:close/>
                <a:moveTo>
                  <a:pt x="5708" y="8445"/>
                </a:moveTo>
                <a:lnTo>
                  <a:pt x="5708" y="8436"/>
                </a:lnTo>
                <a:lnTo>
                  <a:pt x="5708" y="8445"/>
                </a:lnTo>
                <a:lnTo>
                  <a:pt x="5717" y="8445"/>
                </a:lnTo>
                <a:close/>
                <a:moveTo>
                  <a:pt x="5708" y="8392"/>
                </a:moveTo>
                <a:lnTo>
                  <a:pt x="5699" y="8392"/>
                </a:lnTo>
                <a:lnTo>
                  <a:pt x="5699" y="8401"/>
                </a:lnTo>
                <a:lnTo>
                  <a:pt x="5717" y="8410"/>
                </a:lnTo>
                <a:lnTo>
                  <a:pt x="5726" y="8401"/>
                </a:lnTo>
                <a:lnTo>
                  <a:pt x="5726" y="8392"/>
                </a:lnTo>
                <a:lnTo>
                  <a:pt x="5726" y="8383"/>
                </a:lnTo>
                <a:close/>
                <a:moveTo>
                  <a:pt x="7393" y="12929"/>
                </a:moveTo>
                <a:lnTo>
                  <a:pt x="7376" y="12929"/>
                </a:lnTo>
                <a:lnTo>
                  <a:pt x="7367" y="12929"/>
                </a:lnTo>
                <a:lnTo>
                  <a:pt x="7367" y="12937"/>
                </a:lnTo>
                <a:lnTo>
                  <a:pt x="7376" y="12937"/>
                </a:lnTo>
                <a:lnTo>
                  <a:pt x="7384" y="12937"/>
                </a:lnTo>
                <a:lnTo>
                  <a:pt x="7393" y="12937"/>
                </a:lnTo>
                <a:close/>
                <a:moveTo>
                  <a:pt x="6864" y="11949"/>
                </a:moveTo>
                <a:lnTo>
                  <a:pt x="6873" y="11949"/>
                </a:lnTo>
                <a:lnTo>
                  <a:pt x="6881" y="11958"/>
                </a:lnTo>
                <a:lnTo>
                  <a:pt x="6890" y="11949"/>
                </a:lnTo>
                <a:lnTo>
                  <a:pt x="6899" y="11949"/>
                </a:lnTo>
                <a:lnTo>
                  <a:pt x="6899" y="11940"/>
                </a:lnTo>
                <a:lnTo>
                  <a:pt x="6899" y="11931"/>
                </a:lnTo>
                <a:lnTo>
                  <a:pt x="6899" y="11914"/>
                </a:lnTo>
                <a:lnTo>
                  <a:pt x="6899" y="11905"/>
                </a:lnTo>
                <a:lnTo>
                  <a:pt x="6890" y="11905"/>
                </a:lnTo>
                <a:lnTo>
                  <a:pt x="6881" y="11905"/>
                </a:lnTo>
                <a:lnTo>
                  <a:pt x="6881" y="11914"/>
                </a:lnTo>
                <a:lnTo>
                  <a:pt x="6881" y="11922"/>
                </a:lnTo>
                <a:lnTo>
                  <a:pt x="6873" y="11931"/>
                </a:lnTo>
                <a:lnTo>
                  <a:pt x="6873" y="11940"/>
                </a:lnTo>
                <a:close/>
                <a:moveTo>
                  <a:pt x="6467" y="8569"/>
                </a:moveTo>
                <a:lnTo>
                  <a:pt x="6467" y="8560"/>
                </a:lnTo>
                <a:lnTo>
                  <a:pt x="6476" y="8560"/>
                </a:lnTo>
                <a:lnTo>
                  <a:pt x="6484" y="8551"/>
                </a:lnTo>
                <a:lnTo>
                  <a:pt x="6476" y="8542"/>
                </a:lnTo>
                <a:lnTo>
                  <a:pt x="6467" y="8542"/>
                </a:lnTo>
                <a:lnTo>
                  <a:pt x="6467" y="8551"/>
                </a:lnTo>
                <a:lnTo>
                  <a:pt x="6458" y="8551"/>
                </a:lnTo>
                <a:lnTo>
                  <a:pt x="6458" y="8560"/>
                </a:lnTo>
                <a:lnTo>
                  <a:pt x="6458" y="8569"/>
                </a:lnTo>
                <a:close/>
                <a:moveTo>
                  <a:pt x="6864" y="11755"/>
                </a:moveTo>
                <a:lnTo>
                  <a:pt x="6855" y="11755"/>
                </a:lnTo>
                <a:lnTo>
                  <a:pt x="6855" y="11764"/>
                </a:lnTo>
                <a:lnTo>
                  <a:pt x="6873" y="11764"/>
                </a:lnTo>
                <a:lnTo>
                  <a:pt x="6873" y="11755"/>
                </a:lnTo>
                <a:close/>
                <a:moveTo>
                  <a:pt x="6546" y="7748"/>
                </a:moveTo>
                <a:lnTo>
                  <a:pt x="6537" y="7748"/>
                </a:lnTo>
                <a:close/>
                <a:moveTo>
                  <a:pt x="6926" y="11772"/>
                </a:moveTo>
                <a:lnTo>
                  <a:pt x="6917" y="11781"/>
                </a:lnTo>
                <a:lnTo>
                  <a:pt x="6908" y="11781"/>
                </a:lnTo>
                <a:lnTo>
                  <a:pt x="6926" y="11790"/>
                </a:lnTo>
                <a:lnTo>
                  <a:pt x="6926" y="11781"/>
                </a:lnTo>
                <a:lnTo>
                  <a:pt x="6934" y="11781"/>
                </a:lnTo>
                <a:close/>
                <a:moveTo>
                  <a:pt x="6970" y="11843"/>
                </a:moveTo>
                <a:lnTo>
                  <a:pt x="6961" y="11852"/>
                </a:lnTo>
                <a:lnTo>
                  <a:pt x="6961" y="11861"/>
                </a:lnTo>
                <a:lnTo>
                  <a:pt x="6970" y="11870"/>
                </a:lnTo>
                <a:lnTo>
                  <a:pt x="6978" y="11870"/>
                </a:lnTo>
                <a:lnTo>
                  <a:pt x="6996" y="11861"/>
                </a:lnTo>
                <a:lnTo>
                  <a:pt x="7005" y="11852"/>
                </a:lnTo>
                <a:lnTo>
                  <a:pt x="7005" y="11843"/>
                </a:lnTo>
                <a:lnTo>
                  <a:pt x="7005" y="11834"/>
                </a:lnTo>
                <a:lnTo>
                  <a:pt x="6987" y="11825"/>
                </a:lnTo>
                <a:lnTo>
                  <a:pt x="6978" y="11825"/>
                </a:lnTo>
                <a:lnTo>
                  <a:pt x="6970" y="11825"/>
                </a:lnTo>
                <a:lnTo>
                  <a:pt x="6970" y="11834"/>
                </a:lnTo>
                <a:close/>
                <a:moveTo>
                  <a:pt x="6943" y="11843"/>
                </a:moveTo>
                <a:lnTo>
                  <a:pt x="6934" y="11843"/>
                </a:lnTo>
                <a:lnTo>
                  <a:pt x="6934" y="11852"/>
                </a:lnTo>
                <a:lnTo>
                  <a:pt x="6934" y="11861"/>
                </a:lnTo>
                <a:lnTo>
                  <a:pt x="6934" y="11870"/>
                </a:lnTo>
                <a:lnTo>
                  <a:pt x="6943" y="11870"/>
                </a:lnTo>
                <a:lnTo>
                  <a:pt x="6943" y="11861"/>
                </a:lnTo>
                <a:lnTo>
                  <a:pt x="6943" y="11852"/>
                </a:lnTo>
                <a:close/>
                <a:moveTo>
                  <a:pt x="6555" y="8251"/>
                </a:moveTo>
                <a:lnTo>
                  <a:pt x="6555" y="8260"/>
                </a:lnTo>
                <a:close/>
                <a:moveTo>
                  <a:pt x="4279" y="6540"/>
                </a:moveTo>
                <a:lnTo>
                  <a:pt x="4279" y="6549"/>
                </a:lnTo>
                <a:lnTo>
                  <a:pt x="4288" y="6549"/>
                </a:lnTo>
                <a:close/>
                <a:moveTo>
                  <a:pt x="4023" y="6143"/>
                </a:moveTo>
                <a:lnTo>
                  <a:pt x="4023" y="6134"/>
                </a:lnTo>
                <a:lnTo>
                  <a:pt x="4014" y="6125"/>
                </a:lnTo>
                <a:lnTo>
                  <a:pt x="4005" y="6125"/>
                </a:lnTo>
                <a:lnTo>
                  <a:pt x="4005" y="6134"/>
                </a:lnTo>
                <a:lnTo>
                  <a:pt x="4005" y="6143"/>
                </a:lnTo>
                <a:lnTo>
                  <a:pt x="4014" y="6151"/>
                </a:lnTo>
                <a:lnTo>
                  <a:pt x="4032" y="6160"/>
                </a:lnTo>
                <a:lnTo>
                  <a:pt x="4041" y="6169"/>
                </a:lnTo>
                <a:lnTo>
                  <a:pt x="4041" y="6160"/>
                </a:lnTo>
                <a:lnTo>
                  <a:pt x="4041" y="6151"/>
                </a:lnTo>
                <a:close/>
                <a:moveTo>
                  <a:pt x="4102" y="6151"/>
                </a:moveTo>
                <a:lnTo>
                  <a:pt x="4094" y="6151"/>
                </a:lnTo>
                <a:lnTo>
                  <a:pt x="4094" y="6160"/>
                </a:lnTo>
                <a:lnTo>
                  <a:pt x="4085" y="6178"/>
                </a:lnTo>
                <a:lnTo>
                  <a:pt x="4085" y="6187"/>
                </a:lnTo>
                <a:lnTo>
                  <a:pt x="4102" y="6187"/>
                </a:lnTo>
                <a:lnTo>
                  <a:pt x="4111" y="6169"/>
                </a:lnTo>
                <a:lnTo>
                  <a:pt x="4102" y="6160"/>
                </a:lnTo>
                <a:close/>
                <a:moveTo>
                  <a:pt x="6555" y="7748"/>
                </a:moveTo>
                <a:lnTo>
                  <a:pt x="6564" y="7739"/>
                </a:lnTo>
                <a:lnTo>
                  <a:pt x="6564" y="7730"/>
                </a:lnTo>
                <a:lnTo>
                  <a:pt x="6555" y="7730"/>
                </a:lnTo>
                <a:lnTo>
                  <a:pt x="6555" y="7739"/>
                </a:lnTo>
                <a:close/>
                <a:moveTo>
                  <a:pt x="3917" y="5948"/>
                </a:moveTo>
                <a:lnTo>
                  <a:pt x="3926" y="5957"/>
                </a:lnTo>
                <a:lnTo>
                  <a:pt x="3926" y="5948"/>
                </a:lnTo>
                <a:close/>
                <a:moveTo>
                  <a:pt x="4191" y="6407"/>
                </a:moveTo>
                <a:lnTo>
                  <a:pt x="4182" y="6407"/>
                </a:lnTo>
                <a:lnTo>
                  <a:pt x="4182" y="6425"/>
                </a:lnTo>
                <a:lnTo>
                  <a:pt x="4182" y="6416"/>
                </a:lnTo>
                <a:lnTo>
                  <a:pt x="4191" y="6407"/>
                </a:lnTo>
                <a:lnTo>
                  <a:pt x="4191" y="6399"/>
                </a:lnTo>
                <a:close/>
                <a:moveTo>
                  <a:pt x="6617" y="8163"/>
                </a:moveTo>
                <a:lnTo>
                  <a:pt x="6608" y="8154"/>
                </a:lnTo>
                <a:lnTo>
                  <a:pt x="6608" y="8163"/>
                </a:lnTo>
                <a:close/>
                <a:moveTo>
                  <a:pt x="4226" y="6487"/>
                </a:moveTo>
                <a:lnTo>
                  <a:pt x="4217" y="6478"/>
                </a:lnTo>
                <a:lnTo>
                  <a:pt x="4217" y="6487"/>
                </a:lnTo>
                <a:lnTo>
                  <a:pt x="4226" y="6487"/>
                </a:lnTo>
                <a:lnTo>
                  <a:pt x="4226" y="6496"/>
                </a:lnTo>
                <a:lnTo>
                  <a:pt x="4235" y="6496"/>
                </a:lnTo>
                <a:close/>
                <a:moveTo>
                  <a:pt x="6899" y="11711"/>
                </a:moveTo>
                <a:lnTo>
                  <a:pt x="6890" y="11719"/>
                </a:lnTo>
                <a:lnTo>
                  <a:pt x="6890" y="11728"/>
                </a:lnTo>
                <a:lnTo>
                  <a:pt x="6899" y="11737"/>
                </a:lnTo>
                <a:lnTo>
                  <a:pt x="6908" y="11737"/>
                </a:lnTo>
                <a:lnTo>
                  <a:pt x="6917" y="11737"/>
                </a:lnTo>
                <a:lnTo>
                  <a:pt x="6926" y="11737"/>
                </a:lnTo>
                <a:lnTo>
                  <a:pt x="6934" y="11737"/>
                </a:lnTo>
                <a:lnTo>
                  <a:pt x="6934" y="11728"/>
                </a:lnTo>
                <a:lnTo>
                  <a:pt x="6934" y="11719"/>
                </a:lnTo>
                <a:lnTo>
                  <a:pt x="6943" y="11719"/>
                </a:lnTo>
                <a:lnTo>
                  <a:pt x="6952" y="11711"/>
                </a:lnTo>
                <a:lnTo>
                  <a:pt x="6961" y="11702"/>
                </a:lnTo>
                <a:lnTo>
                  <a:pt x="6952" y="11693"/>
                </a:lnTo>
                <a:lnTo>
                  <a:pt x="6952" y="11684"/>
                </a:lnTo>
                <a:lnTo>
                  <a:pt x="6943" y="11675"/>
                </a:lnTo>
                <a:lnTo>
                  <a:pt x="6934" y="11675"/>
                </a:lnTo>
                <a:lnTo>
                  <a:pt x="6934" y="11667"/>
                </a:lnTo>
                <a:lnTo>
                  <a:pt x="6943" y="11667"/>
                </a:lnTo>
                <a:lnTo>
                  <a:pt x="6943" y="11658"/>
                </a:lnTo>
                <a:lnTo>
                  <a:pt x="6952" y="11658"/>
                </a:lnTo>
                <a:lnTo>
                  <a:pt x="6961" y="11658"/>
                </a:lnTo>
                <a:lnTo>
                  <a:pt x="6952" y="11649"/>
                </a:lnTo>
                <a:lnTo>
                  <a:pt x="6961" y="11640"/>
                </a:lnTo>
                <a:lnTo>
                  <a:pt x="6961" y="11631"/>
                </a:lnTo>
                <a:lnTo>
                  <a:pt x="6961" y="11622"/>
                </a:lnTo>
                <a:lnTo>
                  <a:pt x="6952" y="11614"/>
                </a:lnTo>
                <a:lnTo>
                  <a:pt x="6952" y="11605"/>
                </a:lnTo>
                <a:lnTo>
                  <a:pt x="6934" y="11605"/>
                </a:lnTo>
                <a:lnTo>
                  <a:pt x="6917" y="11596"/>
                </a:lnTo>
                <a:lnTo>
                  <a:pt x="6917" y="11605"/>
                </a:lnTo>
                <a:lnTo>
                  <a:pt x="6917" y="11614"/>
                </a:lnTo>
                <a:lnTo>
                  <a:pt x="6917" y="11622"/>
                </a:lnTo>
                <a:lnTo>
                  <a:pt x="6908" y="11640"/>
                </a:lnTo>
                <a:lnTo>
                  <a:pt x="6908" y="11649"/>
                </a:lnTo>
                <a:lnTo>
                  <a:pt x="6908" y="11658"/>
                </a:lnTo>
                <a:lnTo>
                  <a:pt x="6899" y="11658"/>
                </a:lnTo>
                <a:lnTo>
                  <a:pt x="6908" y="11667"/>
                </a:lnTo>
                <a:lnTo>
                  <a:pt x="6899" y="11693"/>
                </a:lnTo>
                <a:close/>
                <a:moveTo>
                  <a:pt x="7967" y="12558"/>
                </a:moveTo>
                <a:lnTo>
                  <a:pt x="7967" y="12567"/>
                </a:lnTo>
                <a:close/>
                <a:moveTo>
                  <a:pt x="8099" y="12505"/>
                </a:moveTo>
                <a:lnTo>
                  <a:pt x="8099" y="12496"/>
                </a:lnTo>
                <a:lnTo>
                  <a:pt x="8108" y="12496"/>
                </a:lnTo>
                <a:lnTo>
                  <a:pt x="8099" y="12487"/>
                </a:lnTo>
                <a:lnTo>
                  <a:pt x="8081" y="12487"/>
                </a:lnTo>
                <a:lnTo>
                  <a:pt x="8072" y="12487"/>
                </a:lnTo>
                <a:lnTo>
                  <a:pt x="8072" y="12496"/>
                </a:lnTo>
                <a:lnTo>
                  <a:pt x="8072" y="12505"/>
                </a:lnTo>
                <a:lnTo>
                  <a:pt x="8081" y="12505"/>
                </a:lnTo>
                <a:lnTo>
                  <a:pt x="8072" y="12505"/>
                </a:lnTo>
                <a:lnTo>
                  <a:pt x="8064" y="12496"/>
                </a:lnTo>
                <a:lnTo>
                  <a:pt x="8055" y="12496"/>
                </a:lnTo>
                <a:lnTo>
                  <a:pt x="8055" y="12487"/>
                </a:lnTo>
                <a:lnTo>
                  <a:pt x="8064" y="12487"/>
                </a:lnTo>
                <a:lnTo>
                  <a:pt x="8064" y="12478"/>
                </a:lnTo>
                <a:lnTo>
                  <a:pt x="8055" y="12478"/>
                </a:lnTo>
                <a:lnTo>
                  <a:pt x="8046" y="12478"/>
                </a:lnTo>
                <a:lnTo>
                  <a:pt x="8028" y="12470"/>
                </a:lnTo>
                <a:lnTo>
                  <a:pt x="8028" y="12478"/>
                </a:lnTo>
                <a:lnTo>
                  <a:pt x="8011" y="12496"/>
                </a:lnTo>
                <a:lnTo>
                  <a:pt x="8011" y="12505"/>
                </a:lnTo>
                <a:lnTo>
                  <a:pt x="8020" y="12514"/>
                </a:lnTo>
                <a:lnTo>
                  <a:pt x="8011" y="12514"/>
                </a:lnTo>
                <a:lnTo>
                  <a:pt x="8002" y="12523"/>
                </a:lnTo>
                <a:lnTo>
                  <a:pt x="7975" y="12540"/>
                </a:lnTo>
                <a:lnTo>
                  <a:pt x="7984" y="12540"/>
                </a:lnTo>
                <a:lnTo>
                  <a:pt x="7975" y="12549"/>
                </a:lnTo>
                <a:lnTo>
                  <a:pt x="7975" y="12558"/>
                </a:lnTo>
                <a:lnTo>
                  <a:pt x="7984" y="12567"/>
                </a:lnTo>
                <a:lnTo>
                  <a:pt x="7993" y="12576"/>
                </a:lnTo>
                <a:lnTo>
                  <a:pt x="7993" y="12567"/>
                </a:lnTo>
                <a:lnTo>
                  <a:pt x="8002" y="12567"/>
                </a:lnTo>
                <a:lnTo>
                  <a:pt x="8011" y="12567"/>
                </a:lnTo>
                <a:lnTo>
                  <a:pt x="8020" y="12558"/>
                </a:lnTo>
                <a:lnTo>
                  <a:pt x="8011" y="12549"/>
                </a:lnTo>
                <a:lnTo>
                  <a:pt x="8046" y="12558"/>
                </a:lnTo>
                <a:lnTo>
                  <a:pt x="8046" y="12549"/>
                </a:lnTo>
                <a:lnTo>
                  <a:pt x="8046" y="12540"/>
                </a:lnTo>
                <a:lnTo>
                  <a:pt x="8072" y="12531"/>
                </a:lnTo>
                <a:lnTo>
                  <a:pt x="8081" y="12531"/>
                </a:lnTo>
                <a:lnTo>
                  <a:pt x="8081" y="12523"/>
                </a:lnTo>
                <a:lnTo>
                  <a:pt x="8090" y="12523"/>
                </a:lnTo>
                <a:lnTo>
                  <a:pt x="8108" y="12514"/>
                </a:lnTo>
                <a:lnTo>
                  <a:pt x="8108" y="12505"/>
                </a:lnTo>
                <a:close/>
                <a:moveTo>
                  <a:pt x="8064" y="12549"/>
                </a:moveTo>
                <a:lnTo>
                  <a:pt x="8055" y="12549"/>
                </a:lnTo>
                <a:lnTo>
                  <a:pt x="8064" y="12558"/>
                </a:lnTo>
                <a:close/>
                <a:moveTo>
                  <a:pt x="8787" y="10307"/>
                </a:moveTo>
                <a:lnTo>
                  <a:pt x="8778" y="10316"/>
                </a:lnTo>
                <a:lnTo>
                  <a:pt x="8787" y="10325"/>
                </a:lnTo>
                <a:lnTo>
                  <a:pt x="8787" y="10316"/>
                </a:lnTo>
                <a:lnTo>
                  <a:pt x="8796" y="10316"/>
                </a:lnTo>
                <a:close/>
                <a:moveTo>
                  <a:pt x="8796" y="10404"/>
                </a:moveTo>
                <a:lnTo>
                  <a:pt x="8796" y="10413"/>
                </a:lnTo>
                <a:lnTo>
                  <a:pt x="8787" y="10422"/>
                </a:lnTo>
                <a:lnTo>
                  <a:pt x="8787" y="10440"/>
                </a:lnTo>
                <a:lnTo>
                  <a:pt x="8796" y="10431"/>
                </a:lnTo>
                <a:lnTo>
                  <a:pt x="8796" y="10422"/>
                </a:lnTo>
                <a:lnTo>
                  <a:pt x="8805" y="10404"/>
                </a:lnTo>
                <a:close/>
                <a:moveTo>
                  <a:pt x="7808" y="11366"/>
                </a:moveTo>
                <a:lnTo>
                  <a:pt x="7799" y="11366"/>
                </a:lnTo>
                <a:lnTo>
                  <a:pt x="7790" y="11366"/>
                </a:lnTo>
                <a:lnTo>
                  <a:pt x="7799" y="11366"/>
                </a:lnTo>
                <a:lnTo>
                  <a:pt x="7808" y="11375"/>
                </a:lnTo>
                <a:close/>
                <a:moveTo>
                  <a:pt x="7878" y="12531"/>
                </a:moveTo>
                <a:lnTo>
                  <a:pt x="7887" y="12523"/>
                </a:lnTo>
                <a:lnTo>
                  <a:pt x="7878" y="12523"/>
                </a:lnTo>
                <a:lnTo>
                  <a:pt x="7870" y="12523"/>
                </a:lnTo>
                <a:lnTo>
                  <a:pt x="7861" y="12531"/>
                </a:lnTo>
                <a:lnTo>
                  <a:pt x="7870" y="12531"/>
                </a:lnTo>
                <a:lnTo>
                  <a:pt x="7870" y="12540"/>
                </a:lnTo>
                <a:lnTo>
                  <a:pt x="7878" y="12540"/>
                </a:lnTo>
                <a:close/>
                <a:moveTo>
                  <a:pt x="7940" y="12478"/>
                </a:moveTo>
                <a:lnTo>
                  <a:pt x="7931" y="12478"/>
                </a:lnTo>
                <a:lnTo>
                  <a:pt x="7931" y="12487"/>
                </a:lnTo>
                <a:lnTo>
                  <a:pt x="7940" y="12487"/>
                </a:lnTo>
                <a:close/>
                <a:moveTo>
                  <a:pt x="7975" y="12514"/>
                </a:moveTo>
                <a:lnTo>
                  <a:pt x="7984" y="12505"/>
                </a:lnTo>
                <a:lnTo>
                  <a:pt x="7993" y="12505"/>
                </a:lnTo>
                <a:lnTo>
                  <a:pt x="7993" y="12496"/>
                </a:lnTo>
                <a:lnTo>
                  <a:pt x="8002" y="12496"/>
                </a:lnTo>
                <a:lnTo>
                  <a:pt x="8002" y="12487"/>
                </a:lnTo>
                <a:lnTo>
                  <a:pt x="7993" y="12487"/>
                </a:lnTo>
                <a:lnTo>
                  <a:pt x="7993" y="12478"/>
                </a:lnTo>
                <a:lnTo>
                  <a:pt x="7984" y="12487"/>
                </a:lnTo>
                <a:lnTo>
                  <a:pt x="7967" y="12487"/>
                </a:lnTo>
                <a:lnTo>
                  <a:pt x="7958" y="12487"/>
                </a:lnTo>
                <a:lnTo>
                  <a:pt x="7949" y="12487"/>
                </a:lnTo>
                <a:lnTo>
                  <a:pt x="7940" y="12496"/>
                </a:lnTo>
                <a:lnTo>
                  <a:pt x="7922" y="12496"/>
                </a:lnTo>
                <a:lnTo>
                  <a:pt x="7914" y="12487"/>
                </a:lnTo>
                <a:lnTo>
                  <a:pt x="7914" y="12478"/>
                </a:lnTo>
                <a:lnTo>
                  <a:pt x="7905" y="12478"/>
                </a:lnTo>
                <a:lnTo>
                  <a:pt x="7905" y="12487"/>
                </a:lnTo>
                <a:lnTo>
                  <a:pt x="7905" y="12496"/>
                </a:lnTo>
                <a:lnTo>
                  <a:pt x="7914" y="12496"/>
                </a:lnTo>
                <a:lnTo>
                  <a:pt x="7914" y="12505"/>
                </a:lnTo>
                <a:lnTo>
                  <a:pt x="7922" y="12505"/>
                </a:lnTo>
                <a:lnTo>
                  <a:pt x="7931" y="12514"/>
                </a:lnTo>
                <a:lnTo>
                  <a:pt x="7922" y="12514"/>
                </a:lnTo>
                <a:lnTo>
                  <a:pt x="7914" y="12514"/>
                </a:lnTo>
                <a:lnTo>
                  <a:pt x="7905" y="12514"/>
                </a:lnTo>
                <a:lnTo>
                  <a:pt x="7914" y="12523"/>
                </a:lnTo>
                <a:lnTo>
                  <a:pt x="7922" y="12523"/>
                </a:lnTo>
                <a:lnTo>
                  <a:pt x="7922" y="12514"/>
                </a:lnTo>
                <a:lnTo>
                  <a:pt x="7931" y="12523"/>
                </a:lnTo>
                <a:lnTo>
                  <a:pt x="7922" y="12523"/>
                </a:lnTo>
                <a:lnTo>
                  <a:pt x="7922" y="12531"/>
                </a:lnTo>
                <a:lnTo>
                  <a:pt x="7914" y="12531"/>
                </a:lnTo>
                <a:lnTo>
                  <a:pt x="7905" y="12540"/>
                </a:lnTo>
                <a:lnTo>
                  <a:pt x="7887" y="12540"/>
                </a:lnTo>
                <a:lnTo>
                  <a:pt x="7878" y="12549"/>
                </a:lnTo>
                <a:lnTo>
                  <a:pt x="7887" y="12558"/>
                </a:lnTo>
                <a:lnTo>
                  <a:pt x="7896" y="12567"/>
                </a:lnTo>
                <a:lnTo>
                  <a:pt x="7914" y="12567"/>
                </a:lnTo>
                <a:lnTo>
                  <a:pt x="7914" y="12558"/>
                </a:lnTo>
                <a:lnTo>
                  <a:pt x="7922" y="12558"/>
                </a:lnTo>
                <a:lnTo>
                  <a:pt x="7922" y="12549"/>
                </a:lnTo>
                <a:lnTo>
                  <a:pt x="7931" y="12540"/>
                </a:lnTo>
                <a:lnTo>
                  <a:pt x="7940" y="12540"/>
                </a:lnTo>
                <a:lnTo>
                  <a:pt x="7949" y="12540"/>
                </a:lnTo>
                <a:lnTo>
                  <a:pt x="7967" y="12523"/>
                </a:lnTo>
                <a:close/>
                <a:moveTo>
                  <a:pt x="9793" y="8860"/>
                </a:moveTo>
                <a:lnTo>
                  <a:pt x="9793" y="8851"/>
                </a:lnTo>
                <a:lnTo>
                  <a:pt x="9784" y="8816"/>
                </a:lnTo>
                <a:lnTo>
                  <a:pt x="9775" y="8807"/>
                </a:lnTo>
                <a:lnTo>
                  <a:pt x="9775" y="8781"/>
                </a:lnTo>
                <a:lnTo>
                  <a:pt x="9766" y="8754"/>
                </a:lnTo>
                <a:lnTo>
                  <a:pt x="9758" y="8736"/>
                </a:lnTo>
                <a:lnTo>
                  <a:pt x="9749" y="8728"/>
                </a:lnTo>
                <a:lnTo>
                  <a:pt x="9713" y="8719"/>
                </a:lnTo>
                <a:lnTo>
                  <a:pt x="9696" y="8728"/>
                </a:lnTo>
                <a:lnTo>
                  <a:pt x="9687" y="8719"/>
                </a:lnTo>
                <a:lnTo>
                  <a:pt x="9669" y="8728"/>
                </a:lnTo>
                <a:lnTo>
                  <a:pt x="9660" y="8719"/>
                </a:lnTo>
                <a:lnTo>
                  <a:pt x="9652" y="8710"/>
                </a:lnTo>
                <a:lnTo>
                  <a:pt x="9643" y="8710"/>
                </a:lnTo>
                <a:lnTo>
                  <a:pt x="9625" y="8710"/>
                </a:lnTo>
                <a:lnTo>
                  <a:pt x="9616" y="8692"/>
                </a:lnTo>
                <a:lnTo>
                  <a:pt x="9590" y="8683"/>
                </a:lnTo>
                <a:lnTo>
                  <a:pt x="9581" y="8675"/>
                </a:lnTo>
                <a:lnTo>
                  <a:pt x="9563" y="8657"/>
                </a:lnTo>
                <a:lnTo>
                  <a:pt x="9546" y="8639"/>
                </a:lnTo>
                <a:lnTo>
                  <a:pt x="9537" y="8630"/>
                </a:lnTo>
                <a:lnTo>
                  <a:pt x="9528" y="8622"/>
                </a:lnTo>
                <a:lnTo>
                  <a:pt x="9511" y="8622"/>
                </a:lnTo>
                <a:lnTo>
                  <a:pt x="9502" y="8604"/>
                </a:lnTo>
                <a:lnTo>
                  <a:pt x="9493" y="8595"/>
                </a:lnTo>
                <a:lnTo>
                  <a:pt x="9466" y="8586"/>
                </a:lnTo>
                <a:lnTo>
                  <a:pt x="9458" y="8578"/>
                </a:lnTo>
                <a:lnTo>
                  <a:pt x="9449" y="8578"/>
                </a:lnTo>
                <a:lnTo>
                  <a:pt x="9431" y="8569"/>
                </a:lnTo>
                <a:lnTo>
                  <a:pt x="9422" y="8560"/>
                </a:lnTo>
                <a:lnTo>
                  <a:pt x="9396" y="8560"/>
                </a:lnTo>
                <a:lnTo>
                  <a:pt x="9378" y="8551"/>
                </a:lnTo>
                <a:lnTo>
                  <a:pt x="9352" y="8560"/>
                </a:lnTo>
                <a:lnTo>
                  <a:pt x="9325" y="8560"/>
                </a:lnTo>
                <a:lnTo>
                  <a:pt x="9316" y="8569"/>
                </a:lnTo>
                <a:lnTo>
                  <a:pt x="9308" y="8560"/>
                </a:lnTo>
                <a:lnTo>
                  <a:pt x="9299" y="8560"/>
                </a:lnTo>
                <a:lnTo>
                  <a:pt x="9290" y="8560"/>
                </a:lnTo>
                <a:lnTo>
                  <a:pt x="9281" y="8551"/>
                </a:lnTo>
                <a:lnTo>
                  <a:pt x="9272" y="8560"/>
                </a:lnTo>
                <a:lnTo>
                  <a:pt x="9255" y="8551"/>
                </a:lnTo>
                <a:lnTo>
                  <a:pt x="9228" y="8542"/>
                </a:lnTo>
                <a:lnTo>
                  <a:pt x="9219" y="8542"/>
                </a:lnTo>
                <a:lnTo>
                  <a:pt x="9211" y="8533"/>
                </a:lnTo>
                <a:lnTo>
                  <a:pt x="9202" y="8533"/>
                </a:lnTo>
                <a:lnTo>
                  <a:pt x="9184" y="8525"/>
                </a:lnTo>
                <a:lnTo>
                  <a:pt x="9166" y="8525"/>
                </a:lnTo>
                <a:lnTo>
                  <a:pt x="9166" y="8533"/>
                </a:lnTo>
                <a:lnTo>
                  <a:pt x="9140" y="8533"/>
                </a:lnTo>
                <a:lnTo>
                  <a:pt x="9131" y="8542"/>
                </a:lnTo>
                <a:lnTo>
                  <a:pt x="9122" y="8542"/>
                </a:lnTo>
                <a:lnTo>
                  <a:pt x="9114" y="8560"/>
                </a:lnTo>
                <a:lnTo>
                  <a:pt x="9105" y="8551"/>
                </a:lnTo>
                <a:lnTo>
                  <a:pt x="9114" y="8551"/>
                </a:lnTo>
                <a:lnTo>
                  <a:pt x="9114" y="8542"/>
                </a:lnTo>
                <a:lnTo>
                  <a:pt x="9114" y="8533"/>
                </a:lnTo>
                <a:lnTo>
                  <a:pt x="9105" y="8533"/>
                </a:lnTo>
                <a:lnTo>
                  <a:pt x="9096" y="8551"/>
                </a:lnTo>
                <a:lnTo>
                  <a:pt x="9087" y="8569"/>
                </a:lnTo>
                <a:lnTo>
                  <a:pt x="9078" y="8578"/>
                </a:lnTo>
                <a:lnTo>
                  <a:pt x="9069" y="8586"/>
                </a:lnTo>
                <a:lnTo>
                  <a:pt x="9069" y="8578"/>
                </a:lnTo>
                <a:lnTo>
                  <a:pt x="9078" y="8551"/>
                </a:lnTo>
                <a:lnTo>
                  <a:pt x="9078" y="8542"/>
                </a:lnTo>
                <a:lnTo>
                  <a:pt x="9078" y="8533"/>
                </a:lnTo>
                <a:lnTo>
                  <a:pt x="9087" y="8533"/>
                </a:lnTo>
                <a:lnTo>
                  <a:pt x="9087" y="8525"/>
                </a:lnTo>
                <a:lnTo>
                  <a:pt x="9096" y="8525"/>
                </a:lnTo>
                <a:lnTo>
                  <a:pt x="9096" y="8516"/>
                </a:lnTo>
                <a:lnTo>
                  <a:pt x="9087" y="8507"/>
                </a:lnTo>
                <a:lnTo>
                  <a:pt x="9078" y="8516"/>
                </a:lnTo>
                <a:lnTo>
                  <a:pt x="9078" y="8525"/>
                </a:lnTo>
                <a:lnTo>
                  <a:pt x="9069" y="8525"/>
                </a:lnTo>
                <a:lnTo>
                  <a:pt x="9069" y="8516"/>
                </a:lnTo>
                <a:lnTo>
                  <a:pt x="9078" y="8516"/>
                </a:lnTo>
                <a:lnTo>
                  <a:pt x="9078" y="8507"/>
                </a:lnTo>
                <a:lnTo>
                  <a:pt x="9087" y="8498"/>
                </a:lnTo>
                <a:lnTo>
                  <a:pt x="9087" y="8489"/>
                </a:lnTo>
                <a:lnTo>
                  <a:pt x="9078" y="8489"/>
                </a:lnTo>
                <a:lnTo>
                  <a:pt x="9078" y="8480"/>
                </a:lnTo>
                <a:lnTo>
                  <a:pt x="9069" y="8480"/>
                </a:lnTo>
                <a:lnTo>
                  <a:pt x="9061" y="8472"/>
                </a:lnTo>
                <a:lnTo>
                  <a:pt x="9052" y="8472"/>
                </a:lnTo>
                <a:lnTo>
                  <a:pt x="9052" y="8463"/>
                </a:lnTo>
                <a:lnTo>
                  <a:pt x="9043" y="8454"/>
                </a:lnTo>
                <a:lnTo>
                  <a:pt x="9034" y="8463"/>
                </a:lnTo>
                <a:lnTo>
                  <a:pt x="9034" y="8472"/>
                </a:lnTo>
                <a:lnTo>
                  <a:pt x="9025" y="8472"/>
                </a:lnTo>
                <a:lnTo>
                  <a:pt x="9025" y="8480"/>
                </a:lnTo>
                <a:lnTo>
                  <a:pt x="9025" y="8463"/>
                </a:lnTo>
                <a:lnTo>
                  <a:pt x="9016" y="8454"/>
                </a:lnTo>
                <a:lnTo>
                  <a:pt x="9008" y="8445"/>
                </a:lnTo>
                <a:lnTo>
                  <a:pt x="8999" y="8454"/>
                </a:lnTo>
                <a:lnTo>
                  <a:pt x="8990" y="8445"/>
                </a:lnTo>
                <a:lnTo>
                  <a:pt x="8981" y="8436"/>
                </a:lnTo>
                <a:lnTo>
                  <a:pt x="8972" y="8427"/>
                </a:lnTo>
                <a:lnTo>
                  <a:pt x="8964" y="8436"/>
                </a:lnTo>
                <a:lnTo>
                  <a:pt x="8964" y="8427"/>
                </a:lnTo>
                <a:lnTo>
                  <a:pt x="8955" y="8427"/>
                </a:lnTo>
                <a:lnTo>
                  <a:pt x="8946" y="8427"/>
                </a:lnTo>
                <a:lnTo>
                  <a:pt x="8937" y="8427"/>
                </a:lnTo>
                <a:lnTo>
                  <a:pt x="8928" y="8419"/>
                </a:lnTo>
                <a:lnTo>
                  <a:pt x="8919" y="8410"/>
                </a:lnTo>
                <a:lnTo>
                  <a:pt x="8911" y="8410"/>
                </a:lnTo>
                <a:lnTo>
                  <a:pt x="8902" y="8410"/>
                </a:lnTo>
                <a:lnTo>
                  <a:pt x="8893" y="8410"/>
                </a:lnTo>
                <a:lnTo>
                  <a:pt x="8884" y="8401"/>
                </a:lnTo>
                <a:lnTo>
                  <a:pt x="8875" y="8401"/>
                </a:lnTo>
                <a:lnTo>
                  <a:pt x="8866" y="8401"/>
                </a:lnTo>
                <a:lnTo>
                  <a:pt x="8875" y="8401"/>
                </a:lnTo>
                <a:lnTo>
                  <a:pt x="8875" y="8410"/>
                </a:lnTo>
                <a:lnTo>
                  <a:pt x="8866" y="8410"/>
                </a:lnTo>
                <a:lnTo>
                  <a:pt x="8858" y="8401"/>
                </a:lnTo>
                <a:lnTo>
                  <a:pt x="8849" y="8401"/>
                </a:lnTo>
                <a:lnTo>
                  <a:pt x="8840" y="8401"/>
                </a:lnTo>
                <a:lnTo>
                  <a:pt x="8831" y="8410"/>
                </a:lnTo>
                <a:lnTo>
                  <a:pt x="8831" y="8401"/>
                </a:lnTo>
                <a:lnTo>
                  <a:pt x="8822" y="8401"/>
                </a:lnTo>
                <a:lnTo>
                  <a:pt x="8822" y="8410"/>
                </a:lnTo>
                <a:lnTo>
                  <a:pt x="8814" y="8410"/>
                </a:lnTo>
                <a:lnTo>
                  <a:pt x="8814" y="8419"/>
                </a:lnTo>
                <a:lnTo>
                  <a:pt x="8805" y="8419"/>
                </a:lnTo>
                <a:lnTo>
                  <a:pt x="8805" y="8427"/>
                </a:lnTo>
                <a:lnTo>
                  <a:pt x="8796" y="8436"/>
                </a:lnTo>
                <a:lnTo>
                  <a:pt x="8796" y="8445"/>
                </a:lnTo>
                <a:lnTo>
                  <a:pt x="8796" y="8454"/>
                </a:lnTo>
                <a:lnTo>
                  <a:pt x="8805" y="8463"/>
                </a:lnTo>
                <a:lnTo>
                  <a:pt x="8796" y="8463"/>
                </a:lnTo>
                <a:lnTo>
                  <a:pt x="8796" y="8472"/>
                </a:lnTo>
                <a:lnTo>
                  <a:pt x="8787" y="8463"/>
                </a:lnTo>
                <a:lnTo>
                  <a:pt x="8778" y="8463"/>
                </a:lnTo>
                <a:lnTo>
                  <a:pt x="8761" y="8480"/>
                </a:lnTo>
                <a:lnTo>
                  <a:pt x="8743" y="8489"/>
                </a:lnTo>
                <a:lnTo>
                  <a:pt x="8725" y="8525"/>
                </a:lnTo>
                <a:lnTo>
                  <a:pt x="8725" y="8533"/>
                </a:lnTo>
                <a:lnTo>
                  <a:pt x="8717" y="8542"/>
                </a:lnTo>
                <a:lnTo>
                  <a:pt x="8708" y="8542"/>
                </a:lnTo>
                <a:lnTo>
                  <a:pt x="8717" y="8533"/>
                </a:lnTo>
                <a:lnTo>
                  <a:pt x="8717" y="8516"/>
                </a:lnTo>
                <a:lnTo>
                  <a:pt x="8725" y="8507"/>
                </a:lnTo>
                <a:lnTo>
                  <a:pt x="8725" y="8498"/>
                </a:lnTo>
                <a:lnTo>
                  <a:pt x="8734" y="8480"/>
                </a:lnTo>
                <a:lnTo>
                  <a:pt x="8717" y="8489"/>
                </a:lnTo>
                <a:lnTo>
                  <a:pt x="8699" y="8489"/>
                </a:lnTo>
                <a:lnTo>
                  <a:pt x="8690" y="8489"/>
                </a:lnTo>
                <a:lnTo>
                  <a:pt x="8681" y="8489"/>
                </a:lnTo>
                <a:lnTo>
                  <a:pt x="8672" y="8489"/>
                </a:lnTo>
                <a:lnTo>
                  <a:pt x="8664" y="8489"/>
                </a:lnTo>
                <a:lnTo>
                  <a:pt x="8655" y="8498"/>
                </a:lnTo>
                <a:lnTo>
                  <a:pt x="8637" y="8489"/>
                </a:lnTo>
                <a:lnTo>
                  <a:pt x="8637" y="8480"/>
                </a:lnTo>
                <a:lnTo>
                  <a:pt x="8628" y="8480"/>
                </a:lnTo>
                <a:lnTo>
                  <a:pt x="8628" y="8472"/>
                </a:lnTo>
                <a:lnTo>
                  <a:pt x="8628" y="8463"/>
                </a:lnTo>
                <a:lnTo>
                  <a:pt x="8619" y="8454"/>
                </a:lnTo>
                <a:lnTo>
                  <a:pt x="8619" y="8445"/>
                </a:lnTo>
                <a:lnTo>
                  <a:pt x="8619" y="8436"/>
                </a:lnTo>
                <a:lnTo>
                  <a:pt x="8611" y="8436"/>
                </a:lnTo>
                <a:lnTo>
                  <a:pt x="8619" y="8427"/>
                </a:lnTo>
                <a:lnTo>
                  <a:pt x="8619" y="8419"/>
                </a:lnTo>
                <a:lnTo>
                  <a:pt x="8611" y="8427"/>
                </a:lnTo>
                <a:lnTo>
                  <a:pt x="8593" y="8436"/>
                </a:lnTo>
                <a:lnTo>
                  <a:pt x="8584" y="8436"/>
                </a:lnTo>
                <a:lnTo>
                  <a:pt x="8567" y="8454"/>
                </a:lnTo>
                <a:lnTo>
                  <a:pt x="8558" y="8454"/>
                </a:lnTo>
                <a:lnTo>
                  <a:pt x="8540" y="8463"/>
                </a:lnTo>
                <a:lnTo>
                  <a:pt x="8522" y="8472"/>
                </a:lnTo>
                <a:lnTo>
                  <a:pt x="8514" y="8463"/>
                </a:lnTo>
                <a:lnTo>
                  <a:pt x="8487" y="8463"/>
                </a:lnTo>
                <a:lnTo>
                  <a:pt x="8496" y="8463"/>
                </a:lnTo>
                <a:lnTo>
                  <a:pt x="8522" y="8454"/>
                </a:lnTo>
                <a:lnTo>
                  <a:pt x="8531" y="8454"/>
                </a:lnTo>
                <a:lnTo>
                  <a:pt x="8540" y="8454"/>
                </a:lnTo>
                <a:lnTo>
                  <a:pt x="8540" y="8445"/>
                </a:lnTo>
                <a:lnTo>
                  <a:pt x="8540" y="8436"/>
                </a:lnTo>
                <a:lnTo>
                  <a:pt x="8549" y="8436"/>
                </a:lnTo>
                <a:lnTo>
                  <a:pt x="8558" y="8427"/>
                </a:lnTo>
                <a:lnTo>
                  <a:pt x="8558" y="8410"/>
                </a:lnTo>
                <a:lnTo>
                  <a:pt x="8567" y="8392"/>
                </a:lnTo>
                <a:lnTo>
                  <a:pt x="8575" y="8392"/>
                </a:lnTo>
                <a:lnTo>
                  <a:pt x="8575" y="8383"/>
                </a:lnTo>
                <a:lnTo>
                  <a:pt x="8584" y="8366"/>
                </a:lnTo>
                <a:lnTo>
                  <a:pt x="8584" y="8357"/>
                </a:lnTo>
                <a:lnTo>
                  <a:pt x="8602" y="8357"/>
                </a:lnTo>
                <a:lnTo>
                  <a:pt x="8611" y="8339"/>
                </a:lnTo>
                <a:lnTo>
                  <a:pt x="8619" y="8339"/>
                </a:lnTo>
                <a:lnTo>
                  <a:pt x="8628" y="8339"/>
                </a:lnTo>
                <a:lnTo>
                  <a:pt x="8637" y="8322"/>
                </a:lnTo>
                <a:lnTo>
                  <a:pt x="8646" y="8304"/>
                </a:lnTo>
                <a:lnTo>
                  <a:pt x="8655" y="8295"/>
                </a:lnTo>
                <a:lnTo>
                  <a:pt x="8664" y="8286"/>
                </a:lnTo>
                <a:lnTo>
                  <a:pt x="8681" y="8277"/>
                </a:lnTo>
                <a:lnTo>
                  <a:pt x="8690" y="8269"/>
                </a:lnTo>
                <a:lnTo>
                  <a:pt x="8690" y="8260"/>
                </a:lnTo>
                <a:lnTo>
                  <a:pt x="8690" y="8251"/>
                </a:lnTo>
                <a:lnTo>
                  <a:pt x="8681" y="8233"/>
                </a:lnTo>
                <a:lnTo>
                  <a:pt x="8681" y="8225"/>
                </a:lnTo>
                <a:lnTo>
                  <a:pt x="8672" y="8225"/>
                </a:lnTo>
                <a:lnTo>
                  <a:pt x="8664" y="8216"/>
                </a:lnTo>
                <a:lnTo>
                  <a:pt x="8646" y="8216"/>
                </a:lnTo>
                <a:lnTo>
                  <a:pt x="8646" y="8207"/>
                </a:lnTo>
                <a:lnTo>
                  <a:pt x="8637" y="8207"/>
                </a:lnTo>
                <a:lnTo>
                  <a:pt x="8637" y="8198"/>
                </a:lnTo>
                <a:lnTo>
                  <a:pt x="8628" y="8198"/>
                </a:lnTo>
                <a:lnTo>
                  <a:pt x="8628" y="8189"/>
                </a:lnTo>
                <a:lnTo>
                  <a:pt x="8628" y="8180"/>
                </a:lnTo>
                <a:lnTo>
                  <a:pt x="8628" y="8172"/>
                </a:lnTo>
                <a:lnTo>
                  <a:pt x="8619" y="8163"/>
                </a:lnTo>
                <a:lnTo>
                  <a:pt x="8619" y="8154"/>
                </a:lnTo>
                <a:lnTo>
                  <a:pt x="8611" y="8127"/>
                </a:lnTo>
                <a:lnTo>
                  <a:pt x="8602" y="8110"/>
                </a:lnTo>
                <a:lnTo>
                  <a:pt x="8602" y="8083"/>
                </a:lnTo>
                <a:lnTo>
                  <a:pt x="8593" y="8048"/>
                </a:lnTo>
                <a:lnTo>
                  <a:pt x="8584" y="8039"/>
                </a:lnTo>
                <a:lnTo>
                  <a:pt x="8575" y="8039"/>
                </a:lnTo>
                <a:lnTo>
                  <a:pt x="8567" y="8039"/>
                </a:lnTo>
                <a:lnTo>
                  <a:pt x="8558" y="8057"/>
                </a:lnTo>
                <a:lnTo>
                  <a:pt x="8558" y="8048"/>
                </a:lnTo>
                <a:lnTo>
                  <a:pt x="8558" y="8039"/>
                </a:lnTo>
                <a:lnTo>
                  <a:pt x="8549" y="8022"/>
                </a:lnTo>
                <a:lnTo>
                  <a:pt x="8549" y="8013"/>
                </a:lnTo>
                <a:lnTo>
                  <a:pt x="8540" y="8013"/>
                </a:lnTo>
                <a:lnTo>
                  <a:pt x="8540" y="8022"/>
                </a:lnTo>
                <a:lnTo>
                  <a:pt x="8540" y="8030"/>
                </a:lnTo>
                <a:lnTo>
                  <a:pt x="8531" y="8030"/>
                </a:lnTo>
                <a:lnTo>
                  <a:pt x="8540" y="8030"/>
                </a:lnTo>
                <a:lnTo>
                  <a:pt x="8540" y="8022"/>
                </a:lnTo>
                <a:lnTo>
                  <a:pt x="8531" y="8013"/>
                </a:lnTo>
                <a:lnTo>
                  <a:pt x="8531" y="8004"/>
                </a:lnTo>
                <a:lnTo>
                  <a:pt x="8522" y="7995"/>
                </a:lnTo>
                <a:lnTo>
                  <a:pt x="8514" y="8004"/>
                </a:lnTo>
                <a:lnTo>
                  <a:pt x="8514" y="7995"/>
                </a:lnTo>
                <a:lnTo>
                  <a:pt x="8514" y="7986"/>
                </a:lnTo>
                <a:lnTo>
                  <a:pt x="8505" y="7986"/>
                </a:lnTo>
                <a:lnTo>
                  <a:pt x="8478" y="7969"/>
                </a:lnTo>
                <a:lnTo>
                  <a:pt x="8469" y="7951"/>
                </a:lnTo>
                <a:lnTo>
                  <a:pt x="8443" y="7942"/>
                </a:lnTo>
                <a:lnTo>
                  <a:pt x="8425" y="7942"/>
                </a:lnTo>
                <a:lnTo>
                  <a:pt x="8399" y="7924"/>
                </a:lnTo>
                <a:lnTo>
                  <a:pt x="8390" y="7933"/>
                </a:lnTo>
                <a:lnTo>
                  <a:pt x="8381" y="7960"/>
                </a:lnTo>
                <a:lnTo>
                  <a:pt x="8372" y="7960"/>
                </a:lnTo>
                <a:lnTo>
                  <a:pt x="8381" y="7951"/>
                </a:lnTo>
                <a:lnTo>
                  <a:pt x="8381" y="7942"/>
                </a:lnTo>
                <a:lnTo>
                  <a:pt x="8381" y="7933"/>
                </a:lnTo>
                <a:lnTo>
                  <a:pt x="8381" y="7924"/>
                </a:lnTo>
                <a:lnTo>
                  <a:pt x="8364" y="7916"/>
                </a:lnTo>
                <a:lnTo>
                  <a:pt x="8328" y="7916"/>
                </a:lnTo>
                <a:lnTo>
                  <a:pt x="8302" y="7916"/>
                </a:lnTo>
                <a:lnTo>
                  <a:pt x="8284" y="7916"/>
                </a:lnTo>
                <a:lnTo>
                  <a:pt x="8267" y="7916"/>
                </a:lnTo>
                <a:lnTo>
                  <a:pt x="8258" y="7916"/>
                </a:lnTo>
                <a:lnTo>
                  <a:pt x="8249" y="7924"/>
                </a:lnTo>
                <a:lnTo>
                  <a:pt x="8249" y="7933"/>
                </a:lnTo>
                <a:lnTo>
                  <a:pt x="8249" y="7924"/>
                </a:lnTo>
                <a:lnTo>
                  <a:pt x="8222" y="7924"/>
                </a:lnTo>
                <a:lnTo>
                  <a:pt x="8205" y="7916"/>
                </a:lnTo>
                <a:lnTo>
                  <a:pt x="8170" y="7916"/>
                </a:lnTo>
                <a:lnTo>
                  <a:pt x="8161" y="7916"/>
                </a:lnTo>
                <a:lnTo>
                  <a:pt x="8161" y="7924"/>
                </a:lnTo>
                <a:lnTo>
                  <a:pt x="8161" y="7933"/>
                </a:lnTo>
                <a:lnTo>
                  <a:pt x="8161" y="7942"/>
                </a:lnTo>
                <a:lnTo>
                  <a:pt x="8152" y="7951"/>
                </a:lnTo>
                <a:lnTo>
                  <a:pt x="8152" y="7942"/>
                </a:lnTo>
                <a:lnTo>
                  <a:pt x="8152" y="7924"/>
                </a:lnTo>
                <a:lnTo>
                  <a:pt x="8152" y="7907"/>
                </a:lnTo>
                <a:lnTo>
                  <a:pt x="8152" y="7898"/>
                </a:lnTo>
                <a:lnTo>
                  <a:pt x="8143" y="7889"/>
                </a:lnTo>
                <a:lnTo>
                  <a:pt x="8125" y="7889"/>
                </a:lnTo>
                <a:lnTo>
                  <a:pt x="8125" y="7880"/>
                </a:lnTo>
                <a:lnTo>
                  <a:pt x="8108" y="7871"/>
                </a:lnTo>
                <a:lnTo>
                  <a:pt x="8099" y="7854"/>
                </a:lnTo>
                <a:lnTo>
                  <a:pt x="8090" y="7854"/>
                </a:lnTo>
                <a:lnTo>
                  <a:pt x="8081" y="7854"/>
                </a:lnTo>
                <a:lnTo>
                  <a:pt x="8072" y="7845"/>
                </a:lnTo>
                <a:lnTo>
                  <a:pt x="8064" y="7854"/>
                </a:lnTo>
                <a:lnTo>
                  <a:pt x="8055" y="7863"/>
                </a:lnTo>
                <a:lnTo>
                  <a:pt x="8055" y="7880"/>
                </a:lnTo>
                <a:lnTo>
                  <a:pt x="8046" y="7880"/>
                </a:lnTo>
                <a:lnTo>
                  <a:pt x="8046" y="7871"/>
                </a:lnTo>
                <a:lnTo>
                  <a:pt x="8046" y="7863"/>
                </a:lnTo>
                <a:lnTo>
                  <a:pt x="8055" y="7854"/>
                </a:lnTo>
                <a:lnTo>
                  <a:pt x="8055" y="7836"/>
                </a:lnTo>
                <a:lnTo>
                  <a:pt x="8055" y="7819"/>
                </a:lnTo>
                <a:lnTo>
                  <a:pt x="8055" y="7810"/>
                </a:lnTo>
                <a:lnTo>
                  <a:pt x="8046" y="7801"/>
                </a:lnTo>
                <a:lnTo>
                  <a:pt x="8046" y="7792"/>
                </a:lnTo>
                <a:lnTo>
                  <a:pt x="8037" y="7783"/>
                </a:lnTo>
                <a:lnTo>
                  <a:pt x="8002" y="7757"/>
                </a:lnTo>
                <a:lnTo>
                  <a:pt x="7984" y="7748"/>
                </a:lnTo>
                <a:lnTo>
                  <a:pt x="7975" y="7739"/>
                </a:lnTo>
                <a:lnTo>
                  <a:pt x="7967" y="7739"/>
                </a:lnTo>
                <a:lnTo>
                  <a:pt x="7958" y="7739"/>
                </a:lnTo>
                <a:lnTo>
                  <a:pt x="7949" y="7730"/>
                </a:lnTo>
                <a:lnTo>
                  <a:pt x="7949" y="7721"/>
                </a:lnTo>
                <a:lnTo>
                  <a:pt x="7931" y="7721"/>
                </a:lnTo>
                <a:lnTo>
                  <a:pt x="7922" y="7721"/>
                </a:lnTo>
                <a:lnTo>
                  <a:pt x="7914" y="7721"/>
                </a:lnTo>
                <a:lnTo>
                  <a:pt x="7887" y="7721"/>
                </a:lnTo>
                <a:lnTo>
                  <a:pt x="7870" y="7730"/>
                </a:lnTo>
                <a:lnTo>
                  <a:pt x="7861" y="7730"/>
                </a:lnTo>
                <a:lnTo>
                  <a:pt x="7852" y="7739"/>
                </a:lnTo>
                <a:lnTo>
                  <a:pt x="7843" y="7730"/>
                </a:lnTo>
                <a:lnTo>
                  <a:pt x="7834" y="7721"/>
                </a:lnTo>
                <a:lnTo>
                  <a:pt x="7825" y="7721"/>
                </a:lnTo>
                <a:lnTo>
                  <a:pt x="7852" y="7721"/>
                </a:lnTo>
                <a:lnTo>
                  <a:pt x="7861" y="7713"/>
                </a:lnTo>
                <a:lnTo>
                  <a:pt x="7861" y="7704"/>
                </a:lnTo>
                <a:lnTo>
                  <a:pt x="7870" y="7695"/>
                </a:lnTo>
                <a:lnTo>
                  <a:pt x="7870" y="7686"/>
                </a:lnTo>
                <a:lnTo>
                  <a:pt x="7870" y="7677"/>
                </a:lnTo>
                <a:lnTo>
                  <a:pt x="7878" y="7677"/>
                </a:lnTo>
                <a:lnTo>
                  <a:pt x="7887" y="7668"/>
                </a:lnTo>
                <a:lnTo>
                  <a:pt x="7887" y="7660"/>
                </a:lnTo>
                <a:lnTo>
                  <a:pt x="7870" y="7651"/>
                </a:lnTo>
                <a:lnTo>
                  <a:pt x="7861" y="7651"/>
                </a:lnTo>
                <a:lnTo>
                  <a:pt x="7852" y="7642"/>
                </a:lnTo>
                <a:lnTo>
                  <a:pt x="7834" y="7633"/>
                </a:lnTo>
                <a:lnTo>
                  <a:pt x="7834" y="7624"/>
                </a:lnTo>
                <a:lnTo>
                  <a:pt x="7825" y="7633"/>
                </a:lnTo>
                <a:lnTo>
                  <a:pt x="7817" y="7633"/>
                </a:lnTo>
                <a:lnTo>
                  <a:pt x="7817" y="7642"/>
                </a:lnTo>
                <a:lnTo>
                  <a:pt x="7808" y="7633"/>
                </a:lnTo>
                <a:lnTo>
                  <a:pt x="7808" y="7624"/>
                </a:lnTo>
                <a:lnTo>
                  <a:pt x="7799" y="7624"/>
                </a:lnTo>
                <a:lnTo>
                  <a:pt x="7790" y="7624"/>
                </a:lnTo>
                <a:lnTo>
                  <a:pt x="7790" y="7616"/>
                </a:lnTo>
                <a:lnTo>
                  <a:pt x="7790" y="7624"/>
                </a:lnTo>
                <a:lnTo>
                  <a:pt x="7790" y="7633"/>
                </a:lnTo>
                <a:lnTo>
                  <a:pt x="7781" y="7624"/>
                </a:lnTo>
                <a:lnTo>
                  <a:pt x="7781" y="7633"/>
                </a:lnTo>
                <a:lnTo>
                  <a:pt x="7773" y="7633"/>
                </a:lnTo>
                <a:lnTo>
                  <a:pt x="7773" y="7624"/>
                </a:lnTo>
                <a:lnTo>
                  <a:pt x="7764" y="7607"/>
                </a:lnTo>
                <a:lnTo>
                  <a:pt x="7755" y="7598"/>
                </a:lnTo>
                <a:lnTo>
                  <a:pt x="7755" y="7607"/>
                </a:lnTo>
                <a:lnTo>
                  <a:pt x="7755" y="7616"/>
                </a:lnTo>
                <a:lnTo>
                  <a:pt x="7746" y="7616"/>
                </a:lnTo>
                <a:lnTo>
                  <a:pt x="7746" y="7607"/>
                </a:lnTo>
                <a:lnTo>
                  <a:pt x="7755" y="7607"/>
                </a:lnTo>
                <a:lnTo>
                  <a:pt x="7746" y="7598"/>
                </a:lnTo>
                <a:lnTo>
                  <a:pt x="7746" y="7589"/>
                </a:lnTo>
                <a:lnTo>
                  <a:pt x="7737" y="7589"/>
                </a:lnTo>
                <a:lnTo>
                  <a:pt x="7737" y="7580"/>
                </a:lnTo>
                <a:lnTo>
                  <a:pt x="7746" y="7580"/>
                </a:lnTo>
                <a:lnTo>
                  <a:pt x="7773" y="7580"/>
                </a:lnTo>
                <a:lnTo>
                  <a:pt x="7781" y="7571"/>
                </a:lnTo>
                <a:lnTo>
                  <a:pt x="7799" y="7571"/>
                </a:lnTo>
                <a:lnTo>
                  <a:pt x="7808" y="7571"/>
                </a:lnTo>
                <a:lnTo>
                  <a:pt x="7808" y="7563"/>
                </a:lnTo>
                <a:lnTo>
                  <a:pt x="7781" y="7563"/>
                </a:lnTo>
                <a:lnTo>
                  <a:pt x="7746" y="7563"/>
                </a:lnTo>
                <a:lnTo>
                  <a:pt x="7728" y="7563"/>
                </a:lnTo>
                <a:lnTo>
                  <a:pt x="7711" y="7563"/>
                </a:lnTo>
                <a:lnTo>
                  <a:pt x="7693" y="7571"/>
                </a:lnTo>
                <a:lnTo>
                  <a:pt x="7667" y="7571"/>
                </a:lnTo>
                <a:lnTo>
                  <a:pt x="7640" y="7571"/>
                </a:lnTo>
                <a:lnTo>
                  <a:pt x="7631" y="7571"/>
                </a:lnTo>
                <a:lnTo>
                  <a:pt x="7631" y="7580"/>
                </a:lnTo>
                <a:lnTo>
                  <a:pt x="7640" y="7571"/>
                </a:lnTo>
                <a:lnTo>
                  <a:pt x="7667" y="7580"/>
                </a:lnTo>
                <a:lnTo>
                  <a:pt x="7675" y="7580"/>
                </a:lnTo>
                <a:lnTo>
                  <a:pt x="7667" y="7580"/>
                </a:lnTo>
                <a:lnTo>
                  <a:pt x="7667" y="7589"/>
                </a:lnTo>
                <a:lnTo>
                  <a:pt x="7640" y="7580"/>
                </a:lnTo>
                <a:lnTo>
                  <a:pt x="7587" y="7607"/>
                </a:lnTo>
                <a:lnTo>
                  <a:pt x="7587" y="7616"/>
                </a:lnTo>
                <a:lnTo>
                  <a:pt x="7578" y="7616"/>
                </a:lnTo>
                <a:lnTo>
                  <a:pt x="7570" y="7616"/>
                </a:lnTo>
                <a:lnTo>
                  <a:pt x="7552" y="7607"/>
                </a:lnTo>
                <a:lnTo>
                  <a:pt x="7543" y="7607"/>
                </a:lnTo>
                <a:lnTo>
                  <a:pt x="7534" y="7598"/>
                </a:lnTo>
                <a:lnTo>
                  <a:pt x="7517" y="7598"/>
                </a:lnTo>
                <a:lnTo>
                  <a:pt x="7499" y="7580"/>
                </a:lnTo>
                <a:lnTo>
                  <a:pt x="7490" y="7571"/>
                </a:lnTo>
                <a:lnTo>
                  <a:pt x="7437" y="7571"/>
                </a:lnTo>
                <a:lnTo>
                  <a:pt x="7420" y="7580"/>
                </a:lnTo>
                <a:lnTo>
                  <a:pt x="7393" y="7580"/>
                </a:lnTo>
                <a:lnTo>
                  <a:pt x="7367" y="7580"/>
                </a:lnTo>
                <a:lnTo>
                  <a:pt x="7349" y="7580"/>
                </a:lnTo>
                <a:lnTo>
                  <a:pt x="7340" y="7580"/>
                </a:lnTo>
                <a:lnTo>
                  <a:pt x="7340" y="7571"/>
                </a:lnTo>
                <a:lnTo>
                  <a:pt x="7331" y="7563"/>
                </a:lnTo>
                <a:lnTo>
                  <a:pt x="7340" y="7554"/>
                </a:lnTo>
                <a:lnTo>
                  <a:pt x="7331" y="7545"/>
                </a:lnTo>
                <a:lnTo>
                  <a:pt x="7331" y="7536"/>
                </a:lnTo>
                <a:lnTo>
                  <a:pt x="7314" y="7518"/>
                </a:lnTo>
                <a:lnTo>
                  <a:pt x="7296" y="7510"/>
                </a:lnTo>
                <a:lnTo>
                  <a:pt x="7278" y="7510"/>
                </a:lnTo>
                <a:lnTo>
                  <a:pt x="7270" y="7510"/>
                </a:lnTo>
                <a:lnTo>
                  <a:pt x="7243" y="7510"/>
                </a:lnTo>
                <a:lnTo>
                  <a:pt x="7234" y="7501"/>
                </a:lnTo>
                <a:lnTo>
                  <a:pt x="7226" y="7492"/>
                </a:lnTo>
                <a:lnTo>
                  <a:pt x="7226" y="7483"/>
                </a:lnTo>
                <a:lnTo>
                  <a:pt x="7226" y="7474"/>
                </a:lnTo>
                <a:lnTo>
                  <a:pt x="7226" y="7466"/>
                </a:lnTo>
                <a:lnTo>
                  <a:pt x="7217" y="7466"/>
                </a:lnTo>
                <a:lnTo>
                  <a:pt x="7208" y="7457"/>
                </a:lnTo>
                <a:lnTo>
                  <a:pt x="7199" y="7457"/>
                </a:lnTo>
                <a:lnTo>
                  <a:pt x="7199" y="7466"/>
                </a:lnTo>
                <a:lnTo>
                  <a:pt x="7190" y="7474"/>
                </a:lnTo>
                <a:lnTo>
                  <a:pt x="7190" y="7483"/>
                </a:lnTo>
                <a:lnTo>
                  <a:pt x="7199" y="7492"/>
                </a:lnTo>
                <a:lnTo>
                  <a:pt x="7199" y="7501"/>
                </a:lnTo>
                <a:lnTo>
                  <a:pt x="7217" y="7492"/>
                </a:lnTo>
                <a:lnTo>
                  <a:pt x="7226" y="7492"/>
                </a:lnTo>
                <a:lnTo>
                  <a:pt x="7226" y="7501"/>
                </a:lnTo>
                <a:lnTo>
                  <a:pt x="7226" y="7510"/>
                </a:lnTo>
                <a:lnTo>
                  <a:pt x="7217" y="7510"/>
                </a:lnTo>
                <a:lnTo>
                  <a:pt x="7208" y="7501"/>
                </a:lnTo>
                <a:lnTo>
                  <a:pt x="7208" y="7510"/>
                </a:lnTo>
                <a:lnTo>
                  <a:pt x="7199" y="7510"/>
                </a:lnTo>
                <a:lnTo>
                  <a:pt x="7199" y="7518"/>
                </a:lnTo>
                <a:lnTo>
                  <a:pt x="7173" y="7527"/>
                </a:lnTo>
                <a:lnTo>
                  <a:pt x="7155" y="7527"/>
                </a:lnTo>
                <a:lnTo>
                  <a:pt x="7120" y="7545"/>
                </a:lnTo>
                <a:lnTo>
                  <a:pt x="7102" y="7545"/>
                </a:lnTo>
                <a:lnTo>
                  <a:pt x="7102" y="7554"/>
                </a:lnTo>
                <a:lnTo>
                  <a:pt x="7102" y="7563"/>
                </a:lnTo>
                <a:lnTo>
                  <a:pt x="7102" y="7571"/>
                </a:lnTo>
                <a:lnTo>
                  <a:pt x="7102" y="7580"/>
                </a:lnTo>
                <a:lnTo>
                  <a:pt x="7111" y="7598"/>
                </a:lnTo>
                <a:lnTo>
                  <a:pt x="7120" y="7607"/>
                </a:lnTo>
                <a:lnTo>
                  <a:pt x="7120" y="7616"/>
                </a:lnTo>
                <a:lnTo>
                  <a:pt x="7128" y="7633"/>
                </a:lnTo>
                <a:lnTo>
                  <a:pt x="7137" y="7642"/>
                </a:lnTo>
                <a:lnTo>
                  <a:pt x="7128" y="7651"/>
                </a:lnTo>
                <a:lnTo>
                  <a:pt x="7128" y="7668"/>
                </a:lnTo>
                <a:lnTo>
                  <a:pt x="7120" y="7677"/>
                </a:lnTo>
                <a:lnTo>
                  <a:pt x="7120" y="7686"/>
                </a:lnTo>
                <a:lnTo>
                  <a:pt x="7102" y="7686"/>
                </a:lnTo>
                <a:lnTo>
                  <a:pt x="7093" y="7686"/>
                </a:lnTo>
                <a:lnTo>
                  <a:pt x="7084" y="7686"/>
                </a:lnTo>
                <a:lnTo>
                  <a:pt x="7084" y="7677"/>
                </a:lnTo>
                <a:lnTo>
                  <a:pt x="7084" y="7668"/>
                </a:lnTo>
                <a:lnTo>
                  <a:pt x="7076" y="7660"/>
                </a:lnTo>
                <a:lnTo>
                  <a:pt x="7067" y="7651"/>
                </a:lnTo>
                <a:lnTo>
                  <a:pt x="7067" y="7642"/>
                </a:lnTo>
                <a:lnTo>
                  <a:pt x="7058" y="7633"/>
                </a:lnTo>
                <a:lnTo>
                  <a:pt x="7067" y="7607"/>
                </a:lnTo>
                <a:lnTo>
                  <a:pt x="7076" y="7607"/>
                </a:lnTo>
                <a:lnTo>
                  <a:pt x="7084" y="7598"/>
                </a:lnTo>
                <a:lnTo>
                  <a:pt x="7093" y="7589"/>
                </a:lnTo>
                <a:lnTo>
                  <a:pt x="7093" y="7571"/>
                </a:lnTo>
                <a:lnTo>
                  <a:pt x="7093" y="7563"/>
                </a:lnTo>
                <a:lnTo>
                  <a:pt x="7084" y="7554"/>
                </a:lnTo>
                <a:lnTo>
                  <a:pt x="7084" y="7545"/>
                </a:lnTo>
                <a:lnTo>
                  <a:pt x="7093" y="7545"/>
                </a:lnTo>
                <a:lnTo>
                  <a:pt x="7084" y="7536"/>
                </a:lnTo>
                <a:lnTo>
                  <a:pt x="7076" y="7527"/>
                </a:lnTo>
                <a:lnTo>
                  <a:pt x="7067" y="7510"/>
                </a:lnTo>
                <a:lnTo>
                  <a:pt x="7067" y="7501"/>
                </a:lnTo>
                <a:lnTo>
                  <a:pt x="7076" y="7501"/>
                </a:lnTo>
                <a:lnTo>
                  <a:pt x="7102" y="7492"/>
                </a:lnTo>
                <a:lnTo>
                  <a:pt x="7111" y="7492"/>
                </a:lnTo>
                <a:lnTo>
                  <a:pt x="7111" y="7483"/>
                </a:lnTo>
                <a:lnTo>
                  <a:pt x="7120" y="7474"/>
                </a:lnTo>
                <a:lnTo>
                  <a:pt x="7128" y="7466"/>
                </a:lnTo>
                <a:lnTo>
                  <a:pt x="7128" y="7457"/>
                </a:lnTo>
                <a:lnTo>
                  <a:pt x="7120" y="7448"/>
                </a:lnTo>
                <a:lnTo>
                  <a:pt x="7102" y="7439"/>
                </a:lnTo>
                <a:lnTo>
                  <a:pt x="7093" y="7439"/>
                </a:lnTo>
                <a:lnTo>
                  <a:pt x="7084" y="7439"/>
                </a:lnTo>
                <a:lnTo>
                  <a:pt x="7067" y="7448"/>
                </a:lnTo>
                <a:lnTo>
                  <a:pt x="7067" y="7457"/>
                </a:lnTo>
                <a:lnTo>
                  <a:pt x="7058" y="7457"/>
                </a:lnTo>
                <a:lnTo>
                  <a:pt x="7049" y="7466"/>
                </a:lnTo>
                <a:lnTo>
                  <a:pt x="7049" y="7474"/>
                </a:lnTo>
                <a:lnTo>
                  <a:pt x="7031" y="7483"/>
                </a:lnTo>
                <a:lnTo>
                  <a:pt x="7014" y="7492"/>
                </a:lnTo>
                <a:lnTo>
                  <a:pt x="6970" y="7518"/>
                </a:lnTo>
                <a:lnTo>
                  <a:pt x="6943" y="7527"/>
                </a:lnTo>
                <a:lnTo>
                  <a:pt x="6934" y="7527"/>
                </a:lnTo>
                <a:lnTo>
                  <a:pt x="6926" y="7518"/>
                </a:lnTo>
                <a:lnTo>
                  <a:pt x="6917" y="7518"/>
                </a:lnTo>
                <a:lnTo>
                  <a:pt x="6908" y="7518"/>
                </a:lnTo>
                <a:lnTo>
                  <a:pt x="6899" y="7527"/>
                </a:lnTo>
                <a:lnTo>
                  <a:pt x="6899" y="7536"/>
                </a:lnTo>
                <a:lnTo>
                  <a:pt x="6899" y="7545"/>
                </a:lnTo>
                <a:lnTo>
                  <a:pt x="6890" y="7563"/>
                </a:lnTo>
                <a:lnTo>
                  <a:pt x="6881" y="7563"/>
                </a:lnTo>
                <a:lnTo>
                  <a:pt x="6881" y="7554"/>
                </a:lnTo>
                <a:lnTo>
                  <a:pt x="6881" y="7545"/>
                </a:lnTo>
                <a:lnTo>
                  <a:pt x="6890" y="7545"/>
                </a:lnTo>
                <a:lnTo>
                  <a:pt x="6881" y="7545"/>
                </a:lnTo>
                <a:lnTo>
                  <a:pt x="6855" y="7536"/>
                </a:lnTo>
                <a:lnTo>
                  <a:pt x="6846" y="7536"/>
                </a:lnTo>
                <a:lnTo>
                  <a:pt x="6837" y="7554"/>
                </a:lnTo>
                <a:lnTo>
                  <a:pt x="6829" y="7563"/>
                </a:lnTo>
                <a:lnTo>
                  <a:pt x="6820" y="7563"/>
                </a:lnTo>
                <a:lnTo>
                  <a:pt x="6811" y="7571"/>
                </a:lnTo>
                <a:lnTo>
                  <a:pt x="6811" y="7580"/>
                </a:lnTo>
                <a:lnTo>
                  <a:pt x="6802" y="7598"/>
                </a:lnTo>
                <a:lnTo>
                  <a:pt x="6793" y="7607"/>
                </a:lnTo>
                <a:lnTo>
                  <a:pt x="6802" y="7598"/>
                </a:lnTo>
                <a:lnTo>
                  <a:pt x="6802" y="7607"/>
                </a:lnTo>
                <a:lnTo>
                  <a:pt x="6802" y="7616"/>
                </a:lnTo>
                <a:lnTo>
                  <a:pt x="6802" y="7633"/>
                </a:lnTo>
                <a:lnTo>
                  <a:pt x="6793" y="7642"/>
                </a:lnTo>
                <a:lnTo>
                  <a:pt x="6802" y="7642"/>
                </a:lnTo>
                <a:lnTo>
                  <a:pt x="6802" y="7651"/>
                </a:lnTo>
                <a:lnTo>
                  <a:pt x="6793" y="7660"/>
                </a:lnTo>
                <a:lnTo>
                  <a:pt x="6776" y="7660"/>
                </a:lnTo>
                <a:lnTo>
                  <a:pt x="6767" y="7668"/>
                </a:lnTo>
                <a:lnTo>
                  <a:pt x="6758" y="7668"/>
                </a:lnTo>
                <a:lnTo>
                  <a:pt x="6749" y="7695"/>
                </a:lnTo>
                <a:lnTo>
                  <a:pt x="6723" y="7713"/>
                </a:lnTo>
                <a:lnTo>
                  <a:pt x="6714" y="7721"/>
                </a:lnTo>
                <a:lnTo>
                  <a:pt x="6705" y="7721"/>
                </a:lnTo>
                <a:lnTo>
                  <a:pt x="6705" y="7730"/>
                </a:lnTo>
                <a:lnTo>
                  <a:pt x="6714" y="7730"/>
                </a:lnTo>
                <a:lnTo>
                  <a:pt x="6714" y="7739"/>
                </a:lnTo>
                <a:lnTo>
                  <a:pt x="6714" y="7766"/>
                </a:lnTo>
                <a:lnTo>
                  <a:pt x="6714" y="7774"/>
                </a:lnTo>
                <a:lnTo>
                  <a:pt x="6705" y="7774"/>
                </a:lnTo>
                <a:lnTo>
                  <a:pt x="6705" y="7766"/>
                </a:lnTo>
                <a:lnTo>
                  <a:pt x="6705" y="7757"/>
                </a:lnTo>
                <a:lnTo>
                  <a:pt x="6696" y="7748"/>
                </a:lnTo>
                <a:lnTo>
                  <a:pt x="6687" y="7739"/>
                </a:lnTo>
                <a:lnTo>
                  <a:pt x="6679" y="7730"/>
                </a:lnTo>
                <a:lnTo>
                  <a:pt x="6670" y="7721"/>
                </a:lnTo>
                <a:lnTo>
                  <a:pt x="6643" y="7704"/>
                </a:lnTo>
                <a:lnTo>
                  <a:pt x="6634" y="7686"/>
                </a:lnTo>
                <a:lnTo>
                  <a:pt x="6617" y="7677"/>
                </a:lnTo>
                <a:lnTo>
                  <a:pt x="6590" y="7660"/>
                </a:lnTo>
                <a:lnTo>
                  <a:pt x="6573" y="7660"/>
                </a:lnTo>
                <a:lnTo>
                  <a:pt x="6555" y="7660"/>
                </a:lnTo>
                <a:lnTo>
                  <a:pt x="6546" y="7651"/>
                </a:lnTo>
                <a:lnTo>
                  <a:pt x="6537" y="7651"/>
                </a:lnTo>
                <a:lnTo>
                  <a:pt x="6529" y="7651"/>
                </a:lnTo>
                <a:lnTo>
                  <a:pt x="6511" y="7651"/>
                </a:lnTo>
                <a:lnTo>
                  <a:pt x="6502" y="7651"/>
                </a:lnTo>
                <a:lnTo>
                  <a:pt x="6493" y="7660"/>
                </a:lnTo>
                <a:lnTo>
                  <a:pt x="6484" y="7668"/>
                </a:lnTo>
                <a:lnTo>
                  <a:pt x="6476" y="7668"/>
                </a:lnTo>
                <a:lnTo>
                  <a:pt x="6467" y="7677"/>
                </a:lnTo>
                <a:lnTo>
                  <a:pt x="6440" y="7686"/>
                </a:lnTo>
                <a:lnTo>
                  <a:pt x="6432" y="7686"/>
                </a:lnTo>
                <a:lnTo>
                  <a:pt x="6414" y="7704"/>
                </a:lnTo>
                <a:lnTo>
                  <a:pt x="6396" y="7704"/>
                </a:lnTo>
                <a:lnTo>
                  <a:pt x="6387" y="7704"/>
                </a:lnTo>
                <a:lnTo>
                  <a:pt x="6379" y="7704"/>
                </a:lnTo>
                <a:lnTo>
                  <a:pt x="6361" y="7704"/>
                </a:lnTo>
                <a:lnTo>
                  <a:pt x="6352" y="7695"/>
                </a:lnTo>
                <a:lnTo>
                  <a:pt x="6343" y="7686"/>
                </a:lnTo>
                <a:lnTo>
                  <a:pt x="6334" y="7677"/>
                </a:lnTo>
                <a:lnTo>
                  <a:pt x="6334" y="7686"/>
                </a:lnTo>
                <a:lnTo>
                  <a:pt x="6343" y="7686"/>
                </a:lnTo>
                <a:lnTo>
                  <a:pt x="6343" y="7695"/>
                </a:lnTo>
                <a:lnTo>
                  <a:pt x="6334" y="7695"/>
                </a:lnTo>
                <a:lnTo>
                  <a:pt x="6326" y="7695"/>
                </a:lnTo>
                <a:lnTo>
                  <a:pt x="6317" y="7695"/>
                </a:lnTo>
                <a:lnTo>
                  <a:pt x="6308" y="7686"/>
                </a:lnTo>
                <a:lnTo>
                  <a:pt x="6317" y="7677"/>
                </a:lnTo>
                <a:lnTo>
                  <a:pt x="6308" y="7677"/>
                </a:lnTo>
                <a:lnTo>
                  <a:pt x="6299" y="7668"/>
                </a:lnTo>
                <a:lnTo>
                  <a:pt x="6299" y="7660"/>
                </a:lnTo>
                <a:lnTo>
                  <a:pt x="6290" y="7651"/>
                </a:lnTo>
                <a:lnTo>
                  <a:pt x="6282" y="7651"/>
                </a:lnTo>
                <a:lnTo>
                  <a:pt x="6273" y="7642"/>
                </a:lnTo>
                <a:lnTo>
                  <a:pt x="6264" y="7633"/>
                </a:lnTo>
                <a:lnTo>
                  <a:pt x="6255" y="7616"/>
                </a:lnTo>
                <a:lnTo>
                  <a:pt x="6246" y="7616"/>
                </a:lnTo>
                <a:lnTo>
                  <a:pt x="6229" y="7598"/>
                </a:lnTo>
                <a:lnTo>
                  <a:pt x="6220" y="7580"/>
                </a:lnTo>
                <a:lnTo>
                  <a:pt x="6211" y="7563"/>
                </a:lnTo>
                <a:lnTo>
                  <a:pt x="6211" y="7554"/>
                </a:lnTo>
                <a:lnTo>
                  <a:pt x="6202" y="7545"/>
                </a:lnTo>
                <a:lnTo>
                  <a:pt x="6193" y="7536"/>
                </a:lnTo>
                <a:lnTo>
                  <a:pt x="6193" y="7518"/>
                </a:lnTo>
                <a:lnTo>
                  <a:pt x="6193" y="7510"/>
                </a:lnTo>
                <a:lnTo>
                  <a:pt x="6202" y="7510"/>
                </a:lnTo>
                <a:lnTo>
                  <a:pt x="6202" y="7501"/>
                </a:lnTo>
                <a:lnTo>
                  <a:pt x="6211" y="7501"/>
                </a:lnTo>
                <a:lnTo>
                  <a:pt x="6211" y="7492"/>
                </a:lnTo>
                <a:lnTo>
                  <a:pt x="6202" y="7483"/>
                </a:lnTo>
                <a:lnTo>
                  <a:pt x="6193" y="7483"/>
                </a:lnTo>
                <a:lnTo>
                  <a:pt x="6193" y="7474"/>
                </a:lnTo>
                <a:lnTo>
                  <a:pt x="6202" y="7474"/>
                </a:lnTo>
                <a:lnTo>
                  <a:pt x="6202" y="7466"/>
                </a:lnTo>
                <a:lnTo>
                  <a:pt x="6211" y="7457"/>
                </a:lnTo>
                <a:lnTo>
                  <a:pt x="6211" y="7448"/>
                </a:lnTo>
                <a:lnTo>
                  <a:pt x="6202" y="7439"/>
                </a:lnTo>
                <a:lnTo>
                  <a:pt x="6202" y="7430"/>
                </a:lnTo>
                <a:lnTo>
                  <a:pt x="6211" y="7421"/>
                </a:lnTo>
                <a:lnTo>
                  <a:pt x="6211" y="7430"/>
                </a:lnTo>
                <a:lnTo>
                  <a:pt x="6211" y="7439"/>
                </a:lnTo>
                <a:lnTo>
                  <a:pt x="6220" y="7439"/>
                </a:lnTo>
                <a:lnTo>
                  <a:pt x="6220" y="7430"/>
                </a:lnTo>
                <a:lnTo>
                  <a:pt x="6220" y="7404"/>
                </a:lnTo>
                <a:lnTo>
                  <a:pt x="6211" y="7368"/>
                </a:lnTo>
                <a:lnTo>
                  <a:pt x="6220" y="7342"/>
                </a:lnTo>
                <a:lnTo>
                  <a:pt x="6229" y="7324"/>
                </a:lnTo>
                <a:lnTo>
                  <a:pt x="6229" y="7315"/>
                </a:lnTo>
                <a:lnTo>
                  <a:pt x="6237" y="7307"/>
                </a:lnTo>
                <a:lnTo>
                  <a:pt x="6237" y="7298"/>
                </a:lnTo>
                <a:lnTo>
                  <a:pt x="6246" y="7298"/>
                </a:lnTo>
                <a:lnTo>
                  <a:pt x="6237" y="7263"/>
                </a:lnTo>
                <a:lnTo>
                  <a:pt x="6229" y="7263"/>
                </a:lnTo>
                <a:lnTo>
                  <a:pt x="6229" y="7254"/>
                </a:lnTo>
                <a:lnTo>
                  <a:pt x="6237" y="7254"/>
                </a:lnTo>
                <a:lnTo>
                  <a:pt x="6237" y="7263"/>
                </a:lnTo>
                <a:lnTo>
                  <a:pt x="6237" y="7254"/>
                </a:lnTo>
                <a:lnTo>
                  <a:pt x="6246" y="7254"/>
                </a:lnTo>
                <a:lnTo>
                  <a:pt x="6246" y="7245"/>
                </a:lnTo>
                <a:lnTo>
                  <a:pt x="6237" y="7245"/>
                </a:lnTo>
                <a:lnTo>
                  <a:pt x="6229" y="7227"/>
                </a:lnTo>
                <a:lnTo>
                  <a:pt x="6211" y="7218"/>
                </a:lnTo>
                <a:lnTo>
                  <a:pt x="6220" y="7227"/>
                </a:lnTo>
                <a:lnTo>
                  <a:pt x="6211" y="7227"/>
                </a:lnTo>
                <a:lnTo>
                  <a:pt x="6202" y="7227"/>
                </a:lnTo>
                <a:lnTo>
                  <a:pt x="6193" y="7227"/>
                </a:lnTo>
                <a:lnTo>
                  <a:pt x="6193" y="7218"/>
                </a:lnTo>
                <a:lnTo>
                  <a:pt x="6184" y="7218"/>
                </a:lnTo>
                <a:lnTo>
                  <a:pt x="6176" y="7218"/>
                </a:lnTo>
                <a:lnTo>
                  <a:pt x="6176" y="7210"/>
                </a:lnTo>
                <a:lnTo>
                  <a:pt x="6184" y="7210"/>
                </a:lnTo>
                <a:lnTo>
                  <a:pt x="6202" y="7218"/>
                </a:lnTo>
                <a:lnTo>
                  <a:pt x="6167" y="7183"/>
                </a:lnTo>
                <a:lnTo>
                  <a:pt x="6149" y="7183"/>
                </a:lnTo>
                <a:lnTo>
                  <a:pt x="6149" y="7192"/>
                </a:lnTo>
                <a:lnTo>
                  <a:pt x="6140" y="7183"/>
                </a:lnTo>
                <a:lnTo>
                  <a:pt x="6132" y="7183"/>
                </a:lnTo>
                <a:lnTo>
                  <a:pt x="6114" y="7174"/>
                </a:lnTo>
                <a:lnTo>
                  <a:pt x="6105" y="7174"/>
                </a:lnTo>
                <a:lnTo>
                  <a:pt x="6096" y="7174"/>
                </a:lnTo>
                <a:lnTo>
                  <a:pt x="6070" y="7183"/>
                </a:lnTo>
                <a:lnTo>
                  <a:pt x="6052" y="7174"/>
                </a:lnTo>
                <a:lnTo>
                  <a:pt x="6035" y="7174"/>
                </a:lnTo>
                <a:lnTo>
                  <a:pt x="6043" y="7174"/>
                </a:lnTo>
                <a:lnTo>
                  <a:pt x="6035" y="7183"/>
                </a:lnTo>
                <a:lnTo>
                  <a:pt x="6026" y="7183"/>
                </a:lnTo>
                <a:lnTo>
                  <a:pt x="6008" y="7192"/>
                </a:lnTo>
                <a:lnTo>
                  <a:pt x="5999" y="7183"/>
                </a:lnTo>
                <a:lnTo>
                  <a:pt x="5982" y="7192"/>
                </a:lnTo>
                <a:lnTo>
                  <a:pt x="5973" y="7192"/>
                </a:lnTo>
                <a:lnTo>
                  <a:pt x="5937" y="7183"/>
                </a:lnTo>
                <a:lnTo>
                  <a:pt x="5929" y="7192"/>
                </a:lnTo>
                <a:lnTo>
                  <a:pt x="5920" y="7183"/>
                </a:lnTo>
                <a:lnTo>
                  <a:pt x="5911" y="7183"/>
                </a:lnTo>
                <a:lnTo>
                  <a:pt x="5902" y="7183"/>
                </a:lnTo>
                <a:lnTo>
                  <a:pt x="5893" y="7183"/>
                </a:lnTo>
                <a:lnTo>
                  <a:pt x="5885" y="7192"/>
                </a:lnTo>
                <a:lnTo>
                  <a:pt x="5876" y="7192"/>
                </a:lnTo>
                <a:lnTo>
                  <a:pt x="5849" y="7174"/>
                </a:lnTo>
                <a:lnTo>
                  <a:pt x="5849" y="7183"/>
                </a:lnTo>
                <a:lnTo>
                  <a:pt x="5840" y="7192"/>
                </a:lnTo>
                <a:lnTo>
                  <a:pt x="5840" y="7183"/>
                </a:lnTo>
                <a:lnTo>
                  <a:pt x="5832" y="7183"/>
                </a:lnTo>
                <a:lnTo>
                  <a:pt x="5823" y="7183"/>
                </a:lnTo>
                <a:lnTo>
                  <a:pt x="5823" y="7174"/>
                </a:lnTo>
                <a:lnTo>
                  <a:pt x="5840" y="7157"/>
                </a:lnTo>
                <a:lnTo>
                  <a:pt x="5849" y="7148"/>
                </a:lnTo>
                <a:lnTo>
                  <a:pt x="5858" y="7139"/>
                </a:lnTo>
                <a:lnTo>
                  <a:pt x="5867" y="7121"/>
                </a:lnTo>
                <a:lnTo>
                  <a:pt x="5867" y="7104"/>
                </a:lnTo>
                <a:lnTo>
                  <a:pt x="5867" y="7086"/>
                </a:lnTo>
                <a:lnTo>
                  <a:pt x="5867" y="7077"/>
                </a:lnTo>
                <a:lnTo>
                  <a:pt x="5867" y="7068"/>
                </a:lnTo>
                <a:lnTo>
                  <a:pt x="5876" y="7060"/>
                </a:lnTo>
                <a:lnTo>
                  <a:pt x="5867" y="7051"/>
                </a:lnTo>
                <a:lnTo>
                  <a:pt x="5876" y="7042"/>
                </a:lnTo>
                <a:lnTo>
                  <a:pt x="5876" y="7033"/>
                </a:lnTo>
                <a:lnTo>
                  <a:pt x="5885" y="7015"/>
                </a:lnTo>
                <a:lnTo>
                  <a:pt x="5885" y="7007"/>
                </a:lnTo>
                <a:lnTo>
                  <a:pt x="5876" y="6998"/>
                </a:lnTo>
                <a:lnTo>
                  <a:pt x="5867" y="6998"/>
                </a:lnTo>
                <a:lnTo>
                  <a:pt x="5867" y="6989"/>
                </a:lnTo>
                <a:lnTo>
                  <a:pt x="5867" y="6980"/>
                </a:lnTo>
                <a:lnTo>
                  <a:pt x="5876" y="6971"/>
                </a:lnTo>
                <a:lnTo>
                  <a:pt x="5876" y="6962"/>
                </a:lnTo>
                <a:lnTo>
                  <a:pt x="5885" y="6962"/>
                </a:lnTo>
                <a:lnTo>
                  <a:pt x="5885" y="6971"/>
                </a:lnTo>
                <a:lnTo>
                  <a:pt x="5885" y="6980"/>
                </a:lnTo>
                <a:lnTo>
                  <a:pt x="5885" y="6989"/>
                </a:lnTo>
                <a:lnTo>
                  <a:pt x="5893" y="6989"/>
                </a:lnTo>
                <a:lnTo>
                  <a:pt x="5893" y="6998"/>
                </a:lnTo>
                <a:lnTo>
                  <a:pt x="5902" y="6998"/>
                </a:lnTo>
                <a:lnTo>
                  <a:pt x="5902" y="6989"/>
                </a:lnTo>
                <a:lnTo>
                  <a:pt x="5911" y="6971"/>
                </a:lnTo>
                <a:lnTo>
                  <a:pt x="5911" y="6962"/>
                </a:lnTo>
                <a:lnTo>
                  <a:pt x="5920" y="6945"/>
                </a:lnTo>
                <a:lnTo>
                  <a:pt x="5929" y="6927"/>
                </a:lnTo>
                <a:lnTo>
                  <a:pt x="5929" y="6918"/>
                </a:lnTo>
                <a:lnTo>
                  <a:pt x="5920" y="6918"/>
                </a:lnTo>
                <a:lnTo>
                  <a:pt x="5920" y="6927"/>
                </a:lnTo>
                <a:lnTo>
                  <a:pt x="5911" y="6927"/>
                </a:lnTo>
                <a:lnTo>
                  <a:pt x="5911" y="6918"/>
                </a:lnTo>
                <a:lnTo>
                  <a:pt x="5920" y="6918"/>
                </a:lnTo>
                <a:lnTo>
                  <a:pt x="5929" y="6918"/>
                </a:lnTo>
                <a:lnTo>
                  <a:pt x="5929" y="6909"/>
                </a:lnTo>
                <a:lnTo>
                  <a:pt x="5929" y="6901"/>
                </a:lnTo>
                <a:lnTo>
                  <a:pt x="5920" y="6901"/>
                </a:lnTo>
                <a:lnTo>
                  <a:pt x="5911" y="6901"/>
                </a:lnTo>
                <a:lnTo>
                  <a:pt x="5920" y="6883"/>
                </a:lnTo>
                <a:lnTo>
                  <a:pt x="5929" y="6883"/>
                </a:lnTo>
                <a:lnTo>
                  <a:pt x="5929" y="6874"/>
                </a:lnTo>
                <a:lnTo>
                  <a:pt x="5929" y="6865"/>
                </a:lnTo>
                <a:lnTo>
                  <a:pt x="5929" y="6857"/>
                </a:lnTo>
                <a:lnTo>
                  <a:pt x="5946" y="6830"/>
                </a:lnTo>
                <a:lnTo>
                  <a:pt x="5955" y="6821"/>
                </a:lnTo>
                <a:lnTo>
                  <a:pt x="5964" y="6812"/>
                </a:lnTo>
                <a:lnTo>
                  <a:pt x="5973" y="6804"/>
                </a:lnTo>
                <a:lnTo>
                  <a:pt x="5973" y="6795"/>
                </a:lnTo>
                <a:lnTo>
                  <a:pt x="5982" y="6786"/>
                </a:lnTo>
                <a:lnTo>
                  <a:pt x="5973" y="6777"/>
                </a:lnTo>
                <a:lnTo>
                  <a:pt x="5973" y="6759"/>
                </a:lnTo>
                <a:lnTo>
                  <a:pt x="5964" y="6751"/>
                </a:lnTo>
                <a:lnTo>
                  <a:pt x="5955" y="6751"/>
                </a:lnTo>
                <a:lnTo>
                  <a:pt x="5946" y="6751"/>
                </a:lnTo>
                <a:lnTo>
                  <a:pt x="5937" y="6751"/>
                </a:lnTo>
                <a:lnTo>
                  <a:pt x="5946" y="6751"/>
                </a:lnTo>
                <a:lnTo>
                  <a:pt x="5946" y="6759"/>
                </a:lnTo>
                <a:lnTo>
                  <a:pt x="5929" y="6759"/>
                </a:lnTo>
                <a:lnTo>
                  <a:pt x="5911" y="6751"/>
                </a:lnTo>
                <a:lnTo>
                  <a:pt x="5902" y="6751"/>
                </a:lnTo>
                <a:lnTo>
                  <a:pt x="5885" y="6751"/>
                </a:lnTo>
                <a:lnTo>
                  <a:pt x="5876" y="6751"/>
                </a:lnTo>
                <a:lnTo>
                  <a:pt x="5867" y="6751"/>
                </a:lnTo>
                <a:lnTo>
                  <a:pt x="5858" y="6751"/>
                </a:lnTo>
                <a:lnTo>
                  <a:pt x="5849" y="6751"/>
                </a:lnTo>
                <a:lnTo>
                  <a:pt x="5832" y="6759"/>
                </a:lnTo>
                <a:lnTo>
                  <a:pt x="5823" y="6759"/>
                </a:lnTo>
                <a:lnTo>
                  <a:pt x="5752" y="6777"/>
                </a:lnTo>
                <a:lnTo>
                  <a:pt x="5726" y="6786"/>
                </a:lnTo>
                <a:lnTo>
                  <a:pt x="5717" y="6795"/>
                </a:lnTo>
                <a:lnTo>
                  <a:pt x="5708" y="6812"/>
                </a:lnTo>
                <a:lnTo>
                  <a:pt x="5708" y="6830"/>
                </a:lnTo>
                <a:lnTo>
                  <a:pt x="5708" y="6839"/>
                </a:lnTo>
                <a:lnTo>
                  <a:pt x="5708" y="6857"/>
                </a:lnTo>
                <a:lnTo>
                  <a:pt x="5708" y="6865"/>
                </a:lnTo>
                <a:lnTo>
                  <a:pt x="5708" y="6874"/>
                </a:lnTo>
                <a:lnTo>
                  <a:pt x="5690" y="6883"/>
                </a:lnTo>
                <a:lnTo>
                  <a:pt x="5690" y="6892"/>
                </a:lnTo>
                <a:lnTo>
                  <a:pt x="5690" y="6918"/>
                </a:lnTo>
                <a:lnTo>
                  <a:pt x="5673" y="6936"/>
                </a:lnTo>
                <a:lnTo>
                  <a:pt x="5664" y="6936"/>
                </a:lnTo>
                <a:lnTo>
                  <a:pt x="5655" y="6945"/>
                </a:lnTo>
                <a:lnTo>
                  <a:pt x="5637" y="6954"/>
                </a:lnTo>
                <a:lnTo>
                  <a:pt x="5637" y="6962"/>
                </a:lnTo>
                <a:lnTo>
                  <a:pt x="5646" y="6954"/>
                </a:lnTo>
                <a:lnTo>
                  <a:pt x="5637" y="6962"/>
                </a:lnTo>
                <a:lnTo>
                  <a:pt x="5646" y="6962"/>
                </a:lnTo>
                <a:lnTo>
                  <a:pt x="5646" y="6971"/>
                </a:lnTo>
                <a:lnTo>
                  <a:pt x="5637" y="6980"/>
                </a:lnTo>
                <a:lnTo>
                  <a:pt x="5629" y="6989"/>
                </a:lnTo>
                <a:lnTo>
                  <a:pt x="5611" y="6989"/>
                </a:lnTo>
                <a:lnTo>
                  <a:pt x="5602" y="6980"/>
                </a:lnTo>
                <a:lnTo>
                  <a:pt x="5602" y="6971"/>
                </a:lnTo>
                <a:lnTo>
                  <a:pt x="5593" y="6971"/>
                </a:lnTo>
                <a:lnTo>
                  <a:pt x="5585" y="6971"/>
                </a:lnTo>
                <a:lnTo>
                  <a:pt x="5576" y="6971"/>
                </a:lnTo>
                <a:lnTo>
                  <a:pt x="5558" y="6971"/>
                </a:lnTo>
                <a:lnTo>
                  <a:pt x="5540" y="6980"/>
                </a:lnTo>
                <a:lnTo>
                  <a:pt x="5532" y="6989"/>
                </a:lnTo>
                <a:lnTo>
                  <a:pt x="5514" y="6989"/>
                </a:lnTo>
                <a:lnTo>
                  <a:pt x="5505" y="6989"/>
                </a:lnTo>
                <a:lnTo>
                  <a:pt x="5479" y="6989"/>
                </a:lnTo>
                <a:lnTo>
                  <a:pt x="5461" y="6998"/>
                </a:lnTo>
                <a:lnTo>
                  <a:pt x="5435" y="7007"/>
                </a:lnTo>
                <a:lnTo>
                  <a:pt x="5417" y="7007"/>
                </a:lnTo>
                <a:lnTo>
                  <a:pt x="5408" y="7007"/>
                </a:lnTo>
                <a:lnTo>
                  <a:pt x="5399" y="6998"/>
                </a:lnTo>
                <a:lnTo>
                  <a:pt x="5390" y="6980"/>
                </a:lnTo>
                <a:lnTo>
                  <a:pt x="5373" y="6980"/>
                </a:lnTo>
                <a:lnTo>
                  <a:pt x="5364" y="6971"/>
                </a:lnTo>
                <a:lnTo>
                  <a:pt x="5329" y="6971"/>
                </a:lnTo>
                <a:lnTo>
                  <a:pt x="5320" y="6962"/>
                </a:lnTo>
                <a:lnTo>
                  <a:pt x="5329" y="6971"/>
                </a:lnTo>
                <a:lnTo>
                  <a:pt x="5311" y="6962"/>
                </a:lnTo>
                <a:lnTo>
                  <a:pt x="5302" y="6954"/>
                </a:lnTo>
                <a:lnTo>
                  <a:pt x="5311" y="6962"/>
                </a:lnTo>
                <a:lnTo>
                  <a:pt x="5320" y="6962"/>
                </a:lnTo>
                <a:lnTo>
                  <a:pt x="5311" y="6954"/>
                </a:lnTo>
                <a:lnTo>
                  <a:pt x="5302" y="6945"/>
                </a:lnTo>
                <a:lnTo>
                  <a:pt x="5293" y="6936"/>
                </a:lnTo>
                <a:lnTo>
                  <a:pt x="5293" y="6927"/>
                </a:lnTo>
                <a:lnTo>
                  <a:pt x="5276" y="6918"/>
                </a:lnTo>
                <a:lnTo>
                  <a:pt x="5276" y="6909"/>
                </a:lnTo>
                <a:lnTo>
                  <a:pt x="5276" y="6901"/>
                </a:lnTo>
                <a:lnTo>
                  <a:pt x="5267" y="6883"/>
                </a:lnTo>
                <a:lnTo>
                  <a:pt x="5249" y="6857"/>
                </a:lnTo>
                <a:lnTo>
                  <a:pt x="5223" y="6821"/>
                </a:lnTo>
                <a:lnTo>
                  <a:pt x="5214" y="6812"/>
                </a:lnTo>
                <a:lnTo>
                  <a:pt x="5205" y="6786"/>
                </a:lnTo>
                <a:lnTo>
                  <a:pt x="5188" y="6759"/>
                </a:lnTo>
                <a:lnTo>
                  <a:pt x="5188" y="6751"/>
                </a:lnTo>
                <a:lnTo>
                  <a:pt x="5179" y="6751"/>
                </a:lnTo>
                <a:lnTo>
                  <a:pt x="5170" y="6715"/>
                </a:lnTo>
                <a:lnTo>
                  <a:pt x="5188" y="6733"/>
                </a:lnTo>
                <a:lnTo>
                  <a:pt x="5196" y="6751"/>
                </a:lnTo>
                <a:lnTo>
                  <a:pt x="5196" y="6759"/>
                </a:lnTo>
                <a:lnTo>
                  <a:pt x="5196" y="6768"/>
                </a:lnTo>
                <a:lnTo>
                  <a:pt x="5196" y="6777"/>
                </a:lnTo>
                <a:lnTo>
                  <a:pt x="5196" y="6768"/>
                </a:lnTo>
                <a:lnTo>
                  <a:pt x="5205" y="6759"/>
                </a:lnTo>
                <a:lnTo>
                  <a:pt x="5205" y="6751"/>
                </a:lnTo>
                <a:lnTo>
                  <a:pt x="5188" y="6742"/>
                </a:lnTo>
                <a:lnTo>
                  <a:pt x="5188" y="6733"/>
                </a:lnTo>
                <a:lnTo>
                  <a:pt x="5170" y="6706"/>
                </a:lnTo>
                <a:lnTo>
                  <a:pt x="5170" y="6698"/>
                </a:lnTo>
                <a:lnTo>
                  <a:pt x="5161" y="6680"/>
                </a:lnTo>
                <a:lnTo>
                  <a:pt x="5161" y="6671"/>
                </a:lnTo>
                <a:lnTo>
                  <a:pt x="5170" y="6654"/>
                </a:lnTo>
                <a:lnTo>
                  <a:pt x="5170" y="6645"/>
                </a:lnTo>
                <a:lnTo>
                  <a:pt x="5170" y="6618"/>
                </a:lnTo>
                <a:lnTo>
                  <a:pt x="5170" y="6584"/>
                </a:lnTo>
                <a:lnTo>
                  <a:pt x="5179" y="6566"/>
                </a:lnTo>
                <a:lnTo>
                  <a:pt x="5179" y="6531"/>
                </a:lnTo>
                <a:lnTo>
                  <a:pt x="5188" y="6487"/>
                </a:lnTo>
                <a:lnTo>
                  <a:pt x="5196" y="6469"/>
                </a:lnTo>
                <a:lnTo>
                  <a:pt x="5214" y="6443"/>
                </a:lnTo>
                <a:lnTo>
                  <a:pt x="5214" y="6425"/>
                </a:lnTo>
                <a:lnTo>
                  <a:pt x="5214" y="6407"/>
                </a:lnTo>
                <a:lnTo>
                  <a:pt x="5196" y="6381"/>
                </a:lnTo>
                <a:lnTo>
                  <a:pt x="5196" y="6372"/>
                </a:lnTo>
                <a:lnTo>
                  <a:pt x="5196" y="6354"/>
                </a:lnTo>
                <a:lnTo>
                  <a:pt x="5188" y="6346"/>
                </a:lnTo>
                <a:lnTo>
                  <a:pt x="5188" y="6337"/>
                </a:lnTo>
                <a:lnTo>
                  <a:pt x="5188" y="6328"/>
                </a:lnTo>
                <a:lnTo>
                  <a:pt x="5196" y="6319"/>
                </a:lnTo>
                <a:lnTo>
                  <a:pt x="5188" y="6310"/>
                </a:lnTo>
                <a:lnTo>
                  <a:pt x="5179" y="6310"/>
                </a:lnTo>
                <a:lnTo>
                  <a:pt x="5170" y="6293"/>
                </a:lnTo>
                <a:lnTo>
                  <a:pt x="5179" y="6302"/>
                </a:lnTo>
                <a:lnTo>
                  <a:pt x="5188" y="6302"/>
                </a:lnTo>
                <a:lnTo>
                  <a:pt x="5196" y="6302"/>
                </a:lnTo>
                <a:lnTo>
                  <a:pt x="5205" y="6275"/>
                </a:lnTo>
                <a:lnTo>
                  <a:pt x="5196" y="6266"/>
                </a:lnTo>
                <a:lnTo>
                  <a:pt x="5196" y="6257"/>
                </a:lnTo>
                <a:lnTo>
                  <a:pt x="5205" y="6266"/>
                </a:lnTo>
                <a:lnTo>
                  <a:pt x="5214" y="6257"/>
                </a:lnTo>
                <a:lnTo>
                  <a:pt x="5223" y="6249"/>
                </a:lnTo>
                <a:lnTo>
                  <a:pt x="5223" y="6240"/>
                </a:lnTo>
                <a:lnTo>
                  <a:pt x="5214" y="6249"/>
                </a:lnTo>
                <a:lnTo>
                  <a:pt x="5214" y="6240"/>
                </a:lnTo>
                <a:lnTo>
                  <a:pt x="5223" y="6240"/>
                </a:lnTo>
                <a:lnTo>
                  <a:pt x="5232" y="6240"/>
                </a:lnTo>
                <a:lnTo>
                  <a:pt x="5232" y="6231"/>
                </a:lnTo>
                <a:lnTo>
                  <a:pt x="5232" y="6240"/>
                </a:lnTo>
                <a:lnTo>
                  <a:pt x="5240" y="6240"/>
                </a:lnTo>
                <a:lnTo>
                  <a:pt x="5240" y="6231"/>
                </a:lnTo>
                <a:lnTo>
                  <a:pt x="5240" y="6222"/>
                </a:lnTo>
                <a:lnTo>
                  <a:pt x="5249" y="6222"/>
                </a:lnTo>
                <a:lnTo>
                  <a:pt x="5258" y="6222"/>
                </a:lnTo>
                <a:lnTo>
                  <a:pt x="5267" y="6222"/>
                </a:lnTo>
                <a:lnTo>
                  <a:pt x="5267" y="6213"/>
                </a:lnTo>
                <a:lnTo>
                  <a:pt x="5258" y="6213"/>
                </a:lnTo>
                <a:lnTo>
                  <a:pt x="5258" y="6196"/>
                </a:lnTo>
                <a:lnTo>
                  <a:pt x="5267" y="6204"/>
                </a:lnTo>
                <a:lnTo>
                  <a:pt x="5276" y="6204"/>
                </a:lnTo>
                <a:lnTo>
                  <a:pt x="5276" y="6196"/>
                </a:lnTo>
                <a:lnTo>
                  <a:pt x="5285" y="6196"/>
                </a:lnTo>
                <a:lnTo>
                  <a:pt x="5293" y="6204"/>
                </a:lnTo>
                <a:lnTo>
                  <a:pt x="5302" y="6204"/>
                </a:lnTo>
                <a:lnTo>
                  <a:pt x="5293" y="6204"/>
                </a:lnTo>
                <a:lnTo>
                  <a:pt x="5285" y="6213"/>
                </a:lnTo>
                <a:lnTo>
                  <a:pt x="5302" y="6204"/>
                </a:lnTo>
                <a:lnTo>
                  <a:pt x="5311" y="6204"/>
                </a:lnTo>
                <a:lnTo>
                  <a:pt x="5320" y="6196"/>
                </a:lnTo>
                <a:lnTo>
                  <a:pt x="5329" y="6196"/>
                </a:lnTo>
                <a:lnTo>
                  <a:pt x="5346" y="6178"/>
                </a:lnTo>
                <a:lnTo>
                  <a:pt x="5355" y="6178"/>
                </a:lnTo>
                <a:lnTo>
                  <a:pt x="5364" y="6169"/>
                </a:lnTo>
                <a:lnTo>
                  <a:pt x="5364" y="6160"/>
                </a:lnTo>
                <a:lnTo>
                  <a:pt x="5373" y="6151"/>
                </a:lnTo>
                <a:lnTo>
                  <a:pt x="5382" y="6143"/>
                </a:lnTo>
                <a:lnTo>
                  <a:pt x="5382" y="6134"/>
                </a:lnTo>
                <a:lnTo>
                  <a:pt x="5373" y="6134"/>
                </a:lnTo>
                <a:lnTo>
                  <a:pt x="5373" y="6116"/>
                </a:lnTo>
                <a:lnTo>
                  <a:pt x="5382" y="6116"/>
                </a:lnTo>
                <a:lnTo>
                  <a:pt x="5390" y="6116"/>
                </a:lnTo>
                <a:lnTo>
                  <a:pt x="5390" y="6125"/>
                </a:lnTo>
                <a:lnTo>
                  <a:pt x="5399" y="6125"/>
                </a:lnTo>
                <a:lnTo>
                  <a:pt x="5408" y="6125"/>
                </a:lnTo>
                <a:lnTo>
                  <a:pt x="5390" y="6143"/>
                </a:lnTo>
                <a:lnTo>
                  <a:pt x="5408" y="6134"/>
                </a:lnTo>
                <a:lnTo>
                  <a:pt x="5443" y="6116"/>
                </a:lnTo>
                <a:lnTo>
                  <a:pt x="5452" y="6116"/>
                </a:lnTo>
                <a:lnTo>
                  <a:pt x="5452" y="6107"/>
                </a:lnTo>
                <a:lnTo>
                  <a:pt x="5461" y="6090"/>
                </a:lnTo>
                <a:lnTo>
                  <a:pt x="5461" y="6099"/>
                </a:lnTo>
                <a:lnTo>
                  <a:pt x="5461" y="6107"/>
                </a:lnTo>
                <a:lnTo>
                  <a:pt x="5452" y="6107"/>
                </a:lnTo>
                <a:lnTo>
                  <a:pt x="5461" y="6107"/>
                </a:lnTo>
                <a:lnTo>
                  <a:pt x="5461" y="6116"/>
                </a:lnTo>
                <a:lnTo>
                  <a:pt x="5470" y="6107"/>
                </a:lnTo>
                <a:lnTo>
                  <a:pt x="5496" y="6107"/>
                </a:lnTo>
                <a:lnTo>
                  <a:pt x="5505" y="6107"/>
                </a:lnTo>
                <a:lnTo>
                  <a:pt x="5523" y="6116"/>
                </a:lnTo>
                <a:lnTo>
                  <a:pt x="5540" y="6125"/>
                </a:lnTo>
                <a:lnTo>
                  <a:pt x="5549" y="6125"/>
                </a:lnTo>
                <a:lnTo>
                  <a:pt x="5576" y="6125"/>
                </a:lnTo>
                <a:lnTo>
                  <a:pt x="5585" y="6125"/>
                </a:lnTo>
                <a:lnTo>
                  <a:pt x="5593" y="6125"/>
                </a:lnTo>
                <a:lnTo>
                  <a:pt x="5585" y="6116"/>
                </a:lnTo>
                <a:lnTo>
                  <a:pt x="5593" y="6107"/>
                </a:lnTo>
                <a:lnTo>
                  <a:pt x="5602" y="6107"/>
                </a:lnTo>
                <a:lnTo>
                  <a:pt x="5611" y="6116"/>
                </a:lnTo>
                <a:lnTo>
                  <a:pt x="5620" y="6116"/>
                </a:lnTo>
                <a:lnTo>
                  <a:pt x="5629" y="6125"/>
                </a:lnTo>
                <a:lnTo>
                  <a:pt x="5646" y="6134"/>
                </a:lnTo>
                <a:lnTo>
                  <a:pt x="5646" y="6125"/>
                </a:lnTo>
                <a:lnTo>
                  <a:pt x="5646" y="6134"/>
                </a:lnTo>
                <a:lnTo>
                  <a:pt x="5655" y="6143"/>
                </a:lnTo>
                <a:lnTo>
                  <a:pt x="5646" y="6143"/>
                </a:lnTo>
                <a:lnTo>
                  <a:pt x="5646" y="6151"/>
                </a:lnTo>
                <a:lnTo>
                  <a:pt x="5664" y="6160"/>
                </a:lnTo>
                <a:lnTo>
                  <a:pt x="5690" y="6160"/>
                </a:lnTo>
                <a:lnTo>
                  <a:pt x="5699" y="6151"/>
                </a:lnTo>
                <a:lnTo>
                  <a:pt x="5708" y="6151"/>
                </a:lnTo>
                <a:lnTo>
                  <a:pt x="5717" y="6151"/>
                </a:lnTo>
                <a:lnTo>
                  <a:pt x="5726" y="6160"/>
                </a:lnTo>
                <a:lnTo>
                  <a:pt x="5735" y="6160"/>
                </a:lnTo>
                <a:lnTo>
                  <a:pt x="5735" y="6151"/>
                </a:lnTo>
                <a:lnTo>
                  <a:pt x="5735" y="6143"/>
                </a:lnTo>
                <a:lnTo>
                  <a:pt x="5735" y="6134"/>
                </a:lnTo>
                <a:lnTo>
                  <a:pt x="5726" y="6134"/>
                </a:lnTo>
                <a:lnTo>
                  <a:pt x="5735" y="6125"/>
                </a:lnTo>
                <a:lnTo>
                  <a:pt x="5752" y="6134"/>
                </a:lnTo>
                <a:lnTo>
                  <a:pt x="5752" y="6143"/>
                </a:lnTo>
                <a:lnTo>
                  <a:pt x="5761" y="6143"/>
                </a:lnTo>
                <a:lnTo>
                  <a:pt x="5770" y="6143"/>
                </a:lnTo>
                <a:lnTo>
                  <a:pt x="5770" y="6151"/>
                </a:lnTo>
                <a:lnTo>
                  <a:pt x="5779" y="6151"/>
                </a:lnTo>
                <a:lnTo>
                  <a:pt x="5779" y="6160"/>
                </a:lnTo>
                <a:lnTo>
                  <a:pt x="5787" y="6160"/>
                </a:lnTo>
                <a:lnTo>
                  <a:pt x="5787" y="6169"/>
                </a:lnTo>
                <a:lnTo>
                  <a:pt x="5796" y="6169"/>
                </a:lnTo>
                <a:lnTo>
                  <a:pt x="5805" y="6169"/>
                </a:lnTo>
                <a:lnTo>
                  <a:pt x="5805" y="6160"/>
                </a:lnTo>
                <a:lnTo>
                  <a:pt x="5814" y="6160"/>
                </a:lnTo>
                <a:lnTo>
                  <a:pt x="5814" y="6151"/>
                </a:lnTo>
                <a:lnTo>
                  <a:pt x="5805" y="6151"/>
                </a:lnTo>
                <a:lnTo>
                  <a:pt x="5805" y="6143"/>
                </a:lnTo>
                <a:lnTo>
                  <a:pt x="5796" y="6143"/>
                </a:lnTo>
                <a:lnTo>
                  <a:pt x="5779" y="6143"/>
                </a:lnTo>
                <a:lnTo>
                  <a:pt x="5770" y="6134"/>
                </a:lnTo>
                <a:lnTo>
                  <a:pt x="5770" y="6125"/>
                </a:lnTo>
                <a:lnTo>
                  <a:pt x="5761" y="6125"/>
                </a:lnTo>
                <a:lnTo>
                  <a:pt x="5761" y="6116"/>
                </a:lnTo>
                <a:lnTo>
                  <a:pt x="5770" y="6116"/>
                </a:lnTo>
                <a:lnTo>
                  <a:pt x="5779" y="6116"/>
                </a:lnTo>
                <a:lnTo>
                  <a:pt x="5770" y="6116"/>
                </a:lnTo>
                <a:lnTo>
                  <a:pt x="5779" y="6107"/>
                </a:lnTo>
                <a:lnTo>
                  <a:pt x="5787" y="6107"/>
                </a:lnTo>
                <a:lnTo>
                  <a:pt x="5787" y="6099"/>
                </a:lnTo>
                <a:lnTo>
                  <a:pt x="5787" y="6090"/>
                </a:lnTo>
                <a:lnTo>
                  <a:pt x="5779" y="6090"/>
                </a:lnTo>
                <a:lnTo>
                  <a:pt x="5770" y="6090"/>
                </a:lnTo>
                <a:lnTo>
                  <a:pt x="5770" y="6099"/>
                </a:lnTo>
                <a:lnTo>
                  <a:pt x="5761" y="6099"/>
                </a:lnTo>
                <a:lnTo>
                  <a:pt x="5752" y="6090"/>
                </a:lnTo>
                <a:lnTo>
                  <a:pt x="5761" y="6090"/>
                </a:lnTo>
                <a:lnTo>
                  <a:pt x="5770" y="6081"/>
                </a:lnTo>
                <a:lnTo>
                  <a:pt x="5761" y="6081"/>
                </a:lnTo>
                <a:lnTo>
                  <a:pt x="5752" y="6081"/>
                </a:lnTo>
                <a:lnTo>
                  <a:pt x="5743" y="6090"/>
                </a:lnTo>
                <a:lnTo>
                  <a:pt x="5726" y="6090"/>
                </a:lnTo>
                <a:lnTo>
                  <a:pt x="5717" y="6090"/>
                </a:lnTo>
                <a:lnTo>
                  <a:pt x="5708" y="6081"/>
                </a:lnTo>
                <a:lnTo>
                  <a:pt x="5717" y="6072"/>
                </a:lnTo>
                <a:lnTo>
                  <a:pt x="5726" y="6063"/>
                </a:lnTo>
                <a:lnTo>
                  <a:pt x="5735" y="6063"/>
                </a:lnTo>
                <a:lnTo>
                  <a:pt x="5743" y="6072"/>
                </a:lnTo>
                <a:lnTo>
                  <a:pt x="5770" y="6081"/>
                </a:lnTo>
                <a:lnTo>
                  <a:pt x="5779" y="6072"/>
                </a:lnTo>
                <a:lnTo>
                  <a:pt x="5787" y="6063"/>
                </a:lnTo>
                <a:lnTo>
                  <a:pt x="5796" y="6063"/>
                </a:lnTo>
                <a:lnTo>
                  <a:pt x="5814" y="6063"/>
                </a:lnTo>
                <a:lnTo>
                  <a:pt x="5823" y="6054"/>
                </a:lnTo>
                <a:lnTo>
                  <a:pt x="5832" y="6063"/>
                </a:lnTo>
                <a:lnTo>
                  <a:pt x="5840" y="6063"/>
                </a:lnTo>
                <a:lnTo>
                  <a:pt x="5867" y="6063"/>
                </a:lnTo>
                <a:lnTo>
                  <a:pt x="5876" y="6063"/>
                </a:lnTo>
                <a:lnTo>
                  <a:pt x="5885" y="6054"/>
                </a:lnTo>
                <a:lnTo>
                  <a:pt x="5885" y="6046"/>
                </a:lnTo>
                <a:lnTo>
                  <a:pt x="5885" y="6037"/>
                </a:lnTo>
                <a:lnTo>
                  <a:pt x="5893" y="6046"/>
                </a:lnTo>
                <a:lnTo>
                  <a:pt x="5893" y="6054"/>
                </a:lnTo>
                <a:lnTo>
                  <a:pt x="5902" y="6063"/>
                </a:lnTo>
                <a:lnTo>
                  <a:pt x="5902" y="6072"/>
                </a:lnTo>
                <a:lnTo>
                  <a:pt x="5893" y="6072"/>
                </a:lnTo>
                <a:lnTo>
                  <a:pt x="5885" y="6072"/>
                </a:lnTo>
                <a:lnTo>
                  <a:pt x="5920" y="6072"/>
                </a:lnTo>
                <a:lnTo>
                  <a:pt x="5929" y="6063"/>
                </a:lnTo>
                <a:lnTo>
                  <a:pt x="5929" y="6072"/>
                </a:lnTo>
                <a:lnTo>
                  <a:pt x="5937" y="6063"/>
                </a:lnTo>
                <a:lnTo>
                  <a:pt x="5946" y="6063"/>
                </a:lnTo>
                <a:lnTo>
                  <a:pt x="5946" y="6054"/>
                </a:lnTo>
                <a:lnTo>
                  <a:pt x="5946" y="6046"/>
                </a:lnTo>
                <a:lnTo>
                  <a:pt x="5955" y="6046"/>
                </a:lnTo>
                <a:lnTo>
                  <a:pt x="5955" y="6054"/>
                </a:lnTo>
                <a:lnTo>
                  <a:pt x="5964" y="6046"/>
                </a:lnTo>
                <a:lnTo>
                  <a:pt x="5964" y="6054"/>
                </a:lnTo>
                <a:lnTo>
                  <a:pt x="5955" y="6063"/>
                </a:lnTo>
                <a:lnTo>
                  <a:pt x="5946" y="6063"/>
                </a:lnTo>
                <a:lnTo>
                  <a:pt x="5964" y="6063"/>
                </a:lnTo>
                <a:lnTo>
                  <a:pt x="5990" y="6063"/>
                </a:lnTo>
                <a:lnTo>
                  <a:pt x="5990" y="6054"/>
                </a:lnTo>
                <a:lnTo>
                  <a:pt x="5999" y="6054"/>
                </a:lnTo>
                <a:lnTo>
                  <a:pt x="6008" y="6054"/>
                </a:lnTo>
                <a:lnTo>
                  <a:pt x="6017" y="6054"/>
                </a:lnTo>
                <a:lnTo>
                  <a:pt x="6026" y="6054"/>
                </a:lnTo>
                <a:lnTo>
                  <a:pt x="6026" y="6063"/>
                </a:lnTo>
                <a:lnTo>
                  <a:pt x="6017" y="6054"/>
                </a:lnTo>
                <a:lnTo>
                  <a:pt x="5999" y="6063"/>
                </a:lnTo>
                <a:lnTo>
                  <a:pt x="6026" y="6063"/>
                </a:lnTo>
                <a:lnTo>
                  <a:pt x="6043" y="6072"/>
                </a:lnTo>
                <a:lnTo>
                  <a:pt x="6052" y="6081"/>
                </a:lnTo>
                <a:lnTo>
                  <a:pt x="6052" y="6072"/>
                </a:lnTo>
                <a:lnTo>
                  <a:pt x="6061" y="6072"/>
                </a:lnTo>
                <a:lnTo>
                  <a:pt x="6061" y="6081"/>
                </a:lnTo>
                <a:lnTo>
                  <a:pt x="6070" y="6090"/>
                </a:lnTo>
                <a:lnTo>
                  <a:pt x="6087" y="6099"/>
                </a:lnTo>
                <a:lnTo>
                  <a:pt x="6087" y="6107"/>
                </a:lnTo>
                <a:lnTo>
                  <a:pt x="6087" y="6116"/>
                </a:lnTo>
                <a:lnTo>
                  <a:pt x="6079" y="6107"/>
                </a:lnTo>
                <a:lnTo>
                  <a:pt x="6079" y="6116"/>
                </a:lnTo>
                <a:lnTo>
                  <a:pt x="6087" y="6116"/>
                </a:lnTo>
                <a:lnTo>
                  <a:pt x="6096" y="6116"/>
                </a:lnTo>
                <a:lnTo>
                  <a:pt x="6105" y="6116"/>
                </a:lnTo>
                <a:lnTo>
                  <a:pt x="6114" y="6116"/>
                </a:lnTo>
                <a:lnTo>
                  <a:pt x="6114" y="6107"/>
                </a:lnTo>
                <a:lnTo>
                  <a:pt x="6123" y="6107"/>
                </a:lnTo>
                <a:lnTo>
                  <a:pt x="6140" y="6099"/>
                </a:lnTo>
                <a:lnTo>
                  <a:pt x="6149" y="6099"/>
                </a:lnTo>
                <a:lnTo>
                  <a:pt x="6158" y="6099"/>
                </a:lnTo>
                <a:lnTo>
                  <a:pt x="6158" y="6090"/>
                </a:lnTo>
                <a:lnTo>
                  <a:pt x="6176" y="6081"/>
                </a:lnTo>
                <a:lnTo>
                  <a:pt x="6202" y="6099"/>
                </a:lnTo>
                <a:lnTo>
                  <a:pt x="6237" y="6134"/>
                </a:lnTo>
                <a:lnTo>
                  <a:pt x="6273" y="6169"/>
                </a:lnTo>
                <a:lnTo>
                  <a:pt x="6282" y="6178"/>
                </a:lnTo>
                <a:lnTo>
                  <a:pt x="6282" y="6187"/>
                </a:lnTo>
                <a:lnTo>
                  <a:pt x="6282" y="6213"/>
                </a:lnTo>
                <a:lnTo>
                  <a:pt x="6273" y="6231"/>
                </a:lnTo>
                <a:lnTo>
                  <a:pt x="6264" y="6266"/>
                </a:lnTo>
                <a:lnTo>
                  <a:pt x="6273" y="6266"/>
                </a:lnTo>
                <a:lnTo>
                  <a:pt x="6273" y="6275"/>
                </a:lnTo>
                <a:lnTo>
                  <a:pt x="6282" y="6275"/>
                </a:lnTo>
                <a:lnTo>
                  <a:pt x="6282" y="6266"/>
                </a:lnTo>
                <a:lnTo>
                  <a:pt x="6290" y="6257"/>
                </a:lnTo>
                <a:lnTo>
                  <a:pt x="6282" y="6257"/>
                </a:lnTo>
                <a:lnTo>
                  <a:pt x="6282" y="6249"/>
                </a:lnTo>
                <a:lnTo>
                  <a:pt x="6290" y="6257"/>
                </a:lnTo>
                <a:lnTo>
                  <a:pt x="6299" y="6257"/>
                </a:lnTo>
                <a:lnTo>
                  <a:pt x="6299" y="6266"/>
                </a:lnTo>
                <a:lnTo>
                  <a:pt x="6290" y="6275"/>
                </a:lnTo>
                <a:lnTo>
                  <a:pt x="6282" y="6293"/>
                </a:lnTo>
                <a:lnTo>
                  <a:pt x="6282" y="6302"/>
                </a:lnTo>
                <a:lnTo>
                  <a:pt x="6299" y="6328"/>
                </a:lnTo>
                <a:lnTo>
                  <a:pt x="6308" y="6337"/>
                </a:lnTo>
                <a:lnTo>
                  <a:pt x="6308" y="6346"/>
                </a:lnTo>
                <a:lnTo>
                  <a:pt x="6317" y="6346"/>
                </a:lnTo>
                <a:lnTo>
                  <a:pt x="6317" y="6337"/>
                </a:lnTo>
                <a:lnTo>
                  <a:pt x="6326" y="6337"/>
                </a:lnTo>
                <a:lnTo>
                  <a:pt x="6326" y="6354"/>
                </a:lnTo>
                <a:lnTo>
                  <a:pt x="6326" y="6363"/>
                </a:lnTo>
                <a:lnTo>
                  <a:pt x="6334" y="6363"/>
                </a:lnTo>
                <a:lnTo>
                  <a:pt x="6334" y="6354"/>
                </a:lnTo>
                <a:lnTo>
                  <a:pt x="6343" y="6354"/>
                </a:lnTo>
                <a:lnTo>
                  <a:pt x="6334" y="6363"/>
                </a:lnTo>
                <a:lnTo>
                  <a:pt x="6334" y="6372"/>
                </a:lnTo>
                <a:lnTo>
                  <a:pt x="6343" y="6372"/>
                </a:lnTo>
                <a:lnTo>
                  <a:pt x="6343" y="6399"/>
                </a:lnTo>
                <a:lnTo>
                  <a:pt x="6352" y="6407"/>
                </a:lnTo>
                <a:lnTo>
                  <a:pt x="6361" y="6416"/>
                </a:lnTo>
                <a:lnTo>
                  <a:pt x="6379" y="6425"/>
                </a:lnTo>
                <a:lnTo>
                  <a:pt x="6379" y="6434"/>
                </a:lnTo>
                <a:lnTo>
                  <a:pt x="6387" y="6443"/>
                </a:lnTo>
                <a:lnTo>
                  <a:pt x="6396" y="6460"/>
                </a:lnTo>
                <a:lnTo>
                  <a:pt x="6405" y="6460"/>
                </a:lnTo>
                <a:lnTo>
                  <a:pt x="6405" y="6469"/>
                </a:lnTo>
                <a:lnTo>
                  <a:pt x="6396" y="6460"/>
                </a:lnTo>
                <a:lnTo>
                  <a:pt x="6396" y="6469"/>
                </a:lnTo>
                <a:lnTo>
                  <a:pt x="6387" y="6469"/>
                </a:lnTo>
                <a:lnTo>
                  <a:pt x="6396" y="6478"/>
                </a:lnTo>
                <a:lnTo>
                  <a:pt x="6405" y="6478"/>
                </a:lnTo>
                <a:lnTo>
                  <a:pt x="6414" y="6469"/>
                </a:lnTo>
                <a:lnTo>
                  <a:pt x="6423" y="6478"/>
                </a:lnTo>
                <a:lnTo>
                  <a:pt x="6440" y="6469"/>
                </a:lnTo>
                <a:lnTo>
                  <a:pt x="6449" y="6460"/>
                </a:lnTo>
                <a:lnTo>
                  <a:pt x="6449" y="6452"/>
                </a:lnTo>
                <a:lnTo>
                  <a:pt x="6458" y="6443"/>
                </a:lnTo>
                <a:lnTo>
                  <a:pt x="6458" y="6425"/>
                </a:lnTo>
                <a:lnTo>
                  <a:pt x="6467" y="6416"/>
                </a:lnTo>
                <a:lnTo>
                  <a:pt x="6467" y="6425"/>
                </a:lnTo>
                <a:lnTo>
                  <a:pt x="6467" y="6399"/>
                </a:lnTo>
                <a:lnTo>
                  <a:pt x="6476" y="6363"/>
                </a:lnTo>
                <a:lnTo>
                  <a:pt x="6476" y="6346"/>
                </a:lnTo>
                <a:lnTo>
                  <a:pt x="6467" y="6328"/>
                </a:lnTo>
                <a:lnTo>
                  <a:pt x="6458" y="6310"/>
                </a:lnTo>
                <a:lnTo>
                  <a:pt x="6432" y="6240"/>
                </a:lnTo>
                <a:lnTo>
                  <a:pt x="6423" y="6231"/>
                </a:lnTo>
                <a:lnTo>
                  <a:pt x="6423" y="6222"/>
                </a:lnTo>
                <a:lnTo>
                  <a:pt x="6423" y="6204"/>
                </a:lnTo>
                <a:lnTo>
                  <a:pt x="6414" y="6204"/>
                </a:lnTo>
                <a:lnTo>
                  <a:pt x="6414" y="6187"/>
                </a:lnTo>
                <a:lnTo>
                  <a:pt x="6423" y="6196"/>
                </a:lnTo>
                <a:lnTo>
                  <a:pt x="6423" y="6204"/>
                </a:lnTo>
                <a:lnTo>
                  <a:pt x="6423" y="6213"/>
                </a:lnTo>
                <a:lnTo>
                  <a:pt x="6423" y="6222"/>
                </a:lnTo>
                <a:lnTo>
                  <a:pt x="6432" y="6222"/>
                </a:lnTo>
                <a:lnTo>
                  <a:pt x="6432" y="6213"/>
                </a:lnTo>
                <a:lnTo>
                  <a:pt x="6432" y="6222"/>
                </a:lnTo>
                <a:lnTo>
                  <a:pt x="6432" y="6240"/>
                </a:lnTo>
                <a:lnTo>
                  <a:pt x="6440" y="6257"/>
                </a:lnTo>
                <a:lnTo>
                  <a:pt x="6440" y="6249"/>
                </a:lnTo>
                <a:lnTo>
                  <a:pt x="6432" y="6240"/>
                </a:lnTo>
                <a:lnTo>
                  <a:pt x="6432" y="6231"/>
                </a:lnTo>
                <a:lnTo>
                  <a:pt x="6432" y="6222"/>
                </a:lnTo>
                <a:lnTo>
                  <a:pt x="6432" y="6213"/>
                </a:lnTo>
                <a:lnTo>
                  <a:pt x="6440" y="6213"/>
                </a:lnTo>
                <a:lnTo>
                  <a:pt x="6432" y="6204"/>
                </a:lnTo>
                <a:lnTo>
                  <a:pt x="6414" y="6169"/>
                </a:lnTo>
                <a:lnTo>
                  <a:pt x="6396" y="6134"/>
                </a:lnTo>
                <a:lnTo>
                  <a:pt x="6387" y="6107"/>
                </a:lnTo>
                <a:lnTo>
                  <a:pt x="6379" y="6081"/>
                </a:lnTo>
                <a:lnTo>
                  <a:pt x="6379" y="6072"/>
                </a:lnTo>
                <a:lnTo>
                  <a:pt x="6370" y="6037"/>
                </a:lnTo>
                <a:lnTo>
                  <a:pt x="6370" y="6028"/>
                </a:lnTo>
                <a:lnTo>
                  <a:pt x="6361" y="6019"/>
                </a:lnTo>
                <a:lnTo>
                  <a:pt x="6370" y="6019"/>
                </a:lnTo>
                <a:lnTo>
                  <a:pt x="6370" y="6010"/>
                </a:lnTo>
                <a:lnTo>
                  <a:pt x="6370" y="6001"/>
                </a:lnTo>
                <a:lnTo>
                  <a:pt x="6370" y="5993"/>
                </a:lnTo>
                <a:lnTo>
                  <a:pt x="6370" y="6001"/>
                </a:lnTo>
                <a:lnTo>
                  <a:pt x="6379" y="6001"/>
                </a:lnTo>
                <a:lnTo>
                  <a:pt x="6379" y="5993"/>
                </a:lnTo>
                <a:lnTo>
                  <a:pt x="6379" y="5984"/>
                </a:lnTo>
                <a:lnTo>
                  <a:pt x="6387" y="5975"/>
                </a:lnTo>
                <a:lnTo>
                  <a:pt x="6387" y="5966"/>
                </a:lnTo>
                <a:lnTo>
                  <a:pt x="6387" y="5957"/>
                </a:lnTo>
                <a:lnTo>
                  <a:pt x="6387" y="5948"/>
                </a:lnTo>
                <a:lnTo>
                  <a:pt x="6396" y="5948"/>
                </a:lnTo>
                <a:lnTo>
                  <a:pt x="6396" y="5940"/>
                </a:lnTo>
                <a:lnTo>
                  <a:pt x="6405" y="5931"/>
                </a:lnTo>
                <a:lnTo>
                  <a:pt x="6414" y="5931"/>
                </a:lnTo>
                <a:lnTo>
                  <a:pt x="6414" y="5922"/>
                </a:lnTo>
                <a:lnTo>
                  <a:pt x="6423" y="5922"/>
                </a:lnTo>
                <a:lnTo>
                  <a:pt x="6423" y="5913"/>
                </a:lnTo>
                <a:lnTo>
                  <a:pt x="6423" y="5904"/>
                </a:lnTo>
                <a:lnTo>
                  <a:pt x="6414" y="5896"/>
                </a:lnTo>
                <a:lnTo>
                  <a:pt x="6423" y="5904"/>
                </a:lnTo>
                <a:lnTo>
                  <a:pt x="6432" y="5896"/>
                </a:lnTo>
                <a:lnTo>
                  <a:pt x="6432" y="5904"/>
                </a:lnTo>
                <a:lnTo>
                  <a:pt x="6440" y="5904"/>
                </a:lnTo>
                <a:lnTo>
                  <a:pt x="6440" y="5896"/>
                </a:lnTo>
                <a:lnTo>
                  <a:pt x="6432" y="5887"/>
                </a:lnTo>
                <a:lnTo>
                  <a:pt x="6440" y="5887"/>
                </a:lnTo>
                <a:lnTo>
                  <a:pt x="6449" y="5887"/>
                </a:lnTo>
                <a:lnTo>
                  <a:pt x="6458" y="5887"/>
                </a:lnTo>
                <a:lnTo>
                  <a:pt x="6467" y="5887"/>
                </a:lnTo>
                <a:lnTo>
                  <a:pt x="6476" y="5878"/>
                </a:lnTo>
                <a:lnTo>
                  <a:pt x="6484" y="5878"/>
                </a:lnTo>
                <a:lnTo>
                  <a:pt x="6484" y="5869"/>
                </a:lnTo>
                <a:lnTo>
                  <a:pt x="6493" y="5869"/>
                </a:lnTo>
                <a:lnTo>
                  <a:pt x="6493" y="5860"/>
                </a:lnTo>
                <a:lnTo>
                  <a:pt x="6502" y="5860"/>
                </a:lnTo>
                <a:lnTo>
                  <a:pt x="6511" y="5851"/>
                </a:lnTo>
                <a:lnTo>
                  <a:pt x="6511" y="5843"/>
                </a:lnTo>
                <a:lnTo>
                  <a:pt x="6520" y="5843"/>
                </a:lnTo>
                <a:lnTo>
                  <a:pt x="6529" y="5834"/>
                </a:lnTo>
                <a:lnTo>
                  <a:pt x="6537" y="5834"/>
                </a:lnTo>
                <a:lnTo>
                  <a:pt x="6529" y="5825"/>
                </a:lnTo>
                <a:lnTo>
                  <a:pt x="6537" y="5816"/>
                </a:lnTo>
                <a:lnTo>
                  <a:pt x="6537" y="5825"/>
                </a:lnTo>
                <a:lnTo>
                  <a:pt x="6537" y="5816"/>
                </a:lnTo>
                <a:lnTo>
                  <a:pt x="6555" y="5798"/>
                </a:lnTo>
                <a:lnTo>
                  <a:pt x="6564" y="5790"/>
                </a:lnTo>
                <a:lnTo>
                  <a:pt x="6581" y="5781"/>
                </a:lnTo>
                <a:lnTo>
                  <a:pt x="6590" y="5772"/>
                </a:lnTo>
                <a:lnTo>
                  <a:pt x="6626" y="5772"/>
                </a:lnTo>
                <a:lnTo>
                  <a:pt x="6626" y="5754"/>
                </a:lnTo>
                <a:lnTo>
                  <a:pt x="6626" y="5763"/>
                </a:lnTo>
                <a:lnTo>
                  <a:pt x="6626" y="5772"/>
                </a:lnTo>
                <a:lnTo>
                  <a:pt x="6634" y="5763"/>
                </a:lnTo>
                <a:lnTo>
                  <a:pt x="6634" y="5754"/>
                </a:lnTo>
                <a:lnTo>
                  <a:pt x="6643" y="5745"/>
                </a:lnTo>
                <a:lnTo>
                  <a:pt x="6643" y="5737"/>
                </a:lnTo>
                <a:lnTo>
                  <a:pt x="6652" y="5737"/>
                </a:lnTo>
                <a:lnTo>
                  <a:pt x="6661" y="5728"/>
                </a:lnTo>
                <a:lnTo>
                  <a:pt x="6670" y="5728"/>
                </a:lnTo>
                <a:lnTo>
                  <a:pt x="6670" y="5719"/>
                </a:lnTo>
                <a:lnTo>
                  <a:pt x="6670" y="5710"/>
                </a:lnTo>
                <a:lnTo>
                  <a:pt x="6670" y="5719"/>
                </a:lnTo>
                <a:lnTo>
                  <a:pt x="6679" y="5719"/>
                </a:lnTo>
                <a:lnTo>
                  <a:pt x="6687" y="5710"/>
                </a:lnTo>
                <a:lnTo>
                  <a:pt x="6696" y="5710"/>
                </a:lnTo>
                <a:lnTo>
                  <a:pt x="6705" y="5710"/>
                </a:lnTo>
                <a:lnTo>
                  <a:pt x="6714" y="5710"/>
                </a:lnTo>
                <a:lnTo>
                  <a:pt x="6723" y="5701"/>
                </a:lnTo>
                <a:lnTo>
                  <a:pt x="6731" y="5701"/>
                </a:lnTo>
                <a:lnTo>
                  <a:pt x="6740" y="5701"/>
                </a:lnTo>
                <a:lnTo>
                  <a:pt x="6740" y="5693"/>
                </a:lnTo>
                <a:lnTo>
                  <a:pt x="6740" y="5684"/>
                </a:lnTo>
                <a:lnTo>
                  <a:pt x="6714" y="5693"/>
                </a:lnTo>
                <a:lnTo>
                  <a:pt x="6705" y="5684"/>
                </a:lnTo>
                <a:lnTo>
                  <a:pt x="6696" y="5684"/>
                </a:lnTo>
                <a:lnTo>
                  <a:pt x="6696" y="5675"/>
                </a:lnTo>
                <a:lnTo>
                  <a:pt x="6705" y="5684"/>
                </a:lnTo>
                <a:lnTo>
                  <a:pt x="6714" y="5684"/>
                </a:lnTo>
                <a:lnTo>
                  <a:pt x="6723" y="5675"/>
                </a:lnTo>
                <a:lnTo>
                  <a:pt x="6731" y="5666"/>
                </a:lnTo>
                <a:lnTo>
                  <a:pt x="6731" y="5657"/>
                </a:lnTo>
                <a:lnTo>
                  <a:pt x="6696" y="5648"/>
                </a:lnTo>
                <a:lnTo>
                  <a:pt x="6696" y="5640"/>
                </a:lnTo>
                <a:lnTo>
                  <a:pt x="6705" y="5648"/>
                </a:lnTo>
                <a:lnTo>
                  <a:pt x="6714" y="5648"/>
                </a:lnTo>
                <a:lnTo>
                  <a:pt x="6723" y="5648"/>
                </a:lnTo>
                <a:lnTo>
                  <a:pt x="6723" y="5640"/>
                </a:lnTo>
                <a:lnTo>
                  <a:pt x="6731" y="5640"/>
                </a:lnTo>
                <a:lnTo>
                  <a:pt x="6731" y="5648"/>
                </a:lnTo>
                <a:lnTo>
                  <a:pt x="6740" y="5648"/>
                </a:lnTo>
                <a:lnTo>
                  <a:pt x="6749" y="5657"/>
                </a:lnTo>
                <a:lnTo>
                  <a:pt x="6758" y="5657"/>
                </a:lnTo>
                <a:lnTo>
                  <a:pt x="6767" y="5648"/>
                </a:lnTo>
                <a:lnTo>
                  <a:pt x="6776" y="5640"/>
                </a:lnTo>
                <a:lnTo>
                  <a:pt x="6784" y="5631"/>
                </a:lnTo>
                <a:lnTo>
                  <a:pt x="6793" y="5622"/>
                </a:lnTo>
                <a:lnTo>
                  <a:pt x="6784" y="5613"/>
                </a:lnTo>
                <a:lnTo>
                  <a:pt x="6784" y="5604"/>
                </a:lnTo>
                <a:lnTo>
                  <a:pt x="6776" y="5613"/>
                </a:lnTo>
                <a:lnTo>
                  <a:pt x="6767" y="5622"/>
                </a:lnTo>
                <a:lnTo>
                  <a:pt x="6767" y="5631"/>
                </a:lnTo>
                <a:lnTo>
                  <a:pt x="6767" y="5622"/>
                </a:lnTo>
                <a:lnTo>
                  <a:pt x="6767" y="5613"/>
                </a:lnTo>
                <a:lnTo>
                  <a:pt x="6767" y="5604"/>
                </a:lnTo>
                <a:lnTo>
                  <a:pt x="6758" y="5604"/>
                </a:lnTo>
                <a:lnTo>
                  <a:pt x="6749" y="5604"/>
                </a:lnTo>
                <a:lnTo>
                  <a:pt x="6731" y="5604"/>
                </a:lnTo>
                <a:lnTo>
                  <a:pt x="6723" y="5604"/>
                </a:lnTo>
                <a:lnTo>
                  <a:pt x="6714" y="5604"/>
                </a:lnTo>
                <a:lnTo>
                  <a:pt x="6714" y="5595"/>
                </a:lnTo>
                <a:lnTo>
                  <a:pt x="6714" y="5587"/>
                </a:lnTo>
                <a:lnTo>
                  <a:pt x="6714" y="5578"/>
                </a:lnTo>
                <a:lnTo>
                  <a:pt x="6723" y="5587"/>
                </a:lnTo>
                <a:lnTo>
                  <a:pt x="6723" y="5595"/>
                </a:lnTo>
                <a:lnTo>
                  <a:pt x="6731" y="5595"/>
                </a:lnTo>
                <a:lnTo>
                  <a:pt x="6740" y="5595"/>
                </a:lnTo>
                <a:lnTo>
                  <a:pt x="6740" y="5587"/>
                </a:lnTo>
                <a:lnTo>
                  <a:pt x="6749" y="5587"/>
                </a:lnTo>
                <a:lnTo>
                  <a:pt x="6758" y="5595"/>
                </a:lnTo>
                <a:lnTo>
                  <a:pt x="6749" y="5587"/>
                </a:lnTo>
                <a:lnTo>
                  <a:pt x="6758" y="5587"/>
                </a:lnTo>
                <a:lnTo>
                  <a:pt x="6758" y="5578"/>
                </a:lnTo>
                <a:lnTo>
                  <a:pt x="6767" y="5578"/>
                </a:lnTo>
                <a:lnTo>
                  <a:pt x="6776" y="5587"/>
                </a:lnTo>
                <a:lnTo>
                  <a:pt x="6784" y="5595"/>
                </a:lnTo>
                <a:lnTo>
                  <a:pt x="6784" y="5578"/>
                </a:lnTo>
                <a:lnTo>
                  <a:pt x="6776" y="5569"/>
                </a:lnTo>
                <a:lnTo>
                  <a:pt x="6776" y="5560"/>
                </a:lnTo>
                <a:lnTo>
                  <a:pt x="6776" y="5551"/>
                </a:lnTo>
                <a:lnTo>
                  <a:pt x="6776" y="5543"/>
                </a:lnTo>
                <a:lnTo>
                  <a:pt x="6776" y="5551"/>
                </a:lnTo>
                <a:lnTo>
                  <a:pt x="6784" y="5578"/>
                </a:lnTo>
                <a:lnTo>
                  <a:pt x="6793" y="5595"/>
                </a:lnTo>
                <a:lnTo>
                  <a:pt x="6802" y="5613"/>
                </a:lnTo>
                <a:lnTo>
                  <a:pt x="6793" y="5578"/>
                </a:lnTo>
                <a:lnTo>
                  <a:pt x="6776" y="5543"/>
                </a:lnTo>
                <a:lnTo>
                  <a:pt x="6776" y="5534"/>
                </a:lnTo>
                <a:lnTo>
                  <a:pt x="6776" y="5525"/>
                </a:lnTo>
                <a:lnTo>
                  <a:pt x="6767" y="5525"/>
                </a:lnTo>
                <a:lnTo>
                  <a:pt x="6758" y="5525"/>
                </a:lnTo>
                <a:lnTo>
                  <a:pt x="6749" y="5525"/>
                </a:lnTo>
                <a:lnTo>
                  <a:pt x="6740" y="5525"/>
                </a:lnTo>
                <a:lnTo>
                  <a:pt x="6731" y="5525"/>
                </a:lnTo>
                <a:lnTo>
                  <a:pt x="6731" y="5516"/>
                </a:lnTo>
                <a:lnTo>
                  <a:pt x="6723" y="5516"/>
                </a:lnTo>
                <a:lnTo>
                  <a:pt x="6723" y="5498"/>
                </a:lnTo>
                <a:lnTo>
                  <a:pt x="6714" y="5498"/>
                </a:lnTo>
                <a:lnTo>
                  <a:pt x="6705" y="5498"/>
                </a:lnTo>
                <a:lnTo>
                  <a:pt x="6696" y="5498"/>
                </a:lnTo>
                <a:lnTo>
                  <a:pt x="6687" y="5490"/>
                </a:lnTo>
                <a:lnTo>
                  <a:pt x="6679" y="5490"/>
                </a:lnTo>
                <a:lnTo>
                  <a:pt x="6696" y="5490"/>
                </a:lnTo>
                <a:lnTo>
                  <a:pt x="6723" y="5498"/>
                </a:lnTo>
                <a:lnTo>
                  <a:pt x="6723" y="5507"/>
                </a:lnTo>
                <a:lnTo>
                  <a:pt x="6731" y="5507"/>
                </a:lnTo>
                <a:lnTo>
                  <a:pt x="6740" y="5516"/>
                </a:lnTo>
                <a:lnTo>
                  <a:pt x="6749" y="5516"/>
                </a:lnTo>
                <a:lnTo>
                  <a:pt x="6749" y="5507"/>
                </a:lnTo>
                <a:lnTo>
                  <a:pt x="6740" y="5498"/>
                </a:lnTo>
                <a:lnTo>
                  <a:pt x="6731" y="5498"/>
                </a:lnTo>
                <a:lnTo>
                  <a:pt x="6723" y="5490"/>
                </a:lnTo>
                <a:lnTo>
                  <a:pt x="6714" y="5481"/>
                </a:lnTo>
                <a:lnTo>
                  <a:pt x="6714" y="5472"/>
                </a:lnTo>
                <a:lnTo>
                  <a:pt x="6731" y="5490"/>
                </a:lnTo>
                <a:lnTo>
                  <a:pt x="6740" y="5498"/>
                </a:lnTo>
                <a:lnTo>
                  <a:pt x="6740" y="5490"/>
                </a:lnTo>
                <a:lnTo>
                  <a:pt x="6740" y="5481"/>
                </a:lnTo>
                <a:lnTo>
                  <a:pt x="6749" y="5490"/>
                </a:lnTo>
                <a:lnTo>
                  <a:pt x="6749" y="5481"/>
                </a:lnTo>
                <a:lnTo>
                  <a:pt x="6749" y="5472"/>
                </a:lnTo>
                <a:lnTo>
                  <a:pt x="6740" y="5472"/>
                </a:lnTo>
                <a:lnTo>
                  <a:pt x="6749" y="5472"/>
                </a:lnTo>
                <a:lnTo>
                  <a:pt x="6731" y="5463"/>
                </a:lnTo>
                <a:lnTo>
                  <a:pt x="6723" y="5454"/>
                </a:lnTo>
                <a:lnTo>
                  <a:pt x="6723" y="5445"/>
                </a:lnTo>
                <a:lnTo>
                  <a:pt x="6705" y="5437"/>
                </a:lnTo>
                <a:lnTo>
                  <a:pt x="6705" y="5428"/>
                </a:lnTo>
                <a:lnTo>
                  <a:pt x="6687" y="5419"/>
                </a:lnTo>
                <a:lnTo>
                  <a:pt x="6696" y="5419"/>
                </a:lnTo>
                <a:lnTo>
                  <a:pt x="6705" y="5428"/>
                </a:lnTo>
                <a:lnTo>
                  <a:pt x="6714" y="5437"/>
                </a:lnTo>
                <a:lnTo>
                  <a:pt x="6731" y="5463"/>
                </a:lnTo>
                <a:lnTo>
                  <a:pt x="6740" y="5463"/>
                </a:lnTo>
                <a:lnTo>
                  <a:pt x="6749" y="5463"/>
                </a:lnTo>
                <a:lnTo>
                  <a:pt x="6749" y="5454"/>
                </a:lnTo>
                <a:lnTo>
                  <a:pt x="6749" y="5445"/>
                </a:lnTo>
                <a:lnTo>
                  <a:pt x="6749" y="5437"/>
                </a:lnTo>
                <a:lnTo>
                  <a:pt x="6740" y="5428"/>
                </a:lnTo>
                <a:lnTo>
                  <a:pt x="6731" y="5428"/>
                </a:lnTo>
                <a:lnTo>
                  <a:pt x="6723" y="5419"/>
                </a:lnTo>
                <a:lnTo>
                  <a:pt x="6705" y="5419"/>
                </a:lnTo>
                <a:lnTo>
                  <a:pt x="6696" y="5401"/>
                </a:lnTo>
                <a:lnTo>
                  <a:pt x="6687" y="5401"/>
                </a:lnTo>
                <a:lnTo>
                  <a:pt x="6679" y="5401"/>
                </a:lnTo>
                <a:lnTo>
                  <a:pt x="6679" y="5384"/>
                </a:lnTo>
                <a:lnTo>
                  <a:pt x="6687" y="5375"/>
                </a:lnTo>
                <a:lnTo>
                  <a:pt x="6696" y="5366"/>
                </a:lnTo>
                <a:lnTo>
                  <a:pt x="6696" y="5357"/>
                </a:lnTo>
                <a:lnTo>
                  <a:pt x="6696" y="5366"/>
                </a:lnTo>
                <a:lnTo>
                  <a:pt x="6696" y="5375"/>
                </a:lnTo>
                <a:lnTo>
                  <a:pt x="6687" y="5375"/>
                </a:lnTo>
                <a:lnTo>
                  <a:pt x="6679" y="5384"/>
                </a:lnTo>
                <a:lnTo>
                  <a:pt x="6679" y="5392"/>
                </a:lnTo>
                <a:lnTo>
                  <a:pt x="6679" y="5401"/>
                </a:lnTo>
                <a:lnTo>
                  <a:pt x="6687" y="5401"/>
                </a:lnTo>
                <a:lnTo>
                  <a:pt x="6696" y="5392"/>
                </a:lnTo>
                <a:lnTo>
                  <a:pt x="6696" y="5401"/>
                </a:lnTo>
                <a:lnTo>
                  <a:pt x="6705" y="5401"/>
                </a:lnTo>
                <a:lnTo>
                  <a:pt x="6705" y="5410"/>
                </a:lnTo>
                <a:lnTo>
                  <a:pt x="6705" y="5401"/>
                </a:lnTo>
                <a:lnTo>
                  <a:pt x="6714" y="5410"/>
                </a:lnTo>
                <a:lnTo>
                  <a:pt x="6731" y="5410"/>
                </a:lnTo>
                <a:lnTo>
                  <a:pt x="6740" y="5419"/>
                </a:lnTo>
                <a:lnTo>
                  <a:pt x="6749" y="5428"/>
                </a:lnTo>
                <a:lnTo>
                  <a:pt x="6749" y="5419"/>
                </a:lnTo>
                <a:lnTo>
                  <a:pt x="6740" y="5419"/>
                </a:lnTo>
                <a:lnTo>
                  <a:pt x="6740" y="5410"/>
                </a:lnTo>
                <a:lnTo>
                  <a:pt x="6723" y="5392"/>
                </a:lnTo>
                <a:lnTo>
                  <a:pt x="6723" y="5384"/>
                </a:lnTo>
                <a:lnTo>
                  <a:pt x="6731" y="5392"/>
                </a:lnTo>
                <a:lnTo>
                  <a:pt x="6731" y="5401"/>
                </a:lnTo>
                <a:lnTo>
                  <a:pt x="6740" y="5401"/>
                </a:lnTo>
                <a:lnTo>
                  <a:pt x="6740" y="5392"/>
                </a:lnTo>
                <a:lnTo>
                  <a:pt x="6731" y="5384"/>
                </a:lnTo>
                <a:lnTo>
                  <a:pt x="6731" y="5366"/>
                </a:lnTo>
                <a:lnTo>
                  <a:pt x="6731" y="5357"/>
                </a:lnTo>
                <a:lnTo>
                  <a:pt x="6731" y="5348"/>
                </a:lnTo>
                <a:lnTo>
                  <a:pt x="6731" y="5340"/>
                </a:lnTo>
                <a:lnTo>
                  <a:pt x="6740" y="5348"/>
                </a:lnTo>
                <a:lnTo>
                  <a:pt x="6740" y="5340"/>
                </a:lnTo>
                <a:lnTo>
                  <a:pt x="6731" y="5331"/>
                </a:lnTo>
                <a:lnTo>
                  <a:pt x="6731" y="5322"/>
                </a:lnTo>
                <a:lnTo>
                  <a:pt x="6740" y="5331"/>
                </a:lnTo>
                <a:lnTo>
                  <a:pt x="6740" y="5322"/>
                </a:lnTo>
                <a:lnTo>
                  <a:pt x="6749" y="5313"/>
                </a:lnTo>
                <a:lnTo>
                  <a:pt x="6749" y="5322"/>
                </a:lnTo>
                <a:lnTo>
                  <a:pt x="6749" y="5313"/>
                </a:lnTo>
                <a:lnTo>
                  <a:pt x="6758" y="5313"/>
                </a:lnTo>
                <a:lnTo>
                  <a:pt x="6767" y="5313"/>
                </a:lnTo>
                <a:lnTo>
                  <a:pt x="6767" y="5304"/>
                </a:lnTo>
                <a:lnTo>
                  <a:pt x="6767" y="5295"/>
                </a:lnTo>
                <a:lnTo>
                  <a:pt x="6776" y="5295"/>
                </a:lnTo>
                <a:lnTo>
                  <a:pt x="6776" y="5304"/>
                </a:lnTo>
                <a:lnTo>
                  <a:pt x="6784" y="5304"/>
                </a:lnTo>
                <a:lnTo>
                  <a:pt x="6776" y="5304"/>
                </a:lnTo>
                <a:lnTo>
                  <a:pt x="6767" y="5313"/>
                </a:lnTo>
                <a:lnTo>
                  <a:pt x="6776" y="5313"/>
                </a:lnTo>
                <a:lnTo>
                  <a:pt x="6784" y="5313"/>
                </a:lnTo>
                <a:lnTo>
                  <a:pt x="6776" y="5313"/>
                </a:lnTo>
                <a:lnTo>
                  <a:pt x="6767" y="5313"/>
                </a:lnTo>
                <a:lnTo>
                  <a:pt x="6758" y="5322"/>
                </a:lnTo>
                <a:lnTo>
                  <a:pt x="6758" y="5331"/>
                </a:lnTo>
                <a:lnTo>
                  <a:pt x="6758" y="5340"/>
                </a:lnTo>
                <a:lnTo>
                  <a:pt x="6758" y="5348"/>
                </a:lnTo>
                <a:lnTo>
                  <a:pt x="6749" y="5348"/>
                </a:lnTo>
                <a:lnTo>
                  <a:pt x="6749" y="5357"/>
                </a:lnTo>
                <a:lnTo>
                  <a:pt x="6749" y="5348"/>
                </a:lnTo>
                <a:lnTo>
                  <a:pt x="6758" y="5357"/>
                </a:lnTo>
                <a:lnTo>
                  <a:pt x="6749" y="5366"/>
                </a:lnTo>
                <a:lnTo>
                  <a:pt x="6749" y="5375"/>
                </a:lnTo>
                <a:lnTo>
                  <a:pt x="6749" y="5366"/>
                </a:lnTo>
                <a:lnTo>
                  <a:pt x="6758" y="5366"/>
                </a:lnTo>
                <a:lnTo>
                  <a:pt x="6758" y="5375"/>
                </a:lnTo>
                <a:lnTo>
                  <a:pt x="6767" y="5384"/>
                </a:lnTo>
                <a:lnTo>
                  <a:pt x="6758" y="5384"/>
                </a:lnTo>
                <a:lnTo>
                  <a:pt x="6749" y="5384"/>
                </a:lnTo>
                <a:lnTo>
                  <a:pt x="6749" y="5392"/>
                </a:lnTo>
                <a:lnTo>
                  <a:pt x="6758" y="5401"/>
                </a:lnTo>
                <a:lnTo>
                  <a:pt x="6767" y="5401"/>
                </a:lnTo>
                <a:lnTo>
                  <a:pt x="6767" y="5410"/>
                </a:lnTo>
                <a:lnTo>
                  <a:pt x="6767" y="5401"/>
                </a:lnTo>
                <a:lnTo>
                  <a:pt x="6776" y="5401"/>
                </a:lnTo>
                <a:lnTo>
                  <a:pt x="6776" y="5410"/>
                </a:lnTo>
                <a:lnTo>
                  <a:pt x="6776" y="5401"/>
                </a:lnTo>
                <a:lnTo>
                  <a:pt x="6784" y="5401"/>
                </a:lnTo>
                <a:lnTo>
                  <a:pt x="6784" y="5410"/>
                </a:lnTo>
                <a:lnTo>
                  <a:pt x="6776" y="5410"/>
                </a:lnTo>
                <a:lnTo>
                  <a:pt x="6776" y="5419"/>
                </a:lnTo>
                <a:lnTo>
                  <a:pt x="6784" y="5419"/>
                </a:lnTo>
                <a:lnTo>
                  <a:pt x="6784" y="5428"/>
                </a:lnTo>
                <a:lnTo>
                  <a:pt x="6784" y="5437"/>
                </a:lnTo>
                <a:lnTo>
                  <a:pt x="6793" y="5437"/>
                </a:lnTo>
                <a:lnTo>
                  <a:pt x="6793" y="5445"/>
                </a:lnTo>
                <a:lnTo>
                  <a:pt x="6784" y="5454"/>
                </a:lnTo>
                <a:lnTo>
                  <a:pt x="6776" y="5463"/>
                </a:lnTo>
                <a:lnTo>
                  <a:pt x="6776" y="5481"/>
                </a:lnTo>
                <a:lnTo>
                  <a:pt x="6776" y="5498"/>
                </a:lnTo>
                <a:lnTo>
                  <a:pt x="6776" y="5507"/>
                </a:lnTo>
                <a:lnTo>
                  <a:pt x="6784" y="5490"/>
                </a:lnTo>
                <a:lnTo>
                  <a:pt x="6784" y="5481"/>
                </a:lnTo>
                <a:lnTo>
                  <a:pt x="6793" y="5472"/>
                </a:lnTo>
                <a:lnTo>
                  <a:pt x="6802" y="5472"/>
                </a:lnTo>
                <a:lnTo>
                  <a:pt x="6802" y="5463"/>
                </a:lnTo>
                <a:lnTo>
                  <a:pt x="6820" y="5428"/>
                </a:lnTo>
                <a:lnTo>
                  <a:pt x="6820" y="5419"/>
                </a:lnTo>
                <a:lnTo>
                  <a:pt x="6829" y="5410"/>
                </a:lnTo>
                <a:lnTo>
                  <a:pt x="6837" y="5410"/>
                </a:lnTo>
                <a:lnTo>
                  <a:pt x="6837" y="5401"/>
                </a:lnTo>
                <a:lnTo>
                  <a:pt x="6837" y="5392"/>
                </a:lnTo>
                <a:lnTo>
                  <a:pt x="6837" y="5401"/>
                </a:lnTo>
                <a:lnTo>
                  <a:pt x="6837" y="5392"/>
                </a:lnTo>
                <a:lnTo>
                  <a:pt x="6846" y="5392"/>
                </a:lnTo>
                <a:lnTo>
                  <a:pt x="6837" y="5384"/>
                </a:lnTo>
                <a:lnTo>
                  <a:pt x="6829" y="5384"/>
                </a:lnTo>
                <a:lnTo>
                  <a:pt x="6837" y="5375"/>
                </a:lnTo>
                <a:lnTo>
                  <a:pt x="6837" y="5366"/>
                </a:lnTo>
                <a:lnTo>
                  <a:pt x="6829" y="5366"/>
                </a:lnTo>
                <a:lnTo>
                  <a:pt x="6820" y="5348"/>
                </a:lnTo>
                <a:lnTo>
                  <a:pt x="6820" y="5340"/>
                </a:lnTo>
                <a:lnTo>
                  <a:pt x="6811" y="5322"/>
                </a:lnTo>
                <a:lnTo>
                  <a:pt x="6802" y="5313"/>
                </a:lnTo>
                <a:lnTo>
                  <a:pt x="6802" y="5304"/>
                </a:lnTo>
                <a:lnTo>
                  <a:pt x="6802" y="5295"/>
                </a:lnTo>
                <a:lnTo>
                  <a:pt x="6811" y="5287"/>
                </a:lnTo>
                <a:lnTo>
                  <a:pt x="6811" y="5278"/>
                </a:lnTo>
                <a:lnTo>
                  <a:pt x="6820" y="5269"/>
                </a:lnTo>
                <a:lnTo>
                  <a:pt x="6829" y="5269"/>
                </a:lnTo>
                <a:lnTo>
                  <a:pt x="6837" y="5260"/>
                </a:lnTo>
                <a:lnTo>
                  <a:pt x="6837" y="5269"/>
                </a:lnTo>
                <a:lnTo>
                  <a:pt x="6820" y="5278"/>
                </a:lnTo>
                <a:lnTo>
                  <a:pt x="6811" y="5278"/>
                </a:lnTo>
                <a:lnTo>
                  <a:pt x="6811" y="5287"/>
                </a:lnTo>
                <a:lnTo>
                  <a:pt x="6802" y="5295"/>
                </a:lnTo>
                <a:lnTo>
                  <a:pt x="6802" y="5304"/>
                </a:lnTo>
                <a:lnTo>
                  <a:pt x="6820" y="5322"/>
                </a:lnTo>
                <a:lnTo>
                  <a:pt x="6829" y="5322"/>
                </a:lnTo>
                <a:lnTo>
                  <a:pt x="6837" y="5331"/>
                </a:lnTo>
                <a:lnTo>
                  <a:pt x="6846" y="5331"/>
                </a:lnTo>
                <a:lnTo>
                  <a:pt x="6855" y="5331"/>
                </a:lnTo>
                <a:lnTo>
                  <a:pt x="6846" y="5340"/>
                </a:lnTo>
                <a:lnTo>
                  <a:pt x="6846" y="5348"/>
                </a:lnTo>
                <a:lnTo>
                  <a:pt x="6864" y="5348"/>
                </a:lnTo>
                <a:lnTo>
                  <a:pt x="6873" y="5331"/>
                </a:lnTo>
                <a:lnTo>
                  <a:pt x="6873" y="5322"/>
                </a:lnTo>
                <a:lnTo>
                  <a:pt x="6881" y="5313"/>
                </a:lnTo>
                <a:lnTo>
                  <a:pt x="6881" y="5322"/>
                </a:lnTo>
                <a:lnTo>
                  <a:pt x="6890" y="5313"/>
                </a:lnTo>
                <a:lnTo>
                  <a:pt x="6890" y="5304"/>
                </a:lnTo>
                <a:lnTo>
                  <a:pt x="6899" y="5295"/>
                </a:lnTo>
                <a:lnTo>
                  <a:pt x="6908" y="5287"/>
                </a:lnTo>
                <a:lnTo>
                  <a:pt x="6908" y="5269"/>
                </a:lnTo>
                <a:lnTo>
                  <a:pt x="6908" y="5260"/>
                </a:lnTo>
                <a:lnTo>
                  <a:pt x="6917" y="5260"/>
                </a:lnTo>
                <a:lnTo>
                  <a:pt x="6908" y="5278"/>
                </a:lnTo>
                <a:lnTo>
                  <a:pt x="6917" y="5269"/>
                </a:lnTo>
                <a:lnTo>
                  <a:pt x="6917" y="5251"/>
                </a:lnTo>
                <a:lnTo>
                  <a:pt x="6917" y="5242"/>
                </a:lnTo>
                <a:lnTo>
                  <a:pt x="6926" y="5234"/>
                </a:lnTo>
                <a:lnTo>
                  <a:pt x="6917" y="5225"/>
                </a:lnTo>
                <a:lnTo>
                  <a:pt x="6899" y="5225"/>
                </a:lnTo>
                <a:lnTo>
                  <a:pt x="6899" y="5216"/>
                </a:lnTo>
                <a:lnTo>
                  <a:pt x="6899" y="5207"/>
                </a:lnTo>
                <a:lnTo>
                  <a:pt x="6908" y="5207"/>
                </a:lnTo>
                <a:lnTo>
                  <a:pt x="6908" y="5198"/>
                </a:lnTo>
                <a:lnTo>
                  <a:pt x="6917" y="5198"/>
                </a:lnTo>
                <a:lnTo>
                  <a:pt x="6926" y="5181"/>
                </a:lnTo>
                <a:lnTo>
                  <a:pt x="6926" y="5172"/>
                </a:lnTo>
                <a:lnTo>
                  <a:pt x="6926" y="5163"/>
                </a:lnTo>
                <a:lnTo>
                  <a:pt x="6917" y="5154"/>
                </a:lnTo>
                <a:lnTo>
                  <a:pt x="6926" y="5154"/>
                </a:lnTo>
                <a:lnTo>
                  <a:pt x="6926" y="5163"/>
                </a:lnTo>
                <a:lnTo>
                  <a:pt x="6926" y="5172"/>
                </a:lnTo>
                <a:lnTo>
                  <a:pt x="6926" y="5181"/>
                </a:lnTo>
                <a:lnTo>
                  <a:pt x="6926" y="5189"/>
                </a:lnTo>
                <a:lnTo>
                  <a:pt x="6917" y="5198"/>
                </a:lnTo>
                <a:lnTo>
                  <a:pt x="6926" y="5189"/>
                </a:lnTo>
                <a:lnTo>
                  <a:pt x="6934" y="5181"/>
                </a:lnTo>
                <a:lnTo>
                  <a:pt x="6943" y="5181"/>
                </a:lnTo>
                <a:lnTo>
                  <a:pt x="6952" y="5172"/>
                </a:lnTo>
                <a:lnTo>
                  <a:pt x="6978" y="5163"/>
                </a:lnTo>
                <a:lnTo>
                  <a:pt x="6987" y="5154"/>
                </a:lnTo>
                <a:lnTo>
                  <a:pt x="6996" y="5145"/>
                </a:lnTo>
                <a:lnTo>
                  <a:pt x="7005" y="5154"/>
                </a:lnTo>
                <a:lnTo>
                  <a:pt x="7031" y="5154"/>
                </a:lnTo>
                <a:lnTo>
                  <a:pt x="7040" y="5145"/>
                </a:lnTo>
                <a:lnTo>
                  <a:pt x="7049" y="5145"/>
                </a:lnTo>
                <a:lnTo>
                  <a:pt x="7058" y="5145"/>
                </a:lnTo>
                <a:lnTo>
                  <a:pt x="7067" y="5145"/>
                </a:lnTo>
                <a:lnTo>
                  <a:pt x="7084" y="5145"/>
                </a:lnTo>
                <a:lnTo>
                  <a:pt x="7102" y="5145"/>
                </a:lnTo>
                <a:lnTo>
                  <a:pt x="7102" y="5137"/>
                </a:lnTo>
                <a:lnTo>
                  <a:pt x="7111" y="5119"/>
                </a:lnTo>
                <a:lnTo>
                  <a:pt x="7111" y="5110"/>
                </a:lnTo>
                <a:lnTo>
                  <a:pt x="7111" y="5101"/>
                </a:lnTo>
                <a:lnTo>
                  <a:pt x="7111" y="5110"/>
                </a:lnTo>
                <a:lnTo>
                  <a:pt x="7120" y="5110"/>
                </a:lnTo>
                <a:lnTo>
                  <a:pt x="7120" y="5119"/>
                </a:lnTo>
                <a:lnTo>
                  <a:pt x="7128" y="5110"/>
                </a:lnTo>
                <a:lnTo>
                  <a:pt x="7120" y="5119"/>
                </a:lnTo>
                <a:lnTo>
                  <a:pt x="7128" y="5128"/>
                </a:lnTo>
                <a:lnTo>
                  <a:pt x="7137" y="5128"/>
                </a:lnTo>
                <a:lnTo>
                  <a:pt x="7164" y="5110"/>
                </a:lnTo>
                <a:lnTo>
                  <a:pt x="7164" y="5119"/>
                </a:lnTo>
                <a:lnTo>
                  <a:pt x="7164" y="5128"/>
                </a:lnTo>
                <a:lnTo>
                  <a:pt x="7173" y="5119"/>
                </a:lnTo>
                <a:lnTo>
                  <a:pt x="7181" y="5119"/>
                </a:lnTo>
                <a:lnTo>
                  <a:pt x="7208" y="5119"/>
                </a:lnTo>
                <a:lnTo>
                  <a:pt x="7217" y="5110"/>
                </a:lnTo>
                <a:lnTo>
                  <a:pt x="7217" y="5119"/>
                </a:lnTo>
                <a:lnTo>
                  <a:pt x="7217" y="5110"/>
                </a:lnTo>
                <a:lnTo>
                  <a:pt x="7217" y="5101"/>
                </a:lnTo>
                <a:lnTo>
                  <a:pt x="7217" y="5092"/>
                </a:lnTo>
                <a:lnTo>
                  <a:pt x="7208" y="5084"/>
                </a:lnTo>
                <a:lnTo>
                  <a:pt x="7199" y="5075"/>
                </a:lnTo>
                <a:lnTo>
                  <a:pt x="7190" y="5075"/>
                </a:lnTo>
                <a:lnTo>
                  <a:pt x="7199" y="5084"/>
                </a:lnTo>
                <a:lnTo>
                  <a:pt x="7208" y="5084"/>
                </a:lnTo>
                <a:lnTo>
                  <a:pt x="7208" y="5092"/>
                </a:lnTo>
                <a:lnTo>
                  <a:pt x="7208" y="5101"/>
                </a:lnTo>
                <a:lnTo>
                  <a:pt x="7199" y="5110"/>
                </a:lnTo>
                <a:lnTo>
                  <a:pt x="7190" y="5110"/>
                </a:lnTo>
                <a:lnTo>
                  <a:pt x="7181" y="5110"/>
                </a:lnTo>
                <a:lnTo>
                  <a:pt x="7173" y="5101"/>
                </a:lnTo>
                <a:lnTo>
                  <a:pt x="7173" y="5092"/>
                </a:lnTo>
                <a:lnTo>
                  <a:pt x="7164" y="5084"/>
                </a:lnTo>
                <a:lnTo>
                  <a:pt x="7155" y="5066"/>
                </a:lnTo>
                <a:lnTo>
                  <a:pt x="7137" y="5057"/>
                </a:lnTo>
                <a:lnTo>
                  <a:pt x="7146" y="5048"/>
                </a:lnTo>
                <a:lnTo>
                  <a:pt x="7146" y="5039"/>
                </a:lnTo>
                <a:lnTo>
                  <a:pt x="7155" y="5039"/>
                </a:lnTo>
                <a:lnTo>
                  <a:pt x="7164" y="5031"/>
                </a:lnTo>
                <a:lnTo>
                  <a:pt x="7155" y="5031"/>
                </a:lnTo>
                <a:lnTo>
                  <a:pt x="7155" y="5022"/>
                </a:lnTo>
                <a:lnTo>
                  <a:pt x="7155" y="5013"/>
                </a:lnTo>
                <a:lnTo>
                  <a:pt x="7155" y="5004"/>
                </a:lnTo>
                <a:lnTo>
                  <a:pt x="7155" y="4995"/>
                </a:lnTo>
                <a:lnTo>
                  <a:pt x="7164" y="4986"/>
                </a:lnTo>
                <a:lnTo>
                  <a:pt x="7173" y="4969"/>
                </a:lnTo>
                <a:lnTo>
                  <a:pt x="7181" y="4951"/>
                </a:lnTo>
                <a:lnTo>
                  <a:pt x="7199" y="4942"/>
                </a:lnTo>
                <a:lnTo>
                  <a:pt x="7190" y="4942"/>
                </a:lnTo>
                <a:lnTo>
                  <a:pt x="7199" y="4934"/>
                </a:lnTo>
                <a:lnTo>
                  <a:pt x="7208" y="4925"/>
                </a:lnTo>
                <a:lnTo>
                  <a:pt x="7217" y="4925"/>
                </a:lnTo>
                <a:lnTo>
                  <a:pt x="7226" y="4925"/>
                </a:lnTo>
                <a:lnTo>
                  <a:pt x="7226" y="4934"/>
                </a:lnTo>
                <a:lnTo>
                  <a:pt x="7226" y="4925"/>
                </a:lnTo>
                <a:lnTo>
                  <a:pt x="7226" y="4916"/>
                </a:lnTo>
                <a:lnTo>
                  <a:pt x="7226" y="4925"/>
                </a:lnTo>
                <a:lnTo>
                  <a:pt x="7234" y="4925"/>
                </a:lnTo>
                <a:lnTo>
                  <a:pt x="7234" y="4916"/>
                </a:lnTo>
                <a:lnTo>
                  <a:pt x="7234" y="4907"/>
                </a:lnTo>
                <a:lnTo>
                  <a:pt x="7243" y="4916"/>
                </a:lnTo>
                <a:lnTo>
                  <a:pt x="7243" y="4907"/>
                </a:lnTo>
                <a:lnTo>
                  <a:pt x="7243" y="4916"/>
                </a:lnTo>
                <a:lnTo>
                  <a:pt x="7252" y="4916"/>
                </a:lnTo>
                <a:lnTo>
                  <a:pt x="7261" y="4907"/>
                </a:lnTo>
                <a:lnTo>
                  <a:pt x="7270" y="4907"/>
                </a:lnTo>
                <a:lnTo>
                  <a:pt x="7278" y="4907"/>
                </a:lnTo>
                <a:lnTo>
                  <a:pt x="7278" y="4898"/>
                </a:lnTo>
                <a:lnTo>
                  <a:pt x="7278" y="4889"/>
                </a:lnTo>
                <a:lnTo>
                  <a:pt x="7287" y="4881"/>
                </a:lnTo>
                <a:lnTo>
                  <a:pt x="7287" y="4872"/>
                </a:lnTo>
                <a:lnTo>
                  <a:pt x="7296" y="4863"/>
                </a:lnTo>
                <a:lnTo>
                  <a:pt x="7305" y="4854"/>
                </a:lnTo>
                <a:lnTo>
                  <a:pt x="7305" y="4863"/>
                </a:lnTo>
                <a:lnTo>
                  <a:pt x="7305" y="4872"/>
                </a:lnTo>
                <a:lnTo>
                  <a:pt x="7296" y="4881"/>
                </a:lnTo>
                <a:lnTo>
                  <a:pt x="7305" y="4881"/>
                </a:lnTo>
                <a:lnTo>
                  <a:pt x="7314" y="4881"/>
                </a:lnTo>
                <a:lnTo>
                  <a:pt x="7323" y="4889"/>
                </a:lnTo>
                <a:lnTo>
                  <a:pt x="7323" y="4881"/>
                </a:lnTo>
                <a:lnTo>
                  <a:pt x="7323" y="4872"/>
                </a:lnTo>
                <a:lnTo>
                  <a:pt x="7323" y="4863"/>
                </a:lnTo>
                <a:lnTo>
                  <a:pt x="7331" y="4863"/>
                </a:lnTo>
                <a:lnTo>
                  <a:pt x="7331" y="4872"/>
                </a:lnTo>
                <a:lnTo>
                  <a:pt x="7340" y="4863"/>
                </a:lnTo>
                <a:lnTo>
                  <a:pt x="7349" y="4863"/>
                </a:lnTo>
                <a:lnTo>
                  <a:pt x="7349" y="4872"/>
                </a:lnTo>
                <a:lnTo>
                  <a:pt x="7358" y="4872"/>
                </a:lnTo>
                <a:lnTo>
                  <a:pt x="7358" y="4863"/>
                </a:lnTo>
                <a:lnTo>
                  <a:pt x="7367" y="4872"/>
                </a:lnTo>
                <a:lnTo>
                  <a:pt x="7367" y="4854"/>
                </a:lnTo>
                <a:lnTo>
                  <a:pt x="7376" y="4854"/>
                </a:lnTo>
                <a:lnTo>
                  <a:pt x="7384" y="4854"/>
                </a:lnTo>
                <a:lnTo>
                  <a:pt x="7393" y="4854"/>
                </a:lnTo>
                <a:lnTo>
                  <a:pt x="7402" y="4845"/>
                </a:lnTo>
                <a:lnTo>
                  <a:pt x="7420" y="4845"/>
                </a:lnTo>
                <a:lnTo>
                  <a:pt x="7437" y="4836"/>
                </a:lnTo>
                <a:lnTo>
                  <a:pt x="7428" y="4828"/>
                </a:lnTo>
                <a:lnTo>
                  <a:pt x="7428" y="4819"/>
                </a:lnTo>
                <a:lnTo>
                  <a:pt x="7428" y="4810"/>
                </a:lnTo>
                <a:lnTo>
                  <a:pt x="7420" y="4810"/>
                </a:lnTo>
                <a:lnTo>
                  <a:pt x="7420" y="4801"/>
                </a:lnTo>
                <a:lnTo>
                  <a:pt x="7428" y="4801"/>
                </a:lnTo>
                <a:lnTo>
                  <a:pt x="7437" y="4801"/>
                </a:lnTo>
                <a:lnTo>
                  <a:pt x="7437" y="4810"/>
                </a:lnTo>
                <a:lnTo>
                  <a:pt x="7446" y="4810"/>
                </a:lnTo>
                <a:lnTo>
                  <a:pt x="7455" y="4810"/>
                </a:lnTo>
                <a:lnTo>
                  <a:pt x="7473" y="4801"/>
                </a:lnTo>
                <a:lnTo>
                  <a:pt x="7473" y="4810"/>
                </a:lnTo>
                <a:lnTo>
                  <a:pt x="7481" y="4810"/>
                </a:lnTo>
                <a:lnTo>
                  <a:pt x="7490" y="4801"/>
                </a:lnTo>
                <a:lnTo>
                  <a:pt x="7499" y="4801"/>
                </a:lnTo>
                <a:lnTo>
                  <a:pt x="7499" y="4792"/>
                </a:lnTo>
                <a:lnTo>
                  <a:pt x="7490" y="4792"/>
                </a:lnTo>
                <a:lnTo>
                  <a:pt x="7499" y="4784"/>
                </a:lnTo>
                <a:lnTo>
                  <a:pt x="7508" y="4784"/>
                </a:lnTo>
                <a:lnTo>
                  <a:pt x="7499" y="4784"/>
                </a:lnTo>
                <a:lnTo>
                  <a:pt x="7499" y="4792"/>
                </a:lnTo>
                <a:lnTo>
                  <a:pt x="7508" y="4801"/>
                </a:lnTo>
                <a:lnTo>
                  <a:pt x="7517" y="4801"/>
                </a:lnTo>
                <a:lnTo>
                  <a:pt x="7543" y="4784"/>
                </a:lnTo>
                <a:lnTo>
                  <a:pt x="7561" y="4775"/>
                </a:lnTo>
                <a:lnTo>
                  <a:pt x="7578" y="4766"/>
                </a:lnTo>
                <a:lnTo>
                  <a:pt x="7587" y="4766"/>
                </a:lnTo>
                <a:lnTo>
                  <a:pt x="7596" y="4757"/>
                </a:lnTo>
                <a:lnTo>
                  <a:pt x="7614" y="4748"/>
                </a:lnTo>
                <a:lnTo>
                  <a:pt x="7605" y="4739"/>
                </a:lnTo>
                <a:lnTo>
                  <a:pt x="7605" y="4731"/>
                </a:lnTo>
                <a:lnTo>
                  <a:pt x="7614" y="4739"/>
                </a:lnTo>
                <a:lnTo>
                  <a:pt x="7614" y="4748"/>
                </a:lnTo>
                <a:lnTo>
                  <a:pt x="7623" y="4739"/>
                </a:lnTo>
                <a:lnTo>
                  <a:pt x="7631" y="4739"/>
                </a:lnTo>
                <a:lnTo>
                  <a:pt x="7631" y="4748"/>
                </a:lnTo>
                <a:lnTo>
                  <a:pt x="7623" y="4748"/>
                </a:lnTo>
                <a:lnTo>
                  <a:pt x="7614" y="4766"/>
                </a:lnTo>
                <a:lnTo>
                  <a:pt x="7596" y="4775"/>
                </a:lnTo>
                <a:lnTo>
                  <a:pt x="7587" y="4784"/>
                </a:lnTo>
                <a:lnTo>
                  <a:pt x="7596" y="4784"/>
                </a:lnTo>
                <a:lnTo>
                  <a:pt x="7596" y="4792"/>
                </a:lnTo>
                <a:lnTo>
                  <a:pt x="7605" y="4784"/>
                </a:lnTo>
                <a:lnTo>
                  <a:pt x="7631" y="4784"/>
                </a:lnTo>
                <a:lnTo>
                  <a:pt x="7649" y="4784"/>
                </a:lnTo>
                <a:lnTo>
                  <a:pt x="7658" y="4784"/>
                </a:lnTo>
                <a:lnTo>
                  <a:pt x="7684" y="4784"/>
                </a:lnTo>
                <a:lnTo>
                  <a:pt x="7702" y="4784"/>
                </a:lnTo>
                <a:lnTo>
                  <a:pt x="7693" y="4792"/>
                </a:lnTo>
                <a:lnTo>
                  <a:pt x="7675" y="4792"/>
                </a:lnTo>
                <a:lnTo>
                  <a:pt x="7649" y="4801"/>
                </a:lnTo>
                <a:lnTo>
                  <a:pt x="7640" y="4801"/>
                </a:lnTo>
                <a:lnTo>
                  <a:pt x="7640" y="4819"/>
                </a:lnTo>
                <a:lnTo>
                  <a:pt x="7640" y="4810"/>
                </a:lnTo>
                <a:lnTo>
                  <a:pt x="7631" y="4810"/>
                </a:lnTo>
                <a:lnTo>
                  <a:pt x="7623" y="4801"/>
                </a:lnTo>
                <a:lnTo>
                  <a:pt x="7631" y="4792"/>
                </a:lnTo>
                <a:lnTo>
                  <a:pt x="7623" y="4784"/>
                </a:lnTo>
                <a:lnTo>
                  <a:pt x="7623" y="4792"/>
                </a:lnTo>
                <a:lnTo>
                  <a:pt x="7596" y="4801"/>
                </a:lnTo>
                <a:lnTo>
                  <a:pt x="7587" y="4810"/>
                </a:lnTo>
                <a:lnTo>
                  <a:pt x="7534" y="4836"/>
                </a:lnTo>
                <a:lnTo>
                  <a:pt x="7525" y="4845"/>
                </a:lnTo>
                <a:lnTo>
                  <a:pt x="7534" y="4845"/>
                </a:lnTo>
                <a:lnTo>
                  <a:pt x="7543" y="4836"/>
                </a:lnTo>
                <a:lnTo>
                  <a:pt x="7543" y="4845"/>
                </a:lnTo>
                <a:lnTo>
                  <a:pt x="7534" y="4845"/>
                </a:lnTo>
                <a:lnTo>
                  <a:pt x="7525" y="4854"/>
                </a:lnTo>
                <a:lnTo>
                  <a:pt x="7517" y="4854"/>
                </a:lnTo>
                <a:lnTo>
                  <a:pt x="7508" y="4854"/>
                </a:lnTo>
                <a:lnTo>
                  <a:pt x="7499" y="4863"/>
                </a:lnTo>
                <a:lnTo>
                  <a:pt x="7499" y="4872"/>
                </a:lnTo>
                <a:lnTo>
                  <a:pt x="7508" y="4854"/>
                </a:lnTo>
                <a:lnTo>
                  <a:pt x="7517" y="4854"/>
                </a:lnTo>
                <a:lnTo>
                  <a:pt x="7499" y="4872"/>
                </a:lnTo>
                <a:lnTo>
                  <a:pt x="7490" y="4898"/>
                </a:lnTo>
                <a:lnTo>
                  <a:pt x="7499" y="4925"/>
                </a:lnTo>
                <a:lnTo>
                  <a:pt x="7499" y="4934"/>
                </a:lnTo>
                <a:lnTo>
                  <a:pt x="7508" y="4925"/>
                </a:lnTo>
                <a:lnTo>
                  <a:pt x="7517" y="4925"/>
                </a:lnTo>
                <a:lnTo>
                  <a:pt x="7517" y="4934"/>
                </a:lnTo>
                <a:lnTo>
                  <a:pt x="7525" y="4951"/>
                </a:lnTo>
                <a:lnTo>
                  <a:pt x="7534" y="4951"/>
                </a:lnTo>
                <a:lnTo>
                  <a:pt x="7543" y="4951"/>
                </a:lnTo>
                <a:lnTo>
                  <a:pt x="7552" y="4951"/>
                </a:lnTo>
                <a:lnTo>
                  <a:pt x="7552" y="4942"/>
                </a:lnTo>
                <a:lnTo>
                  <a:pt x="7561" y="4934"/>
                </a:lnTo>
                <a:lnTo>
                  <a:pt x="7570" y="4934"/>
                </a:lnTo>
                <a:lnTo>
                  <a:pt x="7587" y="4925"/>
                </a:lnTo>
                <a:lnTo>
                  <a:pt x="7596" y="4916"/>
                </a:lnTo>
                <a:lnTo>
                  <a:pt x="7605" y="4907"/>
                </a:lnTo>
                <a:lnTo>
                  <a:pt x="7614" y="4898"/>
                </a:lnTo>
                <a:lnTo>
                  <a:pt x="7623" y="4889"/>
                </a:lnTo>
                <a:lnTo>
                  <a:pt x="7623" y="4881"/>
                </a:lnTo>
                <a:lnTo>
                  <a:pt x="7631" y="4881"/>
                </a:lnTo>
                <a:lnTo>
                  <a:pt x="7631" y="4872"/>
                </a:lnTo>
                <a:lnTo>
                  <a:pt x="7631" y="4863"/>
                </a:lnTo>
                <a:lnTo>
                  <a:pt x="7640" y="4854"/>
                </a:lnTo>
                <a:lnTo>
                  <a:pt x="7649" y="4863"/>
                </a:lnTo>
                <a:lnTo>
                  <a:pt x="7649" y="4854"/>
                </a:lnTo>
                <a:lnTo>
                  <a:pt x="7658" y="4854"/>
                </a:lnTo>
                <a:lnTo>
                  <a:pt x="7658" y="4863"/>
                </a:lnTo>
                <a:lnTo>
                  <a:pt x="7667" y="4863"/>
                </a:lnTo>
                <a:lnTo>
                  <a:pt x="7684" y="4863"/>
                </a:lnTo>
                <a:lnTo>
                  <a:pt x="7684" y="4854"/>
                </a:lnTo>
                <a:lnTo>
                  <a:pt x="7684" y="4845"/>
                </a:lnTo>
                <a:lnTo>
                  <a:pt x="7684" y="4854"/>
                </a:lnTo>
                <a:lnTo>
                  <a:pt x="7693" y="4854"/>
                </a:lnTo>
                <a:lnTo>
                  <a:pt x="7702" y="4854"/>
                </a:lnTo>
                <a:lnTo>
                  <a:pt x="7720" y="4845"/>
                </a:lnTo>
                <a:lnTo>
                  <a:pt x="7728" y="4845"/>
                </a:lnTo>
                <a:lnTo>
                  <a:pt x="7746" y="4836"/>
                </a:lnTo>
                <a:lnTo>
                  <a:pt x="7764" y="4836"/>
                </a:lnTo>
                <a:lnTo>
                  <a:pt x="7781" y="4828"/>
                </a:lnTo>
                <a:lnTo>
                  <a:pt x="7799" y="4819"/>
                </a:lnTo>
                <a:lnTo>
                  <a:pt x="7817" y="4810"/>
                </a:lnTo>
                <a:lnTo>
                  <a:pt x="7825" y="4810"/>
                </a:lnTo>
                <a:lnTo>
                  <a:pt x="7834" y="4801"/>
                </a:lnTo>
                <a:lnTo>
                  <a:pt x="7843" y="4801"/>
                </a:lnTo>
                <a:lnTo>
                  <a:pt x="7852" y="4801"/>
                </a:lnTo>
                <a:lnTo>
                  <a:pt x="7861" y="4792"/>
                </a:lnTo>
                <a:lnTo>
                  <a:pt x="7870" y="4801"/>
                </a:lnTo>
                <a:lnTo>
                  <a:pt x="7870" y="4792"/>
                </a:lnTo>
                <a:lnTo>
                  <a:pt x="7870" y="4784"/>
                </a:lnTo>
                <a:lnTo>
                  <a:pt x="7843" y="4784"/>
                </a:lnTo>
                <a:lnTo>
                  <a:pt x="7852" y="4775"/>
                </a:lnTo>
                <a:lnTo>
                  <a:pt x="7852" y="4766"/>
                </a:lnTo>
                <a:lnTo>
                  <a:pt x="7843" y="4757"/>
                </a:lnTo>
                <a:lnTo>
                  <a:pt x="7834" y="4757"/>
                </a:lnTo>
                <a:lnTo>
                  <a:pt x="7825" y="4757"/>
                </a:lnTo>
                <a:lnTo>
                  <a:pt x="7817" y="4757"/>
                </a:lnTo>
                <a:lnTo>
                  <a:pt x="7808" y="4757"/>
                </a:lnTo>
                <a:lnTo>
                  <a:pt x="7808" y="4748"/>
                </a:lnTo>
                <a:lnTo>
                  <a:pt x="7808" y="4739"/>
                </a:lnTo>
                <a:lnTo>
                  <a:pt x="7781" y="4748"/>
                </a:lnTo>
                <a:lnTo>
                  <a:pt x="7773" y="4757"/>
                </a:lnTo>
                <a:lnTo>
                  <a:pt x="7764" y="4757"/>
                </a:lnTo>
                <a:lnTo>
                  <a:pt x="7764" y="4766"/>
                </a:lnTo>
                <a:lnTo>
                  <a:pt x="7755" y="4757"/>
                </a:lnTo>
                <a:lnTo>
                  <a:pt x="7746" y="4757"/>
                </a:lnTo>
                <a:lnTo>
                  <a:pt x="7746" y="4748"/>
                </a:lnTo>
                <a:lnTo>
                  <a:pt x="7737" y="4748"/>
                </a:lnTo>
                <a:lnTo>
                  <a:pt x="7720" y="4748"/>
                </a:lnTo>
                <a:lnTo>
                  <a:pt x="7711" y="4748"/>
                </a:lnTo>
                <a:lnTo>
                  <a:pt x="7702" y="4748"/>
                </a:lnTo>
                <a:lnTo>
                  <a:pt x="7693" y="4739"/>
                </a:lnTo>
                <a:lnTo>
                  <a:pt x="7684" y="4739"/>
                </a:lnTo>
                <a:lnTo>
                  <a:pt x="7675" y="4739"/>
                </a:lnTo>
                <a:lnTo>
                  <a:pt x="7667" y="4731"/>
                </a:lnTo>
                <a:lnTo>
                  <a:pt x="7649" y="4722"/>
                </a:lnTo>
                <a:lnTo>
                  <a:pt x="7667" y="4722"/>
                </a:lnTo>
                <a:lnTo>
                  <a:pt x="7667" y="4713"/>
                </a:lnTo>
                <a:lnTo>
                  <a:pt x="7658" y="4713"/>
                </a:lnTo>
                <a:lnTo>
                  <a:pt x="7640" y="4713"/>
                </a:lnTo>
                <a:lnTo>
                  <a:pt x="7640" y="4704"/>
                </a:lnTo>
                <a:lnTo>
                  <a:pt x="7614" y="4704"/>
                </a:lnTo>
                <a:lnTo>
                  <a:pt x="7614" y="4695"/>
                </a:lnTo>
                <a:lnTo>
                  <a:pt x="7605" y="4695"/>
                </a:lnTo>
                <a:lnTo>
                  <a:pt x="7605" y="4686"/>
                </a:lnTo>
                <a:lnTo>
                  <a:pt x="7605" y="4678"/>
                </a:lnTo>
                <a:lnTo>
                  <a:pt x="7596" y="4669"/>
                </a:lnTo>
                <a:lnTo>
                  <a:pt x="7596" y="4660"/>
                </a:lnTo>
                <a:lnTo>
                  <a:pt x="7587" y="4651"/>
                </a:lnTo>
                <a:lnTo>
                  <a:pt x="7587" y="4642"/>
                </a:lnTo>
                <a:lnTo>
                  <a:pt x="7596" y="4633"/>
                </a:lnTo>
                <a:lnTo>
                  <a:pt x="7587" y="4625"/>
                </a:lnTo>
                <a:lnTo>
                  <a:pt x="7578" y="4625"/>
                </a:lnTo>
                <a:lnTo>
                  <a:pt x="7570" y="4633"/>
                </a:lnTo>
                <a:lnTo>
                  <a:pt x="7561" y="4625"/>
                </a:lnTo>
                <a:lnTo>
                  <a:pt x="7552" y="4625"/>
                </a:lnTo>
                <a:lnTo>
                  <a:pt x="7570" y="4616"/>
                </a:lnTo>
                <a:lnTo>
                  <a:pt x="7587" y="4598"/>
                </a:lnTo>
                <a:lnTo>
                  <a:pt x="7587" y="4581"/>
                </a:lnTo>
                <a:lnTo>
                  <a:pt x="7596" y="4572"/>
                </a:lnTo>
                <a:lnTo>
                  <a:pt x="7605" y="4572"/>
                </a:lnTo>
                <a:lnTo>
                  <a:pt x="7587" y="4563"/>
                </a:lnTo>
                <a:lnTo>
                  <a:pt x="7578" y="4563"/>
                </a:lnTo>
                <a:lnTo>
                  <a:pt x="7578" y="4554"/>
                </a:lnTo>
                <a:lnTo>
                  <a:pt x="7561" y="4563"/>
                </a:lnTo>
                <a:lnTo>
                  <a:pt x="7552" y="4563"/>
                </a:lnTo>
                <a:lnTo>
                  <a:pt x="7543" y="4572"/>
                </a:lnTo>
                <a:lnTo>
                  <a:pt x="7534" y="4572"/>
                </a:lnTo>
                <a:lnTo>
                  <a:pt x="7525" y="4554"/>
                </a:lnTo>
                <a:lnTo>
                  <a:pt x="7517" y="4554"/>
                </a:lnTo>
                <a:lnTo>
                  <a:pt x="7490" y="4545"/>
                </a:lnTo>
                <a:lnTo>
                  <a:pt x="7481" y="4536"/>
                </a:lnTo>
                <a:lnTo>
                  <a:pt x="7473" y="4536"/>
                </a:lnTo>
                <a:lnTo>
                  <a:pt x="7464" y="4545"/>
                </a:lnTo>
                <a:lnTo>
                  <a:pt x="7455" y="4536"/>
                </a:lnTo>
                <a:lnTo>
                  <a:pt x="7473" y="4528"/>
                </a:lnTo>
                <a:lnTo>
                  <a:pt x="7481" y="4536"/>
                </a:lnTo>
                <a:lnTo>
                  <a:pt x="7490" y="4528"/>
                </a:lnTo>
                <a:lnTo>
                  <a:pt x="7499" y="4536"/>
                </a:lnTo>
                <a:lnTo>
                  <a:pt x="7508" y="4528"/>
                </a:lnTo>
                <a:lnTo>
                  <a:pt x="7525" y="4528"/>
                </a:lnTo>
                <a:lnTo>
                  <a:pt x="7543" y="4536"/>
                </a:lnTo>
                <a:lnTo>
                  <a:pt x="7552" y="4545"/>
                </a:lnTo>
                <a:lnTo>
                  <a:pt x="7561" y="4536"/>
                </a:lnTo>
                <a:lnTo>
                  <a:pt x="7578" y="4528"/>
                </a:lnTo>
                <a:lnTo>
                  <a:pt x="7596" y="4528"/>
                </a:lnTo>
                <a:lnTo>
                  <a:pt x="7596" y="4519"/>
                </a:lnTo>
                <a:lnTo>
                  <a:pt x="7605" y="4510"/>
                </a:lnTo>
                <a:lnTo>
                  <a:pt x="7631" y="4501"/>
                </a:lnTo>
                <a:lnTo>
                  <a:pt x="7631" y="4492"/>
                </a:lnTo>
                <a:lnTo>
                  <a:pt x="7631" y="4475"/>
                </a:lnTo>
                <a:lnTo>
                  <a:pt x="7623" y="4466"/>
                </a:lnTo>
                <a:lnTo>
                  <a:pt x="7614" y="4466"/>
                </a:lnTo>
                <a:lnTo>
                  <a:pt x="7623" y="4466"/>
                </a:lnTo>
                <a:lnTo>
                  <a:pt x="7640" y="4466"/>
                </a:lnTo>
                <a:lnTo>
                  <a:pt x="7640" y="4457"/>
                </a:lnTo>
                <a:lnTo>
                  <a:pt x="7631" y="4457"/>
                </a:lnTo>
                <a:lnTo>
                  <a:pt x="7614" y="4439"/>
                </a:lnTo>
                <a:lnTo>
                  <a:pt x="7596" y="4430"/>
                </a:lnTo>
                <a:lnTo>
                  <a:pt x="7552" y="4422"/>
                </a:lnTo>
                <a:lnTo>
                  <a:pt x="7543" y="4422"/>
                </a:lnTo>
                <a:lnTo>
                  <a:pt x="7517" y="4430"/>
                </a:lnTo>
                <a:lnTo>
                  <a:pt x="7490" y="4430"/>
                </a:lnTo>
                <a:lnTo>
                  <a:pt x="7464" y="4439"/>
                </a:lnTo>
                <a:lnTo>
                  <a:pt x="7420" y="4448"/>
                </a:lnTo>
                <a:lnTo>
                  <a:pt x="7393" y="4457"/>
                </a:lnTo>
                <a:lnTo>
                  <a:pt x="7367" y="4475"/>
                </a:lnTo>
                <a:lnTo>
                  <a:pt x="7340" y="4483"/>
                </a:lnTo>
                <a:lnTo>
                  <a:pt x="7331" y="4492"/>
                </a:lnTo>
                <a:lnTo>
                  <a:pt x="7323" y="4501"/>
                </a:lnTo>
                <a:lnTo>
                  <a:pt x="7305" y="4510"/>
                </a:lnTo>
                <a:lnTo>
                  <a:pt x="7296" y="4510"/>
                </a:lnTo>
                <a:lnTo>
                  <a:pt x="7287" y="4519"/>
                </a:lnTo>
                <a:lnTo>
                  <a:pt x="7261" y="4536"/>
                </a:lnTo>
                <a:lnTo>
                  <a:pt x="7252" y="4545"/>
                </a:lnTo>
                <a:lnTo>
                  <a:pt x="7243" y="4554"/>
                </a:lnTo>
                <a:lnTo>
                  <a:pt x="7226" y="4581"/>
                </a:lnTo>
                <a:lnTo>
                  <a:pt x="7208" y="4589"/>
                </a:lnTo>
                <a:lnTo>
                  <a:pt x="7208" y="4598"/>
                </a:lnTo>
                <a:lnTo>
                  <a:pt x="7199" y="4607"/>
                </a:lnTo>
                <a:lnTo>
                  <a:pt x="7181" y="4625"/>
                </a:lnTo>
                <a:lnTo>
                  <a:pt x="7173" y="4633"/>
                </a:lnTo>
                <a:lnTo>
                  <a:pt x="7137" y="4651"/>
                </a:lnTo>
                <a:lnTo>
                  <a:pt x="7128" y="4651"/>
                </a:lnTo>
                <a:lnTo>
                  <a:pt x="7120" y="4660"/>
                </a:lnTo>
                <a:lnTo>
                  <a:pt x="7102" y="4660"/>
                </a:lnTo>
                <a:lnTo>
                  <a:pt x="7093" y="4669"/>
                </a:lnTo>
                <a:lnTo>
                  <a:pt x="7076" y="4669"/>
                </a:lnTo>
                <a:lnTo>
                  <a:pt x="7058" y="4678"/>
                </a:lnTo>
                <a:lnTo>
                  <a:pt x="7049" y="4678"/>
                </a:lnTo>
                <a:lnTo>
                  <a:pt x="7049" y="4686"/>
                </a:lnTo>
                <a:lnTo>
                  <a:pt x="7040" y="4686"/>
                </a:lnTo>
                <a:lnTo>
                  <a:pt x="7031" y="4695"/>
                </a:lnTo>
                <a:lnTo>
                  <a:pt x="7014" y="4713"/>
                </a:lnTo>
                <a:lnTo>
                  <a:pt x="6996" y="4722"/>
                </a:lnTo>
                <a:lnTo>
                  <a:pt x="6978" y="4731"/>
                </a:lnTo>
                <a:lnTo>
                  <a:pt x="6970" y="4739"/>
                </a:lnTo>
                <a:lnTo>
                  <a:pt x="6961" y="4748"/>
                </a:lnTo>
                <a:lnTo>
                  <a:pt x="6961" y="4757"/>
                </a:lnTo>
                <a:lnTo>
                  <a:pt x="6952" y="4766"/>
                </a:lnTo>
                <a:lnTo>
                  <a:pt x="6952" y="4775"/>
                </a:lnTo>
                <a:lnTo>
                  <a:pt x="6952" y="4784"/>
                </a:lnTo>
                <a:lnTo>
                  <a:pt x="6934" y="4784"/>
                </a:lnTo>
                <a:lnTo>
                  <a:pt x="6917" y="4792"/>
                </a:lnTo>
                <a:lnTo>
                  <a:pt x="6899" y="4801"/>
                </a:lnTo>
                <a:lnTo>
                  <a:pt x="6873" y="4819"/>
                </a:lnTo>
                <a:lnTo>
                  <a:pt x="6864" y="4819"/>
                </a:lnTo>
                <a:lnTo>
                  <a:pt x="6890" y="4801"/>
                </a:lnTo>
                <a:lnTo>
                  <a:pt x="6908" y="4792"/>
                </a:lnTo>
                <a:lnTo>
                  <a:pt x="6917" y="4784"/>
                </a:lnTo>
                <a:lnTo>
                  <a:pt x="6917" y="4775"/>
                </a:lnTo>
                <a:lnTo>
                  <a:pt x="6899" y="4775"/>
                </a:lnTo>
                <a:lnTo>
                  <a:pt x="6899" y="4766"/>
                </a:lnTo>
                <a:lnTo>
                  <a:pt x="6917" y="4775"/>
                </a:lnTo>
                <a:lnTo>
                  <a:pt x="6926" y="4766"/>
                </a:lnTo>
                <a:lnTo>
                  <a:pt x="6934" y="4757"/>
                </a:lnTo>
                <a:lnTo>
                  <a:pt x="6943" y="4757"/>
                </a:lnTo>
                <a:lnTo>
                  <a:pt x="6961" y="4748"/>
                </a:lnTo>
                <a:lnTo>
                  <a:pt x="6970" y="4739"/>
                </a:lnTo>
                <a:lnTo>
                  <a:pt x="6978" y="4722"/>
                </a:lnTo>
                <a:lnTo>
                  <a:pt x="6987" y="4713"/>
                </a:lnTo>
                <a:lnTo>
                  <a:pt x="6996" y="4704"/>
                </a:lnTo>
                <a:lnTo>
                  <a:pt x="7005" y="4704"/>
                </a:lnTo>
                <a:lnTo>
                  <a:pt x="7014" y="4704"/>
                </a:lnTo>
                <a:lnTo>
                  <a:pt x="7049" y="4686"/>
                </a:lnTo>
                <a:lnTo>
                  <a:pt x="7049" y="4678"/>
                </a:lnTo>
                <a:lnTo>
                  <a:pt x="7067" y="4669"/>
                </a:lnTo>
                <a:lnTo>
                  <a:pt x="7076" y="4660"/>
                </a:lnTo>
                <a:lnTo>
                  <a:pt x="7084" y="4669"/>
                </a:lnTo>
                <a:lnTo>
                  <a:pt x="7093" y="4660"/>
                </a:lnTo>
                <a:lnTo>
                  <a:pt x="7120" y="4651"/>
                </a:lnTo>
                <a:lnTo>
                  <a:pt x="7128" y="4642"/>
                </a:lnTo>
                <a:lnTo>
                  <a:pt x="7137" y="4633"/>
                </a:lnTo>
                <a:lnTo>
                  <a:pt x="7164" y="4625"/>
                </a:lnTo>
                <a:lnTo>
                  <a:pt x="7181" y="4598"/>
                </a:lnTo>
                <a:lnTo>
                  <a:pt x="7190" y="4589"/>
                </a:lnTo>
                <a:lnTo>
                  <a:pt x="7217" y="4563"/>
                </a:lnTo>
                <a:lnTo>
                  <a:pt x="7217" y="4554"/>
                </a:lnTo>
                <a:lnTo>
                  <a:pt x="7226" y="4545"/>
                </a:lnTo>
                <a:lnTo>
                  <a:pt x="7226" y="4536"/>
                </a:lnTo>
                <a:lnTo>
                  <a:pt x="7226" y="4528"/>
                </a:lnTo>
                <a:lnTo>
                  <a:pt x="7217" y="4519"/>
                </a:lnTo>
                <a:lnTo>
                  <a:pt x="7199" y="4519"/>
                </a:lnTo>
                <a:lnTo>
                  <a:pt x="7173" y="4510"/>
                </a:lnTo>
                <a:lnTo>
                  <a:pt x="7164" y="4510"/>
                </a:lnTo>
                <a:lnTo>
                  <a:pt x="7146" y="4510"/>
                </a:lnTo>
                <a:lnTo>
                  <a:pt x="7146" y="4501"/>
                </a:lnTo>
                <a:lnTo>
                  <a:pt x="7137" y="4501"/>
                </a:lnTo>
                <a:lnTo>
                  <a:pt x="7181" y="4510"/>
                </a:lnTo>
                <a:lnTo>
                  <a:pt x="7208" y="4519"/>
                </a:lnTo>
                <a:lnTo>
                  <a:pt x="7226" y="4519"/>
                </a:lnTo>
                <a:lnTo>
                  <a:pt x="7226" y="4528"/>
                </a:lnTo>
                <a:lnTo>
                  <a:pt x="7234" y="4528"/>
                </a:lnTo>
                <a:lnTo>
                  <a:pt x="7243" y="4519"/>
                </a:lnTo>
                <a:lnTo>
                  <a:pt x="7261" y="4510"/>
                </a:lnTo>
                <a:lnTo>
                  <a:pt x="7270" y="4492"/>
                </a:lnTo>
                <a:lnTo>
                  <a:pt x="7287" y="4466"/>
                </a:lnTo>
                <a:lnTo>
                  <a:pt x="7314" y="4457"/>
                </a:lnTo>
                <a:lnTo>
                  <a:pt x="7314" y="4448"/>
                </a:lnTo>
                <a:lnTo>
                  <a:pt x="7323" y="4439"/>
                </a:lnTo>
                <a:lnTo>
                  <a:pt x="7331" y="4439"/>
                </a:lnTo>
                <a:lnTo>
                  <a:pt x="7340" y="4439"/>
                </a:lnTo>
                <a:lnTo>
                  <a:pt x="7340" y="4430"/>
                </a:lnTo>
                <a:lnTo>
                  <a:pt x="7358" y="4422"/>
                </a:lnTo>
                <a:lnTo>
                  <a:pt x="7393" y="4413"/>
                </a:lnTo>
                <a:lnTo>
                  <a:pt x="7402" y="4413"/>
                </a:lnTo>
                <a:lnTo>
                  <a:pt x="7411" y="4404"/>
                </a:lnTo>
                <a:lnTo>
                  <a:pt x="7420" y="4386"/>
                </a:lnTo>
                <a:lnTo>
                  <a:pt x="7437" y="4351"/>
                </a:lnTo>
                <a:lnTo>
                  <a:pt x="7455" y="4342"/>
                </a:lnTo>
                <a:lnTo>
                  <a:pt x="7464" y="4333"/>
                </a:lnTo>
                <a:lnTo>
                  <a:pt x="7473" y="4333"/>
                </a:lnTo>
                <a:lnTo>
                  <a:pt x="7481" y="4333"/>
                </a:lnTo>
                <a:lnTo>
                  <a:pt x="7490" y="4333"/>
                </a:lnTo>
                <a:lnTo>
                  <a:pt x="7499" y="4333"/>
                </a:lnTo>
                <a:lnTo>
                  <a:pt x="7508" y="4325"/>
                </a:lnTo>
                <a:lnTo>
                  <a:pt x="7525" y="4325"/>
                </a:lnTo>
                <a:lnTo>
                  <a:pt x="7561" y="4325"/>
                </a:lnTo>
                <a:lnTo>
                  <a:pt x="7570" y="4325"/>
                </a:lnTo>
                <a:lnTo>
                  <a:pt x="7587" y="4325"/>
                </a:lnTo>
                <a:lnTo>
                  <a:pt x="7614" y="4325"/>
                </a:lnTo>
                <a:lnTo>
                  <a:pt x="7640" y="4325"/>
                </a:lnTo>
                <a:lnTo>
                  <a:pt x="7649" y="4325"/>
                </a:lnTo>
                <a:lnTo>
                  <a:pt x="7667" y="4325"/>
                </a:lnTo>
                <a:lnTo>
                  <a:pt x="7675" y="4325"/>
                </a:lnTo>
                <a:lnTo>
                  <a:pt x="7684" y="4325"/>
                </a:lnTo>
                <a:lnTo>
                  <a:pt x="7711" y="4333"/>
                </a:lnTo>
                <a:lnTo>
                  <a:pt x="7720" y="4325"/>
                </a:lnTo>
                <a:lnTo>
                  <a:pt x="7728" y="4325"/>
                </a:lnTo>
                <a:lnTo>
                  <a:pt x="7737" y="4325"/>
                </a:lnTo>
                <a:lnTo>
                  <a:pt x="7746" y="4325"/>
                </a:lnTo>
                <a:lnTo>
                  <a:pt x="7764" y="4325"/>
                </a:lnTo>
                <a:lnTo>
                  <a:pt x="7773" y="4325"/>
                </a:lnTo>
                <a:lnTo>
                  <a:pt x="7790" y="4333"/>
                </a:lnTo>
                <a:lnTo>
                  <a:pt x="7808" y="4333"/>
                </a:lnTo>
                <a:lnTo>
                  <a:pt x="7817" y="4333"/>
                </a:lnTo>
                <a:lnTo>
                  <a:pt x="7817" y="4342"/>
                </a:lnTo>
                <a:lnTo>
                  <a:pt x="7852" y="4333"/>
                </a:lnTo>
                <a:lnTo>
                  <a:pt x="7861" y="4333"/>
                </a:lnTo>
                <a:lnTo>
                  <a:pt x="7878" y="4333"/>
                </a:lnTo>
                <a:lnTo>
                  <a:pt x="7887" y="4325"/>
                </a:lnTo>
                <a:lnTo>
                  <a:pt x="7905" y="4333"/>
                </a:lnTo>
                <a:lnTo>
                  <a:pt x="7914" y="4333"/>
                </a:lnTo>
                <a:lnTo>
                  <a:pt x="7940" y="4325"/>
                </a:lnTo>
                <a:lnTo>
                  <a:pt x="7958" y="4325"/>
                </a:lnTo>
                <a:lnTo>
                  <a:pt x="7958" y="4316"/>
                </a:lnTo>
                <a:lnTo>
                  <a:pt x="7975" y="4307"/>
                </a:lnTo>
                <a:lnTo>
                  <a:pt x="7993" y="4289"/>
                </a:lnTo>
                <a:lnTo>
                  <a:pt x="8011" y="4280"/>
                </a:lnTo>
                <a:lnTo>
                  <a:pt x="8020" y="4272"/>
                </a:lnTo>
                <a:lnTo>
                  <a:pt x="8046" y="4236"/>
                </a:lnTo>
                <a:lnTo>
                  <a:pt x="8055" y="4227"/>
                </a:lnTo>
                <a:lnTo>
                  <a:pt x="8064" y="4227"/>
                </a:lnTo>
                <a:lnTo>
                  <a:pt x="8072" y="4227"/>
                </a:lnTo>
                <a:lnTo>
                  <a:pt x="8090" y="4227"/>
                </a:lnTo>
                <a:lnTo>
                  <a:pt x="8108" y="4219"/>
                </a:lnTo>
                <a:lnTo>
                  <a:pt x="8134" y="4210"/>
                </a:lnTo>
                <a:lnTo>
                  <a:pt x="8143" y="4210"/>
                </a:lnTo>
                <a:lnTo>
                  <a:pt x="8161" y="4210"/>
                </a:lnTo>
                <a:lnTo>
                  <a:pt x="8170" y="4210"/>
                </a:lnTo>
                <a:lnTo>
                  <a:pt x="8205" y="4192"/>
                </a:lnTo>
                <a:lnTo>
                  <a:pt x="8222" y="4175"/>
                </a:lnTo>
                <a:lnTo>
                  <a:pt x="8240" y="4166"/>
                </a:lnTo>
                <a:lnTo>
                  <a:pt x="8267" y="4148"/>
                </a:lnTo>
                <a:lnTo>
                  <a:pt x="8267" y="4139"/>
                </a:lnTo>
                <a:lnTo>
                  <a:pt x="8267" y="4130"/>
                </a:lnTo>
                <a:lnTo>
                  <a:pt x="8258" y="4130"/>
                </a:lnTo>
                <a:lnTo>
                  <a:pt x="8240" y="4122"/>
                </a:lnTo>
                <a:lnTo>
                  <a:pt x="8249" y="4122"/>
                </a:lnTo>
                <a:lnTo>
                  <a:pt x="8258" y="4122"/>
                </a:lnTo>
                <a:lnTo>
                  <a:pt x="8267" y="4113"/>
                </a:lnTo>
                <a:lnTo>
                  <a:pt x="8258" y="4113"/>
                </a:lnTo>
                <a:lnTo>
                  <a:pt x="8249" y="4104"/>
                </a:lnTo>
                <a:lnTo>
                  <a:pt x="8240" y="4104"/>
                </a:lnTo>
                <a:lnTo>
                  <a:pt x="8222" y="4104"/>
                </a:lnTo>
                <a:lnTo>
                  <a:pt x="8214" y="4104"/>
                </a:lnTo>
                <a:lnTo>
                  <a:pt x="8222" y="4104"/>
                </a:lnTo>
                <a:lnTo>
                  <a:pt x="8231" y="4104"/>
                </a:lnTo>
                <a:lnTo>
                  <a:pt x="8249" y="4095"/>
                </a:lnTo>
                <a:lnTo>
                  <a:pt x="8258" y="4095"/>
                </a:lnTo>
                <a:lnTo>
                  <a:pt x="8249" y="4086"/>
                </a:lnTo>
                <a:lnTo>
                  <a:pt x="8249" y="4077"/>
                </a:lnTo>
                <a:lnTo>
                  <a:pt x="8258" y="4069"/>
                </a:lnTo>
                <a:lnTo>
                  <a:pt x="8249" y="4060"/>
                </a:lnTo>
                <a:lnTo>
                  <a:pt x="8258" y="4042"/>
                </a:lnTo>
                <a:lnTo>
                  <a:pt x="8258" y="4033"/>
                </a:lnTo>
                <a:lnTo>
                  <a:pt x="8249" y="4033"/>
                </a:lnTo>
                <a:lnTo>
                  <a:pt x="8249" y="4024"/>
                </a:lnTo>
                <a:lnTo>
                  <a:pt x="8240" y="4016"/>
                </a:lnTo>
                <a:lnTo>
                  <a:pt x="8231" y="3998"/>
                </a:lnTo>
                <a:lnTo>
                  <a:pt x="8222" y="3998"/>
                </a:lnTo>
                <a:lnTo>
                  <a:pt x="8214" y="3998"/>
                </a:lnTo>
                <a:lnTo>
                  <a:pt x="8205" y="3989"/>
                </a:lnTo>
                <a:lnTo>
                  <a:pt x="8205" y="3980"/>
                </a:lnTo>
                <a:lnTo>
                  <a:pt x="8187" y="3980"/>
                </a:lnTo>
                <a:lnTo>
                  <a:pt x="8178" y="3989"/>
                </a:lnTo>
                <a:lnTo>
                  <a:pt x="8170" y="3989"/>
                </a:lnTo>
                <a:lnTo>
                  <a:pt x="8152" y="4007"/>
                </a:lnTo>
                <a:lnTo>
                  <a:pt x="8143" y="4016"/>
                </a:lnTo>
                <a:lnTo>
                  <a:pt x="8143" y="4007"/>
                </a:lnTo>
                <a:lnTo>
                  <a:pt x="8134" y="3998"/>
                </a:lnTo>
                <a:lnTo>
                  <a:pt x="8125" y="3998"/>
                </a:lnTo>
                <a:lnTo>
                  <a:pt x="8134" y="3998"/>
                </a:lnTo>
                <a:lnTo>
                  <a:pt x="8152" y="3989"/>
                </a:lnTo>
                <a:lnTo>
                  <a:pt x="8152" y="3980"/>
                </a:lnTo>
                <a:lnTo>
                  <a:pt x="8161" y="3980"/>
                </a:lnTo>
                <a:lnTo>
                  <a:pt x="8161" y="3972"/>
                </a:lnTo>
                <a:lnTo>
                  <a:pt x="8152" y="3963"/>
                </a:lnTo>
                <a:lnTo>
                  <a:pt x="8134" y="3945"/>
                </a:lnTo>
                <a:lnTo>
                  <a:pt x="8125" y="3936"/>
                </a:lnTo>
                <a:lnTo>
                  <a:pt x="8081" y="3936"/>
                </a:lnTo>
                <a:lnTo>
                  <a:pt x="8072" y="3936"/>
                </a:lnTo>
                <a:lnTo>
                  <a:pt x="8064" y="3945"/>
                </a:lnTo>
                <a:lnTo>
                  <a:pt x="8072" y="3945"/>
                </a:lnTo>
                <a:lnTo>
                  <a:pt x="8081" y="3945"/>
                </a:lnTo>
                <a:lnTo>
                  <a:pt x="8090" y="3945"/>
                </a:lnTo>
                <a:lnTo>
                  <a:pt x="8099" y="3945"/>
                </a:lnTo>
                <a:lnTo>
                  <a:pt x="8099" y="3954"/>
                </a:lnTo>
                <a:lnTo>
                  <a:pt x="8090" y="3954"/>
                </a:lnTo>
                <a:lnTo>
                  <a:pt x="8072" y="3954"/>
                </a:lnTo>
                <a:lnTo>
                  <a:pt x="8046" y="3963"/>
                </a:lnTo>
                <a:lnTo>
                  <a:pt x="8028" y="3972"/>
                </a:lnTo>
                <a:lnTo>
                  <a:pt x="8011" y="3989"/>
                </a:lnTo>
                <a:lnTo>
                  <a:pt x="7993" y="3998"/>
                </a:lnTo>
                <a:lnTo>
                  <a:pt x="7984" y="3998"/>
                </a:lnTo>
                <a:lnTo>
                  <a:pt x="7975" y="4007"/>
                </a:lnTo>
                <a:lnTo>
                  <a:pt x="7958" y="4007"/>
                </a:lnTo>
                <a:lnTo>
                  <a:pt x="7958" y="4016"/>
                </a:lnTo>
                <a:lnTo>
                  <a:pt x="7949" y="4024"/>
                </a:lnTo>
                <a:lnTo>
                  <a:pt x="7940" y="4024"/>
                </a:lnTo>
                <a:lnTo>
                  <a:pt x="7922" y="4033"/>
                </a:lnTo>
                <a:lnTo>
                  <a:pt x="7931" y="4024"/>
                </a:lnTo>
                <a:lnTo>
                  <a:pt x="7922" y="4024"/>
                </a:lnTo>
                <a:lnTo>
                  <a:pt x="7931" y="4016"/>
                </a:lnTo>
                <a:lnTo>
                  <a:pt x="7940" y="4007"/>
                </a:lnTo>
                <a:lnTo>
                  <a:pt x="7931" y="4007"/>
                </a:lnTo>
                <a:lnTo>
                  <a:pt x="7922" y="3998"/>
                </a:lnTo>
                <a:lnTo>
                  <a:pt x="7931" y="3998"/>
                </a:lnTo>
                <a:lnTo>
                  <a:pt x="7940" y="3998"/>
                </a:lnTo>
                <a:lnTo>
                  <a:pt x="7940" y="3989"/>
                </a:lnTo>
                <a:lnTo>
                  <a:pt x="7949" y="3980"/>
                </a:lnTo>
                <a:lnTo>
                  <a:pt x="7958" y="3980"/>
                </a:lnTo>
                <a:lnTo>
                  <a:pt x="7958" y="3972"/>
                </a:lnTo>
                <a:lnTo>
                  <a:pt x="7967" y="3972"/>
                </a:lnTo>
                <a:lnTo>
                  <a:pt x="7975" y="3980"/>
                </a:lnTo>
                <a:lnTo>
                  <a:pt x="7984" y="3972"/>
                </a:lnTo>
                <a:lnTo>
                  <a:pt x="8002" y="3963"/>
                </a:lnTo>
                <a:lnTo>
                  <a:pt x="8020" y="3963"/>
                </a:lnTo>
                <a:lnTo>
                  <a:pt x="8020" y="3954"/>
                </a:lnTo>
                <a:lnTo>
                  <a:pt x="8028" y="3954"/>
                </a:lnTo>
                <a:lnTo>
                  <a:pt x="8037" y="3954"/>
                </a:lnTo>
                <a:lnTo>
                  <a:pt x="8046" y="3954"/>
                </a:lnTo>
                <a:lnTo>
                  <a:pt x="8055" y="3945"/>
                </a:lnTo>
                <a:lnTo>
                  <a:pt x="8064" y="3936"/>
                </a:lnTo>
                <a:lnTo>
                  <a:pt x="8081" y="3927"/>
                </a:lnTo>
                <a:lnTo>
                  <a:pt x="8099" y="3919"/>
                </a:lnTo>
                <a:lnTo>
                  <a:pt x="8117" y="3919"/>
                </a:lnTo>
                <a:lnTo>
                  <a:pt x="8125" y="3919"/>
                </a:lnTo>
                <a:lnTo>
                  <a:pt x="8134" y="3910"/>
                </a:lnTo>
                <a:lnTo>
                  <a:pt x="8134" y="3901"/>
                </a:lnTo>
                <a:lnTo>
                  <a:pt x="8134" y="3892"/>
                </a:lnTo>
                <a:lnTo>
                  <a:pt x="8125" y="3892"/>
                </a:lnTo>
                <a:lnTo>
                  <a:pt x="8117" y="3892"/>
                </a:lnTo>
                <a:lnTo>
                  <a:pt x="8108" y="3883"/>
                </a:lnTo>
                <a:lnTo>
                  <a:pt x="8099" y="3883"/>
                </a:lnTo>
                <a:lnTo>
                  <a:pt x="8099" y="3874"/>
                </a:lnTo>
                <a:lnTo>
                  <a:pt x="8090" y="3866"/>
                </a:lnTo>
                <a:lnTo>
                  <a:pt x="8081" y="3874"/>
                </a:lnTo>
                <a:lnTo>
                  <a:pt x="8064" y="3883"/>
                </a:lnTo>
                <a:lnTo>
                  <a:pt x="8055" y="3883"/>
                </a:lnTo>
                <a:lnTo>
                  <a:pt x="8037" y="3874"/>
                </a:lnTo>
                <a:lnTo>
                  <a:pt x="8028" y="3866"/>
                </a:lnTo>
                <a:lnTo>
                  <a:pt x="8028" y="3848"/>
                </a:lnTo>
                <a:lnTo>
                  <a:pt x="8020" y="3839"/>
                </a:lnTo>
                <a:lnTo>
                  <a:pt x="8011" y="3839"/>
                </a:lnTo>
                <a:lnTo>
                  <a:pt x="8002" y="3839"/>
                </a:lnTo>
                <a:lnTo>
                  <a:pt x="7993" y="3839"/>
                </a:lnTo>
                <a:lnTo>
                  <a:pt x="7993" y="3848"/>
                </a:lnTo>
                <a:lnTo>
                  <a:pt x="7967" y="3866"/>
                </a:lnTo>
                <a:lnTo>
                  <a:pt x="7958" y="3874"/>
                </a:lnTo>
                <a:lnTo>
                  <a:pt x="7967" y="3866"/>
                </a:lnTo>
                <a:lnTo>
                  <a:pt x="7984" y="3848"/>
                </a:lnTo>
                <a:lnTo>
                  <a:pt x="7984" y="3839"/>
                </a:lnTo>
                <a:lnTo>
                  <a:pt x="7975" y="3839"/>
                </a:lnTo>
                <a:lnTo>
                  <a:pt x="7967" y="3839"/>
                </a:lnTo>
                <a:lnTo>
                  <a:pt x="7967" y="3830"/>
                </a:lnTo>
                <a:lnTo>
                  <a:pt x="7958" y="3830"/>
                </a:lnTo>
                <a:lnTo>
                  <a:pt x="7949" y="3830"/>
                </a:lnTo>
                <a:lnTo>
                  <a:pt x="7931" y="3830"/>
                </a:lnTo>
                <a:lnTo>
                  <a:pt x="7922" y="3839"/>
                </a:lnTo>
                <a:lnTo>
                  <a:pt x="7905" y="3848"/>
                </a:lnTo>
                <a:lnTo>
                  <a:pt x="7914" y="3839"/>
                </a:lnTo>
                <a:lnTo>
                  <a:pt x="7914" y="3830"/>
                </a:lnTo>
                <a:lnTo>
                  <a:pt x="7922" y="3822"/>
                </a:lnTo>
                <a:lnTo>
                  <a:pt x="7931" y="3813"/>
                </a:lnTo>
                <a:lnTo>
                  <a:pt x="7922" y="3804"/>
                </a:lnTo>
                <a:lnTo>
                  <a:pt x="7922" y="3795"/>
                </a:lnTo>
                <a:lnTo>
                  <a:pt x="7914" y="3795"/>
                </a:lnTo>
                <a:lnTo>
                  <a:pt x="7922" y="3786"/>
                </a:lnTo>
                <a:lnTo>
                  <a:pt x="7922" y="3777"/>
                </a:lnTo>
                <a:lnTo>
                  <a:pt x="7914" y="3777"/>
                </a:lnTo>
                <a:lnTo>
                  <a:pt x="7905" y="3786"/>
                </a:lnTo>
                <a:lnTo>
                  <a:pt x="7905" y="3777"/>
                </a:lnTo>
                <a:lnTo>
                  <a:pt x="7905" y="3769"/>
                </a:lnTo>
                <a:lnTo>
                  <a:pt x="7896" y="3769"/>
                </a:lnTo>
                <a:lnTo>
                  <a:pt x="7896" y="3760"/>
                </a:lnTo>
                <a:lnTo>
                  <a:pt x="7887" y="3760"/>
                </a:lnTo>
                <a:lnTo>
                  <a:pt x="7878" y="3760"/>
                </a:lnTo>
                <a:lnTo>
                  <a:pt x="7878" y="3769"/>
                </a:lnTo>
                <a:lnTo>
                  <a:pt x="7870" y="3769"/>
                </a:lnTo>
                <a:lnTo>
                  <a:pt x="7861" y="3769"/>
                </a:lnTo>
                <a:lnTo>
                  <a:pt x="7861" y="3760"/>
                </a:lnTo>
                <a:lnTo>
                  <a:pt x="7852" y="3760"/>
                </a:lnTo>
                <a:lnTo>
                  <a:pt x="7843" y="3751"/>
                </a:lnTo>
                <a:lnTo>
                  <a:pt x="7852" y="3751"/>
                </a:lnTo>
                <a:lnTo>
                  <a:pt x="7843" y="3733"/>
                </a:lnTo>
                <a:lnTo>
                  <a:pt x="7834" y="3733"/>
                </a:lnTo>
                <a:lnTo>
                  <a:pt x="7825" y="3733"/>
                </a:lnTo>
                <a:lnTo>
                  <a:pt x="7825" y="3724"/>
                </a:lnTo>
                <a:lnTo>
                  <a:pt x="7834" y="3724"/>
                </a:lnTo>
                <a:lnTo>
                  <a:pt x="7843" y="3716"/>
                </a:lnTo>
                <a:lnTo>
                  <a:pt x="7834" y="3716"/>
                </a:lnTo>
                <a:lnTo>
                  <a:pt x="7825" y="3716"/>
                </a:lnTo>
                <a:lnTo>
                  <a:pt x="7808" y="3707"/>
                </a:lnTo>
                <a:lnTo>
                  <a:pt x="7799" y="3707"/>
                </a:lnTo>
                <a:lnTo>
                  <a:pt x="7808" y="3698"/>
                </a:lnTo>
                <a:lnTo>
                  <a:pt x="7817" y="3698"/>
                </a:lnTo>
                <a:lnTo>
                  <a:pt x="7808" y="3698"/>
                </a:lnTo>
                <a:lnTo>
                  <a:pt x="7799" y="3689"/>
                </a:lnTo>
                <a:lnTo>
                  <a:pt x="7790" y="3689"/>
                </a:lnTo>
                <a:lnTo>
                  <a:pt x="7773" y="3680"/>
                </a:lnTo>
                <a:lnTo>
                  <a:pt x="7764" y="3671"/>
                </a:lnTo>
                <a:lnTo>
                  <a:pt x="7773" y="3671"/>
                </a:lnTo>
                <a:lnTo>
                  <a:pt x="7781" y="3671"/>
                </a:lnTo>
                <a:lnTo>
                  <a:pt x="7773" y="3671"/>
                </a:lnTo>
                <a:lnTo>
                  <a:pt x="7799" y="3680"/>
                </a:lnTo>
                <a:lnTo>
                  <a:pt x="7834" y="3689"/>
                </a:lnTo>
                <a:lnTo>
                  <a:pt x="7843" y="3680"/>
                </a:lnTo>
                <a:lnTo>
                  <a:pt x="7843" y="3671"/>
                </a:lnTo>
                <a:lnTo>
                  <a:pt x="7843" y="3663"/>
                </a:lnTo>
                <a:lnTo>
                  <a:pt x="7852" y="3663"/>
                </a:lnTo>
                <a:lnTo>
                  <a:pt x="7852" y="3645"/>
                </a:lnTo>
                <a:lnTo>
                  <a:pt x="7825" y="3627"/>
                </a:lnTo>
                <a:lnTo>
                  <a:pt x="7817" y="3627"/>
                </a:lnTo>
                <a:lnTo>
                  <a:pt x="7808" y="3627"/>
                </a:lnTo>
                <a:lnTo>
                  <a:pt x="7799" y="3627"/>
                </a:lnTo>
                <a:lnTo>
                  <a:pt x="7808" y="3619"/>
                </a:lnTo>
                <a:lnTo>
                  <a:pt x="7808" y="3610"/>
                </a:lnTo>
                <a:lnTo>
                  <a:pt x="7790" y="3601"/>
                </a:lnTo>
                <a:lnTo>
                  <a:pt x="7781" y="3601"/>
                </a:lnTo>
                <a:lnTo>
                  <a:pt x="7773" y="3601"/>
                </a:lnTo>
                <a:lnTo>
                  <a:pt x="7764" y="3601"/>
                </a:lnTo>
                <a:lnTo>
                  <a:pt x="7773" y="3601"/>
                </a:lnTo>
                <a:lnTo>
                  <a:pt x="7781" y="3592"/>
                </a:lnTo>
                <a:lnTo>
                  <a:pt x="7790" y="3592"/>
                </a:lnTo>
                <a:lnTo>
                  <a:pt x="7799" y="3583"/>
                </a:lnTo>
                <a:lnTo>
                  <a:pt x="7808" y="3583"/>
                </a:lnTo>
                <a:lnTo>
                  <a:pt x="7799" y="3566"/>
                </a:lnTo>
                <a:lnTo>
                  <a:pt x="7808" y="3566"/>
                </a:lnTo>
                <a:lnTo>
                  <a:pt x="7808" y="3557"/>
                </a:lnTo>
                <a:lnTo>
                  <a:pt x="7799" y="3557"/>
                </a:lnTo>
                <a:lnTo>
                  <a:pt x="7790" y="3548"/>
                </a:lnTo>
                <a:lnTo>
                  <a:pt x="7781" y="3548"/>
                </a:lnTo>
                <a:lnTo>
                  <a:pt x="7764" y="3530"/>
                </a:lnTo>
                <a:lnTo>
                  <a:pt x="7755" y="3530"/>
                </a:lnTo>
                <a:lnTo>
                  <a:pt x="7737" y="3530"/>
                </a:lnTo>
                <a:lnTo>
                  <a:pt x="7728" y="3530"/>
                </a:lnTo>
                <a:lnTo>
                  <a:pt x="7711" y="3548"/>
                </a:lnTo>
                <a:lnTo>
                  <a:pt x="7711" y="3539"/>
                </a:lnTo>
                <a:lnTo>
                  <a:pt x="7720" y="3539"/>
                </a:lnTo>
                <a:lnTo>
                  <a:pt x="7720" y="3530"/>
                </a:lnTo>
                <a:lnTo>
                  <a:pt x="7737" y="3521"/>
                </a:lnTo>
                <a:lnTo>
                  <a:pt x="7755" y="3513"/>
                </a:lnTo>
                <a:lnTo>
                  <a:pt x="7755" y="3495"/>
                </a:lnTo>
                <a:lnTo>
                  <a:pt x="7746" y="3495"/>
                </a:lnTo>
                <a:lnTo>
                  <a:pt x="7737" y="3495"/>
                </a:lnTo>
                <a:lnTo>
                  <a:pt x="7720" y="3504"/>
                </a:lnTo>
                <a:lnTo>
                  <a:pt x="7720" y="3495"/>
                </a:lnTo>
                <a:lnTo>
                  <a:pt x="7711" y="3495"/>
                </a:lnTo>
                <a:lnTo>
                  <a:pt x="7702" y="3495"/>
                </a:lnTo>
                <a:lnTo>
                  <a:pt x="7693" y="3513"/>
                </a:lnTo>
                <a:lnTo>
                  <a:pt x="7684" y="3513"/>
                </a:lnTo>
                <a:lnTo>
                  <a:pt x="7693" y="3504"/>
                </a:lnTo>
                <a:lnTo>
                  <a:pt x="7702" y="3495"/>
                </a:lnTo>
                <a:lnTo>
                  <a:pt x="7711" y="3486"/>
                </a:lnTo>
                <a:lnTo>
                  <a:pt x="7720" y="3486"/>
                </a:lnTo>
                <a:lnTo>
                  <a:pt x="7737" y="3468"/>
                </a:lnTo>
                <a:lnTo>
                  <a:pt x="7728" y="3460"/>
                </a:lnTo>
                <a:lnTo>
                  <a:pt x="7728" y="3451"/>
                </a:lnTo>
                <a:lnTo>
                  <a:pt x="7720" y="3451"/>
                </a:lnTo>
                <a:lnTo>
                  <a:pt x="7711" y="3451"/>
                </a:lnTo>
                <a:lnTo>
                  <a:pt x="7702" y="3451"/>
                </a:lnTo>
                <a:lnTo>
                  <a:pt x="7711" y="3451"/>
                </a:lnTo>
                <a:lnTo>
                  <a:pt x="7711" y="3442"/>
                </a:lnTo>
                <a:lnTo>
                  <a:pt x="7702" y="3433"/>
                </a:lnTo>
                <a:lnTo>
                  <a:pt x="7711" y="3433"/>
                </a:lnTo>
                <a:lnTo>
                  <a:pt x="7702" y="3424"/>
                </a:lnTo>
                <a:lnTo>
                  <a:pt x="7693" y="3424"/>
                </a:lnTo>
                <a:lnTo>
                  <a:pt x="7684" y="3433"/>
                </a:lnTo>
                <a:lnTo>
                  <a:pt x="7667" y="3433"/>
                </a:lnTo>
                <a:lnTo>
                  <a:pt x="7658" y="3433"/>
                </a:lnTo>
                <a:lnTo>
                  <a:pt x="7675" y="3433"/>
                </a:lnTo>
                <a:lnTo>
                  <a:pt x="7675" y="3424"/>
                </a:lnTo>
                <a:lnTo>
                  <a:pt x="7693" y="3424"/>
                </a:lnTo>
                <a:lnTo>
                  <a:pt x="7693" y="3416"/>
                </a:lnTo>
                <a:lnTo>
                  <a:pt x="7684" y="3398"/>
                </a:lnTo>
                <a:lnTo>
                  <a:pt x="7675" y="3398"/>
                </a:lnTo>
                <a:lnTo>
                  <a:pt x="7675" y="3407"/>
                </a:lnTo>
                <a:lnTo>
                  <a:pt x="7667" y="3407"/>
                </a:lnTo>
                <a:lnTo>
                  <a:pt x="7667" y="3398"/>
                </a:lnTo>
                <a:lnTo>
                  <a:pt x="7658" y="3398"/>
                </a:lnTo>
                <a:lnTo>
                  <a:pt x="7658" y="3389"/>
                </a:lnTo>
                <a:lnTo>
                  <a:pt x="7667" y="3389"/>
                </a:lnTo>
                <a:lnTo>
                  <a:pt x="7675" y="3380"/>
                </a:lnTo>
                <a:lnTo>
                  <a:pt x="7667" y="3371"/>
                </a:lnTo>
                <a:lnTo>
                  <a:pt x="7658" y="3363"/>
                </a:lnTo>
                <a:lnTo>
                  <a:pt x="7658" y="3354"/>
                </a:lnTo>
                <a:lnTo>
                  <a:pt x="7649" y="3345"/>
                </a:lnTo>
                <a:lnTo>
                  <a:pt x="7640" y="3354"/>
                </a:lnTo>
                <a:lnTo>
                  <a:pt x="7640" y="3345"/>
                </a:lnTo>
                <a:lnTo>
                  <a:pt x="7640" y="3327"/>
                </a:lnTo>
                <a:lnTo>
                  <a:pt x="7631" y="3318"/>
                </a:lnTo>
                <a:lnTo>
                  <a:pt x="7623" y="3318"/>
                </a:lnTo>
                <a:lnTo>
                  <a:pt x="7614" y="3327"/>
                </a:lnTo>
                <a:lnTo>
                  <a:pt x="7596" y="3327"/>
                </a:lnTo>
                <a:lnTo>
                  <a:pt x="7605" y="3327"/>
                </a:lnTo>
                <a:lnTo>
                  <a:pt x="7614" y="3318"/>
                </a:lnTo>
                <a:lnTo>
                  <a:pt x="7623" y="3310"/>
                </a:lnTo>
                <a:lnTo>
                  <a:pt x="7623" y="3301"/>
                </a:lnTo>
                <a:lnTo>
                  <a:pt x="7614" y="3301"/>
                </a:lnTo>
                <a:lnTo>
                  <a:pt x="7605" y="3292"/>
                </a:lnTo>
                <a:lnTo>
                  <a:pt x="7596" y="3292"/>
                </a:lnTo>
                <a:lnTo>
                  <a:pt x="7587" y="3292"/>
                </a:lnTo>
                <a:lnTo>
                  <a:pt x="7587" y="3301"/>
                </a:lnTo>
                <a:lnTo>
                  <a:pt x="7578" y="3318"/>
                </a:lnTo>
                <a:lnTo>
                  <a:pt x="7570" y="3327"/>
                </a:lnTo>
                <a:lnTo>
                  <a:pt x="7570" y="3336"/>
                </a:lnTo>
                <a:lnTo>
                  <a:pt x="7570" y="3345"/>
                </a:lnTo>
                <a:lnTo>
                  <a:pt x="7570" y="3354"/>
                </a:lnTo>
                <a:lnTo>
                  <a:pt x="7578" y="3354"/>
                </a:lnTo>
                <a:lnTo>
                  <a:pt x="7561" y="3345"/>
                </a:lnTo>
                <a:lnTo>
                  <a:pt x="7552" y="3345"/>
                </a:lnTo>
                <a:lnTo>
                  <a:pt x="7552" y="3354"/>
                </a:lnTo>
                <a:lnTo>
                  <a:pt x="7543" y="3363"/>
                </a:lnTo>
                <a:lnTo>
                  <a:pt x="7543" y="3371"/>
                </a:lnTo>
                <a:lnTo>
                  <a:pt x="7552" y="3380"/>
                </a:lnTo>
                <a:lnTo>
                  <a:pt x="7561" y="3380"/>
                </a:lnTo>
                <a:lnTo>
                  <a:pt x="7570" y="3389"/>
                </a:lnTo>
                <a:lnTo>
                  <a:pt x="7578" y="3389"/>
                </a:lnTo>
                <a:lnTo>
                  <a:pt x="7578" y="3398"/>
                </a:lnTo>
                <a:lnTo>
                  <a:pt x="7561" y="3389"/>
                </a:lnTo>
                <a:lnTo>
                  <a:pt x="7552" y="3389"/>
                </a:lnTo>
                <a:lnTo>
                  <a:pt x="7543" y="3389"/>
                </a:lnTo>
                <a:lnTo>
                  <a:pt x="7552" y="3398"/>
                </a:lnTo>
                <a:lnTo>
                  <a:pt x="7552" y="3407"/>
                </a:lnTo>
                <a:lnTo>
                  <a:pt x="7543" y="3398"/>
                </a:lnTo>
                <a:lnTo>
                  <a:pt x="7534" y="3407"/>
                </a:lnTo>
                <a:lnTo>
                  <a:pt x="7534" y="3416"/>
                </a:lnTo>
                <a:lnTo>
                  <a:pt x="7525" y="3416"/>
                </a:lnTo>
                <a:lnTo>
                  <a:pt x="7534" y="3424"/>
                </a:lnTo>
                <a:lnTo>
                  <a:pt x="7543" y="3424"/>
                </a:lnTo>
                <a:lnTo>
                  <a:pt x="7552" y="3433"/>
                </a:lnTo>
                <a:lnTo>
                  <a:pt x="7543" y="3433"/>
                </a:lnTo>
                <a:lnTo>
                  <a:pt x="7525" y="3433"/>
                </a:lnTo>
                <a:lnTo>
                  <a:pt x="7525" y="3442"/>
                </a:lnTo>
                <a:lnTo>
                  <a:pt x="7517" y="3442"/>
                </a:lnTo>
                <a:lnTo>
                  <a:pt x="7508" y="3442"/>
                </a:lnTo>
                <a:lnTo>
                  <a:pt x="7508" y="3451"/>
                </a:lnTo>
                <a:lnTo>
                  <a:pt x="7517" y="3451"/>
                </a:lnTo>
                <a:lnTo>
                  <a:pt x="7508" y="3451"/>
                </a:lnTo>
                <a:lnTo>
                  <a:pt x="7499" y="3460"/>
                </a:lnTo>
                <a:lnTo>
                  <a:pt x="7508" y="3468"/>
                </a:lnTo>
                <a:lnTo>
                  <a:pt x="7508" y="3477"/>
                </a:lnTo>
                <a:lnTo>
                  <a:pt x="7508" y="3486"/>
                </a:lnTo>
                <a:lnTo>
                  <a:pt x="7508" y="3495"/>
                </a:lnTo>
                <a:lnTo>
                  <a:pt x="7508" y="3486"/>
                </a:lnTo>
                <a:lnTo>
                  <a:pt x="7499" y="3477"/>
                </a:lnTo>
                <a:lnTo>
                  <a:pt x="7490" y="3468"/>
                </a:lnTo>
                <a:lnTo>
                  <a:pt x="7490" y="3460"/>
                </a:lnTo>
                <a:lnTo>
                  <a:pt x="7481" y="3460"/>
                </a:lnTo>
                <a:lnTo>
                  <a:pt x="7473" y="3468"/>
                </a:lnTo>
                <a:lnTo>
                  <a:pt x="7464" y="3477"/>
                </a:lnTo>
                <a:lnTo>
                  <a:pt x="7464" y="3486"/>
                </a:lnTo>
                <a:lnTo>
                  <a:pt x="7455" y="3495"/>
                </a:lnTo>
                <a:lnTo>
                  <a:pt x="7437" y="3495"/>
                </a:lnTo>
                <a:lnTo>
                  <a:pt x="7428" y="3495"/>
                </a:lnTo>
                <a:lnTo>
                  <a:pt x="7420" y="3504"/>
                </a:lnTo>
                <a:lnTo>
                  <a:pt x="7402" y="3513"/>
                </a:lnTo>
                <a:lnTo>
                  <a:pt x="7393" y="3521"/>
                </a:lnTo>
                <a:lnTo>
                  <a:pt x="7384" y="3530"/>
                </a:lnTo>
                <a:lnTo>
                  <a:pt x="7384" y="3539"/>
                </a:lnTo>
                <a:lnTo>
                  <a:pt x="7384" y="3548"/>
                </a:lnTo>
                <a:lnTo>
                  <a:pt x="7384" y="3530"/>
                </a:lnTo>
                <a:lnTo>
                  <a:pt x="7384" y="3521"/>
                </a:lnTo>
                <a:lnTo>
                  <a:pt x="7376" y="3504"/>
                </a:lnTo>
                <a:lnTo>
                  <a:pt x="7376" y="3513"/>
                </a:lnTo>
                <a:lnTo>
                  <a:pt x="7367" y="3513"/>
                </a:lnTo>
                <a:lnTo>
                  <a:pt x="7358" y="3530"/>
                </a:lnTo>
                <a:lnTo>
                  <a:pt x="7367" y="3513"/>
                </a:lnTo>
                <a:lnTo>
                  <a:pt x="7358" y="3495"/>
                </a:lnTo>
                <a:lnTo>
                  <a:pt x="7349" y="3495"/>
                </a:lnTo>
                <a:lnTo>
                  <a:pt x="7349" y="3504"/>
                </a:lnTo>
                <a:lnTo>
                  <a:pt x="7340" y="3521"/>
                </a:lnTo>
                <a:lnTo>
                  <a:pt x="7331" y="3539"/>
                </a:lnTo>
                <a:lnTo>
                  <a:pt x="7323" y="3539"/>
                </a:lnTo>
                <a:lnTo>
                  <a:pt x="7305" y="3548"/>
                </a:lnTo>
                <a:lnTo>
                  <a:pt x="7278" y="3557"/>
                </a:lnTo>
                <a:lnTo>
                  <a:pt x="7287" y="3557"/>
                </a:lnTo>
                <a:lnTo>
                  <a:pt x="7287" y="3548"/>
                </a:lnTo>
                <a:lnTo>
                  <a:pt x="7296" y="3548"/>
                </a:lnTo>
                <a:lnTo>
                  <a:pt x="7314" y="3539"/>
                </a:lnTo>
                <a:lnTo>
                  <a:pt x="7323" y="3539"/>
                </a:lnTo>
                <a:lnTo>
                  <a:pt x="7331" y="3530"/>
                </a:lnTo>
                <a:lnTo>
                  <a:pt x="7340" y="3521"/>
                </a:lnTo>
                <a:lnTo>
                  <a:pt x="7340" y="3504"/>
                </a:lnTo>
                <a:lnTo>
                  <a:pt x="7340" y="3495"/>
                </a:lnTo>
                <a:lnTo>
                  <a:pt x="7340" y="3486"/>
                </a:lnTo>
                <a:lnTo>
                  <a:pt x="7331" y="3477"/>
                </a:lnTo>
                <a:lnTo>
                  <a:pt x="7331" y="3468"/>
                </a:lnTo>
                <a:lnTo>
                  <a:pt x="7331" y="3460"/>
                </a:lnTo>
                <a:lnTo>
                  <a:pt x="7323" y="3460"/>
                </a:lnTo>
                <a:lnTo>
                  <a:pt x="7314" y="3451"/>
                </a:lnTo>
                <a:lnTo>
                  <a:pt x="7305" y="3451"/>
                </a:lnTo>
                <a:lnTo>
                  <a:pt x="7287" y="3451"/>
                </a:lnTo>
                <a:lnTo>
                  <a:pt x="7278" y="3451"/>
                </a:lnTo>
                <a:lnTo>
                  <a:pt x="7270" y="3451"/>
                </a:lnTo>
                <a:lnTo>
                  <a:pt x="7261" y="3451"/>
                </a:lnTo>
                <a:lnTo>
                  <a:pt x="7234" y="3468"/>
                </a:lnTo>
                <a:lnTo>
                  <a:pt x="7226" y="3468"/>
                </a:lnTo>
                <a:lnTo>
                  <a:pt x="7217" y="3468"/>
                </a:lnTo>
                <a:lnTo>
                  <a:pt x="7208" y="3468"/>
                </a:lnTo>
                <a:lnTo>
                  <a:pt x="7199" y="3460"/>
                </a:lnTo>
                <a:lnTo>
                  <a:pt x="7217" y="3460"/>
                </a:lnTo>
                <a:lnTo>
                  <a:pt x="7226" y="3451"/>
                </a:lnTo>
                <a:lnTo>
                  <a:pt x="7226" y="3442"/>
                </a:lnTo>
                <a:lnTo>
                  <a:pt x="7234" y="3442"/>
                </a:lnTo>
                <a:lnTo>
                  <a:pt x="7234" y="3451"/>
                </a:lnTo>
                <a:lnTo>
                  <a:pt x="7234" y="3460"/>
                </a:lnTo>
                <a:lnTo>
                  <a:pt x="7243" y="3460"/>
                </a:lnTo>
                <a:lnTo>
                  <a:pt x="7243" y="3451"/>
                </a:lnTo>
                <a:lnTo>
                  <a:pt x="7252" y="3442"/>
                </a:lnTo>
                <a:lnTo>
                  <a:pt x="7252" y="3433"/>
                </a:lnTo>
                <a:lnTo>
                  <a:pt x="7252" y="3424"/>
                </a:lnTo>
                <a:lnTo>
                  <a:pt x="7252" y="3416"/>
                </a:lnTo>
                <a:lnTo>
                  <a:pt x="7261" y="3407"/>
                </a:lnTo>
                <a:lnTo>
                  <a:pt x="7252" y="3398"/>
                </a:lnTo>
                <a:lnTo>
                  <a:pt x="7234" y="3398"/>
                </a:lnTo>
                <a:lnTo>
                  <a:pt x="7234" y="3380"/>
                </a:lnTo>
                <a:lnTo>
                  <a:pt x="7234" y="3371"/>
                </a:lnTo>
                <a:lnTo>
                  <a:pt x="7243" y="3371"/>
                </a:lnTo>
                <a:lnTo>
                  <a:pt x="7243" y="3363"/>
                </a:lnTo>
                <a:lnTo>
                  <a:pt x="7243" y="3345"/>
                </a:lnTo>
                <a:lnTo>
                  <a:pt x="7234" y="3345"/>
                </a:lnTo>
                <a:lnTo>
                  <a:pt x="7234" y="3336"/>
                </a:lnTo>
                <a:lnTo>
                  <a:pt x="7226" y="3336"/>
                </a:lnTo>
                <a:lnTo>
                  <a:pt x="7190" y="3327"/>
                </a:lnTo>
                <a:lnTo>
                  <a:pt x="7181" y="3327"/>
                </a:lnTo>
                <a:lnTo>
                  <a:pt x="7164" y="3327"/>
                </a:lnTo>
                <a:lnTo>
                  <a:pt x="7173" y="3327"/>
                </a:lnTo>
                <a:lnTo>
                  <a:pt x="7217" y="3327"/>
                </a:lnTo>
                <a:lnTo>
                  <a:pt x="7226" y="3327"/>
                </a:lnTo>
                <a:lnTo>
                  <a:pt x="7234" y="3318"/>
                </a:lnTo>
                <a:lnTo>
                  <a:pt x="7243" y="3318"/>
                </a:lnTo>
                <a:lnTo>
                  <a:pt x="7243" y="3310"/>
                </a:lnTo>
                <a:lnTo>
                  <a:pt x="7243" y="3301"/>
                </a:lnTo>
                <a:lnTo>
                  <a:pt x="7234" y="3292"/>
                </a:lnTo>
                <a:lnTo>
                  <a:pt x="7234" y="3283"/>
                </a:lnTo>
                <a:lnTo>
                  <a:pt x="7226" y="3283"/>
                </a:lnTo>
                <a:lnTo>
                  <a:pt x="7234" y="3274"/>
                </a:lnTo>
                <a:lnTo>
                  <a:pt x="7234" y="3265"/>
                </a:lnTo>
                <a:lnTo>
                  <a:pt x="7234" y="3248"/>
                </a:lnTo>
                <a:lnTo>
                  <a:pt x="7243" y="3248"/>
                </a:lnTo>
                <a:lnTo>
                  <a:pt x="7252" y="3239"/>
                </a:lnTo>
                <a:lnTo>
                  <a:pt x="7252" y="3230"/>
                </a:lnTo>
                <a:lnTo>
                  <a:pt x="7252" y="3221"/>
                </a:lnTo>
                <a:lnTo>
                  <a:pt x="7252" y="3213"/>
                </a:lnTo>
                <a:lnTo>
                  <a:pt x="7243" y="3213"/>
                </a:lnTo>
                <a:lnTo>
                  <a:pt x="7234" y="3213"/>
                </a:lnTo>
                <a:lnTo>
                  <a:pt x="7234" y="3221"/>
                </a:lnTo>
                <a:lnTo>
                  <a:pt x="7234" y="3230"/>
                </a:lnTo>
                <a:lnTo>
                  <a:pt x="7226" y="3230"/>
                </a:lnTo>
                <a:lnTo>
                  <a:pt x="7217" y="3230"/>
                </a:lnTo>
                <a:lnTo>
                  <a:pt x="7208" y="3230"/>
                </a:lnTo>
                <a:lnTo>
                  <a:pt x="7199" y="3221"/>
                </a:lnTo>
                <a:lnTo>
                  <a:pt x="7199" y="3213"/>
                </a:lnTo>
                <a:lnTo>
                  <a:pt x="7190" y="3213"/>
                </a:lnTo>
                <a:lnTo>
                  <a:pt x="7181" y="3213"/>
                </a:lnTo>
                <a:lnTo>
                  <a:pt x="7173" y="3213"/>
                </a:lnTo>
                <a:lnTo>
                  <a:pt x="7155" y="3213"/>
                </a:lnTo>
                <a:lnTo>
                  <a:pt x="7137" y="3204"/>
                </a:lnTo>
                <a:lnTo>
                  <a:pt x="7128" y="3204"/>
                </a:lnTo>
                <a:lnTo>
                  <a:pt x="7111" y="3204"/>
                </a:lnTo>
                <a:lnTo>
                  <a:pt x="7111" y="3195"/>
                </a:lnTo>
                <a:lnTo>
                  <a:pt x="7102" y="3195"/>
                </a:lnTo>
                <a:lnTo>
                  <a:pt x="7084" y="3177"/>
                </a:lnTo>
                <a:lnTo>
                  <a:pt x="7093" y="3168"/>
                </a:lnTo>
                <a:lnTo>
                  <a:pt x="7084" y="3168"/>
                </a:lnTo>
                <a:lnTo>
                  <a:pt x="7076" y="3168"/>
                </a:lnTo>
                <a:lnTo>
                  <a:pt x="7084" y="3160"/>
                </a:lnTo>
                <a:lnTo>
                  <a:pt x="7093" y="3151"/>
                </a:lnTo>
                <a:lnTo>
                  <a:pt x="7076" y="3142"/>
                </a:lnTo>
                <a:lnTo>
                  <a:pt x="7067" y="3142"/>
                </a:lnTo>
                <a:lnTo>
                  <a:pt x="7067" y="3151"/>
                </a:lnTo>
                <a:lnTo>
                  <a:pt x="7049" y="3151"/>
                </a:lnTo>
                <a:lnTo>
                  <a:pt x="7058" y="3142"/>
                </a:lnTo>
                <a:lnTo>
                  <a:pt x="7058" y="3133"/>
                </a:lnTo>
                <a:lnTo>
                  <a:pt x="7049" y="3124"/>
                </a:lnTo>
                <a:lnTo>
                  <a:pt x="7040" y="3115"/>
                </a:lnTo>
                <a:lnTo>
                  <a:pt x="7031" y="3115"/>
                </a:lnTo>
                <a:lnTo>
                  <a:pt x="7023" y="3115"/>
                </a:lnTo>
                <a:lnTo>
                  <a:pt x="7014" y="3115"/>
                </a:lnTo>
                <a:lnTo>
                  <a:pt x="7014" y="3124"/>
                </a:lnTo>
                <a:lnTo>
                  <a:pt x="7005" y="3124"/>
                </a:lnTo>
                <a:lnTo>
                  <a:pt x="7014" y="3107"/>
                </a:lnTo>
                <a:lnTo>
                  <a:pt x="7023" y="3098"/>
                </a:lnTo>
                <a:lnTo>
                  <a:pt x="7014" y="3098"/>
                </a:lnTo>
                <a:lnTo>
                  <a:pt x="7014" y="3089"/>
                </a:lnTo>
                <a:lnTo>
                  <a:pt x="6996" y="3089"/>
                </a:lnTo>
                <a:lnTo>
                  <a:pt x="6996" y="3080"/>
                </a:lnTo>
                <a:lnTo>
                  <a:pt x="6987" y="3080"/>
                </a:lnTo>
                <a:lnTo>
                  <a:pt x="6978" y="3071"/>
                </a:lnTo>
                <a:lnTo>
                  <a:pt x="6970" y="3071"/>
                </a:lnTo>
                <a:lnTo>
                  <a:pt x="6961" y="3063"/>
                </a:lnTo>
                <a:lnTo>
                  <a:pt x="6943" y="3054"/>
                </a:lnTo>
                <a:lnTo>
                  <a:pt x="6934" y="3054"/>
                </a:lnTo>
                <a:lnTo>
                  <a:pt x="6926" y="3054"/>
                </a:lnTo>
                <a:lnTo>
                  <a:pt x="6917" y="3063"/>
                </a:lnTo>
                <a:lnTo>
                  <a:pt x="6899" y="3071"/>
                </a:lnTo>
                <a:lnTo>
                  <a:pt x="6890" y="3071"/>
                </a:lnTo>
                <a:lnTo>
                  <a:pt x="6873" y="3080"/>
                </a:lnTo>
                <a:lnTo>
                  <a:pt x="6864" y="3080"/>
                </a:lnTo>
                <a:lnTo>
                  <a:pt x="6873" y="3089"/>
                </a:lnTo>
                <a:lnTo>
                  <a:pt x="6855" y="3080"/>
                </a:lnTo>
                <a:lnTo>
                  <a:pt x="6846" y="3071"/>
                </a:lnTo>
                <a:lnTo>
                  <a:pt x="6837" y="3071"/>
                </a:lnTo>
                <a:lnTo>
                  <a:pt x="6820" y="3071"/>
                </a:lnTo>
                <a:lnTo>
                  <a:pt x="6811" y="3071"/>
                </a:lnTo>
                <a:lnTo>
                  <a:pt x="6784" y="3080"/>
                </a:lnTo>
                <a:lnTo>
                  <a:pt x="6793" y="3080"/>
                </a:lnTo>
                <a:lnTo>
                  <a:pt x="6784" y="3071"/>
                </a:lnTo>
                <a:lnTo>
                  <a:pt x="6723" y="3054"/>
                </a:lnTo>
                <a:lnTo>
                  <a:pt x="6705" y="3045"/>
                </a:lnTo>
                <a:lnTo>
                  <a:pt x="6679" y="3045"/>
                </a:lnTo>
                <a:lnTo>
                  <a:pt x="6670" y="3036"/>
                </a:lnTo>
                <a:lnTo>
                  <a:pt x="6652" y="3045"/>
                </a:lnTo>
                <a:lnTo>
                  <a:pt x="6634" y="3054"/>
                </a:lnTo>
                <a:lnTo>
                  <a:pt x="6617" y="3063"/>
                </a:lnTo>
                <a:lnTo>
                  <a:pt x="6617" y="3071"/>
                </a:lnTo>
                <a:lnTo>
                  <a:pt x="6617" y="3080"/>
                </a:lnTo>
                <a:lnTo>
                  <a:pt x="6617" y="3089"/>
                </a:lnTo>
                <a:lnTo>
                  <a:pt x="6617" y="3115"/>
                </a:lnTo>
                <a:lnTo>
                  <a:pt x="6626" y="3124"/>
                </a:lnTo>
                <a:lnTo>
                  <a:pt x="6626" y="3133"/>
                </a:lnTo>
                <a:lnTo>
                  <a:pt x="6634" y="3133"/>
                </a:lnTo>
                <a:lnTo>
                  <a:pt x="6634" y="3142"/>
                </a:lnTo>
                <a:lnTo>
                  <a:pt x="6643" y="3151"/>
                </a:lnTo>
                <a:lnTo>
                  <a:pt x="6661" y="3151"/>
                </a:lnTo>
                <a:lnTo>
                  <a:pt x="6652" y="3160"/>
                </a:lnTo>
                <a:lnTo>
                  <a:pt x="6643" y="3168"/>
                </a:lnTo>
                <a:lnTo>
                  <a:pt x="6643" y="3177"/>
                </a:lnTo>
                <a:lnTo>
                  <a:pt x="6643" y="3195"/>
                </a:lnTo>
                <a:lnTo>
                  <a:pt x="6643" y="3204"/>
                </a:lnTo>
                <a:lnTo>
                  <a:pt x="6634" y="3204"/>
                </a:lnTo>
                <a:lnTo>
                  <a:pt x="6626" y="3213"/>
                </a:lnTo>
                <a:lnTo>
                  <a:pt x="6608" y="3230"/>
                </a:lnTo>
                <a:lnTo>
                  <a:pt x="6608" y="3239"/>
                </a:lnTo>
                <a:lnTo>
                  <a:pt x="6617" y="3239"/>
                </a:lnTo>
                <a:lnTo>
                  <a:pt x="6626" y="3239"/>
                </a:lnTo>
                <a:lnTo>
                  <a:pt x="6634" y="3239"/>
                </a:lnTo>
                <a:lnTo>
                  <a:pt x="6652" y="3239"/>
                </a:lnTo>
                <a:lnTo>
                  <a:pt x="6643" y="3248"/>
                </a:lnTo>
                <a:lnTo>
                  <a:pt x="6643" y="3257"/>
                </a:lnTo>
                <a:lnTo>
                  <a:pt x="6643" y="3265"/>
                </a:lnTo>
                <a:lnTo>
                  <a:pt x="6652" y="3265"/>
                </a:lnTo>
                <a:lnTo>
                  <a:pt x="6661" y="3265"/>
                </a:lnTo>
                <a:lnTo>
                  <a:pt x="6652" y="3274"/>
                </a:lnTo>
                <a:lnTo>
                  <a:pt x="6643" y="3283"/>
                </a:lnTo>
                <a:lnTo>
                  <a:pt x="6652" y="3292"/>
                </a:lnTo>
                <a:lnTo>
                  <a:pt x="6661" y="3310"/>
                </a:lnTo>
                <a:lnTo>
                  <a:pt x="6652" y="3318"/>
                </a:lnTo>
                <a:lnTo>
                  <a:pt x="6661" y="3318"/>
                </a:lnTo>
                <a:lnTo>
                  <a:pt x="6679" y="3327"/>
                </a:lnTo>
                <a:lnTo>
                  <a:pt x="6670" y="3336"/>
                </a:lnTo>
                <a:lnTo>
                  <a:pt x="6670" y="3345"/>
                </a:lnTo>
                <a:lnTo>
                  <a:pt x="6670" y="3354"/>
                </a:lnTo>
                <a:lnTo>
                  <a:pt x="6661" y="3363"/>
                </a:lnTo>
                <a:lnTo>
                  <a:pt x="6670" y="3371"/>
                </a:lnTo>
                <a:lnTo>
                  <a:pt x="6652" y="3363"/>
                </a:lnTo>
                <a:lnTo>
                  <a:pt x="6643" y="3363"/>
                </a:lnTo>
                <a:lnTo>
                  <a:pt x="6643" y="3371"/>
                </a:lnTo>
                <a:lnTo>
                  <a:pt x="6643" y="3380"/>
                </a:lnTo>
                <a:lnTo>
                  <a:pt x="6634" y="3389"/>
                </a:lnTo>
                <a:lnTo>
                  <a:pt x="6643" y="3389"/>
                </a:lnTo>
                <a:lnTo>
                  <a:pt x="6643" y="3398"/>
                </a:lnTo>
                <a:lnTo>
                  <a:pt x="6634" y="3407"/>
                </a:lnTo>
                <a:lnTo>
                  <a:pt x="6626" y="3407"/>
                </a:lnTo>
                <a:lnTo>
                  <a:pt x="6617" y="3416"/>
                </a:lnTo>
                <a:lnTo>
                  <a:pt x="6617" y="3424"/>
                </a:lnTo>
                <a:lnTo>
                  <a:pt x="6608" y="3433"/>
                </a:lnTo>
                <a:lnTo>
                  <a:pt x="6590" y="3451"/>
                </a:lnTo>
                <a:lnTo>
                  <a:pt x="6590" y="3460"/>
                </a:lnTo>
                <a:lnTo>
                  <a:pt x="6590" y="3468"/>
                </a:lnTo>
                <a:lnTo>
                  <a:pt x="6590" y="3477"/>
                </a:lnTo>
                <a:lnTo>
                  <a:pt x="6599" y="3486"/>
                </a:lnTo>
                <a:lnTo>
                  <a:pt x="6626" y="3504"/>
                </a:lnTo>
                <a:lnTo>
                  <a:pt x="6634" y="3504"/>
                </a:lnTo>
                <a:lnTo>
                  <a:pt x="6643" y="3513"/>
                </a:lnTo>
                <a:lnTo>
                  <a:pt x="6661" y="3521"/>
                </a:lnTo>
                <a:lnTo>
                  <a:pt x="6687" y="3539"/>
                </a:lnTo>
                <a:lnTo>
                  <a:pt x="6705" y="3574"/>
                </a:lnTo>
                <a:lnTo>
                  <a:pt x="6714" y="3583"/>
                </a:lnTo>
                <a:lnTo>
                  <a:pt x="6723" y="3610"/>
                </a:lnTo>
                <a:lnTo>
                  <a:pt x="6723" y="3619"/>
                </a:lnTo>
                <a:lnTo>
                  <a:pt x="6731" y="3627"/>
                </a:lnTo>
                <a:lnTo>
                  <a:pt x="6731" y="3663"/>
                </a:lnTo>
                <a:lnTo>
                  <a:pt x="6731" y="3680"/>
                </a:lnTo>
                <a:lnTo>
                  <a:pt x="6731" y="3707"/>
                </a:lnTo>
                <a:lnTo>
                  <a:pt x="6731" y="3716"/>
                </a:lnTo>
                <a:lnTo>
                  <a:pt x="6723" y="3733"/>
                </a:lnTo>
                <a:lnTo>
                  <a:pt x="6723" y="3742"/>
                </a:lnTo>
                <a:lnTo>
                  <a:pt x="6714" y="3751"/>
                </a:lnTo>
                <a:lnTo>
                  <a:pt x="6705" y="3769"/>
                </a:lnTo>
                <a:lnTo>
                  <a:pt x="6696" y="3777"/>
                </a:lnTo>
                <a:lnTo>
                  <a:pt x="6687" y="3786"/>
                </a:lnTo>
                <a:lnTo>
                  <a:pt x="6670" y="3804"/>
                </a:lnTo>
                <a:lnTo>
                  <a:pt x="6643" y="3822"/>
                </a:lnTo>
                <a:lnTo>
                  <a:pt x="6643" y="3830"/>
                </a:lnTo>
                <a:lnTo>
                  <a:pt x="6634" y="3830"/>
                </a:lnTo>
                <a:lnTo>
                  <a:pt x="6617" y="3839"/>
                </a:lnTo>
                <a:lnTo>
                  <a:pt x="6599" y="3848"/>
                </a:lnTo>
                <a:lnTo>
                  <a:pt x="6590" y="3857"/>
                </a:lnTo>
                <a:lnTo>
                  <a:pt x="6564" y="3866"/>
                </a:lnTo>
                <a:lnTo>
                  <a:pt x="6555" y="3866"/>
                </a:lnTo>
                <a:lnTo>
                  <a:pt x="6502" y="3892"/>
                </a:lnTo>
                <a:lnTo>
                  <a:pt x="6511" y="3901"/>
                </a:lnTo>
                <a:lnTo>
                  <a:pt x="6511" y="3910"/>
                </a:lnTo>
                <a:lnTo>
                  <a:pt x="6520" y="3919"/>
                </a:lnTo>
                <a:lnTo>
                  <a:pt x="6520" y="3927"/>
                </a:lnTo>
                <a:lnTo>
                  <a:pt x="6529" y="3936"/>
                </a:lnTo>
                <a:lnTo>
                  <a:pt x="6537" y="3936"/>
                </a:lnTo>
                <a:lnTo>
                  <a:pt x="6537" y="3945"/>
                </a:lnTo>
                <a:lnTo>
                  <a:pt x="6529" y="3945"/>
                </a:lnTo>
                <a:lnTo>
                  <a:pt x="6546" y="3954"/>
                </a:lnTo>
                <a:lnTo>
                  <a:pt x="6555" y="3963"/>
                </a:lnTo>
                <a:lnTo>
                  <a:pt x="6546" y="3963"/>
                </a:lnTo>
                <a:lnTo>
                  <a:pt x="6546" y="3972"/>
                </a:lnTo>
                <a:lnTo>
                  <a:pt x="6555" y="3972"/>
                </a:lnTo>
                <a:lnTo>
                  <a:pt x="6555" y="3980"/>
                </a:lnTo>
                <a:lnTo>
                  <a:pt x="6546" y="3972"/>
                </a:lnTo>
                <a:lnTo>
                  <a:pt x="6546" y="3980"/>
                </a:lnTo>
                <a:lnTo>
                  <a:pt x="6546" y="3989"/>
                </a:lnTo>
                <a:lnTo>
                  <a:pt x="6546" y="3998"/>
                </a:lnTo>
                <a:lnTo>
                  <a:pt x="6546" y="4007"/>
                </a:lnTo>
                <a:lnTo>
                  <a:pt x="6555" y="4016"/>
                </a:lnTo>
                <a:lnTo>
                  <a:pt x="6555" y="4042"/>
                </a:lnTo>
                <a:lnTo>
                  <a:pt x="6555" y="4051"/>
                </a:lnTo>
                <a:lnTo>
                  <a:pt x="6564" y="4060"/>
                </a:lnTo>
                <a:lnTo>
                  <a:pt x="6573" y="4069"/>
                </a:lnTo>
                <a:lnTo>
                  <a:pt x="6573" y="4077"/>
                </a:lnTo>
                <a:lnTo>
                  <a:pt x="6564" y="4086"/>
                </a:lnTo>
                <a:lnTo>
                  <a:pt x="6573" y="4095"/>
                </a:lnTo>
                <a:lnTo>
                  <a:pt x="6581" y="4104"/>
                </a:lnTo>
                <a:lnTo>
                  <a:pt x="6581" y="4113"/>
                </a:lnTo>
                <a:lnTo>
                  <a:pt x="6581" y="4122"/>
                </a:lnTo>
                <a:lnTo>
                  <a:pt x="6581" y="4130"/>
                </a:lnTo>
                <a:lnTo>
                  <a:pt x="6590" y="4130"/>
                </a:lnTo>
                <a:lnTo>
                  <a:pt x="6581" y="4139"/>
                </a:lnTo>
                <a:lnTo>
                  <a:pt x="6581" y="4148"/>
                </a:lnTo>
                <a:lnTo>
                  <a:pt x="6573" y="4157"/>
                </a:lnTo>
                <a:lnTo>
                  <a:pt x="6564" y="4166"/>
                </a:lnTo>
                <a:lnTo>
                  <a:pt x="6555" y="4175"/>
                </a:lnTo>
                <a:lnTo>
                  <a:pt x="6555" y="4183"/>
                </a:lnTo>
                <a:lnTo>
                  <a:pt x="6564" y="4201"/>
                </a:lnTo>
                <a:lnTo>
                  <a:pt x="6573" y="4201"/>
                </a:lnTo>
                <a:lnTo>
                  <a:pt x="6573" y="4210"/>
                </a:lnTo>
                <a:lnTo>
                  <a:pt x="6564" y="4210"/>
                </a:lnTo>
                <a:lnTo>
                  <a:pt x="6564" y="4219"/>
                </a:lnTo>
                <a:lnTo>
                  <a:pt x="6555" y="4227"/>
                </a:lnTo>
                <a:lnTo>
                  <a:pt x="6555" y="4236"/>
                </a:lnTo>
                <a:lnTo>
                  <a:pt x="6555" y="4227"/>
                </a:lnTo>
                <a:lnTo>
                  <a:pt x="6555" y="4219"/>
                </a:lnTo>
                <a:lnTo>
                  <a:pt x="6546" y="4219"/>
                </a:lnTo>
                <a:lnTo>
                  <a:pt x="6546" y="4210"/>
                </a:lnTo>
                <a:lnTo>
                  <a:pt x="6537" y="4201"/>
                </a:lnTo>
                <a:lnTo>
                  <a:pt x="6529" y="4201"/>
                </a:lnTo>
                <a:lnTo>
                  <a:pt x="6529" y="4192"/>
                </a:lnTo>
                <a:lnTo>
                  <a:pt x="6511" y="4201"/>
                </a:lnTo>
                <a:lnTo>
                  <a:pt x="6511" y="4210"/>
                </a:lnTo>
                <a:lnTo>
                  <a:pt x="6502" y="4219"/>
                </a:lnTo>
                <a:lnTo>
                  <a:pt x="6493" y="4227"/>
                </a:lnTo>
                <a:lnTo>
                  <a:pt x="6493" y="4236"/>
                </a:lnTo>
                <a:lnTo>
                  <a:pt x="6493" y="4245"/>
                </a:lnTo>
                <a:lnTo>
                  <a:pt x="6502" y="4245"/>
                </a:lnTo>
                <a:lnTo>
                  <a:pt x="6502" y="4254"/>
                </a:lnTo>
                <a:lnTo>
                  <a:pt x="6520" y="4263"/>
                </a:lnTo>
                <a:lnTo>
                  <a:pt x="6520" y="4272"/>
                </a:lnTo>
                <a:lnTo>
                  <a:pt x="6529" y="4280"/>
                </a:lnTo>
                <a:lnTo>
                  <a:pt x="6520" y="4272"/>
                </a:lnTo>
                <a:lnTo>
                  <a:pt x="6502" y="4254"/>
                </a:lnTo>
                <a:lnTo>
                  <a:pt x="6493" y="4236"/>
                </a:lnTo>
                <a:lnTo>
                  <a:pt x="6476" y="4236"/>
                </a:lnTo>
                <a:lnTo>
                  <a:pt x="6467" y="4227"/>
                </a:lnTo>
                <a:lnTo>
                  <a:pt x="6458" y="4227"/>
                </a:lnTo>
                <a:lnTo>
                  <a:pt x="6449" y="4227"/>
                </a:lnTo>
                <a:lnTo>
                  <a:pt x="6440" y="4227"/>
                </a:lnTo>
                <a:lnTo>
                  <a:pt x="6432" y="4236"/>
                </a:lnTo>
                <a:lnTo>
                  <a:pt x="6423" y="4245"/>
                </a:lnTo>
                <a:lnTo>
                  <a:pt x="6414" y="4245"/>
                </a:lnTo>
                <a:lnTo>
                  <a:pt x="6432" y="4227"/>
                </a:lnTo>
                <a:lnTo>
                  <a:pt x="6440" y="4219"/>
                </a:lnTo>
                <a:lnTo>
                  <a:pt x="6440" y="4210"/>
                </a:lnTo>
                <a:lnTo>
                  <a:pt x="6440" y="4201"/>
                </a:lnTo>
                <a:lnTo>
                  <a:pt x="6432" y="4192"/>
                </a:lnTo>
                <a:lnTo>
                  <a:pt x="6432" y="4183"/>
                </a:lnTo>
                <a:lnTo>
                  <a:pt x="6423" y="4175"/>
                </a:lnTo>
                <a:lnTo>
                  <a:pt x="6405" y="4157"/>
                </a:lnTo>
                <a:lnTo>
                  <a:pt x="6396" y="4157"/>
                </a:lnTo>
                <a:lnTo>
                  <a:pt x="6379" y="4148"/>
                </a:lnTo>
                <a:lnTo>
                  <a:pt x="6370" y="4139"/>
                </a:lnTo>
                <a:lnTo>
                  <a:pt x="6361" y="4139"/>
                </a:lnTo>
                <a:lnTo>
                  <a:pt x="6352" y="4130"/>
                </a:lnTo>
                <a:lnTo>
                  <a:pt x="6343" y="4139"/>
                </a:lnTo>
                <a:lnTo>
                  <a:pt x="6343" y="4130"/>
                </a:lnTo>
                <a:lnTo>
                  <a:pt x="6352" y="4130"/>
                </a:lnTo>
                <a:lnTo>
                  <a:pt x="6361" y="4130"/>
                </a:lnTo>
                <a:lnTo>
                  <a:pt x="6361" y="4122"/>
                </a:lnTo>
                <a:lnTo>
                  <a:pt x="6361" y="4113"/>
                </a:lnTo>
                <a:lnTo>
                  <a:pt x="6352" y="4104"/>
                </a:lnTo>
                <a:lnTo>
                  <a:pt x="6343" y="4095"/>
                </a:lnTo>
                <a:lnTo>
                  <a:pt x="6326" y="4077"/>
                </a:lnTo>
                <a:lnTo>
                  <a:pt x="6326" y="4069"/>
                </a:lnTo>
                <a:lnTo>
                  <a:pt x="6317" y="4069"/>
                </a:lnTo>
                <a:lnTo>
                  <a:pt x="6308" y="4060"/>
                </a:lnTo>
                <a:lnTo>
                  <a:pt x="6308" y="4051"/>
                </a:lnTo>
                <a:lnTo>
                  <a:pt x="6308" y="4042"/>
                </a:lnTo>
                <a:lnTo>
                  <a:pt x="6317" y="4042"/>
                </a:lnTo>
                <a:lnTo>
                  <a:pt x="6317" y="4033"/>
                </a:lnTo>
                <a:lnTo>
                  <a:pt x="6317" y="4024"/>
                </a:lnTo>
                <a:lnTo>
                  <a:pt x="6317" y="4007"/>
                </a:lnTo>
                <a:lnTo>
                  <a:pt x="6317" y="3998"/>
                </a:lnTo>
                <a:lnTo>
                  <a:pt x="6317" y="3989"/>
                </a:lnTo>
                <a:lnTo>
                  <a:pt x="6317" y="3980"/>
                </a:lnTo>
                <a:lnTo>
                  <a:pt x="6317" y="3972"/>
                </a:lnTo>
                <a:lnTo>
                  <a:pt x="6308" y="3954"/>
                </a:lnTo>
                <a:lnTo>
                  <a:pt x="6299" y="3945"/>
                </a:lnTo>
                <a:lnTo>
                  <a:pt x="6299" y="3936"/>
                </a:lnTo>
                <a:lnTo>
                  <a:pt x="6299" y="3927"/>
                </a:lnTo>
                <a:lnTo>
                  <a:pt x="6299" y="3910"/>
                </a:lnTo>
                <a:lnTo>
                  <a:pt x="6317" y="3874"/>
                </a:lnTo>
                <a:lnTo>
                  <a:pt x="6308" y="3857"/>
                </a:lnTo>
                <a:lnTo>
                  <a:pt x="6299" y="3848"/>
                </a:lnTo>
                <a:lnTo>
                  <a:pt x="6290" y="3839"/>
                </a:lnTo>
                <a:lnTo>
                  <a:pt x="6282" y="3839"/>
                </a:lnTo>
                <a:lnTo>
                  <a:pt x="6273" y="3839"/>
                </a:lnTo>
                <a:lnTo>
                  <a:pt x="6264" y="3839"/>
                </a:lnTo>
                <a:lnTo>
                  <a:pt x="6255" y="3830"/>
                </a:lnTo>
                <a:lnTo>
                  <a:pt x="6237" y="3839"/>
                </a:lnTo>
                <a:lnTo>
                  <a:pt x="6211" y="3830"/>
                </a:lnTo>
                <a:lnTo>
                  <a:pt x="6193" y="3822"/>
                </a:lnTo>
                <a:lnTo>
                  <a:pt x="6184" y="3822"/>
                </a:lnTo>
                <a:lnTo>
                  <a:pt x="6184" y="3830"/>
                </a:lnTo>
                <a:lnTo>
                  <a:pt x="6176" y="3830"/>
                </a:lnTo>
                <a:lnTo>
                  <a:pt x="6167" y="3830"/>
                </a:lnTo>
                <a:lnTo>
                  <a:pt x="6158" y="3830"/>
                </a:lnTo>
                <a:lnTo>
                  <a:pt x="6149" y="3830"/>
                </a:lnTo>
                <a:lnTo>
                  <a:pt x="6132" y="3830"/>
                </a:lnTo>
                <a:lnTo>
                  <a:pt x="6114" y="3830"/>
                </a:lnTo>
                <a:lnTo>
                  <a:pt x="6105" y="3830"/>
                </a:lnTo>
                <a:lnTo>
                  <a:pt x="6096" y="3830"/>
                </a:lnTo>
                <a:lnTo>
                  <a:pt x="6079" y="3848"/>
                </a:lnTo>
                <a:lnTo>
                  <a:pt x="6096" y="3830"/>
                </a:lnTo>
                <a:lnTo>
                  <a:pt x="6096" y="3822"/>
                </a:lnTo>
                <a:lnTo>
                  <a:pt x="6087" y="3822"/>
                </a:lnTo>
                <a:lnTo>
                  <a:pt x="6079" y="3813"/>
                </a:lnTo>
                <a:lnTo>
                  <a:pt x="6070" y="3804"/>
                </a:lnTo>
                <a:lnTo>
                  <a:pt x="6061" y="3795"/>
                </a:lnTo>
                <a:lnTo>
                  <a:pt x="6052" y="3786"/>
                </a:lnTo>
                <a:lnTo>
                  <a:pt x="6035" y="3786"/>
                </a:lnTo>
                <a:lnTo>
                  <a:pt x="6026" y="3786"/>
                </a:lnTo>
                <a:lnTo>
                  <a:pt x="6008" y="3777"/>
                </a:lnTo>
                <a:lnTo>
                  <a:pt x="5973" y="3760"/>
                </a:lnTo>
                <a:lnTo>
                  <a:pt x="5937" y="3760"/>
                </a:lnTo>
                <a:lnTo>
                  <a:pt x="5929" y="3751"/>
                </a:lnTo>
                <a:lnTo>
                  <a:pt x="5920" y="3751"/>
                </a:lnTo>
                <a:lnTo>
                  <a:pt x="5902" y="3716"/>
                </a:lnTo>
                <a:lnTo>
                  <a:pt x="5885" y="3707"/>
                </a:lnTo>
                <a:lnTo>
                  <a:pt x="5867" y="3698"/>
                </a:lnTo>
                <a:lnTo>
                  <a:pt x="5858" y="3689"/>
                </a:lnTo>
                <a:lnTo>
                  <a:pt x="5840" y="3680"/>
                </a:lnTo>
                <a:lnTo>
                  <a:pt x="5832" y="3671"/>
                </a:lnTo>
                <a:lnTo>
                  <a:pt x="5823" y="3663"/>
                </a:lnTo>
                <a:lnTo>
                  <a:pt x="5796" y="3663"/>
                </a:lnTo>
                <a:lnTo>
                  <a:pt x="5787" y="3663"/>
                </a:lnTo>
                <a:lnTo>
                  <a:pt x="5761" y="3654"/>
                </a:lnTo>
                <a:lnTo>
                  <a:pt x="5735" y="3645"/>
                </a:lnTo>
                <a:lnTo>
                  <a:pt x="5717" y="3636"/>
                </a:lnTo>
                <a:lnTo>
                  <a:pt x="5699" y="3627"/>
                </a:lnTo>
                <a:lnTo>
                  <a:pt x="5673" y="3627"/>
                </a:lnTo>
                <a:lnTo>
                  <a:pt x="5664" y="3627"/>
                </a:lnTo>
                <a:lnTo>
                  <a:pt x="5593" y="3645"/>
                </a:lnTo>
                <a:lnTo>
                  <a:pt x="5576" y="3645"/>
                </a:lnTo>
                <a:lnTo>
                  <a:pt x="5567" y="3654"/>
                </a:lnTo>
                <a:lnTo>
                  <a:pt x="5576" y="3645"/>
                </a:lnTo>
                <a:lnTo>
                  <a:pt x="5558" y="3645"/>
                </a:lnTo>
                <a:lnTo>
                  <a:pt x="5549" y="3654"/>
                </a:lnTo>
                <a:lnTo>
                  <a:pt x="5540" y="3654"/>
                </a:lnTo>
                <a:lnTo>
                  <a:pt x="5540" y="3663"/>
                </a:lnTo>
                <a:lnTo>
                  <a:pt x="5532" y="3654"/>
                </a:lnTo>
                <a:lnTo>
                  <a:pt x="5540" y="3654"/>
                </a:lnTo>
                <a:lnTo>
                  <a:pt x="5549" y="3654"/>
                </a:lnTo>
                <a:lnTo>
                  <a:pt x="5549" y="3645"/>
                </a:lnTo>
                <a:lnTo>
                  <a:pt x="5558" y="3636"/>
                </a:lnTo>
                <a:lnTo>
                  <a:pt x="5558" y="3627"/>
                </a:lnTo>
                <a:lnTo>
                  <a:pt x="5567" y="3619"/>
                </a:lnTo>
                <a:lnTo>
                  <a:pt x="5558" y="3610"/>
                </a:lnTo>
                <a:lnTo>
                  <a:pt x="5558" y="3601"/>
                </a:lnTo>
                <a:lnTo>
                  <a:pt x="5540" y="3566"/>
                </a:lnTo>
                <a:lnTo>
                  <a:pt x="5540" y="3557"/>
                </a:lnTo>
                <a:lnTo>
                  <a:pt x="5532" y="3539"/>
                </a:lnTo>
                <a:lnTo>
                  <a:pt x="5523" y="3521"/>
                </a:lnTo>
                <a:lnTo>
                  <a:pt x="5514" y="3495"/>
                </a:lnTo>
                <a:lnTo>
                  <a:pt x="5514" y="3486"/>
                </a:lnTo>
                <a:lnTo>
                  <a:pt x="5514" y="3468"/>
                </a:lnTo>
                <a:lnTo>
                  <a:pt x="5505" y="3468"/>
                </a:lnTo>
                <a:lnTo>
                  <a:pt x="5505" y="3460"/>
                </a:lnTo>
                <a:lnTo>
                  <a:pt x="5496" y="3468"/>
                </a:lnTo>
                <a:lnTo>
                  <a:pt x="5488" y="3468"/>
                </a:lnTo>
                <a:lnTo>
                  <a:pt x="5461" y="3460"/>
                </a:lnTo>
                <a:lnTo>
                  <a:pt x="5443" y="3460"/>
                </a:lnTo>
                <a:lnTo>
                  <a:pt x="5435" y="3468"/>
                </a:lnTo>
                <a:lnTo>
                  <a:pt x="5435" y="3477"/>
                </a:lnTo>
                <a:lnTo>
                  <a:pt x="5426" y="3504"/>
                </a:lnTo>
                <a:lnTo>
                  <a:pt x="5426" y="3513"/>
                </a:lnTo>
                <a:lnTo>
                  <a:pt x="5426" y="3504"/>
                </a:lnTo>
                <a:lnTo>
                  <a:pt x="5426" y="3477"/>
                </a:lnTo>
                <a:lnTo>
                  <a:pt x="5426" y="3468"/>
                </a:lnTo>
                <a:lnTo>
                  <a:pt x="5417" y="3468"/>
                </a:lnTo>
                <a:lnTo>
                  <a:pt x="5408" y="3451"/>
                </a:lnTo>
                <a:lnTo>
                  <a:pt x="5399" y="3451"/>
                </a:lnTo>
                <a:lnTo>
                  <a:pt x="5390" y="3442"/>
                </a:lnTo>
                <a:lnTo>
                  <a:pt x="5390" y="3433"/>
                </a:lnTo>
                <a:lnTo>
                  <a:pt x="5382" y="3433"/>
                </a:lnTo>
                <a:lnTo>
                  <a:pt x="5382" y="3424"/>
                </a:lnTo>
                <a:lnTo>
                  <a:pt x="5390" y="3424"/>
                </a:lnTo>
                <a:lnTo>
                  <a:pt x="5390" y="3407"/>
                </a:lnTo>
                <a:lnTo>
                  <a:pt x="5390" y="3389"/>
                </a:lnTo>
                <a:lnTo>
                  <a:pt x="5390" y="3336"/>
                </a:lnTo>
                <a:lnTo>
                  <a:pt x="5390" y="3318"/>
                </a:lnTo>
                <a:lnTo>
                  <a:pt x="5399" y="3292"/>
                </a:lnTo>
                <a:lnTo>
                  <a:pt x="5399" y="3283"/>
                </a:lnTo>
                <a:lnTo>
                  <a:pt x="5399" y="3274"/>
                </a:lnTo>
                <a:lnTo>
                  <a:pt x="5390" y="3274"/>
                </a:lnTo>
                <a:lnTo>
                  <a:pt x="5399" y="3265"/>
                </a:lnTo>
                <a:lnTo>
                  <a:pt x="5408" y="3265"/>
                </a:lnTo>
                <a:lnTo>
                  <a:pt x="5408" y="3257"/>
                </a:lnTo>
                <a:lnTo>
                  <a:pt x="5417" y="3248"/>
                </a:lnTo>
                <a:lnTo>
                  <a:pt x="5426" y="3230"/>
                </a:lnTo>
                <a:lnTo>
                  <a:pt x="5435" y="3213"/>
                </a:lnTo>
                <a:lnTo>
                  <a:pt x="5443" y="3204"/>
                </a:lnTo>
                <a:lnTo>
                  <a:pt x="5443" y="3195"/>
                </a:lnTo>
                <a:lnTo>
                  <a:pt x="5443" y="3186"/>
                </a:lnTo>
                <a:lnTo>
                  <a:pt x="5443" y="3177"/>
                </a:lnTo>
                <a:lnTo>
                  <a:pt x="5452" y="3186"/>
                </a:lnTo>
                <a:lnTo>
                  <a:pt x="5452" y="3177"/>
                </a:lnTo>
                <a:lnTo>
                  <a:pt x="5452" y="3168"/>
                </a:lnTo>
                <a:lnTo>
                  <a:pt x="5452" y="3160"/>
                </a:lnTo>
                <a:lnTo>
                  <a:pt x="5470" y="3151"/>
                </a:lnTo>
                <a:lnTo>
                  <a:pt x="5488" y="3142"/>
                </a:lnTo>
                <a:lnTo>
                  <a:pt x="5496" y="3133"/>
                </a:lnTo>
                <a:lnTo>
                  <a:pt x="5488" y="3124"/>
                </a:lnTo>
                <a:lnTo>
                  <a:pt x="5479" y="3115"/>
                </a:lnTo>
                <a:lnTo>
                  <a:pt x="5479" y="3107"/>
                </a:lnTo>
                <a:lnTo>
                  <a:pt x="5496" y="3115"/>
                </a:lnTo>
                <a:lnTo>
                  <a:pt x="5505" y="3107"/>
                </a:lnTo>
                <a:lnTo>
                  <a:pt x="5496" y="3107"/>
                </a:lnTo>
                <a:lnTo>
                  <a:pt x="5496" y="3098"/>
                </a:lnTo>
                <a:lnTo>
                  <a:pt x="5505" y="3098"/>
                </a:lnTo>
                <a:lnTo>
                  <a:pt x="5514" y="3098"/>
                </a:lnTo>
                <a:lnTo>
                  <a:pt x="5523" y="3098"/>
                </a:lnTo>
                <a:lnTo>
                  <a:pt x="5523" y="3089"/>
                </a:lnTo>
                <a:lnTo>
                  <a:pt x="5514" y="3089"/>
                </a:lnTo>
                <a:lnTo>
                  <a:pt x="5532" y="3080"/>
                </a:lnTo>
                <a:lnTo>
                  <a:pt x="5523" y="3071"/>
                </a:lnTo>
                <a:lnTo>
                  <a:pt x="5505" y="3063"/>
                </a:lnTo>
                <a:lnTo>
                  <a:pt x="5514" y="3063"/>
                </a:lnTo>
                <a:lnTo>
                  <a:pt x="5532" y="3071"/>
                </a:lnTo>
                <a:lnTo>
                  <a:pt x="5540" y="3071"/>
                </a:lnTo>
                <a:lnTo>
                  <a:pt x="5549" y="3080"/>
                </a:lnTo>
                <a:lnTo>
                  <a:pt x="5558" y="3089"/>
                </a:lnTo>
                <a:lnTo>
                  <a:pt x="5558" y="3080"/>
                </a:lnTo>
                <a:lnTo>
                  <a:pt x="5549" y="3071"/>
                </a:lnTo>
                <a:lnTo>
                  <a:pt x="5540" y="3071"/>
                </a:lnTo>
                <a:lnTo>
                  <a:pt x="5540" y="3063"/>
                </a:lnTo>
                <a:lnTo>
                  <a:pt x="5540" y="3054"/>
                </a:lnTo>
                <a:lnTo>
                  <a:pt x="5549" y="3054"/>
                </a:lnTo>
                <a:lnTo>
                  <a:pt x="5549" y="3045"/>
                </a:lnTo>
                <a:lnTo>
                  <a:pt x="5558" y="3045"/>
                </a:lnTo>
                <a:lnTo>
                  <a:pt x="5558" y="3036"/>
                </a:lnTo>
                <a:lnTo>
                  <a:pt x="5567" y="3045"/>
                </a:lnTo>
                <a:lnTo>
                  <a:pt x="5567" y="3036"/>
                </a:lnTo>
                <a:lnTo>
                  <a:pt x="5576" y="3036"/>
                </a:lnTo>
                <a:lnTo>
                  <a:pt x="5585" y="3045"/>
                </a:lnTo>
                <a:lnTo>
                  <a:pt x="5593" y="3045"/>
                </a:lnTo>
                <a:lnTo>
                  <a:pt x="5602" y="3036"/>
                </a:lnTo>
                <a:lnTo>
                  <a:pt x="5602" y="3027"/>
                </a:lnTo>
                <a:lnTo>
                  <a:pt x="5585" y="3027"/>
                </a:lnTo>
                <a:lnTo>
                  <a:pt x="5576" y="3027"/>
                </a:lnTo>
                <a:lnTo>
                  <a:pt x="5567" y="3018"/>
                </a:lnTo>
                <a:lnTo>
                  <a:pt x="5567" y="3010"/>
                </a:lnTo>
                <a:lnTo>
                  <a:pt x="5585" y="3010"/>
                </a:lnTo>
                <a:lnTo>
                  <a:pt x="5593" y="3010"/>
                </a:lnTo>
                <a:lnTo>
                  <a:pt x="5602" y="3010"/>
                </a:lnTo>
                <a:lnTo>
                  <a:pt x="5637" y="3010"/>
                </a:lnTo>
                <a:lnTo>
                  <a:pt x="5646" y="3010"/>
                </a:lnTo>
                <a:lnTo>
                  <a:pt x="5664" y="3001"/>
                </a:lnTo>
                <a:lnTo>
                  <a:pt x="5682" y="2992"/>
                </a:lnTo>
                <a:lnTo>
                  <a:pt x="5690" y="2992"/>
                </a:lnTo>
                <a:lnTo>
                  <a:pt x="5690" y="2983"/>
                </a:lnTo>
                <a:lnTo>
                  <a:pt x="5690" y="2974"/>
                </a:lnTo>
                <a:lnTo>
                  <a:pt x="5690" y="2957"/>
                </a:lnTo>
                <a:lnTo>
                  <a:pt x="5690" y="2948"/>
                </a:lnTo>
                <a:lnTo>
                  <a:pt x="5673" y="2939"/>
                </a:lnTo>
                <a:lnTo>
                  <a:pt x="5664" y="2939"/>
                </a:lnTo>
                <a:lnTo>
                  <a:pt x="5646" y="2930"/>
                </a:lnTo>
                <a:lnTo>
                  <a:pt x="5629" y="2921"/>
                </a:lnTo>
                <a:lnTo>
                  <a:pt x="5620" y="2912"/>
                </a:lnTo>
                <a:lnTo>
                  <a:pt x="5602" y="2912"/>
                </a:lnTo>
                <a:lnTo>
                  <a:pt x="5593" y="2912"/>
                </a:lnTo>
                <a:lnTo>
                  <a:pt x="5576" y="2921"/>
                </a:lnTo>
                <a:lnTo>
                  <a:pt x="5558" y="2921"/>
                </a:lnTo>
                <a:lnTo>
                  <a:pt x="5576" y="2912"/>
                </a:lnTo>
                <a:lnTo>
                  <a:pt x="5585" y="2912"/>
                </a:lnTo>
                <a:lnTo>
                  <a:pt x="5585" y="2904"/>
                </a:lnTo>
                <a:lnTo>
                  <a:pt x="5567" y="2904"/>
                </a:lnTo>
                <a:lnTo>
                  <a:pt x="5558" y="2904"/>
                </a:lnTo>
                <a:lnTo>
                  <a:pt x="5505" y="2886"/>
                </a:lnTo>
                <a:lnTo>
                  <a:pt x="5496" y="2877"/>
                </a:lnTo>
                <a:lnTo>
                  <a:pt x="5488" y="2877"/>
                </a:lnTo>
                <a:lnTo>
                  <a:pt x="5496" y="2886"/>
                </a:lnTo>
                <a:lnTo>
                  <a:pt x="5505" y="2895"/>
                </a:lnTo>
                <a:lnTo>
                  <a:pt x="5488" y="2895"/>
                </a:lnTo>
                <a:lnTo>
                  <a:pt x="5479" y="2886"/>
                </a:lnTo>
                <a:lnTo>
                  <a:pt x="5470" y="2877"/>
                </a:lnTo>
                <a:lnTo>
                  <a:pt x="5479" y="2868"/>
                </a:lnTo>
                <a:lnTo>
                  <a:pt x="5470" y="2860"/>
                </a:lnTo>
                <a:lnTo>
                  <a:pt x="5488" y="2868"/>
                </a:lnTo>
                <a:lnTo>
                  <a:pt x="5523" y="2877"/>
                </a:lnTo>
                <a:lnTo>
                  <a:pt x="5558" y="2895"/>
                </a:lnTo>
                <a:lnTo>
                  <a:pt x="5567" y="2895"/>
                </a:lnTo>
                <a:lnTo>
                  <a:pt x="5585" y="2904"/>
                </a:lnTo>
                <a:lnTo>
                  <a:pt x="5585" y="2895"/>
                </a:lnTo>
                <a:lnTo>
                  <a:pt x="5593" y="2895"/>
                </a:lnTo>
                <a:lnTo>
                  <a:pt x="5602" y="2895"/>
                </a:lnTo>
                <a:lnTo>
                  <a:pt x="5602" y="2904"/>
                </a:lnTo>
                <a:lnTo>
                  <a:pt x="5620" y="2904"/>
                </a:lnTo>
                <a:lnTo>
                  <a:pt x="5629" y="2904"/>
                </a:lnTo>
                <a:lnTo>
                  <a:pt x="5664" y="2921"/>
                </a:lnTo>
                <a:lnTo>
                  <a:pt x="5673" y="2921"/>
                </a:lnTo>
                <a:lnTo>
                  <a:pt x="5682" y="2921"/>
                </a:lnTo>
                <a:lnTo>
                  <a:pt x="5690" y="2921"/>
                </a:lnTo>
                <a:lnTo>
                  <a:pt x="5699" y="2921"/>
                </a:lnTo>
                <a:lnTo>
                  <a:pt x="5699" y="2912"/>
                </a:lnTo>
                <a:lnTo>
                  <a:pt x="5708" y="2912"/>
                </a:lnTo>
                <a:lnTo>
                  <a:pt x="5717" y="2921"/>
                </a:lnTo>
                <a:lnTo>
                  <a:pt x="5726" y="2912"/>
                </a:lnTo>
                <a:lnTo>
                  <a:pt x="5735" y="2912"/>
                </a:lnTo>
                <a:lnTo>
                  <a:pt x="5743" y="2895"/>
                </a:lnTo>
                <a:lnTo>
                  <a:pt x="5735" y="2886"/>
                </a:lnTo>
                <a:lnTo>
                  <a:pt x="5726" y="2877"/>
                </a:lnTo>
                <a:lnTo>
                  <a:pt x="5735" y="2877"/>
                </a:lnTo>
                <a:lnTo>
                  <a:pt x="5743" y="2877"/>
                </a:lnTo>
                <a:lnTo>
                  <a:pt x="5752" y="2877"/>
                </a:lnTo>
                <a:lnTo>
                  <a:pt x="5743" y="2860"/>
                </a:lnTo>
                <a:lnTo>
                  <a:pt x="5735" y="2860"/>
                </a:lnTo>
                <a:lnTo>
                  <a:pt x="5752" y="2851"/>
                </a:lnTo>
                <a:lnTo>
                  <a:pt x="5761" y="2851"/>
                </a:lnTo>
                <a:lnTo>
                  <a:pt x="5761" y="2860"/>
                </a:lnTo>
                <a:lnTo>
                  <a:pt x="5761" y="2868"/>
                </a:lnTo>
                <a:lnTo>
                  <a:pt x="5770" y="2868"/>
                </a:lnTo>
                <a:lnTo>
                  <a:pt x="5779" y="2868"/>
                </a:lnTo>
                <a:lnTo>
                  <a:pt x="5787" y="2868"/>
                </a:lnTo>
                <a:lnTo>
                  <a:pt x="5796" y="2877"/>
                </a:lnTo>
                <a:lnTo>
                  <a:pt x="5805" y="2877"/>
                </a:lnTo>
                <a:lnTo>
                  <a:pt x="5796" y="2860"/>
                </a:lnTo>
                <a:lnTo>
                  <a:pt x="5814" y="2868"/>
                </a:lnTo>
                <a:lnTo>
                  <a:pt x="5832" y="2877"/>
                </a:lnTo>
                <a:lnTo>
                  <a:pt x="5840" y="2868"/>
                </a:lnTo>
                <a:lnTo>
                  <a:pt x="5858" y="2860"/>
                </a:lnTo>
                <a:lnTo>
                  <a:pt x="5885" y="2851"/>
                </a:lnTo>
                <a:lnTo>
                  <a:pt x="5893" y="2842"/>
                </a:lnTo>
                <a:lnTo>
                  <a:pt x="5893" y="2824"/>
                </a:lnTo>
                <a:lnTo>
                  <a:pt x="5937" y="2771"/>
                </a:lnTo>
                <a:lnTo>
                  <a:pt x="5946" y="2762"/>
                </a:lnTo>
                <a:lnTo>
                  <a:pt x="5964" y="2745"/>
                </a:lnTo>
                <a:lnTo>
                  <a:pt x="5964" y="2727"/>
                </a:lnTo>
                <a:lnTo>
                  <a:pt x="5955" y="2727"/>
                </a:lnTo>
                <a:lnTo>
                  <a:pt x="5937" y="2727"/>
                </a:lnTo>
                <a:lnTo>
                  <a:pt x="5893" y="2718"/>
                </a:lnTo>
                <a:lnTo>
                  <a:pt x="5876" y="2718"/>
                </a:lnTo>
                <a:lnTo>
                  <a:pt x="5814" y="2709"/>
                </a:lnTo>
                <a:lnTo>
                  <a:pt x="5805" y="2709"/>
                </a:lnTo>
                <a:lnTo>
                  <a:pt x="5796" y="2701"/>
                </a:lnTo>
                <a:lnTo>
                  <a:pt x="5770" y="2674"/>
                </a:lnTo>
                <a:lnTo>
                  <a:pt x="5761" y="2665"/>
                </a:lnTo>
                <a:lnTo>
                  <a:pt x="5743" y="2657"/>
                </a:lnTo>
                <a:lnTo>
                  <a:pt x="5735" y="2657"/>
                </a:lnTo>
                <a:lnTo>
                  <a:pt x="5699" y="2648"/>
                </a:lnTo>
                <a:lnTo>
                  <a:pt x="5673" y="2648"/>
                </a:lnTo>
                <a:lnTo>
                  <a:pt x="5664" y="2648"/>
                </a:lnTo>
                <a:lnTo>
                  <a:pt x="5664" y="2657"/>
                </a:lnTo>
                <a:lnTo>
                  <a:pt x="5646" y="2648"/>
                </a:lnTo>
                <a:lnTo>
                  <a:pt x="5637" y="2639"/>
                </a:lnTo>
                <a:lnTo>
                  <a:pt x="5646" y="2639"/>
                </a:lnTo>
                <a:lnTo>
                  <a:pt x="5664" y="2639"/>
                </a:lnTo>
                <a:lnTo>
                  <a:pt x="5682" y="2639"/>
                </a:lnTo>
                <a:lnTo>
                  <a:pt x="5690" y="2639"/>
                </a:lnTo>
                <a:lnTo>
                  <a:pt x="5708" y="2648"/>
                </a:lnTo>
                <a:lnTo>
                  <a:pt x="5717" y="2639"/>
                </a:lnTo>
                <a:lnTo>
                  <a:pt x="5735" y="2648"/>
                </a:lnTo>
                <a:lnTo>
                  <a:pt x="5743" y="2648"/>
                </a:lnTo>
                <a:lnTo>
                  <a:pt x="5752" y="2648"/>
                </a:lnTo>
                <a:lnTo>
                  <a:pt x="5743" y="2639"/>
                </a:lnTo>
                <a:lnTo>
                  <a:pt x="5752" y="2639"/>
                </a:lnTo>
                <a:lnTo>
                  <a:pt x="5761" y="2639"/>
                </a:lnTo>
                <a:lnTo>
                  <a:pt x="5770" y="2648"/>
                </a:lnTo>
                <a:lnTo>
                  <a:pt x="5787" y="2648"/>
                </a:lnTo>
                <a:lnTo>
                  <a:pt x="5805" y="2665"/>
                </a:lnTo>
                <a:lnTo>
                  <a:pt x="5823" y="2674"/>
                </a:lnTo>
                <a:lnTo>
                  <a:pt x="5832" y="2674"/>
                </a:lnTo>
                <a:lnTo>
                  <a:pt x="5840" y="2683"/>
                </a:lnTo>
                <a:lnTo>
                  <a:pt x="5849" y="2683"/>
                </a:lnTo>
                <a:lnTo>
                  <a:pt x="5858" y="2692"/>
                </a:lnTo>
                <a:lnTo>
                  <a:pt x="5876" y="2709"/>
                </a:lnTo>
                <a:lnTo>
                  <a:pt x="5893" y="2709"/>
                </a:lnTo>
                <a:lnTo>
                  <a:pt x="5911" y="2718"/>
                </a:lnTo>
                <a:lnTo>
                  <a:pt x="5929" y="2718"/>
                </a:lnTo>
                <a:lnTo>
                  <a:pt x="5937" y="2709"/>
                </a:lnTo>
                <a:lnTo>
                  <a:pt x="5946" y="2709"/>
                </a:lnTo>
                <a:lnTo>
                  <a:pt x="5955" y="2701"/>
                </a:lnTo>
                <a:lnTo>
                  <a:pt x="5964" y="2692"/>
                </a:lnTo>
                <a:lnTo>
                  <a:pt x="5982" y="2674"/>
                </a:lnTo>
                <a:lnTo>
                  <a:pt x="6035" y="2630"/>
                </a:lnTo>
                <a:lnTo>
                  <a:pt x="6043" y="2621"/>
                </a:lnTo>
                <a:lnTo>
                  <a:pt x="6035" y="2612"/>
                </a:lnTo>
                <a:lnTo>
                  <a:pt x="6026" y="2604"/>
                </a:lnTo>
                <a:lnTo>
                  <a:pt x="6017" y="2604"/>
                </a:lnTo>
                <a:lnTo>
                  <a:pt x="5990" y="2595"/>
                </a:lnTo>
                <a:lnTo>
                  <a:pt x="5982" y="2586"/>
                </a:lnTo>
                <a:lnTo>
                  <a:pt x="5982" y="2577"/>
                </a:lnTo>
                <a:lnTo>
                  <a:pt x="5982" y="2568"/>
                </a:lnTo>
                <a:lnTo>
                  <a:pt x="5990" y="2568"/>
                </a:lnTo>
                <a:lnTo>
                  <a:pt x="6035" y="2568"/>
                </a:lnTo>
                <a:lnTo>
                  <a:pt x="6052" y="2568"/>
                </a:lnTo>
                <a:lnTo>
                  <a:pt x="6061" y="2568"/>
                </a:lnTo>
                <a:lnTo>
                  <a:pt x="6079" y="2568"/>
                </a:lnTo>
                <a:lnTo>
                  <a:pt x="6087" y="2577"/>
                </a:lnTo>
                <a:lnTo>
                  <a:pt x="6096" y="2586"/>
                </a:lnTo>
                <a:lnTo>
                  <a:pt x="6105" y="2595"/>
                </a:lnTo>
                <a:lnTo>
                  <a:pt x="6114" y="2604"/>
                </a:lnTo>
                <a:lnTo>
                  <a:pt x="6140" y="2612"/>
                </a:lnTo>
                <a:lnTo>
                  <a:pt x="6149" y="2612"/>
                </a:lnTo>
                <a:lnTo>
                  <a:pt x="6158" y="2604"/>
                </a:lnTo>
                <a:lnTo>
                  <a:pt x="6158" y="2595"/>
                </a:lnTo>
                <a:lnTo>
                  <a:pt x="6184" y="2604"/>
                </a:lnTo>
                <a:lnTo>
                  <a:pt x="6193" y="2612"/>
                </a:lnTo>
                <a:lnTo>
                  <a:pt x="6193" y="2604"/>
                </a:lnTo>
                <a:lnTo>
                  <a:pt x="6202" y="2604"/>
                </a:lnTo>
                <a:lnTo>
                  <a:pt x="6193" y="2595"/>
                </a:lnTo>
                <a:lnTo>
                  <a:pt x="6184" y="2586"/>
                </a:lnTo>
                <a:lnTo>
                  <a:pt x="6176" y="2568"/>
                </a:lnTo>
                <a:lnTo>
                  <a:pt x="6176" y="2559"/>
                </a:lnTo>
                <a:lnTo>
                  <a:pt x="6167" y="2551"/>
                </a:lnTo>
                <a:lnTo>
                  <a:pt x="6158" y="2551"/>
                </a:lnTo>
                <a:lnTo>
                  <a:pt x="6140" y="2533"/>
                </a:lnTo>
                <a:lnTo>
                  <a:pt x="6140" y="2524"/>
                </a:lnTo>
                <a:lnTo>
                  <a:pt x="6132" y="2515"/>
                </a:lnTo>
                <a:lnTo>
                  <a:pt x="6123" y="2515"/>
                </a:lnTo>
                <a:lnTo>
                  <a:pt x="6114" y="2524"/>
                </a:lnTo>
                <a:lnTo>
                  <a:pt x="6105" y="2524"/>
                </a:lnTo>
                <a:lnTo>
                  <a:pt x="6105" y="2515"/>
                </a:lnTo>
                <a:lnTo>
                  <a:pt x="6123" y="2506"/>
                </a:lnTo>
                <a:lnTo>
                  <a:pt x="6132" y="2506"/>
                </a:lnTo>
                <a:lnTo>
                  <a:pt x="6140" y="2515"/>
                </a:lnTo>
                <a:lnTo>
                  <a:pt x="6149" y="2524"/>
                </a:lnTo>
                <a:lnTo>
                  <a:pt x="6158" y="2524"/>
                </a:lnTo>
                <a:lnTo>
                  <a:pt x="6167" y="2533"/>
                </a:lnTo>
                <a:lnTo>
                  <a:pt x="6158" y="2533"/>
                </a:lnTo>
                <a:lnTo>
                  <a:pt x="6158" y="2542"/>
                </a:lnTo>
                <a:lnTo>
                  <a:pt x="6167" y="2542"/>
                </a:lnTo>
                <a:lnTo>
                  <a:pt x="6176" y="2542"/>
                </a:lnTo>
                <a:lnTo>
                  <a:pt x="6184" y="2542"/>
                </a:lnTo>
                <a:lnTo>
                  <a:pt x="6184" y="2551"/>
                </a:lnTo>
                <a:lnTo>
                  <a:pt x="6202" y="2568"/>
                </a:lnTo>
                <a:lnTo>
                  <a:pt x="6211" y="2577"/>
                </a:lnTo>
                <a:lnTo>
                  <a:pt x="6211" y="2586"/>
                </a:lnTo>
                <a:lnTo>
                  <a:pt x="6220" y="2586"/>
                </a:lnTo>
                <a:lnTo>
                  <a:pt x="6229" y="2586"/>
                </a:lnTo>
                <a:lnTo>
                  <a:pt x="6237" y="2586"/>
                </a:lnTo>
                <a:lnTo>
                  <a:pt x="6246" y="2577"/>
                </a:lnTo>
                <a:lnTo>
                  <a:pt x="6264" y="2568"/>
                </a:lnTo>
                <a:lnTo>
                  <a:pt x="6282" y="2559"/>
                </a:lnTo>
                <a:lnTo>
                  <a:pt x="6290" y="2559"/>
                </a:lnTo>
                <a:lnTo>
                  <a:pt x="6299" y="2551"/>
                </a:lnTo>
                <a:lnTo>
                  <a:pt x="6308" y="2542"/>
                </a:lnTo>
                <a:lnTo>
                  <a:pt x="6317" y="2542"/>
                </a:lnTo>
                <a:lnTo>
                  <a:pt x="6326" y="2533"/>
                </a:lnTo>
                <a:lnTo>
                  <a:pt x="6326" y="2524"/>
                </a:lnTo>
                <a:lnTo>
                  <a:pt x="6334" y="2515"/>
                </a:lnTo>
                <a:lnTo>
                  <a:pt x="6343" y="2515"/>
                </a:lnTo>
                <a:lnTo>
                  <a:pt x="6352" y="2515"/>
                </a:lnTo>
                <a:lnTo>
                  <a:pt x="6361" y="2506"/>
                </a:lnTo>
                <a:lnTo>
                  <a:pt x="6370" y="2506"/>
                </a:lnTo>
                <a:lnTo>
                  <a:pt x="6370" y="2498"/>
                </a:lnTo>
                <a:lnTo>
                  <a:pt x="6379" y="2489"/>
                </a:lnTo>
                <a:lnTo>
                  <a:pt x="6379" y="2462"/>
                </a:lnTo>
                <a:lnTo>
                  <a:pt x="6387" y="2454"/>
                </a:lnTo>
                <a:lnTo>
                  <a:pt x="6379" y="2445"/>
                </a:lnTo>
                <a:lnTo>
                  <a:pt x="6370" y="2436"/>
                </a:lnTo>
                <a:lnTo>
                  <a:pt x="6370" y="2427"/>
                </a:lnTo>
                <a:lnTo>
                  <a:pt x="6352" y="2418"/>
                </a:lnTo>
                <a:lnTo>
                  <a:pt x="6343" y="2409"/>
                </a:lnTo>
                <a:lnTo>
                  <a:pt x="6334" y="2401"/>
                </a:lnTo>
                <a:lnTo>
                  <a:pt x="6326" y="2392"/>
                </a:lnTo>
                <a:lnTo>
                  <a:pt x="6326" y="2383"/>
                </a:lnTo>
                <a:lnTo>
                  <a:pt x="6326" y="2365"/>
                </a:lnTo>
                <a:lnTo>
                  <a:pt x="6326" y="2356"/>
                </a:lnTo>
                <a:lnTo>
                  <a:pt x="6326" y="2365"/>
                </a:lnTo>
                <a:lnTo>
                  <a:pt x="6317" y="2365"/>
                </a:lnTo>
                <a:lnTo>
                  <a:pt x="6299" y="2348"/>
                </a:lnTo>
                <a:lnTo>
                  <a:pt x="6299" y="2339"/>
                </a:lnTo>
                <a:lnTo>
                  <a:pt x="6290" y="2330"/>
                </a:lnTo>
                <a:lnTo>
                  <a:pt x="6290" y="2321"/>
                </a:lnTo>
                <a:lnTo>
                  <a:pt x="6299" y="2321"/>
                </a:lnTo>
                <a:lnTo>
                  <a:pt x="6317" y="2321"/>
                </a:lnTo>
                <a:lnTo>
                  <a:pt x="6326" y="2321"/>
                </a:lnTo>
                <a:lnTo>
                  <a:pt x="6326" y="2330"/>
                </a:lnTo>
                <a:lnTo>
                  <a:pt x="6334" y="2330"/>
                </a:lnTo>
                <a:lnTo>
                  <a:pt x="6343" y="2321"/>
                </a:lnTo>
                <a:lnTo>
                  <a:pt x="6352" y="2321"/>
                </a:lnTo>
                <a:lnTo>
                  <a:pt x="6361" y="2312"/>
                </a:lnTo>
                <a:lnTo>
                  <a:pt x="6379" y="2303"/>
                </a:lnTo>
                <a:lnTo>
                  <a:pt x="6387" y="2295"/>
                </a:lnTo>
                <a:lnTo>
                  <a:pt x="6387" y="2286"/>
                </a:lnTo>
                <a:lnTo>
                  <a:pt x="6379" y="2277"/>
                </a:lnTo>
                <a:lnTo>
                  <a:pt x="6370" y="2277"/>
                </a:lnTo>
                <a:lnTo>
                  <a:pt x="6352" y="2277"/>
                </a:lnTo>
                <a:lnTo>
                  <a:pt x="6334" y="2277"/>
                </a:lnTo>
                <a:lnTo>
                  <a:pt x="6334" y="2268"/>
                </a:lnTo>
                <a:lnTo>
                  <a:pt x="6352" y="2259"/>
                </a:lnTo>
                <a:lnTo>
                  <a:pt x="6361" y="2259"/>
                </a:lnTo>
                <a:lnTo>
                  <a:pt x="6379" y="2242"/>
                </a:lnTo>
                <a:lnTo>
                  <a:pt x="6379" y="2233"/>
                </a:lnTo>
                <a:lnTo>
                  <a:pt x="6370" y="2233"/>
                </a:lnTo>
                <a:lnTo>
                  <a:pt x="6352" y="2224"/>
                </a:lnTo>
                <a:lnTo>
                  <a:pt x="6334" y="2224"/>
                </a:lnTo>
                <a:lnTo>
                  <a:pt x="6317" y="2224"/>
                </a:lnTo>
                <a:lnTo>
                  <a:pt x="6308" y="2224"/>
                </a:lnTo>
                <a:lnTo>
                  <a:pt x="6317" y="2215"/>
                </a:lnTo>
                <a:lnTo>
                  <a:pt x="6308" y="2206"/>
                </a:lnTo>
                <a:lnTo>
                  <a:pt x="6282" y="2198"/>
                </a:lnTo>
                <a:lnTo>
                  <a:pt x="6273" y="2198"/>
                </a:lnTo>
                <a:lnTo>
                  <a:pt x="6282" y="2189"/>
                </a:lnTo>
                <a:lnTo>
                  <a:pt x="6290" y="2189"/>
                </a:lnTo>
                <a:lnTo>
                  <a:pt x="6299" y="2180"/>
                </a:lnTo>
                <a:lnTo>
                  <a:pt x="6299" y="2171"/>
                </a:lnTo>
                <a:lnTo>
                  <a:pt x="6282" y="2171"/>
                </a:lnTo>
                <a:lnTo>
                  <a:pt x="6273" y="2171"/>
                </a:lnTo>
                <a:lnTo>
                  <a:pt x="6255" y="2171"/>
                </a:lnTo>
                <a:lnTo>
                  <a:pt x="6220" y="2162"/>
                </a:lnTo>
                <a:lnTo>
                  <a:pt x="6211" y="2162"/>
                </a:lnTo>
                <a:lnTo>
                  <a:pt x="6193" y="2162"/>
                </a:lnTo>
                <a:lnTo>
                  <a:pt x="6167" y="2145"/>
                </a:lnTo>
                <a:lnTo>
                  <a:pt x="6158" y="2145"/>
                </a:lnTo>
                <a:lnTo>
                  <a:pt x="6132" y="2145"/>
                </a:lnTo>
                <a:lnTo>
                  <a:pt x="6123" y="2145"/>
                </a:lnTo>
                <a:lnTo>
                  <a:pt x="6105" y="2153"/>
                </a:lnTo>
                <a:lnTo>
                  <a:pt x="6096" y="2153"/>
                </a:lnTo>
                <a:lnTo>
                  <a:pt x="6087" y="2145"/>
                </a:lnTo>
                <a:lnTo>
                  <a:pt x="6079" y="2145"/>
                </a:lnTo>
                <a:lnTo>
                  <a:pt x="6070" y="2145"/>
                </a:lnTo>
                <a:lnTo>
                  <a:pt x="6070" y="2153"/>
                </a:lnTo>
                <a:lnTo>
                  <a:pt x="6079" y="2153"/>
                </a:lnTo>
                <a:lnTo>
                  <a:pt x="6079" y="2162"/>
                </a:lnTo>
                <a:lnTo>
                  <a:pt x="6070" y="2171"/>
                </a:lnTo>
                <a:lnTo>
                  <a:pt x="6070" y="2180"/>
                </a:lnTo>
                <a:lnTo>
                  <a:pt x="6079" y="2180"/>
                </a:lnTo>
                <a:lnTo>
                  <a:pt x="6079" y="2189"/>
                </a:lnTo>
                <a:lnTo>
                  <a:pt x="6079" y="2198"/>
                </a:lnTo>
                <a:lnTo>
                  <a:pt x="6079" y="2206"/>
                </a:lnTo>
                <a:lnTo>
                  <a:pt x="6079" y="2215"/>
                </a:lnTo>
                <a:lnTo>
                  <a:pt x="6079" y="2224"/>
                </a:lnTo>
                <a:lnTo>
                  <a:pt x="6087" y="2233"/>
                </a:lnTo>
                <a:lnTo>
                  <a:pt x="6105" y="2233"/>
                </a:lnTo>
                <a:lnTo>
                  <a:pt x="6114" y="2242"/>
                </a:lnTo>
                <a:lnTo>
                  <a:pt x="6123" y="2251"/>
                </a:lnTo>
                <a:lnTo>
                  <a:pt x="6114" y="2259"/>
                </a:lnTo>
                <a:lnTo>
                  <a:pt x="6105" y="2268"/>
                </a:lnTo>
                <a:lnTo>
                  <a:pt x="6105" y="2277"/>
                </a:lnTo>
                <a:lnTo>
                  <a:pt x="6123" y="2286"/>
                </a:lnTo>
                <a:lnTo>
                  <a:pt x="6087" y="2295"/>
                </a:lnTo>
                <a:lnTo>
                  <a:pt x="6079" y="2286"/>
                </a:lnTo>
                <a:lnTo>
                  <a:pt x="6070" y="2286"/>
                </a:lnTo>
                <a:lnTo>
                  <a:pt x="6070" y="2295"/>
                </a:lnTo>
                <a:lnTo>
                  <a:pt x="6061" y="2295"/>
                </a:lnTo>
                <a:lnTo>
                  <a:pt x="6061" y="2303"/>
                </a:lnTo>
                <a:lnTo>
                  <a:pt x="6052" y="2303"/>
                </a:lnTo>
                <a:lnTo>
                  <a:pt x="6052" y="2312"/>
                </a:lnTo>
                <a:lnTo>
                  <a:pt x="6052" y="2321"/>
                </a:lnTo>
                <a:lnTo>
                  <a:pt x="6052" y="2330"/>
                </a:lnTo>
                <a:lnTo>
                  <a:pt x="6052" y="2348"/>
                </a:lnTo>
                <a:lnTo>
                  <a:pt x="6043" y="2374"/>
                </a:lnTo>
                <a:lnTo>
                  <a:pt x="6035" y="2383"/>
                </a:lnTo>
                <a:lnTo>
                  <a:pt x="6008" y="2409"/>
                </a:lnTo>
                <a:lnTo>
                  <a:pt x="5999" y="2418"/>
                </a:lnTo>
                <a:lnTo>
                  <a:pt x="5999" y="2427"/>
                </a:lnTo>
                <a:lnTo>
                  <a:pt x="5999" y="2445"/>
                </a:lnTo>
                <a:lnTo>
                  <a:pt x="5990" y="2454"/>
                </a:lnTo>
                <a:lnTo>
                  <a:pt x="5982" y="2462"/>
                </a:lnTo>
                <a:lnTo>
                  <a:pt x="5973" y="2462"/>
                </a:lnTo>
                <a:lnTo>
                  <a:pt x="5964" y="2462"/>
                </a:lnTo>
                <a:lnTo>
                  <a:pt x="5955" y="2480"/>
                </a:lnTo>
                <a:lnTo>
                  <a:pt x="5946" y="2489"/>
                </a:lnTo>
                <a:lnTo>
                  <a:pt x="5937" y="2489"/>
                </a:lnTo>
                <a:lnTo>
                  <a:pt x="5929" y="2480"/>
                </a:lnTo>
                <a:lnTo>
                  <a:pt x="5929" y="2471"/>
                </a:lnTo>
                <a:lnTo>
                  <a:pt x="5929" y="2462"/>
                </a:lnTo>
                <a:lnTo>
                  <a:pt x="5893" y="2436"/>
                </a:lnTo>
                <a:lnTo>
                  <a:pt x="5876" y="2418"/>
                </a:lnTo>
                <a:lnTo>
                  <a:pt x="5867" y="2392"/>
                </a:lnTo>
                <a:lnTo>
                  <a:pt x="5867" y="2383"/>
                </a:lnTo>
                <a:lnTo>
                  <a:pt x="5867" y="2365"/>
                </a:lnTo>
                <a:lnTo>
                  <a:pt x="5858" y="2356"/>
                </a:lnTo>
                <a:lnTo>
                  <a:pt x="5867" y="2348"/>
                </a:lnTo>
                <a:lnTo>
                  <a:pt x="5876" y="2339"/>
                </a:lnTo>
                <a:lnTo>
                  <a:pt x="5876" y="2348"/>
                </a:lnTo>
                <a:lnTo>
                  <a:pt x="5885" y="2356"/>
                </a:lnTo>
                <a:lnTo>
                  <a:pt x="5893" y="2356"/>
                </a:lnTo>
                <a:lnTo>
                  <a:pt x="5902" y="2348"/>
                </a:lnTo>
                <a:lnTo>
                  <a:pt x="5902" y="2339"/>
                </a:lnTo>
                <a:lnTo>
                  <a:pt x="5902" y="2330"/>
                </a:lnTo>
                <a:lnTo>
                  <a:pt x="5902" y="2321"/>
                </a:lnTo>
                <a:lnTo>
                  <a:pt x="5893" y="2312"/>
                </a:lnTo>
                <a:lnTo>
                  <a:pt x="5893" y="2295"/>
                </a:lnTo>
                <a:lnTo>
                  <a:pt x="5885" y="2286"/>
                </a:lnTo>
                <a:lnTo>
                  <a:pt x="5876" y="2268"/>
                </a:lnTo>
                <a:lnTo>
                  <a:pt x="5867" y="2259"/>
                </a:lnTo>
                <a:lnTo>
                  <a:pt x="5840" y="2251"/>
                </a:lnTo>
                <a:lnTo>
                  <a:pt x="5832" y="2242"/>
                </a:lnTo>
                <a:lnTo>
                  <a:pt x="5823" y="2233"/>
                </a:lnTo>
                <a:lnTo>
                  <a:pt x="5814" y="2224"/>
                </a:lnTo>
                <a:lnTo>
                  <a:pt x="5805" y="2224"/>
                </a:lnTo>
                <a:lnTo>
                  <a:pt x="5796" y="2224"/>
                </a:lnTo>
                <a:lnTo>
                  <a:pt x="5787" y="2224"/>
                </a:lnTo>
                <a:lnTo>
                  <a:pt x="5779" y="2251"/>
                </a:lnTo>
                <a:lnTo>
                  <a:pt x="5770" y="2259"/>
                </a:lnTo>
                <a:lnTo>
                  <a:pt x="5761" y="2268"/>
                </a:lnTo>
                <a:lnTo>
                  <a:pt x="5761" y="2286"/>
                </a:lnTo>
                <a:lnTo>
                  <a:pt x="5761" y="2295"/>
                </a:lnTo>
                <a:lnTo>
                  <a:pt x="5752" y="2303"/>
                </a:lnTo>
                <a:lnTo>
                  <a:pt x="5752" y="2312"/>
                </a:lnTo>
                <a:lnTo>
                  <a:pt x="5752" y="2321"/>
                </a:lnTo>
                <a:lnTo>
                  <a:pt x="5743" y="2339"/>
                </a:lnTo>
                <a:lnTo>
                  <a:pt x="5735" y="2339"/>
                </a:lnTo>
                <a:lnTo>
                  <a:pt x="5735" y="2348"/>
                </a:lnTo>
                <a:lnTo>
                  <a:pt x="5726" y="2348"/>
                </a:lnTo>
                <a:lnTo>
                  <a:pt x="5726" y="2356"/>
                </a:lnTo>
                <a:lnTo>
                  <a:pt x="5726" y="2348"/>
                </a:lnTo>
                <a:lnTo>
                  <a:pt x="5717" y="2348"/>
                </a:lnTo>
                <a:lnTo>
                  <a:pt x="5717" y="2339"/>
                </a:lnTo>
                <a:lnTo>
                  <a:pt x="5708" y="2339"/>
                </a:lnTo>
                <a:lnTo>
                  <a:pt x="5699" y="2330"/>
                </a:lnTo>
                <a:lnTo>
                  <a:pt x="5699" y="2321"/>
                </a:lnTo>
                <a:lnTo>
                  <a:pt x="5699" y="2303"/>
                </a:lnTo>
                <a:lnTo>
                  <a:pt x="5708" y="2295"/>
                </a:lnTo>
                <a:lnTo>
                  <a:pt x="5699" y="2286"/>
                </a:lnTo>
                <a:lnTo>
                  <a:pt x="5699" y="2277"/>
                </a:lnTo>
                <a:lnTo>
                  <a:pt x="5708" y="2277"/>
                </a:lnTo>
                <a:lnTo>
                  <a:pt x="5699" y="2268"/>
                </a:lnTo>
                <a:lnTo>
                  <a:pt x="5690" y="2242"/>
                </a:lnTo>
                <a:lnTo>
                  <a:pt x="5655" y="2224"/>
                </a:lnTo>
                <a:lnTo>
                  <a:pt x="5655" y="2215"/>
                </a:lnTo>
                <a:lnTo>
                  <a:pt x="5664" y="2215"/>
                </a:lnTo>
                <a:lnTo>
                  <a:pt x="5664" y="2224"/>
                </a:lnTo>
                <a:lnTo>
                  <a:pt x="5673" y="2224"/>
                </a:lnTo>
                <a:lnTo>
                  <a:pt x="5682" y="2224"/>
                </a:lnTo>
                <a:lnTo>
                  <a:pt x="5682" y="2215"/>
                </a:lnTo>
                <a:lnTo>
                  <a:pt x="5690" y="2206"/>
                </a:lnTo>
                <a:lnTo>
                  <a:pt x="5699" y="2198"/>
                </a:lnTo>
                <a:lnTo>
                  <a:pt x="5708" y="2198"/>
                </a:lnTo>
                <a:lnTo>
                  <a:pt x="5699" y="2189"/>
                </a:lnTo>
                <a:lnTo>
                  <a:pt x="5690" y="2189"/>
                </a:lnTo>
                <a:lnTo>
                  <a:pt x="5682" y="2189"/>
                </a:lnTo>
                <a:lnTo>
                  <a:pt x="5673" y="2189"/>
                </a:lnTo>
                <a:lnTo>
                  <a:pt x="5646" y="2189"/>
                </a:lnTo>
                <a:lnTo>
                  <a:pt x="5637" y="2189"/>
                </a:lnTo>
                <a:lnTo>
                  <a:pt x="5646" y="2180"/>
                </a:lnTo>
                <a:lnTo>
                  <a:pt x="5655" y="2180"/>
                </a:lnTo>
                <a:lnTo>
                  <a:pt x="5655" y="2171"/>
                </a:lnTo>
                <a:lnTo>
                  <a:pt x="5637" y="2171"/>
                </a:lnTo>
                <a:lnTo>
                  <a:pt x="5629" y="2180"/>
                </a:lnTo>
                <a:lnTo>
                  <a:pt x="5611" y="2189"/>
                </a:lnTo>
                <a:lnTo>
                  <a:pt x="5602" y="2189"/>
                </a:lnTo>
                <a:lnTo>
                  <a:pt x="5576" y="2180"/>
                </a:lnTo>
                <a:lnTo>
                  <a:pt x="5576" y="2171"/>
                </a:lnTo>
                <a:lnTo>
                  <a:pt x="5558" y="2171"/>
                </a:lnTo>
                <a:lnTo>
                  <a:pt x="5549" y="2171"/>
                </a:lnTo>
                <a:lnTo>
                  <a:pt x="5532" y="2171"/>
                </a:lnTo>
                <a:lnTo>
                  <a:pt x="5540" y="2162"/>
                </a:lnTo>
                <a:lnTo>
                  <a:pt x="5576" y="2145"/>
                </a:lnTo>
                <a:lnTo>
                  <a:pt x="5593" y="2127"/>
                </a:lnTo>
                <a:lnTo>
                  <a:pt x="5593" y="2118"/>
                </a:lnTo>
                <a:lnTo>
                  <a:pt x="5585" y="2118"/>
                </a:lnTo>
                <a:lnTo>
                  <a:pt x="5558" y="2118"/>
                </a:lnTo>
                <a:lnTo>
                  <a:pt x="5558" y="2109"/>
                </a:lnTo>
                <a:lnTo>
                  <a:pt x="5567" y="2101"/>
                </a:lnTo>
                <a:lnTo>
                  <a:pt x="5576" y="2092"/>
                </a:lnTo>
                <a:lnTo>
                  <a:pt x="5576" y="2101"/>
                </a:lnTo>
                <a:lnTo>
                  <a:pt x="5585" y="2101"/>
                </a:lnTo>
                <a:lnTo>
                  <a:pt x="5593" y="2109"/>
                </a:lnTo>
                <a:lnTo>
                  <a:pt x="5602" y="2109"/>
                </a:lnTo>
                <a:lnTo>
                  <a:pt x="5620" y="2109"/>
                </a:lnTo>
                <a:lnTo>
                  <a:pt x="5629" y="2109"/>
                </a:lnTo>
                <a:lnTo>
                  <a:pt x="5629" y="2101"/>
                </a:lnTo>
                <a:lnTo>
                  <a:pt x="5620" y="2101"/>
                </a:lnTo>
                <a:lnTo>
                  <a:pt x="5620" y="2092"/>
                </a:lnTo>
                <a:lnTo>
                  <a:pt x="5611" y="2083"/>
                </a:lnTo>
                <a:lnTo>
                  <a:pt x="5602" y="2083"/>
                </a:lnTo>
                <a:lnTo>
                  <a:pt x="5602" y="2092"/>
                </a:lnTo>
                <a:lnTo>
                  <a:pt x="5593" y="2092"/>
                </a:lnTo>
                <a:lnTo>
                  <a:pt x="5593" y="2083"/>
                </a:lnTo>
                <a:lnTo>
                  <a:pt x="5593" y="2074"/>
                </a:lnTo>
                <a:lnTo>
                  <a:pt x="5576" y="2065"/>
                </a:lnTo>
                <a:lnTo>
                  <a:pt x="5576" y="2048"/>
                </a:lnTo>
                <a:lnTo>
                  <a:pt x="5567" y="2039"/>
                </a:lnTo>
                <a:lnTo>
                  <a:pt x="5549" y="2039"/>
                </a:lnTo>
                <a:lnTo>
                  <a:pt x="5549" y="2030"/>
                </a:lnTo>
                <a:lnTo>
                  <a:pt x="5540" y="2021"/>
                </a:lnTo>
                <a:lnTo>
                  <a:pt x="5523" y="2012"/>
                </a:lnTo>
                <a:lnTo>
                  <a:pt x="5532" y="2003"/>
                </a:lnTo>
                <a:lnTo>
                  <a:pt x="5532" y="1986"/>
                </a:lnTo>
                <a:lnTo>
                  <a:pt x="5532" y="1977"/>
                </a:lnTo>
                <a:lnTo>
                  <a:pt x="5523" y="1959"/>
                </a:lnTo>
                <a:lnTo>
                  <a:pt x="5523" y="1950"/>
                </a:lnTo>
                <a:lnTo>
                  <a:pt x="5505" y="1933"/>
                </a:lnTo>
                <a:lnTo>
                  <a:pt x="5488" y="1924"/>
                </a:lnTo>
                <a:lnTo>
                  <a:pt x="5479" y="1915"/>
                </a:lnTo>
                <a:lnTo>
                  <a:pt x="5461" y="1906"/>
                </a:lnTo>
                <a:lnTo>
                  <a:pt x="5470" y="1898"/>
                </a:lnTo>
                <a:lnTo>
                  <a:pt x="5470" y="1889"/>
                </a:lnTo>
                <a:lnTo>
                  <a:pt x="5461" y="1889"/>
                </a:lnTo>
                <a:lnTo>
                  <a:pt x="5443" y="1889"/>
                </a:lnTo>
                <a:lnTo>
                  <a:pt x="5435" y="1889"/>
                </a:lnTo>
                <a:lnTo>
                  <a:pt x="5426" y="1889"/>
                </a:lnTo>
                <a:lnTo>
                  <a:pt x="5417" y="1880"/>
                </a:lnTo>
                <a:lnTo>
                  <a:pt x="5408" y="1871"/>
                </a:lnTo>
                <a:lnTo>
                  <a:pt x="5408" y="1862"/>
                </a:lnTo>
                <a:lnTo>
                  <a:pt x="5399" y="1862"/>
                </a:lnTo>
                <a:lnTo>
                  <a:pt x="5390" y="1862"/>
                </a:lnTo>
                <a:lnTo>
                  <a:pt x="5382" y="1862"/>
                </a:lnTo>
                <a:lnTo>
                  <a:pt x="5355" y="1871"/>
                </a:lnTo>
                <a:lnTo>
                  <a:pt x="5338" y="1889"/>
                </a:lnTo>
                <a:lnTo>
                  <a:pt x="5329" y="1898"/>
                </a:lnTo>
                <a:lnTo>
                  <a:pt x="5311" y="1915"/>
                </a:lnTo>
                <a:lnTo>
                  <a:pt x="5311" y="1924"/>
                </a:lnTo>
                <a:lnTo>
                  <a:pt x="5320" y="1924"/>
                </a:lnTo>
                <a:lnTo>
                  <a:pt x="5329" y="1924"/>
                </a:lnTo>
                <a:lnTo>
                  <a:pt x="5338" y="1924"/>
                </a:lnTo>
                <a:lnTo>
                  <a:pt x="5346" y="1924"/>
                </a:lnTo>
                <a:lnTo>
                  <a:pt x="5338" y="1933"/>
                </a:lnTo>
                <a:lnTo>
                  <a:pt x="5329" y="1950"/>
                </a:lnTo>
                <a:lnTo>
                  <a:pt x="5320" y="1950"/>
                </a:lnTo>
                <a:lnTo>
                  <a:pt x="5311" y="1942"/>
                </a:lnTo>
                <a:lnTo>
                  <a:pt x="5302" y="1942"/>
                </a:lnTo>
                <a:lnTo>
                  <a:pt x="5293" y="1942"/>
                </a:lnTo>
                <a:lnTo>
                  <a:pt x="5285" y="1950"/>
                </a:lnTo>
                <a:lnTo>
                  <a:pt x="5267" y="1959"/>
                </a:lnTo>
                <a:lnTo>
                  <a:pt x="5267" y="1968"/>
                </a:lnTo>
                <a:lnTo>
                  <a:pt x="5267" y="1977"/>
                </a:lnTo>
                <a:lnTo>
                  <a:pt x="5258" y="1977"/>
                </a:lnTo>
                <a:lnTo>
                  <a:pt x="5267" y="1986"/>
                </a:lnTo>
                <a:lnTo>
                  <a:pt x="5267" y="1995"/>
                </a:lnTo>
                <a:lnTo>
                  <a:pt x="5258" y="2012"/>
                </a:lnTo>
                <a:lnTo>
                  <a:pt x="5258" y="2021"/>
                </a:lnTo>
                <a:lnTo>
                  <a:pt x="5276" y="2039"/>
                </a:lnTo>
                <a:lnTo>
                  <a:pt x="5285" y="2039"/>
                </a:lnTo>
                <a:lnTo>
                  <a:pt x="5311" y="2039"/>
                </a:lnTo>
                <a:lnTo>
                  <a:pt x="5302" y="2048"/>
                </a:lnTo>
                <a:lnTo>
                  <a:pt x="5311" y="2056"/>
                </a:lnTo>
                <a:lnTo>
                  <a:pt x="5293" y="2048"/>
                </a:lnTo>
                <a:lnTo>
                  <a:pt x="5293" y="2056"/>
                </a:lnTo>
                <a:lnTo>
                  <a:pt x="5285" y="2056"/>
                </a:lnTo>
                <a:lnTo>
                  <a:pt x="5276" y="2056"/>
                </a:lnTo>
                <a:lnTo>
                  <a:pt x="5276" y="2065"/>
                </a:lnTo>
                <a:lnTo>
                  <a:pt x="5258" y="2083"/>
                </a:lnTo>
                <a:lnTo>
                  <a:pt x="5258" y="2092"/>
                </a:lnTo>
                <a:lnTo>
                  <a:pt x="5258" y="2101"/>
                </a:lnTo>
                <a:lnTo>
                  <a:pt x="5267" y="2109"/>
                </a:lnTo>
                <a:lnTo>
                  <a:pt x="5285" y="2127"/>
                </a:lnTo>
                <a:lnTo>
                  <a:pt x="5285" y="2136"/>
                </a:lnTo>
                <a:lnTo>
                  <a:pt x="5293" y="2145"/>
                </a:lnTo>
                <a:lnTo>
                  <a:pt x="5293" y="2153"/>
                </a:lnTo>
                <a:lnTo>
                  <a:pt x="5302" y="2153"/>
                </a:lnTo>
                <a:lnTo>
                  <a:pt x="5311" y="2153"/>
                </a:lnTo>
                <a:lnTo>
                  <a:pt x="5320" y="2153"/>
                </a:lnTo>
                <a:lnTo>
                  <a:pt x="5329" y="2162"/>
                </a:lnTo>
                <a:lnTo>
                  <a:pt x="5338" y="2162"/>
                </a:lnTo>
                <a:lnTo>
                  <a:pt x="5355" y="2171"/>
                </a:lnTo>
                <a:lnTo>
                  <a:pt x="5390" y="2180"/>
                </a:lnTo>
                <a:lnTo>
                  <a:pt x="5399" y="2171"/>
                </a:lnTo>
                <a:lnTo>
                  <a:pt x="5408" y="2180"/>
                </a:lnTo>
                <a:lnTo>
                  <a:pt x="5417" y="2189"/>
                </a:lnTo>
                <a:lnTo>
                  <a:pt x="5426" y="2198"/>
                </a:lnTo>
                <a:lnTo>
                  <a:pt x="5435" y="2198"/>
                </a:lnTo>
                <a:lnTo>
                  <a:pt x="5443" y="2198"/>
                </a:lnTo>
                <a:lnTo>
                  <a:pt x="5452" y="2198"/>
                </a:lnTo>
                <a:lnTo>
                  <a:pt x="5461" y="2189"/>
                </a:lnTo>
                <a:lnTo>
                  <a:pt x="5470" y="2189"/>
                </a:lnTo>
                <a:lnTo>
                  <a:pt x="5479" y="2198"/>
                </a:lnTo>
                <a:lnTo>
                  <a:pt x="5479" y="2206"/>
                </a:lnTo>
                <a:lnTo>
                  <a:pt x="5488" y="2206"/>
                </a:lnTo>
                <a:lnTo>
                  <a:pt x="5488" y="2215"/>
                </a:lnTo>
                <a:lnTo>
                  <a:pt x="5479" y="2215"/>
                </a:lnTo>
                <a:lnTo>
                  <a:pt x="5470" y="2224"/>
                </a:lnTo>
                <a:lnTo>
                  <a:pt x="5461" y="2224"/>
                </a:lnTo>
                <a:lnTo>
                  <a:pt x="5479" y="2206"/>
                </a:lnTo>
                <a:lnTo>
                  <a:pt x="5461" y="2206"/>
                </a:lnTo>
                <a:lnTo>
                  <a:pt x="5435" y="2215"/>
                </a:lnTo>
                <a:lnTo>
                  <a:pt x="5426" y="2215"/>
                </a:lnTo>
                <a:lnTo>
                  <a:pt x="5426" y="2224"/>
                </a:lnTo>
                <a:lnTo>
                  <a:pt x="5426" y="2242"/>
                </a:lnTo>
                <a:lnTo>
                  <a:pt x="5435" y="2242"/>
                </a:lnTo>
                <a:lnTo>
                  <a:pt x="5443" y="2242"/>
                </a:lnTo>
                <a:lnTo>
                  <a:pt x="5435" y="2251"/>
                </a:lnTo>
                <a:lnTo>
                  <a:pt x="5417" y="2259"/>
                </a:lnTo>
                <a:lnTo>
                  <a:pt x="5408" y="2268"/>
                </a:lnTo>
                <a:lnTo>
                  <a:pt x="5408" y="2286"/>
                </a:lnTo>
                <a:lnTo>
                  <a:pt x="5417" y="2295"/>
                </a:lnTo>
                <a:lnTo>
                  <a:pt x="5435" y="2286"/>
                </a:lnTo>
                <a:lnTo>
                  <a:pt x="5443" y="2286"/>
                </a:lnTo>
                <a:lnTo>
                  <a:pt x="5452" y="2277"/>
                </a:lnTo>
                <a:lnTo>
                  <a:pt x="5452" y="2268"/>
                </a:lnTo>
                <a:lnTo>
                  <a:pt x="5452" y="2259"/>
                </a:lnTo>
                <a:lnTo>
                  <a:pt x="5461" y="2259"/>
                </a:lnTo>
                <a:lnTo>
                  <a:pt x="5470" y="2268"/>
                </a:lnTo>
                <a:lnTo>
                  <a:pt x="5470" y="2277"/>
                </a:lnTo>
                <a:lnTo>
                  <a:pt x="5470" y="2286"/>
                </a:lnTo>
                <a:lnTo>
                  <a:pt x="5470" y="2295"/>
                </a:lnTo>
                <a:lnTo>
                  <a:pt x="5470" y="2303"/>
                </a:lnTo>
                <a:lnTo>
                  <a:pt x="5479" y="2303"/>
                </a:lnTo>
                <a:lnTo>
                  <a:pt x="5488" y="2303"/>
                </a:lnTo>
                <a:lnTo>
                  <a:pt x="5488" y="2312"/>
                </a:lnTo>
                <a:lnTo>
                  <a:pt x="5470" y="2312"/>
                </a:lnTo>
                <a:lnTo>
                  <a:pt x="5452" y="2321"/>
                </a:lnTo>
                <a:lnTo>
                  <a:pt x="5443" y="2339"/>
                </a:lnTo>
                <a:lnTo>
                  <a:pt x="5426" y="2348"/>
                </a:lnTo>
                <a:lnTo>
                  <a:pt x="5417" y="2356"/>
                </a:lnTo>
                <a:lnTo>
                  <a:pt x="5408" y="2365"/>
                </a:lnTo>
                <a:lnTo>
                  <a:pt x="5390" y="2374"/>
                </a:lnTo>
                <a:lnTo>
                  <a:pt x="5382" y="2383"/>
                </a:lnTo>
                <a:lnTo>
                  <a:pt x="5364" y="2374"/>
                </a:lnTo>
                <a:lnTo>
                  <a:pt x="5355" y="2374"/>
                </a:lnTo>
                <a:lnTo>
                  <a:pt x="5346" y="2374"/>
                </a:lnTo>
                <a:lnTo>
                  <a:pt x="5346" y="2383"/>
                </a:lnTo>
                <a:lnTo>
                  <a:pt x="5338" y="2383"/>
                </a:lnTo>
                <a:lnTo>
                  <a:pt x="5329" y="2418"/>
                </a:lnTo>
                <a:lnTo>
                  <a:pt x="5329" y="2427"/>
                </a:lnTo>
                <a:lnTo>
                  <a:pt x="5338" y="2436"/>
                </a:lnTo>
                <a:lnTo>
                  <a:pt x="5346" y="2445"/>
                </a:lnTo>
                <a:lnTo>
                  <a:pt x="5355" y="2462"/>
                </a:lnTo>
                <a:lnTo>
                  <a:pt x="5355" y="2480"/>
                </a:lnTo>
                <a:lnTo>
                  <a:pt x="5355" y="2489"/>
                </a:lnTo>
                <a:lnTo>
                  <a:pt x="5346" y="2515"/>
                </a:lnTo>
                <a:lnTo>
                  <a:pt x="5338" y="2524"/>
                </a:lnTo>
                <a:lnTo>
                  <a:pt x="5329" y="2524"/>
                </a:lnTo>
                <a:lnTo>
                  <a:pt x="5302" y="2515"/>
                </a:lnTo>
                <a:lnTo>
                  <a:pt x="5293" y="2524"/>
                </a:lnTo>
                <a:lnTo>
                  <a:pt x="5302" y="2524"/>
                </a:lnTo>
                <a:lnTo>
                  <a:pt x="5320" y="2542"/>
                </a:lnTo>
                <a:lnTo>
                  <a:pt x="5320" y="2551"/>
                </a:lnTo>
                <a:lnTo>
                  <a:pt x="5320" y="2559"/>
                </a:lnTo>
                <a:lnTo>
                  <a:pt x="5311" y="2551"/>
                </a:lnTo>
                <a:lnTo>
                  <a:pt x="5311" y="2542"/>
                </a:lnTo>
                <a:lnTo>
                  <a:pt x="5276" y="2515"/>
                </a:lnTo>
                <a:lnTo>
                  <a:pt x="5267" y="2506"/>
                </a:lnTo>
                <a:lnTo>
                  <a:pt x="5276" y="2506"/>
                </a:lnTo>
                <a:lnTo>
                  <a:pt x="5285" y="2515"/>
                </a:lnTo>
                <a:lnTo>
                  <a:pt x="5293" y="2515"/>
                </a:lnTo>
                <a:lnTo>
                  <a:pt x="5302" y="2506"/>
                </a:lnTo>
                <a:lnTo>
                  <a:pt x="5311" y="2515"/>
                </a:lnTo>
                <a:lnTo>
                  <a:pt x="5320" y="2515"/>
                </a:lnTo>
                <a:lnTo>
                  <a:pt x="5329" y="2515"/>
                </a:lnTo>
                <a:lnTo>
                  <a:pt x="5338" y="2515"/>
                </a:lnTo>
                <a:lnTo>
                  <a:pt x="5346" y="2506"/>
                </a:lnTo>
                <a:lnTo>
                  <a:pt x="5346" y="2498"/>
                </a:lnTo>
                <a:lnTo>
                  <a:pt x="5346" y="2489"/>
                </a:lnTo>
                <a:lnTo>
                  <a:pt x="5338" y="2489"/>
                </a:lnTo>
                <a:lnTo>
                  <a:pt x="5338" y="2480"/>
                </a:lnTo>
                <a:lnTo>
                  <a:pt x="5329" y="2489"/>
                </a:lnTo>
                <a:lnTo>
                  <a:pt x="5320" y="2489"/>
                </a:lnTo>
                <a:lnTo>
                  <a:pt x="5320" y="2471"/>
                </a:lnTo>
                <a:lnTo>
                  <a:pt x="5311" y="2471"/>
                </a:lnTo>
                <a:lnTo>
                  <a:pt x="5302" y="2480"/>
                </a:lnTo>
                <a:lnTo>
                  <a:pt x="5293" y="2480"/>
                </a:lnTo>
                <a:lnTo>
                  <a:pt x="5285" y="2471"/>
                </a:lnTo>
                <a:lnTo>
                  <a:pt x="5285" y="2462"/>
                </a:lnTo>
                <a:lnTo>
                  <a:pt x="5276" y="2445"/>
                </a:lnTo>
                <a:lnTo>
                  <a:pt x="5285" y="2427"/>
                </a:lnTo>
                <a:lnTo>
                  <a:pt x="5285" y="2418"/>
                </a:lnTo>
                <a:lnTo>
                  <a:pt x="5285" y="2409"/>
                </a:lnTo>
                <a:lnTo>
                  <a:pt x="5302" y="2365"/>
                </a:lnTo>
                <a:lnTo>
                  <a:pt x="5302" y="2356"/>
                </a:lnTo>
                <a:lnTo>
                  <a:pt x="5293" y="2356"/>
                </a:lnTo>
                <a:lnTo>
                  <a:pt x="5267" y="2365"/>
                </a:lnTo>
                <a:lnTo>
                  <a:pt x="5267" y="2374"/>
                </a:lnTo>
                <a:lnTo>
                  <a:pt x="5258" y="2374"/>
                </a:lnTo>
                <a:lnTo>
                  <a:pt x="5258" y="2383"/>
                </a:lnTo>
                <a:lnTo>
                  <a:pt x="5249" y="2383"/>
                </a:lnTo>
                <a:lnTo>
                  <a:pt x="5249" y="2374"/>
                </a:lnTo>
                <a:lnTo>
                  <a:pt x="5267" y="2356"/>
                </a:lnTo>
                <a:lnTo>
                  <a:pt x="5267" y="2348"/>
                </a:lnTo>
                <a:lnTo>
                  <a:pt x="5258" y="2356"/>
                </a:lnTo>
                <a:lnTo>
                  <a:pt x="5232" y="2356"/>
                </a:lnTo>
                <a:lnTo>
                  <a:pt x="5232" y="2348"/>
                </a:lnTo>
                <a:lnTo>
                  <a:pt x="5223" y="2348"/>
                </a:lnTo>
                <a:lnTo>
                  <a:pt x="5214" y="2339"/>
                </a:lnTo>
                <a:lnTo>
                  <a:pt x="5205" y="2330"/>
                </a:lnTo>
                <a:lnTo>
                  <a:pt x="5205" y="2321"/>
                </a:lnTo>
                <a:lnTo>
                  <a:pt x="5196" y="2321"/>
                </a:lnTo>
                <a:lnTo>
                  <a:pt x="5188" y="2321"/>
                </a:lnTo>
                <a:lnTo>
                  <a:pt x="5179" y="2321"/>
                </a:lnTo>
                <a:lnTo>
                  <a:pt x="5170" y="2321"/>
                </a:lnTo>
                <a:lnTo>
                  <a:pt x="5161" y="2321"/>
                </a:lnTo>
                <a:lnTo>
                  <a:pt x="5161" y="2330"/>
                </a:lnTo>
                <a:lnTo>
                  <a:pt x="5170" y="2339"/>
                </a:lnTo>
                <a:lnTo>
                  <a:pt x="5143" y="2339"/>
                </a:lnTo>
                <a:lnTo>
                  <a:pt x="5135" y="2348"/>
                </a:lnTo>
                <a:lnTo>
                  <a:pt x="5117" y="2339"/>
                </a:lnTo>
                <a:lnTo>
                  <a:pt x="5108" y="2339"/>
                </a:lnTo>
                <a:lnTo>
                  <a:pt x="5108" y="2348"/>
                </a:lnTo>
                <a:lnTo>
                  <a:pt x="5117" y="2356"/>
                </a:lnTo>
                <a:lnTo>
                  <a:pt x="5126" y="2365"/>
                </a:lnTo>
                <a:lnTo>
                  <a:pt x="5126" y="2374"/>
                </a:lnTo>
                <a:lnTo>
                  <a:pt x="5117" y="2365"/>
                </a:lnTo>
                <a:lnTo>
                  <a:pt x="5117" y="2374"/>
                </a:lnTo>
                <a:lnTo>
                  <a:pt x="5126" y="2374"/>
                </a:lnTo>
                <a:lnTo>
                  <a:pt x="5143" y="2392"/>
                </a:lnTo>
                <a:lnTo>
                  <a:pt x="5143" y="2401"/>
                </a:lnTo>
                <a:lnTo>
                  <a:pt x="5161" y="2392"/>
                </a:lnTo>
                <a:lnTo>
                  <a:pt x="5170" y="2392"/>
                </a:lnTo>
                <a:lnTo>
                  <a:pt x="5188" y="2392"/>
                </a:lnTo>
                <a:lnTo>
                  <a:pt x="5205" y="2401"/>
                </a:lnTo>
                <a:lnTo>
                  <a:pt x="5214" y="2401"/>
                </a:lnTo>
                <a:lnTo>
                  <a:pt x="5214" y="2409"/>
                </a:lnTo>
                <a:lnTo>
                  <a:pt x="5214" y="2418"/>
                </a:lnTo>
                <a:lnTo>
                  <a:pt x="5214" y="2427"/>
                </a:lnTo>
                <a:lnTo>
                  <a:pt x="5205" y="2427"/>
                </a:lnTo>
                <a:lnTo>
                  <a:pt x="5196" y="2436"/>
                </a:lnTo>
                <a:lnTo>
                  <a:pt x="5179" y="2436"/>
                </a:lnTo>
                <a:lnTo>
                  <a:pt x="5161" y="2418"/>
                </a:lnTo>
                <a:lnTo>
                  <a:pt x="5152" y="2418"/>
                </a:lnTo>
                <a:lnTo>
                  <a:pt x="5126" y="2383"/>
                </a:lnTo>
                <a:lnTo>
                  <a:pt x="5117" y="2383"/>
                </a:lnTo>
                <a:lnTo>
                  <a:pt x="5108" y="2374"/>
                </a:lnTo>
                <a:lnTo>
                  <a:pt x="5099" y="2374"/>
                </a:lnTo>
                <a:lnTo>
                  <a:pt x="5099" y="2383"/>
                </a:lnTo>
                <a:lnTo>
                  <a:pt x="5099" y="2392"/>
                </a:lnTo>
                <a:lnTo>
                  <a:pt x="5108" y="2401"/>
                </a:lnTo>
                <a:lnTo>
                  <a:pt x="5117" y="2401"/>
                </a:lnTo>
                <a:lnTo>
                  <a:pt x="5126" y="2409"/>
                </a:lnTo>
                <a:lnTo>
                  <a:pt x="5117" y="2409"/>
                </a:lnTo>
                <a:lnTo>
                  <a:pt x="5099" y="2409"/>
                </a:lnTo>
                <a:lnTo>
                  <a:pt x="5091" y="2418"/>
                </a:lnTo>
                <a:lnTo>
                  <a:pt x="5082" y="2418"/>
                </a:lnTo>
                <a:lnTo>
                  <a:pt x="5073" y="2418"/>
                </a:lnTo>
                <a:lnTo>
                  <a:pt x="5055" y="2418"/>
                </a:lnTo>
                <a:lnTo>
                  <a:pt x="5046" y="2409"/>
                </a:lnTo>
                <a:lnTo>
                  <a:pt x="5020" y="2409"/>
                </a:lnTo>
                <a:lnTo>
                  <a:pt x="4993" y="2409"/>
                </a:lnTo>
                <a:lnTo>
                  <a:pt x="4976" y="2409"/>
                </a:lnTo>
                <a:lnTo>
                  <a:pt x="4967" y="2409"/>
                </a:lnTo>
                <a:lnTo>
                  <a:pt x="4958" y="2409"/>
                </a:lnTo>
                <a:lnTo>
                  <a:pt x="4949" y="2409"/>
                </a:lnTo>
                <a:lnTo>
                  <a:pt x="4941" y="2409"/>
                </a:lnTo>
                <a:lnTo>
                  <a:pt x="4932" y="2418"/>
                </a:lnTo>
                <a:lnTo>
                  <a:pt x="4923" y="2418"/>
                </a:lnTo>
                <a:lnTo>
                  <a:pt x="4896" y="2427"/>
                </a:lnTo>
                <a:lnTo>
                  <a:pt x="4879" y="2418"/>
                </a:lnTo>
                <a:lnTo>
                  <a:pt x="4870" y="2418"/>
                </a:lnTo>
                <a:lnTo>
                  <a:pt x="4852" y="2418"/>
                </a:lnTo>
                <a:lnTo>
                  <a:pt x="4843" y="2418"/>
                </a:lnTo>
                <a:lnTo>
                  <a:pt x="4835" y="2418"/>
                </a:lnTo>
                <a:lnTo>
                  <a:pt x="4808" y="2409"/>
                </a:lnTo>
                <a:lnTo>
                  <a:pt x="4799" y="2401"/>
                </a:lnTo>
                <a:lnTo>
                  <a:pt x="4782" y="2392"/>
                </a:lnTo>
                <a:lnTo>
                  <a:pt x="4764" y="2374"/>
                </a:lnTo>
                <a:lnTo>
                  <a:pt x="4755" y="2374"/>
                </a:lnTo>
                <a:lnTo>
                  <a:pt x="4738" y="2374"/>
                </a:lnTo>
                <a:lnTo>
                  <a:pt x="4720" y="2383"/>
                </a:lnTo>
                <a:lnTo>
                  <a:pt x="4702" y="2383"/>
                </a:lnTo>
                <a:lnTo>
                  <a:pt x="4685" y="2383"/>
                </a:lnTo>
                <a:lnTo>
                  <a:pt x="4676" y="2374"/>
                </a:lnTo>
                <a:lnTo>
                  <a:pt x="4667" y="2374"/>
                </a:lnTo>
                <a:lnTo>
                  <a:pt x="4667" y="2365"/>
                </a:lnTo>
                <a:lnTo>
                  <a:pt x="4667" y="2356"/>
                </a:lnTo>
                <a:lnTo>
                  <a:pt x="4658" y="2356"/>
                </a:lnTo>
                <a:lnTo>
                  <a:pt x="4649" y="2356"/>
                </a:lnTo>
                <a:lnTo>
                  <a:pt x="4641" y="2348"/>
                </a:lnTo>
                <a:lnTo>
                  <a:pt x="4632" y="2348"/>
                </a:lnTo>
                <a:lnTo>
                  <a:pt x="4623" y="2348"/>
                </a:lnTo>
                <a:lnTo>
                  <a:pt x="4614" y="2330"/>
                </a:lnTo>
                <a:lnTo>
                  <a:pt x="4605" y="2330"/>
                </a:lnTo>
                <a:lnTo>
                  <a:pt x="4605" y="2312"/>
                </a:lnTo>
                <a:lnTo>
                  <a:pt x="4596" y="2295"/>
                </a:lnTo>
                <a:lnTo>
                  <a:pt x="4596" y="2286"/>
                </a:lnTo>
                <a:lnTo>
                  <a:pt x="4588" y="2277"/>
                </a:lnTo>
                <a:lnTo>
                  <a:pt x="4579" y="2277"/>
                </a:lnTo>
                <a:lnTo>
                  <a:pt x="4561" y="2268"/>
                </a:lnTo>
                <a:lnTo>
                  <a:pt x="4552" y="2268"/>
                </a:lnTo>
                <a:lnTo>
                  <a:pt x="4544" y="2268"/>
                </a:lnTo>
                <a:lnTo>
                  <a:pt x="4517" y="2277"/>
                </a:lnTo>
                <a:lnTo>
                  <a:pt x="4508" y="2286"/>
                </a:lnTo>
                <a:lnTo>
                  <a:pt x="4464" y="2295"/>
                </a:lnTo>
                <a:lnTo>
                  <a:pt x="4438" y="2303"/>
                </a:lnTo>
                <a:lnTo>
                  <a:pt x="4394" y="2303"/>
                </a:lnTo>
                <a:lnTo>
                  <a:pt x="4394" y="2312"/>
                </a:lnTo>
                <a:lnTo>
                  <a:pt x="4376" y="2339"/>
                </a:lnTo>
                <a:lnTo>
                  <a:pt x="4367" y="2348"/>
                </a:lnTo>
                <a:lnTo>
                  <a:pt x="4394" y="2365"/>
                </a:lnTo>
                <a:lnTo>
                  <a:pt x="4402" y="2365"/>
                </a:lnTo>
                <a:lnTo>
                  <a:pt x="4411" y="2365"/>
                </a:lnTo>
                <a:lnTo>
                  <a:pt x="4420" y="2365"/>
                </a:lnTo>
                <a:lnTo>
                  <a:pt x="4438" y="2365"/>
                </a:lnTo>
                <a:lnTo>
                  <a:pt x="4446" y="2356"/>
                </a:lnTo>
                <a:lnTo>
                  <a:pt x="4438" y="2356"/>
                </a:lnTo>
                <a:lnTo>
                  <a:pt x="4438" y="2348"/>
                </a:lnTo>
                <a:lnTo>
                  <a:pt x="4446" y="2348"/>
                </a:lnTo>
                <a:lnTo>
                  <a:pt x="4455" y="2348"/>
                </a:lnTo>
                <a:lnTo>
                  <a:pt x="4473" y="2348"/>
                </a:lnTo>
                <a:lnTo>
                  <a:pt x="4482" y="2348"/>
                </a:lnTo>
                <a:lnTo>
                  <a:pt x="4491" y="2339"/>
                </a:lnTo>
                <a:lnTo>
                  <a:pt x="4499" y="2339"/>
                </a:lnTo>
                <a:lnTo>
                  <a:pt x="4508" y="2339"/>
                </a:lnTo>
                <a:lnTo>
                  <a:pt x="4517" y="2339"/>
                </a:lnTo>
                <a:lnTo>
                  <a:pt x="4526" y="2339"/>
                </a:lnTo>
                <a:lnTo>
                  <a:pt x="4526" y="2330"/>
                </a:lnTo>
                <a:lnTo>
                  <a:pt x="4535" y="2321"/>
                </a:lnTo>
                <a:lnTo>
                  <a:pt x="4552" y="2312"/>
                </a:lnTo>
                <a:lnTo>
                  <a:pt x="4561" y="2303"/>
                </a:lnTo>
                <a:lnTo>
                  <a:pt x="4570" y="2303"/>
                </a:lnTo>
                <a:lnTo>
                  <a:pt x="4579" y="2303"/>
                </a:lnTo>
                <a:lnTo>
                  <a:pt x="4588" y="2312"/>
                </a:lnTo>
                <a:lnTo>
                  <a:pt x="4579" y="2321"/>
                </a:lnTo>
                <a:lnTo>
                  <a:pt x="4570" y="2330"/>
                </a:lnTo>
                <a:lnTo>
                  <a:pt x="4561" y="2330"/>
                </a:lnTo>
                <a:lnTo>
                  <a:pt x="4552" y="2339"/>
                </a:lnTo>
                <a:lnTo>
                  <a:pt x="4544" y="2339"/>
                </a:lnTo>
                <a:lnTo>
                  <a:pt x="4535" y="2348"/>
                </a:lnTo>
                <a:lnTo>
                  <a:pt x="4535" y="2356"/>
                </a:lnTo>
                <a:lnTo>
                  <a:pt x="4526" y="2356"/>
                </a:lnTo>
                <a:lnTo>
                  <a:pt x="4517" y="2356"/>
                </a:lnTo>
                <a:lnTo>
                  <a:pt x="4508" y="2365"/>
                </a:lnTo>
                <a:lnTo>
                  <a:pt x="4499" y="2374"/>
                </a:lnTo>
                <a:lnTo>
                  <a:pt x="4491" y="2374"/>
                </a:lnTo>
                <a:lnTo>
                  <a:pt x="4482" y="2374"/>
                </a:lnTo>
                <a:lnTo>
                  <a:pt x="4473" y="2374"/>
                </a:lnTo>
                <a:lnTo>
                  <a:pt x="4464" y="2374"/>
                </a:lnTo>
                <a:lnTo>
                  <a:pt x="4455" y="2383"/>
                </a:lnTo>
                <a:lnTo>
                  <a:pt x="4455" y="2374"/>
                </a:lnTo>
                <a:lnTo>
                  <a:pt x="4438" y="2383"/>
                </a:lnTo>
                <a:lnTo>
                  <a:pt x="4438" y="2392"/>
                </a:lnTo>
                <a:lnTo>
                  <a:pt x="4438" y="2401"/>
                </a:lnTo>
                <a:lnTo>
                  <a:pt x="4429" y="2401"/>
                </a:lnTo>
                <a:lnTo>
                  <a:pt x="4420" y="2409"/>
                </a:lnTo>
                <a:lnTo>
                  <a:pt x="4420" y="2418"/>
                </a:lnTo>
                <a:lnTo>
                  <a:pt x="4420" y="2427"/>
                </a:lnTo>
                <a:lnTo>
                  <a:pt x="4429" y="2427"/>
                </a:lnTo>
                <a:lnTo>
                  <a:pt x="4438" y="2436"/>
                </a:lnTo>
                <a:lnTo>
                  <a:pt x="4446" y="2445"/>
                </a:lnTo>
                <a:lnTo>
                  <a:pt x="4446" y="2454"/>
                </a:lnTo>
                <a:lnTo>
                  <a:pt x="4446" y="2462"/>
                </a:lnTo>
                <a:lnTo>
                  <a:pt x="4446" y="2480"/>
                </a:lnTo>
                <a:lnTo>
                  <a:pt x="4455" y="2489"/>
                </a:lnTo>
                <a:lnTo>
                  <a:pt x="4473" y="2498"/>
                </a:lnTo>
                <a:lnTo>
                  <a:pt x="4464" y="2506"/>
                </a:lnTo>
                <a:lnTo>
                  <a:pt x="4473" y="2515"/>
                </a:lnTo>
                <a:lnTo>
                  <a:pt x="4482" y="2524"/>
                </a:lnTo>
                <a:lnTo>
                  <a:pt x="4464" y="2515"/>
                </a:lnTo>
                <a:lnTo>
                  <a:pt x="4455" y="2524"/>
                </a:lnTo>
                <a:lnTo>
                  <a:pt x="4455" y="2515"/>
                </a:lnTo>
                <a:lnTo>
                  <a:pt x="4446" y="2506"/>
                </a:lnTo>
                <a:lnTo>
                  <a:pt x="4438" y="2515"/>
                </a:lnTo>
                <a:lnTo>
                  <a:pt x="4438" y="2533"/>
                </a:lnTo>
                <a:lnTo>
                  <a:pt x="4438" y="2542"/>
                </a:lnTo>
                <a:lnTo>
                  <a:pt x="4446" y="2559"/>
                </a:lnTo>
                <a:lnTo>
                  <a:pt x="4473" y="2586"/>
                </a:lnTo>
                <a:lnTo>
                  <a:pt x="4464" y="2577"/>
                </a:lnTo>
                <a:lnTo>
                  <a:pt x="4455" y="2577"/>
                </a:lnTo>
                <a:lnTo>
                  <a:pt x="4438" y="2559"/>
                </a:lnTo>
                <a:lnTo>
                  <a:pt x="4438" y="2551"/>
                </a:lnTo>
                <a:lnTo>
                  <a:pt x="4420" y="2542"/>
                </a:lnTo>
                <a:lnTo>
                  <a:pt x="4420" y="2533"/>
                </a:lnTo>
                <a:lnTo>
                  <a:pt x="4411" y="2533"/>
                </a:lnTo>
                <a:lnTo>
                  <a:pt x="4411" y="2524"/>
                </a:lnTo>
                <a:lnTo>
                  <a:pt x="4402" y="2515"/>
                </a:lnTo>
                <a:lnTo>
                  <a:pt x="4385" y="2506"/>
                </a:lnTo>
                <a:lnTo>
                  <a:pt x="4385" y="2498"/>
                </a:lnTo>
                <a:lnTo>
                  <a:pt x="4394" y="2506"/>
                </a:lnTo>
                <a:lnTo>
                  <a:pt x="4402" y="2506"/>
                </a:lnTo>
                <a:lnTo>
                  <a:pt x="4411" y="2506"/>
                </a:lnTo>
                <a:lnTo>
                  <a:pt x="4420" y="2498"/>
                </a:lnTo>
                <a:lnTo>
                  <a:pt x="4429" y="2489"/>
                </a:lnTo>
                <a:lnTo>
                  <a:pt x="4420" y="2489"/>
                </a:lnTo>
                <a:lnTo>
                  <a:pt x="4420" y="2480"/>
                </a:lnTo>
                <a:lnTo>
                  <a:pt x="4394" y="2462"/>
                </a:lnTo>
                <a:lnTo>
                  <a:pt x="4385" y="2454"/>
                </a:lnTo>
                <a:lnTo>
                  <a:pt x="4376" y="2436"/>
                </a:lnTo>
                <a:lnTo>
                  <a:pt x="4367" y="2436"/>
                </a:lnTo>
                <a:lnTo>
                  <a:pt x="4358" y="2454"/>
                </a:lnTo>
                <a:lnTo>
                  <a:pt x="4358" y="2462"/>
                </a:lnTo>
                <a:lnTo>
                  <a:pt x="4349" y="2454"/>
                </a:lnTo>
                <a:lnTo>
                  <a:pt x="4349" y="2445"/>
                </a:lnTo>
                <a:lnTo>
                  <a:pt x="4349" y="2427"/>
                </a:lnTo>
                <a:lnTo>
                  <a:pt x="4341" y="2427"/>
                </a:lnTo>
                <a:lnTo>
                  <a:pt x="4341" y="2418"/>
                </a:lnTo>
                <a:lnTo>
                  <a:pt x="4332" y="2418"/>
                </a:lnTo>
                <a:lnTo>
                  <a:pt x="4296" y="2418"/>
                </a:lnTo>
                <a:lnTo>
                  <a:pt x="4288" y="2409"/>
                </a:lnTo>
                <a:lnTo>
                  <a:pt x="4288" y="2401"/>
                </a:lnTo>
                <a:lnTo>
                  <a:pt x="4279" y="2401"/>
                </a:lnTo>
                <a:lnTo>
                  <a:pt x="4270" y="2392"/>
                </a:lnTo>
                <a:lnTo>
                  <a:pt x="4270" y="2383"/>
                </a:lnTo>
                <a:lnTo>
                  <a:pt x="4261" y="2383"/>
                </a:lnTo>
                <a:lnTo>
                  <a:pt x="4252" y="2392"/>
                </a:lnTo>
                <a:lnTo>
                  <a:pt x="4244" y="2392"/>
                </a:lnTo>
                <a:lnTo>
                  <a:pt x="4208" y="2409"/>
                </a:lnTo>
                <a:lnTo>
                  <a:pt x="4199" y="2409"/>
                </a:lnTo>
                <a:lnTo>
                  <a:pt x="4191" y="2409"/>
                </a:lnTo>
                <a:lnTo>
                  <a:pt x="4182" y="2409"/>
                </a:lnTo>
                <a:lnTo>
                  <a:pt x="4173" y="2409"/>
                </a:lnTo>
                <a:lnTo>
                  <a:pt x="4164" y="2418"/>
                </a:lnTo>
                <a:lnTo>
                  <a:pt x="4155" y="2418"/>
                </a:lnTo>
                <a:lnTo>
                  <a:pt x="4147" y="2418"/>
                </a:lnTo>
                <a:lnTo>
                  <a:pt x="4120" y="2418"/>
                </a:lnTo>
                <a:lnTo>
                  <a:pt x="4111" y="2418"/>
                </a:lnTo>
                <a:lnTo>
                  <a:pt x="4102" y="2418"/>
                </a:lnTo>
                <a:lnTo>
                  <a:pt x="4094" y="2427"/>
                </a:lnTo>
                <a:lnTo>
                  <a:pt x="4085" y="2427"/>
                </a:lnTo>
                <a:lnTo>
                  <a:pt x="4058" y="2427"/>
                </a:lnTo>
                <a:lnTo>
                  <a:pt x="4049" y="2427"/>
                </a:lnTo>
                <a:lnTo>
                  <a:pt x="4032" y="2427"/>
                </a:lnTo>
                <a:lnTo>
                  <a:pt x="4005" y="2427"/>
                </a:lnTo>
                <a:lnTo>
                  <a:pt x="3988" y="2418"/>
                </a:lnTo>
                <a:lnTo>
                  <a:pt x="3970" y="2418"/>
                </a:lnTo>
                <a:lnTo>
                  <a:pt x="3961" y="2418"/>
                </a:lnTo>
                <a:lnTo>
                  <a:pt x="3944" y="2418"/>
                </a:lnTo>
                <a:lnTo>
                  <a:pt x="3926" y="2409"/>
                </a:lnTo>
                <a:lnTo>
                  <a:pt x="3917" y="2409"/>
                </a:lnTo>
                <a:lnTo>
                  <a:pt x="3899" y="2409"/>
                </a:lnTo>
                <a:lnTo>
                  <a:pt x="3891" y="2409"/>
                </a:lnTo>
                <a:lnTo>
                  <a:pt x="3882" y="2401"/>
                </a:lnTo>
                <a:lnTo>
                  <a:pt x="3873" y="2401"/>
                </a:lnTo>
                <a:lnTo>
                  <a:pt x="3873" y="2392"/>
                </a:lnTo>
                <a:lnTo>
                  <a:pt x="3891" y="2383"/>
                </a:lnTo>
                <a:lnTo>
                  <a:pt x="3891" y="2374"/>
                </a:lnTo>
                <a:lnTo>
                  <a:pt x="3891" y="2365"/>
                </a:lnTo>
                <a:lnTo>
                  <a:pt x="3917" y="2356"/>
                </a:lnTo>
                <a:lnTo>
                  <a:pt x="3917" y="2348"/>
                </a:lnTo>
                <a:lnTo>
                  <a:pt x="3961" y="2356"/>
                </a:lnTo>
                <a:lnTo>
                  <a:pt x="3970" y="2348"/>
                </a:lnTo>
                <a:lnTo>
                  <a:pt x="3979" y="2348"/>
                </a:lnTo>
                <a:lnTo>
                  <a:pt x="3979" y="2339"/>
                </a:lnTo>
                <a:lnTo>
                  <a:pt x="3979" y="2330"/>
                </a:lnTo>
                <a:lnTo>
                  <a:pt x="3970" y="2330"/>
                </a:lnTo>
                <a:lnTo>
                  <a:pt x="3970" y="2321"/>
                </a:lnTo>
                <a:lnTo>
                  <a:pt x="3961" y="2312"/>
                </a:lnTo>
                <a:lnTo>
                  <a:pt x="3944" y="2303"/>
                </a:lnTo>
                <a:lnTo>
                  <a:pt x="3935" y="2295"/>
                </a:lnTo>
                <a:lnTo>
                  <a:pt x="3908" y="2277"/>
                </a:lnTo>
                <a:lnTo>
                  <a:pt x="3891" y="2268"/>
                </a:lnTo>
                <a:lnTo>
                  <a:pt x="3873" y="2268"/>
                </a:lnTo>
                <a:lnTo>
                  <a:pt x="3855" y="2259"/>
                </a:lnTo>
                <a:lnTo>
                  <a:pt x="3847" y="2259"/>
                </a:lnTo>
                <a:lnTo>
                  <a:pt x="3838" y="2259"/>
                </a:lnTo>
                <a:lnTo>
                  <a:pt x="3820" y="2259"/>
                </a:lnTo>
                <a:lnTo>
                  <a:pt x="3811" y="2259"/>
                </a:lnTo>
                <a:lnTo>
                  <a:pt x="3829" y="2277"/>
                </a:lnTo>
                <a:lnTo>
                  <a:pt x="3811" y="2277"/>
                </a:lnTo>
                <a:lnTo>
                  <a:pt x="3802" y="2277"/>
                </a:lnTo>
                <a:lnTo>
                  <a:pt x="3794" y="2277"/>
                </a:lnTo>
                <a:lnTo>
                  <a:pt x="3758" y="2268"/>
                </a:lnTo>
                <a:lnTo>
                  <a:pt x="3750" y="2268"/>
                </a:lnTo>
                <a:lnTo>
                  <a:pt x="3741" y="2268"/>
                </a:lnTo>
                <a:lnTo>
                  <a:pt x="3732" y="2268"/>
                </a:lnTo>
                <a:lnTo>
                  <a:pt x="3697" y="2259"/>
                </a:lnTo>
                <a:lnTo>
                  <a:pt x="3679" y="2251"/>
                </a:lnTo>
                <a:lnTo>
                  <a:pt x="3661" y="2242"/>
                </a:lnTo>
                <a:lnTo>
                  <a:pt x="3644" y="2242"/>
                </a:lnTo>
                <a:lnTo>
                  <a:pt x="3626" y="2224"/>
                </a:lnTo>
                <a:lnTo>
                  <a:pt x="3617" y="2224"/>
                </a:lnTo>
                <a:lnTo>
                  <a:pt x="3547" y="2215"/>
                </a:lnTo>
                <a:lnTo>
                  <a:pt x="3529" y="2206"/>
                </a:lnTo>
                <a:lnTo>
                  <a:pt x="3511" y="2206"/>
                </a:lnTo>
                <a:lnTo>
                  <a:pt x="3476" y="2180"/>
                </a:lnTo>
                <a:lnTo>
                  <a:pt x="3467" y="2171"/>
                </a:lnTo>
                <a:lnTo>
                  <a:pt x="3441" y="2162"/>
                </a:lnTo>
                <a:lnTo>
                  <a:pt x="3423" y="2153"/>
                </a:lnTo>
                <a:lnTo>
                  <a:pt x="3405" y="2153"/>
                </a:lnTo>
                <a:lnTo>
                  <a:pt x="3388" y="2153"/>
                </a:lnTo>
                <a:lnTo>
                  <a:pt x="3361" y="2153"/>
                </a:lnTo>
                <a:lnTo>
                  <a:pt x="3335" y="2153"/>
                </a:lnTo>
                <a:lnTo>
                  <a:pt x="3317" y="2153"/>
                </a:lnTo>
                <a:lnTo>
                  <a:pt x="3308" y="2153"/>
                </a:lnTo>
                <a:lnTo>
                  <a:pt x="3308" y="2162"/>
                </a:lnTo>
                <a:lnTo>
                  <a:pt x="3308" y="2171"/>
                </a:lnTo>
                <a:lnTo>
                  <a:pt x="3300" y="2189"/>
                </a:lnTo>
                <a:lnTo>
                  <a:pt x="3291" y="2198"/>
                </a:lnTo>
                <a:lnTo>
                  <a:pt x="3282" y="2206"/>
                </a:lnTo>
                <a:lnTo>
                  <a:pt x="3273" y="2206"/>
                </a:lnTo>
                <a:lnTo>
                  <a:pt x="3238" y="2206"/>
                </a:lnTo>
                <a:lnTo>
                  <a:pt x="3238" y="2215"/>
                </a:lnTo>
                <a:lnTo>
                  <a:pt x="3220" y="2206"/>
                </a:lnTo>
                <a:lnTo>
                  <a:pt x="3211" y="2206"/>
                </a:lnTo>
                <a:lnTo>
                  <a:pt x="3211" y="2198"/>
                </a:lnTo>
                <a:lnTo>
                  <a:pt x="3229" y="2171"/>
                </a:lnTo>
                <a:lnTo>
                  <a:pt x="3238" y="2171"/>
                </a:lnTo>
                <a:lnTo>
                  <a:pt x="3220" y="2162"/>
                </a:lnTo>
                <a:lnTo>
                  <a:pt x="3211" y="2153"/>
                </a:lnTo>
                <a:lnTo>
                  <a:pt x="3211" y="2136"/>
                </a:lnTo>
                <a:lnTo>
                  <a:pt x="3211" y="2127"/>
                </a:lnTo>
                <a:lnTo>
                  <a:pt x="3211" y="2118"/>
                </a:lnTo>
                <a:lnTo>
                  <a:pt x="3211" y="2109"/>
                </a:lnTo>
                <a:lnTo>
                  <a:pt x="3203" y="2109"/>
                </a:lnTo>
                <a:lnTo>
                  <a:pt x="3194" y="2109"/>
                </a:lnTo>
                <a:lnTo>
                  <a:pt x="3185" y="2118"/>
                </a:lnTo>
                <a:lnTo>
                  <a:pt x="3176" y="2118"/>
                </a:lnTo>
                <a:lnTo>
                  <a:pt x="3167" y="2127"/>
                </a:lnTo>
                <a:lnTo>
                  <a:pt x="3176" y="2127"/>
                </a:lnTo>
                <a:lnTo>
                  <a:pt x="3185" y="2127"/>
                </a:lnTo>
                <a:lnTo>
                  <a:pt x="3176" y="2136"/>
                </a:lnTo>
                <a:lnTo>
                  <a:pt x="3167" y="2145"/>
                </a:lnTo>
                <a:lnTo>
                  <a:pt x="3167" y="2153"/>
                </a:lnTo>
                <a:lnTo>
                  <a:pt x="3158" y="2153"/>
                </a:lnTo>
                <a:lnTo>
                  <a:pt x="3150" y="2162"/>
                </a:lnTo>
                <a:lnTo>
                  <a:pt x="3141" y="2171"/>
                </a:lnTo>
                <a:lnTo>
                  <a:pt x="3141" y="2180"/>
                </a:lnTo>
                <a:lnTo>
                  <a:pt x="3150" y="2180"/>
                </a:lnTo>
                <a:lnTo>
                  <a:pt x="3158" y="2198"/>
                </a:lnTo>
                <a:lnTo>
                  <a:pt x="3158" y="2206"/>
                </a:lnTo>
                <a:lnTo>
                  <a:pt x="3141" y="2215"/>
                </a:lnTo>
                <a:lnTo>
                  <a:pt x="3132" y="2215"/>
                </a:lnTo>
                <a:lnTo>
                  <a:pt x="3114" y="2206"/>
                </a:lnTo>
                <a:lnTo>
                  <a:pt x="3105" y="2206"/>
                </a:lnTo>
                <a:lnTo>
                  <a:pt x="3088" y="2198"/>
                </a:lnTo>
                <a:lnTo>
                  <a:pt x="3079" y="2189"/>
                </a:lnTo>
                <a:lnTo>
                  <a:pt x="3053" y="2162"/>
                </a:lnTo>
                <a:lnTo>
                  <a:pt x="3044" y="2153"/>
                </a:lnTo>
                <a:lnTo>
                  <a:pt x="3044" y="2145"/>
                </a:lnTo>
                <a:lnTo>
                  <a:pt x="3035" y="2136"/>
                </a:lnTo>
                <a:lnTo>
                  <a:pt x="3026" y="2118"/>
                </a:lnTo>
                <a:lnTo>
                  <a:pt x="3008" y="2092"/>
                </a:lnTo>
                <a:lnTo>
                  <a:pt x="2991" y="2074"/>
                </a:lnTo>
                <a:lnTo>
                  <a:pt x="2964" y="2056"/>
                </a:lnTo>
                <a:lnTo>
                  <a:pt x="2955" y="2056"/>
                </a:lnTo>
                <a:lnTo>
                  <a:pt x="2947" y="2048"/>
                </a:lnTo>
                <a:lnTo>
                  <a:pt x="2947" y="2056"/>
                </a:lnTo>
                <a:lnTo>
                  <a:pt x="2938" y="2056"/>
                </a:lnTo>
                <a:lnTo>
                  <a:pt x="2938" y="2065"/>
                </a:lnTo>
                <a:lnTo>
                  <a:pt x="2938" y="2074"/>
                </a:lnTo>
                <a:lnTo>
                  <a:pt x="2947" y="2083"/>
                </a:lnTo>
                <a:lnTo>
                  <a:pt x="2947" y="2092"/>
                </a:lnTo>
                <a:lnTo>
                  <a:pt x="2973" y="2092"/>
                </a:lnTo>
                <a:lnTo>
                  <a:pt x="2964" y="2101"/>
                </a:lnTo>
                <a:lnTo>
                  <a:pt x="2938" y="2109"/>
                </a:lnTo>
                <a:lnTo>
                  <a:pt x="2929" y="2109"/>
                </a:lnTo>
                <a:lnTo>
                  <a:pt x="2920" y="2127"/>
                </a:lnTo>
                <a:lnTo>
                  <a:pt x="2920" y="2136"/>
                </a:lnTo>
                <a:lnTo>
                  <a:pt x="2894" y="2153"/>
                </a:lnTo>
                <a:lnTo>
                  <a:pt x="2885" y="2162"/>
                </a:lnTo>
                <a:lnTo>
                  <a:pt x="2876" y="2162"/>
                </a:lnTo>
                <a:lnTo>
                  <a:pt x="2867" y="2162"/>
                </a:lnTo>
                <a:lnTo>
                  <a:pt x="2867" y="2153"/>
                </a:lnTo>
                <a:lnTo>
                  <a:pt x="2876" y="2145"/>
                </a:lnTo>
                <a:lnTo>
                  <a:pt x="2885" y="2145"/>
                </a:lnTo>
                <a:lnTo>
                  <a:pt x="2885" y="2136"/>
                </a:lnTo>
                <a:lnTo>
                  <a:pt x="2876" y="2136"/>
                </a:lnTo>
                <a:lnTo>
                  <a:pt x="2867" y="2145"/>
                </a:lnTo>
                <a:lnTo>
                  <a:pt x="2858" y="2145"/>
                </a:lnTo>
                <a:lnTo>
                  <a:pt x="2832" y="2153"/>
                </a:lnTo>
                <a:lnTo>
                  <a:pt x="2797" y="2162"/>
                </a:lnTo>
                <a:lnTo>
                  <a:pt x="2779" y="2171"/>
                </a:lnTo>
                <a:lnTo>
                  <a:pt x="2761" y="2180"/>
                </a:lnTo>
                <a:lnTo>
                  <a:pt x="2753" y="2198"/>
                </a:lnTo>
                <a:lnTo>
                  <a:pt x="2735" y="2215"/>
                </a:lnTo>
                <a:lnTo>
                  <a:pt x="2735" y="2224"/>
                </a:lnTo>
                <a:lnTo>
                  <a:pt x="2726" y="2233"/>
                </a:lnTo>
                <a:lnTo>
                  <a:pt x="2726" y="2224"/>
                </a:lnTo>
                <a:lnTo>
                  <a:pt x="2726" y="2206"/>
                </a:lnTo>
                <a:lnTo>
                  <a:pt x="2726" y="2198"/>
                </a:lnTo>
                <a:lnTo>
                  <a:pt x="2717" y="2198"/>
                </a:lnTo>
                <a:lnTo>
                  <a:pt x="2708" y="2198"/>
                </a:lnTo>
                <a:lnTo>
                  <a:pt x="2708" y="2206"/>
                </a:lnTo>
                <a:lnTo>
                  <a:pt x="2708" y="2215"/>
                </a:lnTo>
                <a:lnTo>
                  <a:pt x="2708" y="2206"/>
                </a:lnTo>
                <a:lnTo>
                  <a:pt x="2700" y="2198"/>
                </a:lnTo>
                <a:lnTo>
                  <a:pt x="2691" y="2198"/>
                </a:lnTo>
                <a:lnTo>
                  <a:pt x="2682" y="2198"/>
                </a:lnTo>
                <a:lnTo>
                  <a:pt x="2673" y="2198"/>
                </a:lnTo>
                <a:lnTo>
                  <a:pt x="2664" y="2206"/>
                </a:lnTo>
                <a:lnTo>
                  <a:pt x="2673" y="2206"/>
                </a:lnTo>
                <a:lnTo>
                  <a:pt x="2664" y="2215"/>
                </a:lnTo>
                <a:lnTo>
                  <a:pt x="2664" y="2224"/>
                </a:lnTo>
                <a:lnTo>
                  <a:pt x="2647" y="2224"/>
                </a:lnTo>
                <a:lnTo>
                  <a:pt x="2638" y="2233"/>
                </a:lnTo>
                <a:lnTo>
                  <a:pt x="2629" y="2233"/>
                </a:lnTo>
                <a:lnTo>
                  <a:pt x="2611" y="2242"/>
                </a:lnTo>
                <a:lnTo>
                  <a:pt x="2603" y="2251"/>
                </a:lnTo>
                <a:lnTo>
                  <a:pt x="2594" y="2259"/>
                </a:lnTo>
                <a:lnTo>
                  <a:pt x="2603" y="2259"/>
                </a:lnTo>
                <a:lnTo>
                  <a:pt x="2603" y="2268"/>
                </a:lnTo>
                <a:lnTo>
                  <a:pt x="2611" y="2268"/>
                </a:lnTo>
                <a:lnTo>
                  <a:pt x="2611" y="2277"/>
                </a:lnTo>
                <a:lnTo>
                  <a:pt x="2603" y="2286"/>
                </a:lnTo>
                <a:lnTo>
                  <a:pt x="2558" y="2277"/>
                </a:lnTo>
                <a:lnTo>
                  <a:pt x="2567" y="2286"/>
                </a:lnTo>
                <a:lnTo>
                  <a:pt x="2567" y="2295"/>
                </a:lnTo>
                <a:lnTo>
                  <a:pt x="2558" y="2286"/>
                </a:lnTo>
                <a:lnTo>
                  <a:pt x="2550" y="2286"/>
                </a:lnTo>
                <a:lnTo>
                  <a:pt x="2550" y="2277"/>
                </a:lnTo>
                <a:lnTo>
                  <a:pt x="2550" y="2268"/>
                </a:lnTo>
                <a:lnTo>
                  <a:pt x="2567" y="2259"/>
                </a:lnTo>
                <a:lnTo>
                  <a:pt x="2576" y="2251"/>
                </a:lnTo>
                <a:lnTo>
                  <a:pt x="2585" y="2242"/>
                </a:lnTo>
                <a:lnTo>
                  <a:pt x="2594" y="2233"/>
                </a:lnTo>
                <a:lnTo>
                  <a:pt x="2603" y="2224"/>
                </a:lnTo>
                <a:lnTo>
                  <a:pt x="2620" y="2224"/>
                </a:lnTo>
                <a:lnTo>
                  <a:pt x="2629" y="2215"/>
                </a:lnTo>
                <a:lnTo>
                  <a:pt x="2638" y="2206"/>
                </a:lnTo>
                <a:lnTo>
                  <a:pt x="2647" y="2206"/>
                </a:lnTo>
                <a:lnTo>
                  <a:pt x="2656" y="2189"/>
                </a:lnTo>
                <a:lnTo>
                  <a:pt x="2664" y="2189"/>
                </a:lnTo>
                <a:lnTo>
                  <a:pt x="2691" y="2180"/>
                </a:lnTo>
                <a:lnTo>
                  <a:pt x="2708" y="2180"/>
                </a:lnTo>
                <a:lnTo>
                  <a:pt x="2735" y="2171"/>
                </a:lnTo>
                <a:lnTo>
                  <a:pt x="2744" y="2171"/>
                </a:lnTo>
                <a:lnTo>
                  <a:pt x="2753" y="2171"/>
                </a:lnTo>
                <a:lnTo>
                  <a:pt x="2770" y="2153"/>
                </a:lnTo>
                <a:lnTo>
                  <a:pt x="2823" y="2127"/>
                </a:lnTo>
                <a:lnTo>
                  <a:pt x="2832" y="2118"/>
                </a:lnTo>
                <a:lnTo>
                  <a:pt x="2832" y="2109"/>
                </a:lnTo>
                <a:lnTo>
                  <a:pt x="2823" y="2101"/>
                </a:lnTo>
                <a:lnTo>
                  <a:pt x="2806" y="2109"/>
                </a:lnTo>
                <a:lnTo>
                  <a:pt x="2806" y="2118"/>
                </a:lnTo>
                <a:lnTo>
                  <a:pt x="2797" y="2118"/>
                </a:lnTo>
                <a:lnTo>
                  <a:pt x="2788" y="2118"/>
                </a:lnTo>
                <a:lnTo>
                  <a:pt x="2779" y="2118"/>
                </a:lnTo>
                <a:lnTo>
                  <a:pt x="2770" y="2109"/>
                </a:lnTo>
                <a:lnTo>
                  <a:pt x="2761" y="2109"/>
                </a:lnTo>
                <a:lnTo>
                  <a:pt x="2753" y="2109"/>
                </a:lnTo>
                <a:lnTo>
                  <a:pt x="2735" y="2118"/>
                </a:lnTo>
                <a:lnTo>
                  <a:pt x="2726" y="2127"/>
                </a:lnTo>
                <a:lnTo>
                  <a:pt x="2717" y="2136"/>
                </a:lnTo>
                <a:lnTo>
                  <a:pt x="2708" y="2145"/>
                </a:lnTo>
                <a:lnTo>
                  <a:pt x="2708" y="2136"/>
                </a:lnTo>
                <a:lnTo>
                  <a:pt x="2700" y="2136"/>
                </a:lnTo>
                <a:lnTo>
                  <a:pt x="2682" y="2145"/>
                </a:lnTo>
                <a:lnTo>
                  <a:pt x="2656" y="2162"/>
                </a:lnTo>
                <a:lnTo>
                  <a:pt x="2647" y="2162"/>
                </a:lnTo>
                <a:lnTo>
                  <a:pt x="2638" y="2162"/>
                </a:lnTo>
                <a:lnTo>
                  <a:pt x="2629" y="2162"/>
                </a:lnTo>
                <a:lnTo>
                  <a:pt x="2620" y="2162"/>
                </a:lnTo>
                <a:lnTo>
                  <a:pt x="2611" y="2162"/>
                </a:lnTo>
                <a:lnTo>
                  <a:pt x="2611" y="2171"/>
                </a:lnTo>
                <a:lnTo>
                  <a:pt x="2620" y="2171"/>
                </a:lnTo>
                <a:lnTo>
                  <a:pt x="2629" y="2171"/>
                </a:lnTo>
                <a:lnTo>
                  <a:pt x="2620" y="2171"/>
                </a:lnTo>
                <a:lnTo>
                  <a:pt x="2611" y="2171"/>
                </a:lnTo>
                <a:lnTo>
                  <a:pt x="2594" y="2171"/>
                </a:lnTo>
                <a:lnTo>
                  <a:pt x="2585" y="2180"/>
                </a:lnTo>
                <a:lnTo>
                  <a:pt x="2576" y="2189"/>
                </a:lnTo>
                <a:lnTo>
                  <a:pt x="2576" y="2198"/>
                </a:lnTo>
                <a:lnTo>
                  <a:pt x="2567" y="2198"/>
                </a:lnTo>
                <a:lnTo>
                  <a:pt x="2558" y="2206"/>
                </a:lnTo>
                <a:lnTo>
                  <a:pt x="2550" y="2206"/>
                </a:lnTo>
                <a:lnTo>
                  <a:pt x="2532" y="2206"/>
                </a:lnTo>
                <a:lnTo>
                  <a:pt x="2514" y="2215"/>
                </a:lnTo>
                <a:lnTo>
                  <a:pt x="2497" y="2224"/>
                </a:lnTo>
                <a:lnTo>
                  <a:pt x="2506" y="2206"/>
                </a:lnTo>
                <a:lnTo>
                  <a:pt x="2514" y="2198"/>
                </a:lnTo>
                <a:lnTo>
                  <a:pt x="2514" y="2189"/>
                </a:lnTo>
                <a:lnTo>
                  <a:pt x="2506" y="2189"/>
                </a:lnTo>
                <a:lnTo>
                  <a:pt x="2497" y="2180"/>
                </a:lnTo>
                <a:lnTo>
                  <a:pt x="2497" y="2171"/>
                </a:lnTo>
                <a:lnTo>
                  <a:pt x="2488" y="2171"/>
                </a:lnTo>
                <a:lnTo>
                  <a:pt x="2479" y="2171"/>
                </a:lnTo>
                <a:lnTo>
                  <a:pt x="2470" y="2171"/>
                </a:lnTo>
                <a:lnTo>
                  <a:pt x="2470" y="2180"/>
                </a:lnTo>
                <a:lnTo>
                  <a:pt x="2470" y="2189"/>
                </a:lnTo>
                <a:lnTo>
                  <a:pt x="2470" y="2198"/>
                </a:lnTo>
                <a:lnTo>
                  <a:pt x="2444" y="2198"/>
                </a:lnTo>
                <a:lnTo>
                  <a:pt x="2426" y="2198"/>
                </a:lnTo>
                <a:lnTo>
                  <a:pt x="2417" y="2198"/>
                </a:lnTo>
                <a:lnTo>
                  <a:pt x="2417" y="2206"/>
                </a:lnTo>
                <a:lnTo>
                  <a:pt x="2417" y="2215"/>
                </a:lnTo>
                <a:lnTo>
                  <a:pt x="2409" y="2215"/>
                </a:lnTo>
                <a:lnTo>
                  <a:pt x="2400" y="2215"/>
                </a:lnTo>
                <a:lnTo>
                  <a:pt x="2391" y="2224"/>
                </a:lnTo>
                <a:lnTo>
                  <a:pt x="2382" y="2215"/>
                </a:lnTo>
                <a:lnTo>
                  <a:pt x="2364" y="2242"/>
                </a:lnTo>
                <a:lnTo>
                  <a:pt x="2373" y="2251"/>
                </a:lnTo>
                <a:lnTo>
                  <a:pt x="2382" y="2251"/>
                </a:lnTo>
                <a:lnTo>
                  <a:pt x="2391" y="2251"/>
                </a:lnTo>
                <a:lnTo>
                  <a:pt x="2391" y="2259"/>
                </a:lnTo>
                <a:lnTo>
                  <a:pt x="2382" y="2259"/>
                </a:lnTo>
                <a:lnTo>
                  <a:pt x="2373" y="2259"/>
                </a:lnTo>
                <a:lnTo>
                  <a:pt x="2364" y="2259"/>
                </a:lnTo>
                <a:lnTo>
                  <a:pt x="2364" y="2268"/>
                </a:lnTo>
                <a:lnTo>
                  <a:pt x="2373" y="2268"/>
                </a:lnTo>
                <a:lnTo>
                  <a:pt x="2391" y="2268"/>
                </a:lnTo>
                <a:lnTo>
                  <a:pt x="2400" y="2277"/>
                </a:lnTo>
                <a:lnTo>
                  <a:pt x="2417" y="2295"/>
                </a:lnTo>
                <a:lnTo>
                  <a:pt x="2409" y="2295"/>
                </a:lnTo>
                <a:lnTo>
                  <a:pt x="2373" y="2277"/>
                </a:lnTo>
                <a:lnTo>
                  <a:pt x="2356" y="2277"/>
                </a:lnTo>
                <a:lnTo>
                  <a:pt x="2320" y="2268"/>
                </a:lnTo>
                <a:lnTo>
                  <a:pt x="2311" y="2268"/>
                </a:lnTo>
                <a:lnTo>
                  <a:pt x="2285" y="2268"/>
                </a:lnTo>
                <a:lnTo>
                  <a:pt x="2267" y="2259"/>
                </a:lnTo>
                <a:lnTo>
                  <a:pt x="2223" y="2242"/>
                </a:lnTo>
                <a:lnTo>
                  <a:pt x="2206" y="2242"/>
                </a:lnTo>
                <a:lnTo>
                  <a:pt x="2188" y="2233"/>
                </a:lnTo>
                <a:lnTo>
                  <a:pt x="2161" y="2215"/>
                </a:lnTo>
                <a:lnTo>
                  <a:pt x="2126" y="2189"/>
                </a:lnTo>
                <a:lnTo>
                  <a:pt x="2064" y="2180"/>
                </a:lnTo>
                <a:lnTo>
                  <a:pt x="2038" y="2180"/>
                </a:lnTo>
                <a:lnTo>
                  <a:pt x="2003" y="2171"/>
                </a:lnTo>
                <a:lnTo>
                  <a:pt x="1994" y="2171"/>
                </a:lnTo>
                <a:lnTo>
                  <a:pt x="1985" y="2171"/>
                </a:lnTo>
                <a:lnTo>
                  <a:pt x="1967" y="2171"/>
                </a:lnTo>
                <a:lnTo>
                  <a:pt x="1959" y="2171"/>
                </a:lnTo>
                <a:lnTo>
                  <a:pt x="1959" y="2162"/>
                </a:lnTo>
                <a:lnTo>
                  <a:pt x="1941" y="2153"/>
                </a:lnTo>
                <a:lnTo>
                  <a:pt x="1897" y="2145"/>
                </a:lnTo>
                <a:lnTo>
                  <a:pt x="1888" y="2136"/>
                </a:lnTo>
                <a:lnTo>
                  <a:pt x="1870" y="2127"/>
                </a:lnTo>
                <a:lnTo>
                  <a:pt x="1826" y="2109"/>
                </a:lnTo>
                <a:lnTo>
                  <a:pt x="1826" y="2118"/>
                </a:lnTo>
                <a:lnTo>
                  <a:pt x="1817" y="2118"/>
                </a:lnTo>
                <a:lnTo>
                  <a:pt x="1809" y="2118"/>
                </a:lnTo>
                <a:lnTo>
                  <a:pt x="1791" y="2109"/>
                </a:lnTo>
                <a:lnTo>
                  <a:pt x="1764" y="2118"/>
                </a:lnTo>
                <a:lnTo>
                  <a:pt x="1738" y="2118"/>
                </a:lnTo>
                <a:lnTo>
                  <a:pt x="1729" y="2127"/>
                </a:lnTo>
                <a:lnTo>
                  <a:pt x="1685" y="2127"/>
                </a:lnTo>
                <a:lnTo>
                  <a:pt x="1667" y="2118"/>
                </a:lnTo>
                <a:lnTo>
                  <a:pt x="1641" y="2109"/>
                </a:lnTo>
                <a:lnTo>
                  <a:pt x="1623" y="2109"/>
                </a:lnTo>
                <a:lnTo>
                  <a:pt x="1606" y="2101"/>
                </a:lnTo>
                <a:lnTo>
                  <a:pt x="1570" y="2101"/>
                </a:lnTo>
                <a:lnTo>
                  <a:pt x="1544" y="2101"/>
                </a:lnTo>
                <a:lnTo>
                  <a:pt x="1500" y="2101"/>
                </a:lnTo>
                <a:lnTo>
                  <a:pt x="1491" y="2092"/>
                </a:lnTo>
                <a:lnTo>
                  <a:pt x="1491" y="2083"/>
                </a:lnTo>
                <a:lnTo>
                  <a:pt x="1473" y="2083"/>
                </a:lnTo>
                <a:lnTo>
                  <a:pt x="1465" y="2083"/>
                </a:lnTo>
                <a:lnTo>
                  <a:pt x="1456" y="2083"/>
                </a:lnTo>
                <a:lnTo>
                  <a:pt x="1447" y="2083"/>
                </a:lnTo>
                <a:lnTo>
                  <a:pt x="1429" y="2074"/>
                </a:lnTo>
                <a:lnTo>
                  <a:pt x="1420" y="2074"/>
                </a:lnTo>
                <a:lnTo>
                  <a:pt x="1385" y="2065"/>
                </a:lnTo>
                <a:lnTo>
                  <a:pt x="1376" y="2065"/>
                </a:lnTo>
                <a:lnTo>
                  <a:pt x="1367" y="2056"/>
                </a:lnTo>
                <a:lnTo>
                  <a:pt x="1341" y="2056"/>
                </a:lnTo>
                <a:lnTo>
                  <a:pt x="1323" y="2065"/>
                </a:lnTo>
                <a:lnTo>
                  <a:pt x="1315" y="2074"/>
                </a:lnTo>
                <a:lnTo>
                  <a:pt x="1306" y="2065"/>
                </a:lnTo>
                <a:lnTo>
                  <a:pt x="1288" y="2065"/>
                </a:lnTo>
                <a:lnTo>
                  <a:pt x="1279" y="2056"/>
                </a:lnTo>
                <a:lnTo>
                  <a:pt x="1262" y="2065"/>
                </a:lnTo>
                <a:lnTo>
                  <a:pt x="1253" y="2065"/>
                </a:lnTo>
                <a:lnTo>
                  <a:pt x="1244" y="2074"/>
                </a:lnTo>
                <a:lnTo>
                  <a:pt x="1191" y="2065"/>
                </a:lnTo>
                <a:lnTo>
                  <a:pt x="1200" y="2056"/>
                </a:lnTo>
                <a:lnTo>
                  <a:pt x="1173" y="2056"/>
                </a:lnTo>
                <a:lnTo>
                  <a:pt x="1165" y="2048"/>
                </a:lnTo>
                <a:lnTo>
                  <a:pt x="1156" y="2048"/>
                </a:lnTo>
                <a:lnTo>
                  <a:pt x="1147" y="2039"/>
                </a:lnTo>
                <a:lnTo>
                  <a:pt x="1156" y="2030"/>
                </a:lnTo>
                <a:lnTo>
                  <a:pt x="1165" y="2021"/>
                </a:lnTo>
                <a:lnTo>
                  <a:pt x="1165" y="2012"/>
                </a:lnTo>
                <a:lnTo>
                  <a:pt x="1147" y="2012"/>
                </a:lnTo>
                <a:lnTo>
                  <a:pt x="1138" y="2012"/>
                </a:lnTo>
                <a:lnTo>
                  <a:pt x="1129" y="2012"/>
                </a:lnTo>
                <a:lnTo>
                  <a:pt x="1094" y="2003"/>
                </a:lnTo>
                <a:lnTo>
                  <a:pt x="1076" y="2012"/>
                </a:lnTo>
                <a:lnTo>
                  <a:pt x="1059" y="2012"/>
                </a:lnTo>
                <a:lnTo>
                  <a:pt x="1041" y="2012"/>
                </a:lnTo>
                <a:lnTo>
                  <a:pt x="1023" y="2021"/>
                </a:lnTo>
                <a:lnTo>
                  <a:pt x="1006" y="2012"/>
                </a:lnTo>
                <a:lnTo>
                  <a:pt x="997" y="2012"/>
                </a:lnTo>
                <a:lnTo>
                  <a:pt x="979" y="2012"/>
                </a:lnTo>
                <a:lnTo>
                  <a:pt x="988" y="2003"/>
                </a:lnTo>
                <a:lnTo>
                  <a:pt x="988" y="1995"/>
                </a:lnTo>
                <a:lnTo>
                  <a:pt x="979" y="1986"/>
                </a:lnTo>
                <a:lnTo>
                  <a:pt x="970" y="1986"/>
                </a:lnTo>
                <a:lnTo>
                  <a:pt x="953" y="1977"/>
                </a:lnTo>
                <a:lnTo>
                  <a:pt x="944" y="1986"/>
                </a:lnTo>
                <a:lnTo>
                  <a:pt x="944" y="1995"/>
                </a:lnTo>
                <a:lnTo>
                  <a:pt x="918" y="2012"/>
                </a:lnTo>
                <a:lnTo>
                  <a:pt x="909" y="2012"/>
                </a:lnTo>
                <a:lnTo>
                  <a:pt x="900" y="2012"/>
                </a:lnTo>
                <a:lnTo>
                  <a:pt x="891" y="2012"/>
                </a:lnTo>
                <a:lnTo>
                  <a:pt x="891" y="2003"/>
                </a:lnTo>
                <a:lnTo>
                  <a:pt x="882" y="2003"/>
                </a:lnTo>
                <a:lnTo>
                  <a:pt x="909" y="1995"/>
                </a:lnTo>
                <a:lnTo>
                  <a:pt x="918" y="1986"/>
                </a:lnTo>
                <a:lnTo>
                  <a:pt x="918" y="1977"/>
                </a:lnTo>
                <a:lnTo>
                  <a:pt x="918" y="1968"/>
                </a:lnTo>
                <a:lnTo>
                  <a:pt x="900" y="1968"/>
                </a:lnTo>
                <a:lnTo>
                  <a:pt x="856" y="1950"/>
                </a:lnTo>
                <a:lnTo>
                  <a:pt x="847" y="1950"/>
                </a:lnTo>
                <a:lnTo>
                  <a:pt x="856" y="1942"/>
                </a:lnTo>
                <a:lnTo>
                  <a:pt x="865" y="1942"/>
                </a:lnTo>
                <a:lnTo>
                  <a:pt x="856" y="1942"/>
                </a:lnTo>
                <a:lnTo>
                  <a:pt x="829" y="1950"/>
                </a:lnTo>
                <a:lnTo>
                  <a:pt x="820" y="1959"/>
                </a:lnTo>
                <a:lnTo>
                  <a:pt x="803" y="1986"/>
                </a:lnTo>
                <a:lnTo>
                  <a:pt x="794" y="1986"/>
                </a:lnTo>
                <a:lnTo>
                  <a:pt x="776" y="2003"/>
                </a:lnTo>
                <a:lnTo>
                  <a:pt x="750" y="2012"/>
                </a:lnTo>
                <a:lnTo>
                  <a:pt x="741" y="2012"/>
                </a:lnTo>
                <a:lnTo>
                  <a:pt x="706" y="2012"/>
                </a:lnTo>
                <a:lnTo>
                  <a:pt x="706" y="2021"/>
                </a:lnTo>
                <a:lnTo>
                  <a:pt x="697" y="2021"/>
                </a:lnTo>
                <a:lnTo>
                  <a:pt x="671" y="2021"/>
                </a:lnTo>
                <a:lnTo>
                  <a:pt x="662" y="2021"/>
                </a:lnTo>
                <a:lnTo>
                  <a:pt x="653" y="2030"/>
                </a:lnTo>
                <a:lnTo>
                  <a:pt x="644" y="2030"/>
                </a:lnTo>
                <a:lnTo>
                  <a:pt x="644" y="2021"/>
                </a:lnTo>
                <a:lnTo>
                  <a:pt x="653" y="2021"/>
                </a:lnTo>
                <a:lnTo>
                  <a:pt x="653" y="2012"/>
                </a:lnTo>
                <a:lnTo>
                  <a:pt x="644" y="2012"/>
                </a:lnTo>
                <a:lnTo>
                  <a:pt x="618" y="2021"/>
                </a:lnTo>
                <a:lnTo>
                  <a:pt x="591" y="2039"/>
                </a:lnTo>
                <a:lnTo>
                  <a:pt x="600" y="2039"/>
                </a:lnTo>
                <a:lnTo>
                  <a:pt x="618" y="2056"/>
                </a:lnTo>
                <a:lnTo>
                  <a:pt x="644" y="2056"/>
                </a:lnTo>
                <a:lnTo>
                  <a:pt x="618" y="2065"/>
                </a:lnTo>
                <a:lnTo>
                  <a:pt x="609" y="2065"/>
                </a:lnTo>
                <a:lnTo>
                  <a:pt x="609" y="2074"/>
                </a:lnTo>
                <a:lnTo>
                  <a:pt x="609" y="2083"/>
                </a:lnTo>
                <a:lnTo>
                  <a:pt x="609" y="2092"/>
                </a:lnTo>
                <a:lnTo>
                  <a:pt x="600" y="2083"/>
                </a:lnTo>
                <a:lnTo>
                  <a:pt x="591" y="2083"/>
                </a:lnTo>
                <a:lnTo>
                  <a:pt x="600" y="2065"/>
                </a:lnTo>
                <a:lnTo>
                  <a:pt x="591" y="2065"/>
                </a:lnTo>
                <a:lnTo>
                  <a:pt x="600" y="2048"/>
                </a:lnTo>
                <a:lnTo>
                  <a:pt x="591" y="2048"/>
                </a:lnTo>
                <a:lnTo>
                  <a:pt x="547" y="2065"/>
                </a:lnTo>
                <a:lnTo>
                  <a:pt x="547" y="2074"/>
                </a:lnTo>
                <a:lnTo>
                  <a:pt x="521" y="2083"/>
                </a:lnTo>
                <a:lnTo>
                  <a:pt x="476" y="2101"/>
                </a:lnTo>
                <a:lnTo>
                  <a:pt x="468" y="2101"/>
                </a:lnTo>
                <a:lnTo>
                  <a:pt x="450" y="2109"/>
                </a:lnTo>
                <a:lnTo>
                  <a:pt x="441" y="2109"/>
                </a:lnTo>
                <a:lnTo>
                  <a:pt x="450" y="2101"/>
                </a:lnTo>
                <a:lnTo>
                  <a:pt x="459" y="2101"/>
                </a:lnTo>
                <a:lnTo>
                  <a:pt x="459" y="2092"/>
                </a:lnTo>
                <a:lnTo>
                  <a:pt x="468" y="2092"/>
                </a:lnTo>
                <a:lnTo>
                  <a:pt x="459" y="2092"/>
                </a:lnTo>
                <a:lnTo>
                  <a:pt x="459" y="2083"/>
                </a:lnTo>
                <a:lnTo>
                  <a:pt x="450" y="2092"/>
                </a:lnTo>
                <a:lnTo>
                  <a:pt x="441" y="2101"/>
                </a:lnTo>
                <a:lnTo>
                  <a:pt x="423" y="2118"/>
                </a:lnTo>
                <a:lnTo>
                  <a:pt x="379" y="2162"/>
                </a:lnTo>
                <a:lnTo>
                  <a:pt x="371" y="2180"/>
                </a:lnTo>
                <a:lnTo>
                  <a:pt x="362" y="2198"/>
                </a:lnTo>
                <a:lnTo>
                  <a:pt x="362" y="2206"/>
                </a:lnTo>
                <a:lnTo>
                  <a:pt x="362" y="2215"/>
                </a:lnTo>
                <a:lnTo>
                  <a:pt x="335" y="2233"/>
                </a:lnTo>
                <a:lnTo>
                  <a:pt x="309" y="2251"/>
                </a:lnTo>
                <a:lnTo>
                  <a:pt x="291" y="2259"/>
                </a:lnTo>
                <a:lnTo>
                  <a:pt x="282" y="2268"/>
                </a:lnTo>
                <a:lnTo>
                  <a:pt x="238" y="2268"/>
                </a:lnTo>
                <a:lnTo>
                  <a:pt x="229" y="2277"/>
                </a:lnTo>
                <a:lnTo>
                  <a:pt x="194" y="2277"/>
                </a:lnTo>
                <a:lnTo>
                  <a:pt x="141" y="2268"/>
                </a:lnTo>
                <a:lnTo>
                  <a:pt x="141" y="2286"/>
                </a:lnTo>
                <a:lnTo>
                  <a:pt x="132" y="2312"/>
                </a:lnTo>
                <a:lnTo>
                  <a:pt x="124" y="2330"/>
                </a:lnTo>
                <a:lnTo>
                  <a:pt x="124" y="2339"/>
                </a:lnTo>
                <a:lnTo>
                  <a:pt x="115" y="2339"/>
                </a:lnTo>
                <a:lnTo>
                  <a:pt x="106" y="2339"/>
                </a:lnTo>
                <a:lnTo>
                  <a:pt x="115" y="2330"/>
                </a:lnTo>
                <a:lnTo>
                  <a:pt x="106" y="2330"/>
                </a:lnTo>
                <a:lnTo>
                  <a:pt x="97" y="2339"/>
                </a:lnTo>
                <a:lnTo>
                  <a:pt x="115" y="2348"/>
                </a:lnTo>
                <a:lnTo>
                  <a:pt x="124" y="2348"/>
                </a:lnTo>
                <a:lnTo>
                  <a:pt x="141" y="2348"/>
                </a:lnTo>
                <a:lnTo>
                  <a:pt x="159" y="2365"/>
                </a:lnTo>
                <a:lnTo>
                  <a:pt x="203" y="2383"/>
                </a:lnTo>
                <a:lnTo>
                  <a:pt x="291" y="2436"/>
                </a:lnTo>
                <a:lnTo>
                  <a:pt x="309" y="2454"/>
                </a:lnTo>
                <a:lnTo>
                  <a:pt x="318" y="2480"/>
                </a:lnTo>
                <a:lnTo>
                  <a:pt x="326" y="2489"/>
                </a:lnTo>
                <a:lnTo>
                  <a:pt x="335" y="2498"/>
                </a:lnTo>
                <a:lnTo>
                  <a:pt x="379" y="2506"/>
                </a:lnTo>
                <a:lnTo>
                  <a:pt x="397" y="2506"/>
                </a:lnTo>
                <a:lnTo>
                  <a:pt x="406" y="2506"/>
                </a:lnTo>
                <a:lnTo>
                  <a:pt x="423" y="2498"/>
                </a:lnTo>
                <a:lnTo>
                  <a:pt x="415" y="2506"/>
                </a:lnTo>
                <a:lnTo>
                  <a:pt x="423" y="2506"/>
                </a:lnTo>
                <a:lnTo>
                  <a:pt x="450" y="2506"/>
                </a:lnTo>
                <a:lnTo>
                  <a:pt x="468" y="2506"/>
                </a:lnTo>
                <a:lnTo>
                  <a:pt x="476" y="2515"/>
                </a:lnTo>
                <a:lnTo>
                  <a:pt x="468" y="2524"/>
                </a:lnTo>
                <a:lnTo>
                  <a:pt x="459" y="2533"/>
                </a:lnTo>
                <a:lnTo>
                  <a:pt x="459" y="2551"/>
                </a:lnTo>
                <a:lnTo>
                  <a:pt x="476" y="2551"/>
                </a:lnTo>
                <a:lnTo>
                  <a:pt x="476" y="2559"/>
                </a:lnTo>
                <a:lnTo>
                  <a:pt x="494" y="2568"/>
                </a:lnTo>
                <a:lnTo>
                  <a:pt x="521" y="2551"/>
                </a:lnTo>
                <a:lnTo>
                  <a:pt x="529" y="2551"/>
                </a:lnTo>
                <a:lnTo>
                  <a:pt x="547" y="2559"/>
                </a:lnTo>
                <a:lnTo>
                  <a:pt x="573" y="2559"/>
                </a:lnTo>
                <a:lnTo>
                  <a:pt x="582" y="2568"/>
                </a:lnTo>
                <a:lnTo>
                  <a:pt x="582" y="2586"/>
                </a:lnTo>
                <a:lnTo>
                  <a:pt x="547" y="2586"/>
                </a:lnTo>
                <a:lnTo>
                  <a:pt x="538" y="2586"/>
                </a:lnTo>
                <a:lnTo>
                  <a:pt x="521" y="2577"/>
                </a:lnTo>
                <a:lnTo>
                  <a:pt x="512" y="2577"/>
                </a:lnTo>
                <a:lnTo>
                  <a:pt x="494" y="2577"/>
                </a:lnTo>
                <a:lnTo>
                  <a:pt x="476" y="2577"/>
                </a:lnTo>
                <a:lnTo>
                  <a:pt x="459" y="2568"/>
                </a:lnTo>
                <a:lnTo>
                  <a:pt x="441" y="2551"/>
                </a:lnTo>
                <a:lnTo>
                  <a:pt x="450" y="2542"/>
                </a:lnTo>
                <a:lnTo>
                  <a:pt x="441" y="2533"/>
                </a:lnTo>
                <a:lnTo>
                  <a:pt x="432" y="2524"/>
                </a:lnTo>
                <a:lnTo>
                  <a:pt x="423" y="2515"/>
                </a:lnTo>
                <a:lnTo>
                  <a:pt x="415" y="2515"/>
                </a:lnTo>
                <a:lnTo>
                  <a:pt x="406" y="2524"/>
                </a:lnTo>
                <a:lnTo>
                  <a:pt x="406" y="2533"/>
                </a:lnTo>
                <a:lnTo>
                  <a:pt x="415" y="2542"/>
                </a:lnTo>
                <a:lnTo>
                  <a:pt x="423" y="2542"/>
                </a:lnTo>
                <a:lnTo>
                  <a:pt x="432" y="2551"/>
                </a:lnTo>
                <a:lnTo>
                  <a:pt x="459" y="2577"/>
                </a:lnTo>
                <a:lnTo>
                  <a:pt x="459" y="2586"/>
                </a:lnTo>
                <a:lnTo>
                  <a:pt x="485" y="2586"/>
                </a:lnTo>
                <a:lnTo>
                  <a:pt x="512" y="2595"/>
                </a:lnTo>
                <a:lnTo>
                  <a:pt x="521" y="2595"/>
                </a:lnTo>
                <a:lnTo>
                  <a:pt x="521" y="2612"/>
                </a:lnTo>
                <a:lnTo>
                  <a:pt x="512" y="2604"/>
                </a:lnTo>
                <a:lnTo>
                  <a:pt x="494" y="2604"/>
                </a:lnTo>
                <a:lnTo>
                  <a:pt x="485" y="2604"/>
                </a:lnTo>
                <a:lnTo>
                  <a:pt x="459" y="2630"/>
                </a:lnTo>
                <a:lnTo>
                  <a:pt x="450" y="2630"/>
                </a:lnTo>
                <a:lnTo>
                  <a:pt x="432" y="2621"/>
                </a:lnTo>
                <a:lnTo>
                  <a:pt x="406" y="2630"/>
                </a:lnTo>
                <a:lnTo>
                  <a:pt x="397" y="2630"/>
                </a:lnTo>
                <a:lnTo>
                  <a:pt x="388" y="2621"/>
                </a:lnTo>
                <a:lnTo>
                  <a:pt x="362" y="2621"/>
                </a:lnTo>
                <a:lnTo>
                  <a:pt x="326" y="2621"/>
                </a:lnTo>
                <a:lnTo>
                  <a:pt x="300" y="2604"/>
                </a:lnTo>
                <a:lnTo>
                  <a:pt x="309" y="2604"/>
                </a:lnTo>
                <a:lnTo>
                  <a:pt x="309" y="2595"/>
                </a:lnTo>
                <a:lnTo>
                  <a:pt x="309" y="2586"/>
                </a:lnTo>
                <a:lnTo>
                  <a:pt x="318" y="2577"/>
                </a:lnTo>
                <a:lnTo>
                  <a:pt x="318" y="2568"/>
                </a:lnTo>
                <a:lnTo>
                  <a:pt x="309" y="2559"/>
                </a:lnTo>
                <a:lnTo>
                  <a:pt x="318" y="2559"/>
                </a:lnTo>
                <a:lnTo>
                  <a:pt x="326" y="2559"/>
                </a:lnTo>
                <a:lnTo>
                  <a:pt x="300" y="2559"/>
                </a:lnTo>
                <a:lnTo>
                  <a:pt x="265" y="2559"/>
                </a:lnTo>
                <a:lnTo>
                  <a:pt x="256" y="2568"/>
                </a:lnTo>
                <a:lnTo>
                  <a:pt x="221" y="2577"/>
                </a:lnTo>
                <a:lnTo>
                  <a:pt x="212" y="2577"/>
                </a:lnTo>
                <a:lnTo>
                  <a:pt x="194" y="2586"/>
                </a:lnTo>
                <a:lnTo>
                  <a:pt x="168" y="2595"/>
                </a:lnTo>
                <a:lnTo>
                  <a:pt x="168" y="2604"/>
                </a:lnTo>
                <a:lnTo>
                  <a:pt x="185" y="2612"/>
                </a:lnTo>
                <a:lnTo>
                  <a:pt x="185" y="2621"/>
                </a:lnTo>
                <a:lnTo>
                  <a:pt x="176" y="2621"/>
                </a:lnTo>
                <a:lnTo>
                  <a:pt x="159" y="2621"/>
                </a:lnTo>
                <a:lnTo>
                  <a:pt x="150" y="2621"/>
                </a:lnTo>
                <a:lnTo>
                  <a:pt x="141" y="2612"/>
                </a:lnTo>
                <a:lnTo>
                  <a:pt x="124" y="2612"/>
                </a:lnTo>
                <a:lnTo>
                  <a:pt x="115" y="2621"/>
                </a:lnTo>
                <a:lnTo>
                  <a:pt x="97" y="2630"/>
                </a:lnTo>
                <a:lnTo>
                  <a:pt x="88" y="2639"/>
                </a:lnTo>
                <a:lnTo>
                  <a:pt x="79" y="2648"/>
                </a:lnTo>
                <a:lnTo>
                  <a:pt x="53" y="2648"/>
                </a:lnTo>
                <a:lnTo>
                  <a:pt x="35" y="2665"/>
                </a:lnTo>
                <a:lnTo>
                  <a:pt x="18" y="2674"/>
                </a:lnTo>
                <a:lnTo>
                  <a:pt x="18" y="2665"/>
                </a:lnTo>
                <a:lnTo>
                  <a:pt x="9" y="2665"/>
                </a:lnTo>
                <a:lnTo>
                  <a:pt x="0" y="2674"/>
                </a:lnTo>
                <a:lnTo>
                  <a:pt x="9" y="2683"/>
                </a:lnTo>
                <a:lnTo>
                  <a:pt x="53" y="2701"/>
                </a:lnTo>
                <a:lnTo>
                  <a:pt x="106" y="2718"/>
                </a:lnTo>
                <a:lnTo>
                  <a:pt x="115" y="2709"/>
                </a:lnTo>
                <a:lnTo>
                  <a:pt x="141" y="2718"/>
                </a:lnTo>
                <a:lnTo>
                  <a:pt x="150" y="2727"/>
                </a:lnTo>
                <a:lnTo>
                  <a:pt x="132" y="2718"/>
                </a:lnTo>
                <a:lnTo>
                  <a:pt x="124" y="2727"/>
                </a:lnTo>
                <a:lnTo>
                  <a:pt x="115" y="2736"/>
                </a:lnTo>
                <a:lnTo>
                  <a:pt x="97" y="2736"/>
                </a:lnTo>
                <a:lnTo>
                  <a:pt x="88" y="2736"/>
                </a:lnTo>
                <a:lnTo>
                  <a:pt x="97" y="2745"/>
                </a:lnTo>
                <a:lnTo>
                  <a:pt x="115" y="2762"/>
                </a:lnTo>
                <a:lnTo>
                  <a:pt x="124" y="2762"/>
                </a:lnTo>
                <a:lnTo>
                  <a:pt x="124" y="2771"/>
                </a:lnTo>
                <a:lnTo>
                  <a:pt x="124" y="2780"/>
                </a:lnTo>
                <a:lnTo>
                  <a:pt x="124" y="2789"/>
                </a:lnTo>
                <a:lnTo>
                  <a:pt x="132" y="2798"/>
                </a:lnTo>
                <a:lnTo>
                  <a:pt x="141" y="2807"/>
                </a:lnTo>
                <a:lnTo>
                  <a:pt x="194" y="2815"/>
                </a:lnTo>
                <a:lnTo>
                  <a:pt x="221" y="2815"/>
                </a:lnTo>
                <a:lnTo>
                  <a:pt x="229" y="2815"/>
                </a:lnTo>
                <a:lnTo>
                  <a:pt x="238" y="2815"/>
                </a:lnTo>
                <a:lnTo>
                  <a:pt x="247" y="2807"/>
                </a:lnTo>
                <a:lnTo>
                  <a:pt x="247" y="2815"/>
                </a:lnTo>
                <a:lnTo>
                  <a:pt x="282" y="2807"/>
                </a:lnTo>
                <a:lnTo>
                  <a:pt x="326" y="2807"/>
                </a:lnTo>
                <a:lnTo>
                  <a:pt x="344" y="2807"/>
                </a:lnTo>
                <a:lnTo>
                  <a:pt x="353" y="2815"/>
                </a:lnTo>
                <a:lnTo>
                  <a:pt x="362" y="2824"/>
                </a:lnTo>
                <a:lnTo>
                  <a:pt x="371" y="2815"/>
                </a:lnTo>
                <a:lnTo>
                  <a:pt x="362" y="2807"/>
                </a:lnTo>
                <a:lnTo>
                  <a:pt x="353" y="2798"/>
                </a:lnTo>
                <a:lnTo>
                  <a:pt x="362" y="2798"/>
                </a:lnTo>
                <a:lnTo>
                  <a:pt x="388" y="2815"/>
                </a:lnTo>
                <a:lnTo>
                  <a:pt x="388" y="2833"/>
                </a:lnTo>
                <a:lnTo>
                  <a:pt x="397" y="2833"/>
                </a:lnTo>
                <a:lnTo>
                  <a:pt x="406" y="2824"/>
                </a:lnTo>
                <a:lnTo>
                  <a:pt x="423" y="2798"/>
                </a:lnTo>
                <a:lnTo>
                  <a:pt x="432" y="2789"/>
                </a:lnTo>
                <a:lnTo>
                  <a:pt x="459" y="2789"/>
                </a:lnTo>
                <a:lnTo>
                  <a:pt x="468" y="2780"/>
                </a:lnTo>
                <a:lnTo>
                  <a:pt x="476" y="2780"/>
                </a:lnTo>
                <a:lnTo>
                  <a:pt x="485" y="2780"/>
                </a:lnTo>
                <a:lnTo>
                  <a:pt x="512" y="2762"/>
                </a:lnTo>
                <a:lnTo>
                  <a:pt x="521" y="2762"/>
                </a:lnTo>
                <a:lnTo>
                  <a:pt x="529" y="2771"/>
                </a:lnTo>
                <a:lnTo>
                  <a:pt x="529" y="2780"/>
                </a:lnTo>
                <a:lnTo>
                  <a:pt x="538" y="2789"/>
                </a:lnTo>
                <a:lnTo>
                  <a:pt x="529" y="2798"/>
                </a:lnTo>
                <a:lnTo>
                  <a:pt x="529" y="2807"/>
                </a:lnTo>
                <a:lnTo>
                  <a:pt x="521" y="2807"/>
                </a:lnTo>
                <a:lnTo>
                  <a:pt x="512" y="2815"/>
                </a:lnTo>
                <a:lnTo>
                  <a:pt x="494" y="2815"/>
                </a:lnTo>
                <a:lnTo>
                  <a:pt x="485" y="2824"/>
                </a:lnTo>
                <a:lnTo>
                  <a:pt x="494" y="2824"/>
                </a:lnTo>
                <a:lnTo>
                  <a:pt x="503" y="2824"/>
                </a:lnTo>
                <a:lnTo>
                  <a:pt x="521" y="2842"/>
                </a:lnTo>
                <a:lnTo>
                  <a:pt x="529" y="2868"/>
                </a:lnTo>
                <a:lnTo>
                  <a:pt x="538" y="2877"/>
                </a:lnTo>
                <a:lnTo>
                  <a:pt x="538" y="2895"/>
                </a:lnTo>
                <a:lnTo>
                  <a:pt x="538" y="2904"/>
                </a:lnTo>
                <a:lnTo>
                  <a:pt x="529" y="2912"/>
                </a:lnTo>
                <a:lnTo>
                  <a:pt x="512" y="2921"/>
                </a:lnTo>
                <a:lnTo>
                  <a:pt x="503" y="2930"/>
                </a:lnTo>
                <a:lnTo>
                  <a:pt x="485" y="2939"/>
                </a:lnTo>
                <a:lnTo>
                  <a:pt x="450" y="2939"/>
                </a:lnTo>
                <a:lnTo>
                  <a:pt x="441" y="2939"/>
                </a:lnTo>
                <a:lnTo>
                  <a:pt x="441" y="2930"/>
                </a:lnTo>
                <a:lnTo>
                  <a:pt x="432" y="2930"/>
                </a:lnTo>
                <a:lnTo>
                  <a:pt x="423" y="2939"/>
                </a:lnTo>
                <a:lnTo>
                  <a:pt x="406" y="2957"/>
                </a:lnTo>
                <a:lnTo>
                  <a:pt x="388" y="2965"/>
                </a:lnTo>
                <a:lnTo>
                  <a:pt x="379" y="2974"/>
                </a:lnTo>
                <a:lnTo>
                  <a:pt x="371" y="2983"/>
                </a:lnTo>
                <a:lnTo>
                  <a:pt x="353" y="2983"/>
                </a:lnTo>
                <a:lnTo>
                  <a:pt x="344" y="2983"/>
                </a:lnTo>
                <a:lnTo>
                  <a:pt x="335" y="2974"/>
                </a:lnTo>
                <a:lnTo>
                  <a:pt x="326" y="2983"/>
                </a:lnTo>
                <a:lnTo>
                  <a:pt x="318" y="2992"/>
                </a:lnTo>
                <a:lnTo>
                  <a:pt x="318" y="2983"/>
                </a:lnTo>
                <a:lnTo>
                  <a:pt x="326" y="2983"/>
                </a:lnTo>
                <a:lnTo>
                  <a:pt x="326" y="2974"/>
                </a:lnTo>
                <a:lnTo>
                  <a:pt x="318" y="2965"/>
                </a:lnTo>
                <a:lnTo>
                  <a:pt x="309" y="2965"/>
                </a:lnTo>
                <a:lnTo>
                  <a:pt x="291" y="2957"/>
                </a:lnTo>
                <a:lnTo>
                  <a:pt x="273" y="2965"/>
                </a:lnTo>
                <a:lnTo>
                  <a:pt x="265" y="2965"/>
                </a:lnTo>
                <a:lnTo>
                  <a:pt x="265" y="2974"/>
                </a:lnTo>
                <a:lnTo>
                  <a:pt x="273" y="2983"/>
                </a:lnTo>
                <a:lnTo>
                  <a:pt x="256" y="2983"/>
                </a:lnTo>
                <a:lnTo>
                  <a:pt x="247" y="2992"/>
                </a:lnTo>
                <a:lnTo>
                  <a:pt x="247" y="3001"/>
                </a:lnTo>
                <a:lnTo>
                  <a:pt x="238" y="3010"/>
                </a:lnTo>
                <a:lnTo>
                  <a:pt x="238" y="3027"/>
                </a:lnTo>
                <a:lnTo>
                  <a:pt x="247" y="3036"/>
                </a:lnTo>
                <a:lnTo>
                  <a:pt x="256" y="3027"/>
                </a:lnTo>
                <a:lnTo>
                  <a:pt x="256" y="3036"/>
                </a:lnTo>
                <a:lnTo>
                  <a:pt x="238" y="3036"/>
                </a:lnTo>
                <a:lnTo>
                  <a:pt x="247" y="3045"/>
                </a:lnTo>
                <a:lnTo>
                  <a:pt x="247" y="3054"/>
                </a:lnTo>
                <a:lnTo>
                  <a:pt x="238" y="3045"/>
                </a:lnTo>
                <a:lnTo>
                  <a:pt x="229" y="3045"/>
                </a:lnTo>
                <a:lnTo>
                  <a:pt x="221" y="3045"/>
                </a:lnTo>
                <a:lnTo>
                  <a:pt x="212" y="3054"/>
                </a:lnTo>
                <a:lnTo>
                  <a:pt x="194" y="3071"/>
                </a:lnTo>
                <a:lnTo>
                  <a:pt x="176" y="3089"/>
                </a:lnTo>
                <a:lnTo>
                  <a:pt x="176" y="3107"/>
                </a:lnTo>
                <a:lnTo>
                  <a:pt x="176" y="3115"/>
                </a:lnTo>
                <a:lnTo>
                  <a:pt x="185" y="3115"/>
                </a:lnTo>
                <a:lnTo>
                  <a:pt x="168" y="3124"/>
                </a:lnTo>
                <a:lnTo>
                  <a:pt x="159" y="3124"/>
                </a:lnTo>
                <a:lnTo>
                  <a:pt x="150" y="3124"/>
                </a:lnTo>
                <a:lnTo>
                  <a:pt x="150" y="3133"/>
                </a:lnTo>
                <a:lnTo>
                  <a:pt x="168" y="3142"/>
                </a:lnTo>
                <a:lnTo>
                  <a:pt x="150" y="3142"/>
                </a:lnTo>
                <a:lnTo>
                  <a:pt x="141" y="3142"/>
                </a:lnTo>
                <a:lnTo>
                  <a:pt x="141" y="3151"/>
                </a:lnTo>
                <a:lnTo>
                  <a:pt x="141" y="3160"/>
                </a:lnTo>
                <a:lnTo>
                  <a:pt x="150" y="3160"/>
                </a:lnTo>
                <a:lnTo>
                  <a:pt x="159" y="3151"/>
                </a:lnTo>
                <a:lnTo>
                  <a:pt x="168" y="3160"/>
                </a:lnTo>
                <a:lnTo>
                  <a:pt x="159" y="3168"/>
                </a:lnTo>
                <a:lnTo>
                  <a:pt x="168" y="3177"/>
                </a:lnTo>
                <a:lnTo>
                  <a:pt x="176" y="3186"/>
                </a:lnTo>
                <a:lnTo>
                  <a:pt x="185" y="3195"/>
                </a:lnTo>
                <a:lnTo>
                  <a:pt x="185" y="3204"/>
                </a:lnTo>
                <a:lnTo>
                  <a:pt x="194" y="3204"/>
                </a:lnTo>
                <a:lnTo>
                  <a:pt x="203" y="3204"/>
                </a:lnTo>
                <a:lnTo>
                  <a:pt x="203" y="3195"/>
                </a:lnTo>
                <a:lnTo>
                  <a:pt x="203" y="3186"/>
                </a:lnTo>
                <a:lnTo>
                  <a:pt x="212" y="3186"/>
                </a:lnTo>
                <a:lnTo>
                  <a:pt x="203" y="3195"/>
                </a:lnTo>
                <a:lnTo>
                  <a:pt x="212" y="3195"/>
                </a:lnTo>
                <a:lnTo>
                  <a:pt x="212" y="3204"/>
                </a:lnTo>
                <a:lnTo>
                  <a:pt x="221" y="3195"/>
                </a:lnTo>
                <a:lnTo>
                  <a:pt x="221" y="3204"/>
                </a:lnTo>
                <a:lnTo>
                  <a:pt x="229" y="3204"/>
                </a:lnTo>
                <a:lnTo>
                  <a:pt x="238" y="3204"/>
                </a:lnTo>
                <a:lnTo>
                  <a:pt x="229" y="3213"/>
                </a:lnTo>
                <a:lnTo>
                  <a:pt x="212" y="3221"/>
                </a:lnTo>
                <a:lnTo>
                  <a:pt x="221" y="3221"/>
                </a:lnTo>
                <a:lnTo>
                  <a:pt x="221" y="3230"/>
                </a:lnTo>
                <a:lnTo>
                  <a:pt x="247" y="3221"/>
                </a:lnTo>
                <a:lnTo>
                  <a:pt x="273" y="3230"/>
                </a:lnTo>
                <a:lnTo>
                  <a:pt x="300" y="3230"/>
                </a:lnTo>
                <a:lnTo>
                  <a:pt x="318" y="3221"/>
                </a:lnTo>
                <a:lnTo>
                  <a:pt x="326" y="3221"/>
                </a:lnTo>
                <a:lnTo>
                  <a:pt x="335" y="3230"/>
                </a:lnTo>
                <a:lnTo>
                  <a:pt x="326" y="3230"/>
                </a:lnTo>
                <a:lnTo>
                  <a:pt x="318" y="3230"/>
                </a:lnTo>
                <a:lnTo>
                  <a:pt x="309" y="3230"/>
                </a:lnTo>
                <a:lnTo>
                  <a:pt x="326" y="3239"/>
                </a:lnTo>
                <a:lnTo>
                  <a:pt x="335" y="3239"/>
                </a:lnTo>
                <a:lnTo>
                  <a:pt x="344" y="3248"/>
                </a:lnTo>
                <a:lnTo>
                  <a:pt x="335" y="3257"/>
                </a:lnTo>
                <a:lnTo>
                  <a:pt x="326" y="3265"/>
                </a:lnTo>
                <a:lnTo>
                  <a:pt x="318" y="3257"/>
                </a:lnTo>
                <a:lnTo>
                  <a:pt x="309" y="3248"/>
                </a:lnTo>
                <a:lnTo>
                  <a:pt x="300" y="3239"/>
                </a:lnTo>
                <a:lnTo>
                  <a:pt x="291" y="3248"/>
                </a:lnTo>
                <a:lnTo>
                  <a:pt x="282" y="3257"/>
                </a:lnTo>
                <a:lnTo>
                  <a:pt x="273" y="3265"/>
                </a:lnTo>
                <a:lnTo>
                  <a:pt x="282" y="3257"/>
                </a:lnTo>
                <a:lnTo>
                  <a:pt x="282" y="3248"/>
                </a:lnTo>
                <a:lnTo>
                  <a:pt x="282" y="3239"/>
                </a:lnTo>
                <a:lnTo>
                  <a:pt x="273" y="3239"/>
                </a:lnTo>
                <a:lnTo>
                  <a:pt x="265" y="3239"/>
                </a:lnTo>
                <a:lnTo>
                  <a:pt x="256" y="3230"/>
                </a:lnTo>
                <a:lnTo>
                  <a:pt x="247" y="3230"/>
                </a:lnTo>
                <a:lnTo>
                  <a:pt x="238" y="3230"/>
                </a:lnTo>
                <a:lnTo>
                  <a:pt x="229" y="3248"/>
                </a:lnTo>
                <a:lnTo>
                  <a:pt x="203" y="3265"/>
                </a:lnTo>
                <a:lnTo>
                  <a:pt x="212" y="3274"/>
                </a:lnTo>
                <a:lnTo>
                  <a:pt x="221" y="3265"/>
                </a:lnTo>
                <a:lnTo>
                  <a:pt x="229" y="3274"/>
                </a:lnTo>
                <a:lnTo>
                  <a:pt x="221" y="3283"/>
                </a:lnTo>
                <a:lnTo>
                  <a:pt x="238" y="3292"/>
                </a:lnTo>
                <a:lnTo>
                  <a:pt x="247" y="3292"/>
                </a:lnTo>
                <a:lnTo>
                  <a:pt x="256" y="3292"/>
                </a:lnTo>
                <a:lnTo>
                  <a:pt x="265" y="3310"/>
                </a:lnTo>
                <a:lnTo>
                  <a:pt x="291" y="3327"/>
                </a:lnTo>
                <a:lnTo>
                  <a:pt x="291" y="3336"/>
                </a:lnTo>
                <a:lnTo>
                  <a:pt x="309" y="3345"/>
                </a:lnTo>
                <a:lnTo>
                  <a:pt x="326" y="3354"/>
                </a:lnTo>
                <a:lnTo>
                  <a:pt x="362" y="3345"/>
                </a:lnTo>
                <a:lnTo>
                  <a:pt x="388" y="3336"/>
                </a:lnTo>
                <a:lnTo>
                  <a:pt x="397" y="3327"/>
                </a:lnTo>
                <a:lnTo>
                  <a:pt x="406" y="3327"/>
                </a:lnTo>
                <a:lnTo>
                  <a:pt x="415" y="3310"/>
                </a:lnTo>
                <a:lnTo>
                  <a:pt x="406" y="3301"/>
                </a:lnTo>
                <a:lnTo>
                  <a:pt x="397" y="3301"/>
                </a:lnTo>
                <a:lnTo>
                  <a:pt x="406" y="3292"/>
                </a:lnTo>
                <a:lnTo>
                  <a:pt x="415" y="3283"/>
                </a:lnTo>
                <a:lnTo>
                  <a:pt x="432" y="3265"/>
                </a:lnTo>
                <a:lnTo>
                  <a:pt x="432" y="3257"/>
                </a:lnTo>
                <a:lnTo>
                  <a:pt x="441" y="3248"/>
                </a:lnTo>
                <a:lnTo>
                  <a:pt x="450" y="3248"/>
                </a:lnTo>
                <a:lnTo>
                  <a:pt x="441" y="3257"/>
                </a:lnTo>
                <a:lnTo>
                  <a:pt x="432" y="3274"/>
                </a:lnTo>
                <a:lnTo>
                  <a:pt x="415" y="3301"/>
                </a:lnTo>
                <a:lnTo>
                  <a:pt x="432" y="3310"/>
                </a:lnTo>
                <a:lnTo>
                  <a:pt x="441" y="3327"/>
                </a:lnTo>
                <a:lnTo>
                  <a:pt x="459" y="3363"/>
                </a:lnTo>
                <a:lnTo>
                  <a:pt x="459" y="3371"/>
                </a:lnTo>
                <a:lnTo>
                  <a:pt x="459" y="3380"/>
                </a:lnTo>
                <a:lnTo>
                  <a:pt x="459" y="3389"/>
                </a:lnTo>
                <a:lnTo>
                  <a:pt x="459" y="3398"/>
                </a:lnTo>
                <a:lnTo>
                  <a:pt x="450" y="3407"/>
                </a:lnTo>
                <a:lnTo>
                  <a:pt x="450" y="3424"/>
                </a:lnTo>
                <a:lnTo>
                  <a:pt x="459" y="3424"/>
                </a:lnTo>
                <a:lnTo>
                  <a:pt x="468" y="3424"/>
                </a:lnTo>
                <a:lnTo>
                  <a:pt x="476" y="3424"/>
                </a:lnTo>
                <a:lnTo>
                  <a:pt x="468" y="3433"/>
                </a:lnTo>
                <a:lnTo>
                  <a:pt x="468" y="3442"/>
                </a:lnTo>
                <a:lnTo>
                  <a:pt x="468" y="3451"/>
                </a:lnTo>
                <a:lnTo>
                  <a:pt x="468" y="3460"/>
                </a:lnTo>
                <a:lnTo>
                  <a:pt x="459" y="3468"/>
                </a:lnTo>
                <a:lnTo>
                  <a:pt x="450" y="3468"/>
                </a:lnTo>
                <a:lnTo>
                  <a:pt x="441" y="3477"/>
                </a:lnTo>
                <a:lnTo>
                  <a:pt x="468" y="3477"/>
                </a:lnTo>
                <a:lnTo>
                  <a:pt x="494" y="3468"/>
                </a:lnTo>
                <a:lnTo>
                  <a:pt x="503" y="3468"/>
                </a:lnTo>
                <a:lnTo>
                  <a:pt x="503" y="3460"/>
                </a:lnTo>
                <a:lnTo>
                  <a:pt x="529" y="3451"/>
                </a:lnTo>
                <a:lnTo>
                  <a:pt x="538" y="3451"/>
                </a:lnTo>
                <a:lnTo>
                  <a:pt x="547" y="3442"/>
                </a:lnTo>
                <a:lnTo>
                  <a:pt x="556" y="3433"/>
                </a:lnTo>
                <a:lnTo>
                  <a:pt x="573" y="3433"/>
                </a:lnTo>
                <a:lnTo>
                  <a:pt x="573" y="3442"/>
                </a:lnTo>
                <a:lnTo>
                  <a:pt x="582" y="3451"/>
                </a:lnTo>
                <a:lnTo>
                  <a:pt x="600" y="3460"/>
                </a:lnTo>
                <a:lnTo>
                  <a:pt x="609" y="3451"/>
                </a:lnTo>
                <a:lnTo>
                  <a:pt x="618" y="3451"/>
                </a:lnTo>
                <a:lnTo>
                  <a:pt x="635" y="3460"/>
                </a:lnTo>
                <a:lnTo>
                  <a:pt x="644" y="3468"/>
                </a:lnTo>
                <a:lnTo>
                  <a:pt x="662" y="3495"/>
                </a:lnTo>
                <a:lnTo>
                  <a:pt x="671" y="3504"/>
                </a:lnTo>
                <a:lnTo>
                  <a:pt x="688" y="3495"/>
                </a:lnTo>
                <a:lnTo>
                  <a:pt x="688" y="3486"/>
                </a:lnTo>
                <a:lnTo>
                  <a:pt x="679" y="3468"/>
                </a:lnTo>
                <a:lnTo>
                  <a:pt x="679" y="3460"/>
                </a:lnTo>
                <a:lnTo>
                  <a:pt x="688" y="3451"/>
                </a:lnTo>
                <a:lnTo>
                  <a:pt x="688" y="3442"/>
                </a:lnTo>
                <a:lnTo>
                  <a:pt x="697" y="3442"/>
                </a:lnTo>
                <a:lnTo>
                  <a:pt x="706" y="3433"/>
                </a:lnTo>
                <a:lnTo>
                  <a:pt x="715" y="3424"/>
                </a:lnTo>
                <a:lnTo>
                  <a:pt x="723" y="3433"/>
                </a:lnTo>
                <a:lnTo>
                  <a:pt x="741" y="3442"/>
                </a:lnTo>
                <a:lnTo>
                  <a:pt x="732" y="3442"/>
                </a:lnTo>
                <a:lnTo>
                  <a:pt x="723" y="3433"/>
                </a:lnTo>
                <a:lnTo>
                  <a:pt x="715" y="3433"/>
                </a:lnTo>
                <a:lnTo>
                  <a:pt x="706" y="3442"/>
                </a:lnTo>
                <a:lnTo>
                  <a:pt x="706" y="3451"/>
                </a:lnTo>
                <a:lnTo>
                  <a:pt x="715" y="3460"/>
                </a:lnTo>
                <a:lnTo>
                  <a:pt x="715" y="3468"/>
                </a:lnTo>
                <a:lnTo>
                  <a:pt x="723" y="3477"/>
                </a:lnTo>
                <a:lnTo>
                  <a:pt x="732" y="3477"/>
                </a:lnTo>
                <a:lnTo>
                  <a:pt x="741" y="3477"/>
                </a:lnTo>
                <a:lnTo>
                  <a:pt x="768" y="3468"/>
                </a:lnTo>
                <a:lnTo>
                  <a:pt x="803" y="3451"/>
                </a:lnTo>
                <a:lnTo>
                  <a:pt x="820" y="3442"/>
                </a:lnTo>
                <a:lnTo>
                  <a:pt x="829" y="3424"/>
                </a:lnTo>
                <a:lnTo>
                  <a:pt x="820" y="3442"/>
                </a:lnTo>
                <a:lnTo>
                  <a:pt x="812" y="3460"/>
                </a:lnTo>
                <a:lnTo>
                  <a:pt x="820" y="3468"/>
                </a:lnTo>
                <a:lnTo>
                  <a:pt x="803" y="3477"/>
                </a:lnTo>
                <a:lnTo>
                  <a:pt x="785" y="3495"/>
                </a:lnTo>
                <a:lnTo>
                  <a:pt x="776" y="3495"/>
                </a:lnTo>
                <a:lnTo>
                  <a:pt x="776" y="3504"/>
                </a:lnTo>
                <a:lnTo>
                  <a:pt x="785" y="3521"/>
                </a:lnTo>
                <a:lnTo>
                  <a:pt x="794" y="3521"/>
                </a:lnTo>
                <a:lnTo>
                  <a:pt x="803" y="3521"/>
                </a:lnTo>
                <a:lnTo>
                  <a:pt x="785" y="3530"/>
                </a:lnTo>
                <a:lnTo>
                  <a:pt x="776" y="3530"/>
                </a:lnTo>
                <a:lnTo>
                  <a:pt x="768" y="3539"/>
                </a:lnTo>
                <a:lnTo>
                  <a:pt x="768" y="3557"/>
                </a:lnTo>
                <a:lnTo>
                  <a:pt x="768" y="3574"/>
                </a:lnTo>
                <a:lnTo>
                  <a:pt x="768" y="3583"/>
                </a:lnTo>
                <a:lnTo>
                  <a:pt x="776" y="3583"/>
                </a:lnTo>
                <a:lnTo>
                  <a:pt x="776" y="3592"/>
                </a:lnTo>
                <a:lnTo>
                  <a:pt x="785" y="3592"/>
                </a:lnTo>
                <a:lnTo>
                  <a:pt x="785" y="3601"/>
                </a:lnTo>
                <a:lnTo>
                  <a:pt x="776" y="3601"/>
                </a:lnTo>
                <a:lnTo>
                  <a:pt x="768" y="3601"/>
                </a:lnTo>
                <a:lnTo>
                  <a:pt x="768" y="3592"/>
                </a:lnTo>
                <a:lnTo>
                  <a:pt x="759" y="3592"/>
                </a:lnTo>
                <a:lnTo>
                  <a:pt x="750" y="3592"/>
                </a:lnTo>
                <a:lnTo>
                  <a:pt x="741" y="3610"/>
                </a:lnTo>
                <a:lnTo>
                  <a:pt x="732" y="3610"/>
                </a:lnTo>
                <a:lnTo>
                  <a:pt x="723" y="3619"/>
                </a:lnTo>
                <a:lnTo>
                  <a:pt x="706" y="3627"/>
                </a:lnTo>
                <a:lnTo>
                  <a:pt x="697" y="3636"/>
                </a:lnTo>
                <a:lnTo>
                  <a:pt x="697" y="3645"/>
                </a:lnTo>
                <a:lnTo>
                  <a:pt x="697" y="3654"/>
                </a:lnTo>
                <a:lnTo>
                  <a:pt x="697" y="3663"/>
                </a:lnTo>
                <a:lnTo>
                  <a:pt x="697" y="3671"/>
                </a:lnTo>
                <a:lnTo>
                  <a:pt x="688" y="3671"/>
                </a:lnTo>
                <a:lnTo>
                  <a:pt x="679" y="3671"/>
                </a:lnTo>
                <a:lnTo>
                  <a:pt x="679" y="3663"/>
                </a:lnTo>
                <a:lnTo>
                  <a:pt x="671" y="3663"/>
                </a:lnTo>
                <a:lnTo>
                  <a:pt x="662" y="3671"/>
                </a:lnTo>
                <a:lnTo>
                  <a:pt x="653" y="3680"/>
                </a:lnTo>
                <a:lnTo>
                  <a:pt x="609" y="3698"/>
                </a:lnTo>
                <a:lnTo>
                  <a:pt x="591" y="3707"/>
                </a:lnTo>
                <a:lnTo>
                  <a:pt x="582" y="3716"/>
                </a:lnTo>
                <a:lnTo>
                  <a:pt x="573" y="3724"/>
                </a:lnTo>
                <a:lnTo>
                  <a:pt x="565" y="3733"/>
                </a:lnTo>
                <a:lnTo>
                  <a:pt x="565" y="3742"/>
                </a:lnTo>
                <a:lnTo>
                  <a:pt x="556" y="3751"/>
                </a:lnTo>
                <a:lnTo>
                  <a:pt x="556" y="3760"/>
                </a:lnTo>
                <a:lnTo>
                  <a:pt x="565" y="3760"/>
                </a:lnTo>
                <a:lnTo>
                  <a:pt x="573" y="3769"/>
                </a:lnTo>
                <a:lnTo>
                  <a:pt x="573" y="3777"/>
                </a:lnTo>
                <a:lnTo>
                  <a:pt x="565" y="3777"/>
                </a:lnTo>
                <a:lnTo>
                  <a:pt x="556" y="3769"/>
                </a:lnTo>
                <a:lnTo>
                  <a:pt x="547" y="3769"/>
                </a:lnTo>
                <a:lnTo>
                  <a:pt x="538" y="3769"/>
                </a:lnTo>
                <a:lnTo>
                  <a:pt x="538" y="3777"/>
                </a:lnTo>
                <a:lnTo>
                  <a:pt x="529" y="3777"/>
                </a:lnTo>
                <a:lnTo>
                  <a:pt x="521" y="3769"/>
                </a:lnTo>
                <a:lnTo>
                  <a:pt x="521" y="3760"/>
                </a:lnTo>
                <a:lnTo>
                  <a:pt x="529" y="3760"/>
                </a:lnTo>
                <a:lnTo>
                  <a:pt x="512" y="3760"/>
                </a:lnTo>
                <a:lnTo>
                  <a:pt x="503" y="3760"/>
                </a:lnTo>
                <a:lnTo>
                  <a:pt x="512" y="3751"/>
                </a:lnTo>
                <a:lnTo>
                  <a:pt x="503" y="3751"/>
                </a:lnTo>
                <a:lnTo>
                  <a:pt x="468" y="3769"/>
                </a:lnTo>
                <a:lnTo>
                  <a:pt x="450" y="3769"/>
                </a:lnTo>
                <a:lnTo>
                  <a:pt x="441" y="3786"/>
                </a:lnTo>
                <a:lnTo>
                  <a:pt x="423" y="3795"/>
                </a:lnTo>
                <a:lnTo>
                  <a:pt x="415" y="3813"/>
                </a:lnTo>
                <a:lnTo>
                  <a:pt x="397" y="3822"/>
                </a:lnTo>
                <a:lnTo>
                  <a:pt x="388" y="3830"/>
                </a:lnTo>
                <a:lnTo>
                  <a:pt x="388" y="3839"/>
                </a:lnTo>
                <a:lnTo>
                  <a:pt x="379" y="3839"/>
                </a:lnTo>
                <a:lnTo>
                  <a:pt x="371" y="3839"/>
                </a:lnTo>
                <a:lnTo>
                  <a:pt x="353" y="3848"/>
                </a:lnTo>
                <a:lnTo>
                  <a:pt x="353" y="3857"/>
                </a:lnTo>
                <a:lnTo>
                  <a:pt x="353" y="3866"/>
                </a:lnTo>
                <a:lnTo>
                  <a:pt x="353" y="3874"/>
                </a:lnTo>
                <a:lnTo>
                  <a:pt x="362" y="3874"/>
                </a:lnTo>
                <a:lnTo>
                  <a:pt x="362" y="3866"/>
                </a:lnTo>
                <a:lnTo>
                  <a:pt x="371" y="3857"/>
                </a:lnTo>
                <a:lnTo>
                  <a:pt x="371" y="3848"/>
                </a:lnTo>
                <a:lnTo>
                  <a:pt x="379" y="3857"/>
                </a:lnTo>
                <a:lnTo>
                  <a:pt x="388" y="3866"/>
                </a:lnTo>
                <a:lnTo>
                  <a:pt x="397" y="3857"/>
                </a:lnTo>
                <a:lnTo>
                  <a:pt x="406" y="3857"/>
                </a:lnTo>
                <a:lnTo>
                  <a:pt x="406" y="3848"/>
                </a:lnTo>
                <a:lnTo>
                  <a:pt x="406" y="3839"/>
                </a:lnTo>
                <a:lnTo>
                  <a:pt x="406" y="3830"/>
                </a:lnTo>
                <a:lnTo>
                  <a:pt x="415" y="3839"/>
                </a:lnTo>
                <a:lnTo>
                  <a:pt x="415" y="3848"/>
                </a:lnTo>
                <a:lnTo>
                  <a:pt x="423" y="3848"/>
                </a:lnTo>
                <a:lnTo>
                  <a:pt x="423" y="3857"/>
                </a:lnTo>
                <a:lnTo>
                  <a:pt x="432" y="3848"/>
                </a:lnTo>
                <a:lnTo>
                  <a:pt x="441" y="3839"/>
                </a:lnTo>
                <a:lnTo>
                  <a:pt x="450" y="3839"/>
                </a:lnTo>
                <a:lnTo>
                  <a:pt x="468" y="3822"/>
                </a:lnTo>
                <a:lnTo>
                  <a:pt x="468" y="3813"/>
                </a:lnTo>
                <a:lnTo>
                  <a:pt x="476" y="3804"/>
                </a:lnTo>
                <a:lnTo>
                  <a:pt x="476" y="3795"/>
                </a:lnTo>
                <a:lnTo>
                  <a:pt x="485" y="3795"/>
                </a:lnTo>
                <a:lnTo>
                  <a:pt x="494" y="3795"/>
                </a:lnTo>
                <a:lnTo>
                  <a:pt x="503" y="3795"/>
                </a:lnTo>
                <a:lnTo>
                  <a:pt x="503" y="3804"/>
                </a:lnTo>
                <a:lnTo>
                  <a:pt x="512" y="3804"/>
                </a:lnTo>
                <a:lnTo>
                  <a:pt x="503" y="3804"/>
                </a:lnTo>
                <a:lnTo>
                  <a:pt x="494" y="3804"/>
                </a:lnTo>
                <a:lnTo>
                  <a:pt x="485" y="3813"/>
                </a:lnTo>
                <a:lnTo>
                  <a:pt x="485" y="3822"/>
                </a:lnTo>
                <a:lnTo>
                  <a:pt x="494" y="3822"/>
                </a:lnTo>
                <a:lnTo>
                  <a:pt x="512" y="3822"/>
                </a:lnTo>
                <a:lnTo>
                  <a:pt x="512" y="3813"/>
                </a:lnTo>
                <a:lnTo>
                  <a:pt x="521" y="3813"/>
                </a:lnTo>
                <a:lnTo>
                  <a:pt x="529" y="3804"/>
                </a:lnTo>
                <a:lnTo>
                  <a:pt x="538" y="3804"/>
                </a:lnTo>
                <a:lnTo>
                  <a:pt x="547" y="3804"/>
                </a:lnTo>
                <a:lnTo>
                  <a:pt x="556" y="3804"/>
                </a:lnTo>
                <a:lnTo>
                  <a:pt x="565" y="3804"/>
                </a:lnTo>
                <a:lnTo>
                  <a:pt x="565" y="3795"/>
                </a:lnTo>
                <a:lnTo>
                  <a:pt x="582" y="3786"/>
                </a:lnTo>
                <a:lnTo>
                  <a:pt x="591" y="3777"/>
                </a:lnTo>
                <a:lnTo>
                  <a:pt x="600" y="3777"/>
                </a:lnTo>
                <a:lnTo>
                  <a:pt x="609" y="3777"/>
                </a:lnTo>
                <a:lnTo>
                  <a:pt x="609" y="3769"/>
                </a:lnTo>
                <a:lnTo>
                  <a:pt x="618" y="3769"/>
                </a:lnTo>
                <a:lnTo>
                  <a:pt x="618" y="3777"/>
                </a:lnTo>
                <a:lnTo>
                  <a:pt x="618" y="3795"/>
                </a:lnTo>
                <a:lnTo>
                  <a:pt x="626" y="3786"/>
                </a:lnTo>
                <a:lnTo>
                  <a:pt x="626" y="3777"/>
                </a:lnTo>
                <a:lnTo>
                  <a:pt x="635" y="3777"/>
                </a:lnTo>
                <a:lnTo>
                  <a:pt x="635" y="3769"/>
                </a:lnTo>
                <a:lnTo>
                  <a:pt x="688" y="3760"/>
                </a:lnTo>
                <a:lnTo>
                  <a:pt x="688" y="3751"/>
                </a:lnTo>
                <a:lnTo>
                  <a:pt x="697" y="3742"/>
                </a:lnTo>
                <a:lnTo>
                  <a:pt x="697" y="3733"/>
                </a:lnTo>
                <a:lnTo>
                  <a:pt x="706" y="3733"/>
                </a:lnTo>
                <a:lnTo>
                  <a:pt x="706" y="3751"/>
                </a:lnTo>
                <a:lnTo>
                  <a:pt x="715" y="3742"/>
                </a:lnTo>
                <a:lnTo>
                  <a:pt x="723" y="3733"/>
                </a:lnTo>
                <a:lnTo>
                  <a:pt x="723" y="3724"/>
                </a:lnTo>
                <a:lnTo>
                  <a:pt x="715" y="3724"/>
                </a:lnTo>
                <a:lnTo>
                  <a:pt x="706" y="3724"/>
                </a:lnTo>
                <a:lnTo>
                  <a:pt x="706" y="3716"/>
                </a:lnTo>
                <a:lnTo>
                  <a:pt x="715" y="3707"/>
                </a:lnTo>
                <a:lnTo>
                  <a:pt x="732" y="3707"/>
                </a:lnTo>
                <a:lnTo>
                  <a:pt x="741" y="3698"/>
                </a:lnTo>
                <a:lnTo>
                  <a:pt x="750" y="3698"/>
                </a:lnTo>
                <a:lnTo>
                  <a:pt x="741" y="3698"/>
                </a:lnTo>
                <a:lnTo>
                  <a:pt x="741" y="3689"/>
                </a:lnTo>
                <a:lnTo>
                  <a:pt x="750" y="3689"/>
                </a:lnTo>
                <a:lnTo>
                  <a:pt x="759" y="3689"/>
                </a:lnTo>
                <a:lnTo>
                  <a:pt x="768" y="3689"/>
                </a:lnTo>
                <a:lnTo>
                  <a:pt x="776" y="3689"/>
                </a:lnTo>
                <a:lnTo>
                  <a:pt x="776" y="3680"/>
                </a:lnTo>
                <a:lnTo>
                  <a:pt x="785" y="3671"/>
                </a:lnTo>
                <a:lnTo>
                  <a:pt x="794" y="3671"/>
                </a:lnTo>
                <a:lnTo>
                  <a:pt x="803" y="3671"/>
                </a:lnTo>
                <a:lnTo>
                  <a:pt x="812" y="3663"/>
                </a:lnTo>
                <a:lnTo>
                  <a:pt x="820" y="3663"/>
                </a:lnTo>
                <a:lnTo>
                  <a:pt x="820" y="3654"/>
                </a:lnTo>
                <a:lnTo>
                  <a:pt x="829" y="3654"/>
                </a:lnTo>
                <a:lnTo>
                  <a:pt x="838" y="3645"/>
                </a:lnTo>
                <a:lnTo>
                  <a:pt x="847" y="3645"/>
                </a:lnTo>
                <a:lnTo>
                  <a:pt x="856" y="3645"/>
                </a:lnTo>
                <a:lnTo>
                  <a:pt x="856" y="3636"/>
                </a:lnTo>
                <a:lnTo>
                  <a:pt x="865" y="3627"/>
                </a:lnTo>
                <a:lnTo>
                  <a:pt x="856" y="3619"/>
                </a:lnTo>
                <a:lnTo>
                  <a:pt x="856" y="3610"/>
                </a:lnTo>
                <a:lnTo>
                  <a:pt x="873" y="3601"/>
                </a:lnTo>
                <a:lnTo>
                  <a:pt x="882" y="3601"/>
                </a:lnTo>
                <a:lnTo>
                  <a:pt x="891" y="3592"/>
                </a:lnTo>
                <a:lnTo>
                  <a:pt x="900" y="3592"/>
                </a:lnTo>
                <a:lnTo>
                  <a:pt x="909" y="3592"/>
                </a:lnTo>
                <a:lnTo>
                  <a:pt x="909" y="3583"/>
                </a:lnTo>
                <a:lnTo>
                  <a:pt x="918" y="3583"/>
                </a:lnTo>
                <a:lnTo>
                  <a:pt x="918" y="3574"/>
                </a:lnTo>
                <a:lnTo>
                  <a:pt x="926" y="3574"/>
                </a:lnTo>
                <a:lnTo>
                  <a:pt x="935" y="3566"/>
                </a:lnTo>
                <a:lnTo>
                  <a:pt x="944" y="3566"/>
                </a:lnTo>
                <a:lnTo>
                  <a:pt x="953" y="3557"/>
                </a:lnTo>
                <a:lnTo>
                  <a:pt x="962" y="3539"/>
                </a:lnTo>
                <a:lnTo>
                  <a:pt x="997" y="3539"/>
                </a:lnTo>
                <a:lnTo>
                  <a:pt x="997" y="3530"/>
                </a:lnTo>
                <a:lnTo>
                  <a:pt x="1006" y="3530"/>
                </a:lnTo>
                <a:lnTo>
                  <a:pt x="1015" y="3530"/>
                </a:lnTo>
                <a:lnTo>
                  <a:pt x="1023" y="3530"/>
                </a:lnTo>
                <a:lnTo>
                  <a:pt x="1023" y="3521"/>
                </a:lnTo>
                <a:lnTo>
                  <a:pt x="1023" y="3513"/>
                </a:lnTo>
                <a:lnTo>
                  <a:pt x="1015" y="3513"/>
                </a:lnTo>
                <a:lnTo>
                  <a:pt x="1032" y="3504"/>
                </a:lnTo>
                <a:lnTo>
                  <a:pt x="1032" y="3495"/>
                </a:lnTo>
                <a:lnTo>
                  <a:pt x="1050" y="3477"/>
                </a:lnTo>
                <a:lnTo>
                  <a:pt x="1059" y="3477"/>
                </a:lnTo>
                <a:lnTo>
                  <a:pt x="1068" y="3477"/>
                </a:lnTo>
                <a:lnTo>
                  <a:pt x="1076" y="3460"/>
                </a:lnTo>
                <a:lnTo>
                  <a:pt x="1085" y="3460"/>
                </a:lnTo>
                <a:lnTo>
                  <a:pt x="1085" y="3451"/>
                </a:lnTo>
                <a:lnTo>
                  <a:pt x="1076" y="3442"/>
                </a:lnTo>
                <a:lnTo>
                  <a:pt x="1059" y="3433"/>
                </a:lnTo>
                <a:lnTo>
                  <a:pt x="1050" y="3433"/>
                </a:lnTo>
                <a:lnTo>
                  <a:pt x="1041" y="3424"/>
                </a:lnTo>
                <a:lnTo>
                  <a:pt x="1023" y="3424"/>
                </a:lnTo>
                <a:lnTo>
                  <a:pt x="1023" y="3407"/>
                </a:lnTo>
                <a:lnTo>
                  <a:pt x="1032" y="3398"/>
                </a:lnTo>
                <a:lnTo>
                  <a:pt x="1050" y="3389"/>
                </a:lnTo>
                <a:lnTo>
                  <a:pt x="1059" y="3380"/>
                </a:lnTo>
                <a:lnTo>
                  <a:pt x="1068" y="3371"/>
                </a:lnTo>
                <a:lnTo>
                  <a:pt x="1059" y="3371"/>
                </a:lnTo>
                <a:lnTo>
                  <a:pt x="1059" y="3363"/>
                </a:lnTo>
                <a:lnTo>
                  <a:pt x="1076" y="3363"/>
                </a:lnTo>
                <a:lnTo>
                  <a:pt x="1076" y="3354"/>
                </a:lnTo>
                <a:lnTo>
                  <a:pt x="1085" y="3354"/>
                </a:lnTo>
                <a:lnTo>
                  <a:pt x="1085" y="3363"/>
                </a:lnTo>
                <a:lnTo>
                  <a:pt x="1094" y="3363"/>
                </a:lnTo>
                <a:lnTo>
                  <a:pt x="1103" y="3363"/>
                </a:lnTo>
                <a:lnTo>
                  <a:pt x="1112" y="3354"/>
                </a:lnTo>
                <a:lnTo>
                  <a:pt x="1112" y="3345"/>
                </a:lnTo>
                <a:lnTo>
                  <a:pt x="1094" y="3345"/>
                </a:lnTo>
                <a:lnTo>
                  <a:pt x="1103" y="3345"/>
                </a:lnTo>
                <a:lnTo>
                  <a:pt x="1120" y="3336"/>
                </a:lnTo>
                <a:lnTo>
                  <a:pt x="1129" y="3336"/>
                </a:lnTo>
                <a:lnTo>
                  <a:pt x="1138" y="3327"/>
                </a:lnTo>
                <a:lnTo>
                  <a:pt x="1138" y="3318"/>
                </a:lnTo>
                <a:lnTo>
                  <a:pt x="1129" y="3310"/>
                </a:lnTo>
                <a:lnTo>
                  <a:pt x="1120" y="3301"/>
                </a:lnTo>
                <a:lnTo>
                  <a:pt x="1112" y="3292"/>
                </a:lnTo>
                <a:lnTo>
                  <a:pt x="1120" y="3292"/>
                </a:lnTo>
                <a:lnTo>
                  <a:pt x="1129" y="3301"/>
                </a:lnTo>
                <a:lnTo>
                  <a:pt x="1138" y="3301"/>
                </a:lnTo>
                <a:lnTo>
                  <a:pt x="1147" y="3301"/>
                </a:lnTo>
                <a:lnTo>
                  <a:pt x="1156" y="3292"/>
                </a:lnTo>
                <a:lnTo>
                  <a:pt x="1165" y="3283"/>
                </a:lnTo>
                <a:lnTo>
                  <a:pt x="1165" y="3274"/>
                </a:lnTo>
                <a:lnTo>
                  <a:pt x="1165" y="3265"/>
                </a:lnTo>
                <a:lnTo>
                  <a:pt x="1182" y="3257"/>
                </a:lnTo>
                <a:lnTo>
                  <a:pt x="1191" y="3248"/>
                </a:lnTo>
                <a:lnTo>
                  <a:pt x="1200" y="3248"/>
                </a:lnTo>
                <a:lnTo>
                  <a:pt x="1200" y="3239"/>
                </a:lnTo>
                <a:lnTo>
                  <a:pt x="1200" y="3230"/>
                </a:lnTo>
                <a:lnTo>
                  <a:pt x="1217" y="3221"/>
                </a:lnTo>
                <a:lnTo>
                  <a:pt x="1226" y="3213"/>
                </a:lnTo>
                <a:lnTo>
                  <a:pt x="1235" y="3213"/>
                </a:lnTo>
                <a:lnTo>
                  <a:pt x="1244" y="3204"/>
                </a:lnTo>
                <a:lnTo>
                  <a:pt x="1253" y="3204"/>
                </a:lnTo>
                <a:lnTo>
                  <a:pt x="1262" y="3195"/>
                </a:lnTo>
                <a:lnTo>
                  <a:pt x="1288" y="3186"/>
                </a:lnTo>
                <a:lnTo>
                  <a:pt x="1297" y="3186"/>
                </a:lnTo>
                <a:lnTo>
                  <a:pt x="1323" y="3186"/>
                </a:lnTo>
                <a:lnTo>
                  <a:pt x="1332" y="3186"/>
                </a:lnTo>
                <a:lnTo>
                  <a:pt x="1341" y="3177"/>
                </a:lnTo>
                <a:lnTo>
                  <a:pt x="1341" y="3168"/>
                </a:lnTo>
                <a:lnTo>
                  <a:pt x="1350" y="3168"/>
                </a:lnTo>
                <a:lnTo>
                  <a:pt x="1359" y="3160"/>
                </a:lnTo>
                <a:lnTo>
                  <a:pt x="1376" y="3160"/>
                </a:lnTo>
                <a:lnTo>
                  <a:pt x="1359" y="3168"/>
                </a:lnTo>
                <a:lnTo>
                  <a:pt x="1350" y="3177"/>
                </a:lnTo>
                <a:lnTo>
                  <a:pt x="1341" y="3186"/>
                </a:lnTo>
                <a:lnTo>
                  <a:pt x="1341" y="3195"/>
                </a:lnTo>
                <a:lnTo>
                  <a:pt x="1332" y="3195"/>
                </a:lnTo>
                <a:lnTo>
                  <a:pt x="1323" y="3195"/>
                </a:lnTo>
                <a:lnTo>
                  <a:pt x="1332" y="3204"/>
                </a:lnTo>
                <a:lnTo>
                  <a:pt x="1359" y="3221"/>
                </a:lnTo>
                <a:lnTo>
                  <a:pt x="1367" y="3221"/>
                </a:lnTo>
                <a:lnTo>
                  <a:pt x="1394" y="3221"/>
                </a:lnTo>
                <a:lnTo>
                  <a:pt x="1403" y="3230"/>
                </a:lnTo>
                <a:lnTo>
                  <a:pt x="1394" y="3230"/>
                </a:lnTo>
                <a:lnTo>
                  <a:pt x="1359" y="3221"/>
                </a:lnTo>
                <a:lnTo>
                  <a:pt x="1341" y="3221"/>
                </a:lnTo>
                <a:lnTo>
                  <a:pt x="1332" y="3221"/>
                </a:lnTo>
                <a:lnTo>
                  <a:pt x="1323" y="3221"/>
                </a:lnTo>
                <a:lnTo>
                  <a:pt x="1315" y="3221"/>
                </a:lnTo>
                <a:lnTo>
                  <a:pt x="1306" y="3213"/>
                </a:lnTo>
                <a:lnTo>
                  <a:pt x="1297" y="3213"/>
                </a:lnTo>
                <a:lnTo>
                  <a:pt x="1270" y="3230"/>
                </a:lnTo>
                <a:lnTo>
                  <a:pt x="1262" y="3239"/>
                </a:lnTo>
                <a:lnTo>
                  <a:pt x="1235" y="3248"/>
                </a:lnTo>
                <a:lnTo>
                  <a:pt x="1235" y="3257"/>
                </a:lnTo>
                <a:lnTo>
                  <a:pt x="1235" y="3265"/>
                </a:lnTo>
                <a:lnTo>
                  <a:pt x="1235" y="3274"/>
                </a:lnTo>
                <a:lnTo>
                  <a:pt x="1226" y="3301"/>
                </a:lnTo>
                <a:lnTo>
                  <a:pt x="1226" y="3310"/>
                </a:lnTo>
                <a:lnTo>
                  <a:pt x="1209" y="3318"/>
                </a:lnTo>
                <a:lnTo>
                  <a:pt x="1200" y="3327"/>
                </a:lnTo>
                <a:lnTo>
                  <a:pt x="1200" y="3336"/>
                </a:lnTo>
                <a:lnTo>
                  <a:pt x="1191" y="3354"/>
                </a:lnTo>
                <a:lnTo>
                  <a:pt x="1200" y="3363"/>
                </a:lnTo>
                <a:lnTo>
                  <a:pt x="1217" y="3363"/>
                </a:lnTo>
                <a:lnTo>
                  <a:pt x="1226" y="3363"/>
                </a:lnTo>
                <a:lnTo>
                  <a:pt x="1253" y="3354"/>
                </a:lnTo>
                <a:lnTo>
                  <a:pt x="1244" y="3371"/>
                </a:lnTo>
                <a:lnTo>
                  <a:pt x="1235" y="3371"/>
                </a:lnTo>
                <a:lnTo>
                  <a:pt x="1226" y="3380"/>
                </a:lnTo>
                <a:lnTo>
                  <a:pt x="1217" y="3380"/>
                </a:lnTo>
                <a:lnTo>
                  <a:pt x="1209" y="3389"/>
                </a:lnTo>
                <a:lnTo>
                  <a:pt x="1191" y="3389"/>
                </a:lnTo>
                <a:lnTo>
                  <a:pt x="1191" y="3398"/>
                </a:lnTo>
                <a:lnTo>
                  <a:pt x="1191" y="3407"/>
                </a:lnTo>
                <a:lnTo>
                  <a:pt x="1200" y="3416"/>
                </a:lnTo>
                <a:lnTo>
                  <a:pt x="1209" y="3416"/>
                </a:lnTo>
                <a:lnTo>
                  <a:pt x="1226" y="3416"/>
                </a:lnTo>
                <a:lnTo>
                  <a:pt x="1235" y="3407"/>
                </a:lnTo>
                <a:lnTo>
                  <a:pt x="1235" y="3416"/>
                </a:lnTo>
                <a:lnTo>
                  <a:pt x="1244" y="3416"/>
                </a:lnTo>
                <a:lnTo>
                  <a:pt x="1244" y="3407"/>
                </a:lnTo>
                <a:lnTo>
                  <a:pt x="1253" y="3407"/>
                </a:lnTo>
                <a:lnTo>
                  <a:pt x="1262" y="3407"/>
                </a:lnTo>
                <a:lnTo>
                  <a:pt x="1270" y="3398"/>
                </a:lnTo>
                <a:lnTo>
                  <a:pt x="1279" y="3389"/>
                </a:lnTo>
                <a:lnTo>
                  <a:pt x="1288" y="3389"/>
                </a:lnTo>
                <a:lnTo>
                  <a:pt x="1288" y="3380"/>
                </a:lnTo>
                <a:lnTo>
                  <a:pt x="1288" y="3371"/>
                </a:lnTo>
                <a:lnTo>
                  <a:pt x="1297" y="3380"/>
                </a:lnTo>
                <a:lnTo>
                  <a:pt x="1306" y="3371"/>
                </a:lnTo>
                <a:lnTo>
                  <a:pt x="1315" y="3371"/>
                </a:lnTo>
                <a:lnTo>
                  <a:pt x="1332" y="3363"/>
                </a:lnTo>
                <a:lnTo>
                  <a:pt x="1332" y="3354"/>
                </a:lnTo>
                <a:lnTo>
                  <a:pt x="1350" y="3354"/>
                </a:lnTo>
                <a:lnTo>
                  <a:pt x="1350" y="3345"/>
                </a:lnTo>
                <a:lnTo>
                  <a:pt x="1350" y="3336"/>
                </a:lnTo>
                <a:lnTo>
                  <a:pt x="1359" y="3336"/>
                </a:lnTo>
                <a:lnTo>
                  <a:pt x="1359" y="3354"/>
                </a:lnTo>
                <a:lnTo>
                  <a:pt x="1367" y="3336"/>
                </a:lnTo>
                <a:lnTo>
                  <a:pt x="1367" y="3327"/>
                </a:lnTo>
                <a:lnTo>
                  <a:pt x="1376" y="3327"/>
                </a:lnTo>
                <a:lnTo>
                  <a:pt x="1376" y="3318"/>
                </a:lnTo>
                <a:lnTo>
                  <a:pt x="1385" y="3327"/>
                </a:lnTo>
                <a:lnTo>
                  <a:pt x="1394" y="3327"/>
                </a:lnTo>
                <a:lnTo>
                  <a:pt x="1403" y="3327"/>
                </a:lnTo>
                <a:lnTo>
                  <a:pt x="1420" y="3336"/>
                </a:lnTo>
                <a:lnTo>
                  <a:pt x="1429" y="3336"/>
                </a:lnTo>
                <a:lnTo>
                  <a:pt x="1438" y="3327"/>
                </a:lnTo>
                <a:lnTo>
                  <a:pt x="1447" y="3327"/>
                </a:lnTo>
                <a:lnTo>
                  <a:pt x="1456" y="3318"/>
                </a:lnTo>
                <a:lnTo>
                  <a:pt x="1456" y="3310"/>
                </a:lnTo>
                <a:lnTo>
                  <a:pt x="1465" y="3310"/>
                </a:lnTo>
                <a:lnTo>
                  <a:pt x="1465" y="3301"/>
                </a:lnTo>
                <a:lnTo>
                  <a:pt x="1465" y="3292"/>
                </a:lnTo>
                <a:lnTo>
                  <a:pt x="1465" y="3283"/>
                </a:lnTo>
                <a:lnTo>
                  <a:pt x="1473" y="3283"/>
                </a:lnTo>
                <a:lnTo>
                  <a:pt x="1482" y="3274"/>
                </a:lnTo>
                <a:lnTo>
                  <a:pt x="1473" y="3265"/>
                </a:lnTo>
                <a:lnTo>
                  <a:pt x="1465" y="3265"/>
                </a:lnTo>
                <a:lnTo>
                  <a:pt x="1456" y="3265"/>
                </a:lnTo>
                <a:lnTo>
                  <a:pt x="1447" y="3265"/>
                </a:lnTo>
                <a:lnTo>
                  <a:pt x="1438" y="3274"/>
                </a:lnTo>
                <a:lnTo>
                  <a:pt x="1429" y="3274"/>
                </a:lnTo>
                <a:lnTo>
                  <a:pt x="1438" y="3274"/>
                </a:lnTo>
                <a:lnTo>
                  <a:pt x="1438" y="3265"/>
                </a:lnTo>
                <a:lnTo>
                  <a:pt x="1447" y="3265"/>
                </a:lnTo>
                <a:lnTo>
                  <a:pt x="1456" y="3265"/>
                </a:lnTo>
                <a:lnTo>
                  <a:pt x="1456" y="3257"/>
                </a:lnTo>
                <a:lnTo>
                  <a:pt x="1456" y="3248"/>
                </a:lnTo>
                <a:lnTo>
                  <a:pt x="1447" y="3248"/>
                </a:lnTo>
                <a:lnTo>
                  <a:pt x="1438" y="3239"/>
                </a:lnTo>
                <a:lnTo>
                  <a:pt x="1447" y="3239"/>
                </a:lnTo>
                <a:lnTo>
                  <a:pt x="1456" y="3230"/>
                </a:lnTo>
                <a:lnTo>
                  <a:pt x="1456" y="3221"/>
                </a:lnTo>
                <a:lnTo>
                  <a:pt x="1465" y="3213"/>
                </a:lnTo>
                <a:lnTo>
                  <a:pt x="1456" y="3213"/>
                </a:lnTo>
                <a:lnTo>
                  <a:pt x="1447" y="3213"/>
                </a:lnTo>
                <a:lnTo>
                  <a:pt x="1456" y="3213"/>
                </a:lnTo>
                <a:lnTo>
                  <a:pt x="1456" y="3204"/>
                </a:lnTo>
                <a:lnTo>
                  <a:pt x="1465" y="3204"/>
                </a:lnTo>
                <a:lnTo>
                  <a:pt x="1473" y="3204"/>
                </a:lnTo>
                <a:lnTo>
                  <a:pt x="1482" y="3204"/>
                </a:lnTo>
                <a:lnTo>
                  <a:pt x="1491" y="3195"/>
                </a:lnTo>
                <a:lnTo>
                  <a:pt x="1500" y="3195"/>
                </a:lnTo>
                <a:lnTo>
                  <a:pt x="1482" y="3213"/>
                </a:lnTo>
                <a:lnTo>
                  <a:pt x="1482" y="3221"/>
                </a:lnTo>
                <a:lnTo>
                  <a:pt x="1482" y="3230"/>
                </a:lnTo>
                <a:lnTo>
                  <a:pt x="1491" y="3230"/>
                </a:lnTo>
                <a:lnTo>
                  <a:pt x="1500" y="3230"/>
                </a:lnTo>
                <a:lnTo>
                  <a:pt x="1509" y="3221"/>
                </a:lnTo>
                <a:lnTo>
                  <a:pt x="1517" y="3221"/>
                </a:lnTo>
                <a:lnTo>
                  <a:pt x="1526" y="3230"/>
                </a:lnTo>
                <a:lnTo>
                  <a:pt x="1526" y="3221"/>
                </a:lnTo>
                <a:lnTo>
                  <a:pt x="1535" y="3221"/>
                </a:lnTo>
                <a:lnTo>
                  <a:pt x="1544" y="3213"/>
                </a:lnTo>
                <a:lnTo>
                  <a:pt x="1553" y="3221"/>
                </a:lnTo>
                <a:lnTo>
                  <a:pt x="1562" y="3213"/>
                </a:lnTo>
                <a:lnTo>
                  <a:pt x="1570" y="3213"/>
                </a:lnTo>
                <a:lnTo>
                  <a:pt x="1579" y="3204"/>
                </a:lnTo>
                <a:lnTo>
                  <a:pt x="1597" y="3204"/>
                </a:lnTo>
                <a:lnTo>
                  <a:pt x="1606" y="3204"/>
                </a:lnTo>
                <a:lnTo>
                  <a:pt x="1579" y="3213"/>
                </a:lnTo>
                <a:lnTo>
                  <a:pt x="1579" y="3221"/>
                </a:lnTo>
                <a:lnTo>
                  <a:pt x="1579" y="3230"/>
                </a:lnTo>
                <a:lnTo>
                  <a:pt x="1588" y="3239"/>
                </a:lnTo>
                <a:lnTo>
                  <a:pt x="1597" y="3239"/>
                </a:lnTo>
                <a:lnTo>
                  <a:pt x="1588" y="3248"/>
                </a:lnTo>
                <a:lnTo>
                  <a:pt x="1579" y="3248"/>
                </a:lnTo>
                <a:lnTo>
                  <a:pt x="1588" y="3248"/>
                </a:lnTo>
                <a:lnTo>
                  <a:pt x="1597" y="3248"/>
                </a:lnTo>
                <a:lnTo>
                  <a:pt x="1606" y="3248"/>
                </a:lnTo>
                <a:lnTo>
                  <a:pt x="1614" y="3248"/>
                </a:lnTo>
                <a:lnTo>
                  <a:pt x="1614" y="3257"/>
                </a:lnTo>
                <a:lnTo>
                  <a:pt x="1650" y="3257"/>
                </a:lnTo>
                <a:lnTo>
                  <a:pt x="1641" y="3265"/>
                </a:lnTo>
                <a:lnTo>
                  <a:pt x="1632" y="3274"/>
                </a:lnTo>
                <a:lnTo>
                  <a:pt x="1641" y="3274"/>
                </a:lnTo>
                <a:lnTo>
                  <a:pt x="1650" y="3274"/>
                </a:lnTo>
                <a:lnTo>
                  <a:pt x="1659" y="3283"/>
                </a:lnTo>
                <a:lnTo>
                  <a:pt x="1667" y="3283"/>
                </a:lnTo>
                <a:lnTo>
                  <a:pt x="1676" y="3283"/>
                </a:lnTo>
                <a:lnTo>
                  <a:pt x="1685" y="3283"/>
                </a:lnTo>
                <a:lnTo>
                  <a:pt x="1694" y="3274"/>
                </a:lnTo>
                <a:lnTo>
                  <a:pt x="1703" y="3265"/>
                </a:lnTo>
                <a:lnTo>
                  <a:pt x="1712" y="3265"/>
                </a:lnTo>
                <a:lnTo>
                  <a:pt x="1720" y="3257"/>
                </a:lnTo>
                <a:lnTo>
                  <a:pt x="1712" y="3265"/>
                </a:lnTo>
                <a:lnTo>
                  <a:pt x="1712" y="3274"/>
                </a:lnTo>
                <a:lnTo>
                  <a:pt x="1703" y="3292"/>
                </a:lnTo>
                <a:lnTo>
                  <a:pt x="1712" y="3292"/>
                </a:lnTo>
                <a:lnTo>
                  <a:pt x="1720" y="3301"/>
                </a:lnTo>
                <a:lnTo>
                  <a:pt x="1729" y="3301"/>
                </a:lnTo>
                <a:lnTo>
                  <a:pt x="1729" y="3310"/>
                </a:lnTo>
                <a:lnTo>
                  <a:pt x="1747" y="3310"/>
                </a:lnTo>
                <a:lnTo>
                  <a:pt x="1756" y="3310"/>
                </a:lnTo>
                <a:lnTo>
                  <a:pt x="1764" y="3318"/>
                </a:lnTo>
                <a:lnTo>
                  <a:pt x="1764" y="3327"/>
                </a:lnTo>
                <a:lnTo>
                  <a:pt x="1773" y="3327"/>
                </a:lnTo>
                <a:lnTo>
                  <a:pt x="1791" y="3327"/>
                </a:lnTo>
                <a:lnTo>
                  <a:pt x="1809" y="3318"/>
                </a:lnTo>
                <a:lnTo>
                  <a:pt x="1853" y="3318"/>
                </a:lnTo>
                <a:lnTo>
                  <a:pt x="1879" y="3318"/>
                </a:lnTo>
                <a:lnTo>
                  <a:pt x="1914" y="3327"/>
                </a:lnTo>
                <a:lnTo>
                  <a:pt x="1941" y="3327"/>
                </a:lnTo>
                <a:lnTo>
                  <a:pt x="1950" y="3327"/>
                </a:lnTo>
                <a:lnTo>
                  <a:pt x="1959" y="3327"/>
                </a:lnTo>
                <a:lnTo>
                  <a:pt x="1959" y="3318"/>
                </a:lnTo>
                <a:lnTo>
                  <a:pt x="1967" y="3318"/>
                </a:lnTo>
                <a:lnTo>
                  <a:pt x="1967" y="3327"/>
                </a:lnTo>
                <a:lnTo>
                  <a:pt x="1959" y="3336"/>
                </a:lnTo>
                <a:lnTo>
                  <a:pt x="1967" y="3345"/>
                </a:lnTo>
                <a:lnTo>
                  <a:pt x="2003" y="3354"/>
                </a:lnTo>
                <a:lnTo>
                  <a:pt x="2020" y="3363"/>
                </a:lnTo>
                <a:lnTo>
                  <a:pt x="2038" y="3363"/>
                </a:lnTo>
                <a:lnTo>
                  <a:pt x="2047" y="3354"/>
                </a:lnTo>
                <a:lnTo>
                  <a:pt x="2073" y="3345"/>
                </a:lnTo>
                <a:lnTo>
                  <a:pt x="2091" y="3327"/>
                </a:lnTo>
                <a:lnTo>
                  <a:pt x="2100" y="3327"/>
                </a:lnTo>
                <a:lnTo>
                  <a:pt x="2109" y="3327"/>
                </a:lnTo>
                <a:lnTo>
                  <a:pt x="2126" y="3336"/>
                </a:lnTo>
                <a:lnTo>
                  <a:pt x="2144" y="3345"/>
                </a:lnTo>
                <a:lnTo>
                  <a:pt x="2135" y="3345"/>
                </a:lnTo>
                <a:lnTo>
                  <a:pt x="2126" y="3345"/>
                </a:lnTo>
                <a:lnTo>
                  <a:pt x="2126" y="3354"/>
                </a:lnTo>
                <a:lnTo>
                  <a:pt x="2117" y="3354"/>
                </a:lnTo>
                <a:lnTo>
                  <a:pt x="2117" y="3363"/>
                </a:lnTo>
                <a:lnTo>
                  <a:pt x="2117" y="3371"/>
                </a:lnTo>
                <a:lnTo>
                  <a:pt x="2117" y="3354"/>
                </a:lnTo>
                <a:lnTo>
                  <a:pt x="2117" y="3345"/>
                </a:lnTo>
                <a:lnTo>
                  <a:pt x="2109" y="3336"/>
                </a:lnTo>
                <a:lnTo>
                  <a:pt x="2100" y="3336"/>
                </a:lnTo>
                <a:lnTo>
                  <a:pt x="2100" y="3345"/>
                </a:lnTo>
                <a:lnTo>
                  <a:pt x="2100" y="3354"/>
                </a:lnTo>
                <a:lnTo>
                  <a:pt x="2100" y="3363"/>
                </a:lnTo>
                <a:lnTo>
                  <a:pt x="2091" y="3371"/>
                </a:lnTo>
                <a:lnTo>
                  <a:pt x="2082" y="3371"/>
                </a:lnTo>
                <a:lnTo>
                  <a:pt x="2082" y="3380"/>
                </a:lnTo>
                <a:lnTo>
                  <a:pt x="2091" y="3380"/>
                </a:lnTo>
                <a:lnTo>
                  <a:pt x="2100" y="3389"/>
                </a:lnTo>
                <a:lnTo>
                  <a:pt x="2117" y="3398"/>
                </a:lnTo>
                <a:lnTo>
                  <a:pt x="2153" y="3416"/>
                </a:lnTo>
                <a:lnTo>
                  <a:pt x="2161" y="3416"/>
                </a:lnTo>
                <a:lnTo>
                  <a:pt x="2179" y="3416"/>
                </a:lnTo>
                <a:lnTo>
                  <a:pt x="2179" y="3424"/>
                </a:lnTo>
                <a:lnTo>
                  <a:pt x="2170" y="3424"/>
                </a:lnTo>
                <a:lnTo>
                  <a:pt x="2179" y="3424"/>
                </a:lnTo>
                <a:lnTo>
                  <a:pt x="2188" y="3424"/>
                </a:lnTo>
                <a:lnTo>
                  <a:pt x="2197" y="3433"/>
                </a:lnTo>
                <a:lnTo>
                  <a:pt x="2214" y="3442"/>
                </a:lnTo>
                <a:lnTo>
                  <a:pt x="2214" y="3451"/>
                </a:lnTo>
                <a:lnTo>
                  <a:pt x="2223" y="3460"/>
                </a:lnTo>
                <a:lnTo>
                  <a:pt x="2232" y="3468"/>
                </a:lnTo>
                <a:lnTo>
                  <a:pt x="2241" y="3477"/>
                </a:lnTo>
                <a:lnTo>
                  <a:pt x="2250" y="3477"/>
                </a:lnTo>
                <a:lnTo>
                  <a:pt x="2250" y="3486"/>
                </a:lnTo>
                <a:lnTo>
                  <a:pt x="2285" y="3504"/>
                </a:lnTo>
                <a:lnTo>
                  <a:pt x="2294" y="3513"/>
                </a:lnTo>
                <a:lnTo>
                  <a:pt x="2311" y="3513"/>
                </a:lnTo>
                <a:lnTo>
                  <a:pt x="2311" y="3521"/>
                </a:lnTo>
                <a:lnTo>
                  <a:pt x="2320" y="3521"/>
                </a:lnTo>
                <a:lnTo>
                  <a:pt x="2329" y="3513"/>
                </a:lnTo>
                <a:lnTo>
                  <a:pt x="2347" y="3504"/>
                </a:lnTo>
                <a:lnTo>
                  <a:pt x="2356" y="3504"/>
                </a:lnTo>
                <a:lnTo>
                  <a:pt x="2356" y="3495"/>
                </a:lnTo>
                <a:lnTo>
                  <a:pt x="2356" y="3486"/>
                </a:lnTo>
                <a:lnTo>
                  <a:pt x="2347" y="3477"/>
                </a:lnTo>
                <a:lnTo>
                  <a:pt x="2338" y="3477"/>
                </a:lnTo>
                <a:lnTo>
                  <a:pt x="2329" y="3477"/>
                </a:lnTo>
                <a:lnTo>
                  <a:pt x="2329" y="3468"/>
                </a:lnTo>
                <a:lnTo>
                  <a:pt x="2320" y="3468"/>
                </a:lnTo>
                <a:lnTo>
                  <a:pt x="2320" y="3460"/>
                </a:lnTo>
                <a:lnTo>
                  <a:pt x="2311" y="3460"/>
                </a:lnTo>
                <a:lnTo>
                  <a:pt x="2303" y="3451"/>
                </a:lnTo>
                <a:lnTo>
                  <a:pt x="2294" y="3451"/>
                </a:lnTo>
                <a:lnTo>
                  <a:pt x="2285" y="3451"/>
                </a:lnTo>
                <a:lnTo>
                  <a:pt x="2285" y="3442"/>
                </a:lnTo>
                <a:lnTo>
                  <a:pt x="2294" y="3442"/>
                </a:lnTo>
                <a:lnTo>
                  <a:pt x="2285" y="3433"/>
                </a:lnTo>
                <a:lnTo>
                  <a:pt x="2303" y="3442"/>
                </a:lnTo>
                <a:lnTo>
                  <a:pt x="2320" y="3442"/>
                </a:lnTo>
                <a:lnTo>
                  <a:pt x="2320" y="3451"/>
                </a:lnTo>
                <a:lnTo>
                  <a:pt x="2329" y="3451"/>
                </a:lnTo>
                <a:lnTo>
                  <a:pt x="2329" y="3460"/>
                </a:lnTo>
                <a:lnTo>
                  <a:pt x="2338" y="3460"/>
                </a:lnTo>
                <a:lnTo>
                  <a:pt x="2347" y="3460"/>
                </a:lnTo>
                <a:lnTo>
                  <a:pt x="2356" y="3460"/>
                </a:lnTo>
                <a:lnTo>
                  <a:pt x="2356" y="3451"/>
                </a:lnTo>
                <a:lnTo>
                  <a:pt x="2347" y="3442"/>
                </a:lnTo>
                <a:lnTo>
                  <a:pt x="2347" y="3433"/>
                </a:lnTo>
                <a:lnTo>
                  <a:pt x="2356" y="3433"/>
                </a:lnTo>
                <a:lnTo>
                  <a:pt x="2356" y="3451"/>
                </a:lnTo>
                <a:lnTo>
                  <a:pt x="2364" y="3451"/>
                </a:lnTo>
                <a:lnTo>
                  <a:pt x="2373" y="3451"/>
                </a:lnTo>
                <a:lnTo>
                  <a:pt x="2356" y="3460"/>
                </a:lnTo>
                <a:lnTo>
                  <a:pt x="2364" y="3477"/>
                </a:lnTo>
                <a:lnTo>
                  <a:pt x="2373" y="3486"/>
                </a:lnTo>
                <a:lnTo>
                  <a:pt x="2364" y="3495"/>
                </a:lnTo>
                <a:lnTo>
                  <a:pt x="2364" y="3504"/>
                </a:lnTo>
                <a:lnTo>
                  <a:pt x="2373" y="3504"/>
                </a:lnTo>
                <a:lnTo>
                  <a:pt x="2391" y="3504"/>
                </a:lnTo>
                <a:lnTo>
                  <a:pt x="2400" y="3504"/>
                </a:lnTo>
                <a:lnTo>
                  <a:pt x="2409" y="3513"/>
                </a:lnTo>
                <a:lnTo>
                  <a:pt x="2409" y="3521"/>
                </a:lnTo>
                <a:lnTo>
                  <a:pt x="2426" y="3521"/>
                </a:lnTo>
                <a:lnTo>
                  <a:pt x="2426" y="3513"/>
                </a:lnTo>
                <a:lnTo>
                  <a:pt x="2426" y="3504"/>
                </a:lnTo>
                <a:lnTo>
                  <a:pt x="2426" y="3486"/>
                </a:lnTo>
                <a:lnTo>
                  <a:pt x="2417" y="3477"/>
                </a:lnTo>
                <a:lnTo>
                  <a:pt x="2417" y="3468"/>
                </a:lnTo>
                <a:lnTo>
                  <a:pt x="2417" y="3460"/>
                </a:lnTo>
                <a:lnTo>
                  <a:pt x="2409" y="3451"/>
                </a:lnTo>
                <a:lnTo>
                  <a:pt x="2409" y="3424"/>
                </a:lnTo>
                <a:lnTo>
                  <a:pt x="2400" y="3416"/>
                </a:lnTo>
                <a:lnTo>
                  <a:pt x="2409" y="3416"/>
                </a:lnTo>
                <a:lnTo>
                  <a:pt x="2400" y="3407"/>
                </a:lnTo>
                <a:lnTo>
                  <a:pt x="2409" y="3398"/>
                </a:lnTo>
                <a:lnTo>
                  <a:pt x="2409" y="3389"/>
                </a:lnTo>
                <a:lnTo>
                  <a:pt x="2409" y="3398"/>
                </a:lnTo>
                <a:lnTo>
                  <a:pt x="2409" y="3407"/>
                </a:lnTo>
                <a:lnTo>
                  <a:pt x="2417" y="3424"/>
                </a:lnTo>
                <a:lnTo>
                  <a:pt x="2426" y="3451"/>
                </a:lnTo>
                <a:lnTo>
                  <a:pt x="2426" y="3460"/>
                </a:lnTo>
                <a:lnTo>
                  <a:pt x="2435" y="3460"/>
                </a:lnTo>
                <a:lnTo>
                  <a:pt x="2435" y="3468"/>
                </a:lnTo>
                <a:lnTo>
                  <a:pt x="2435" y="3477"/>
                </a:lnTo>
                <a:lnTo>
                  <a:pt x="2453" y="3495"/>
                </a:lnTo>
                <a:lnTo>
                  <a:pt x="2461" y="3504"/>
                </a:lnTo>
                <a:lnTo>
                  <a:pt x="2470" y="3504"/>
                </a:lnTo>
                <a:lnTo>
                  <a:pt x="2479" y="3513"/>
                </a:lnTo>
                <a:lnTo>
                  <a:pt x="2488" y="3521"/>
                </a:lnTo>
                <a:lnTo>
                  <a:pt x="2497" y="3513"/>
                </a:lnTo>
                <a:lnTo>
                  <a:pt x="2506" y="3504"/>
                </a:lnTo>
                <a:lnTo>
                  <a:pt x="2514" y="3495"/>
                </a:lnTo>
                <a:lnTo>
                  <a:pt x="2514" y="3486"/>
                </a:lnTo>
                <a:lnTo>
                  <a:pt x="2514" y="3495"/>
                </a:lnTo>
                <a:lnTo>
                  <a:pt x="2506" y="3513"/>
                </a:lnTo>
                <a:lnTo>
                  <a:pt x="2506" y="3521"/>
                </a:lnTo>
                <a:lnTo>
                  <a:pt x="2506" y="3530"/>
                </a:lnTo>
                <a:lnTo>
                  <a:pt x="2506" y="3539"/>
                </a:lnTo>
                <a:lnTo>
                  <a:pt x="2514" y="3548"/>
                </a:lnTo>
                <a:lnTo>
                  <a:pt x="2523" y="3548"/>
                </a:lnTo>
                <a:lnTo>
                  <a:pt x="2523" y="3557"/>
                </a:lnTo>
                <a:lnTo>
                  <a:pt x="2532" y="3557"/>
                </a:lnTo>
                <a:lnTo>
                  <a:pt x="2532" y="3566"/>
                </a:lnTo>
                <a:lnTo>
                  <a:pt x="2532" y="3557"/>
                </a:lnTo>
                <a:lnTo>
                  <a:pt x="2541" y="3557"/>
                </a:lnTo>
                <a:lnTo>
                  <a:pt x="2567" y="3557"/>
                </a:lnTo>
                <a:lnTo>
                  <a:pt x="2541" y="3557"/>
                </a:lnTo>
                <a:lnTo>
                  <a:pt x="2541" y="3566"/>
                </a:lnTo>
                <a:lnTo>
                  <a:pt x="2550" y="3574"/>
                </a:lnTo>
                <a:lnTo>
                  <a:pt x="2576" y="3592"/>
                </a:lnTo>
                <a:lnTo>
                  <a:pt x="2567" y="3592"/>
                </a:lnTo>
                <a:lnTo>
                  <a:pt x="2558" y="3583"/>
                </a:lnTo>
                <a:lnTo>
                  <a:pt x="2541" y="3574"/>
                </a:lnTo>
                <a:lnTo>
                  <a:pt x="2532" y="3583"/>
                </a:lnTo>
                <a:lnTo>
                  <a:pt x="2541" y="3592"/>
                </a:lnTo>
                <a:lnTo>
                  <a:pt x="2550" y="3619"/>
                </a:lnTo>
                <a:lnTo>
                  <a:pt x="2550" y="3636"/>
                </a:lnTo>
                <a:lnTo>
                  <a:pt x="2585" y="3645"/>
                </a:lnTo>
                <a:lnTo>
                  <a:pt x="2594" y="3645"/>
                </a:lnTo>
                <a:lnTo>
                  <a:pt x="2594" y="3654"/>
                </a:lnTo>
                <a:lnTo>
                  <a:pt x="2594" y="3663"/>
                </a:lnTo>
                <a:lnTo>
                  <a:pt x="2603" y="3671"/>
                </a:lnTo>
                <a:lnTo>
                  <a:pt x="2611" y="3671"/>
                </a:lnTo>
                <a:lnTo>
                  <a:pt x="2620" y="3671"/>
                </a:lnTo>
                <a:lnTo>
                  <a:pt x="2620" y="3689"/>
                </a:lnTo>
                <a:lnTo>
                  <a:pt x="2629" y="3689"/>
                </a:lnTo>
                <a:lnTo>
                  <a:pt x="2629" y="3698"/>
                </a:lnTo>
                <a:lnTo>
                  <a:pt x="2638" y="3707"/>
                </a:lnTo>
                <a:lnTo>
                  <a:pt x="2647" y="3716"/>
                </a:lnTo>
                <a:lnTo>
                  <a:pt x="2656" y="3716"/>
                </a:lnTo>
                <a:lnTo>
                  <a:pt x="2656" y="3724"/>
                </a:lnTo>
                <a:lnTo>
                  <a:pt x="2664" y="3733"/>
                </a:lnTo>
                <a:lnTo>
                  <a:pt x="2691" y="3733"/>
                </a:lnTo>
                <a:lnTo>
                  <a:pt x="2673" y="3742"/>
                </a:lnTo>
                <a:lnTo>
                  <a:pt x="2664" y="3742"/>
                </a:lnTo>
                <a:lnTo>
                  <a:pt x="2656" y="3760"/>
                </a:lnTo>
                <a:lnTo>
                  <a:pt x="2647" y="3769"/>
                </a:lnTo>
                <a:lnTo>
                  <a:pt x="2647" y="3777"/>
                </a:lnTo>
                <a:lnTo>
                  <a:pt x="2638" y="3777"/>
                </a:lnTo>
                <a:lnTo>
                  <a:pt x="2638" y="3786"/>
                </a:lnTo>
                <a:lnTo>
                  <a:pt x="2647" y="3795"/>
                </a:lnTo>
                <a:lnTo>
                  <a:pt x="2656" y="3804"/>
                </a:lnTo>
                <a:lnTo>
                  <a:pt x="2664" y="3795"/>
                </a:lnTo>
                <a:lnTo>
                  <a:pt x="2664" y="3786"/>
                </a:lnTo>
                <a:lnTo>
                  <a:pt x="2673" y="3777"/>
                </a:lnTo>
                <a:lnTo>
                  <a:pt x="2664" y="3769"/>
                </a:lnTo>
                <a:lnTo>
                  <a:pt x="2673" y="3769"/>
                </a:lnTo>
                <a:lnTo>
                  <a:pt x="2682" y="3760"/>
                </a:lnTo>
                <a:lnTo>
                  <a:pt x="2708" y="3751"/>
                </a:lnTo>
                <a:lnTo>
                  <a:pt x="2726" y="3742"/>
                </a:lnTo>
                <a:lnTo>
                  <a:pt x="2726" y="3751"/>
                </a:lnTo>
                <a:lnTo>
                  <a:pt x="2717" y="3751"/>
                </a:lnTo>
                <a:lnTo>
                  <a:pt x="2717" y="3760"/>
                </a:lnTo>
                <a:lnTo>
                  <a:pt x="2726" y="3777"/>
                </a:lnTo>
                <a:lnTo>
                  <a:pt x="2735" y="3786"/>
                </a:lnTo>
                <a:lnTo>
                  <a:pt x="2735" y="3795"/>
                </a:lnTo>
                <a:lnTo>
                  <a:pt x="2735" y="3804"/>
                </a:lnTo>
                <a:lnTo>
                  <a:pt x="2735" y="3813"/>
                </a:lnTo>
                <a:lnTo>
                  <a:pt x="2735" y="3822"/>
                </a:lnTo>
                <a:lnTo>
                  <a:pt x="2744" y="3822"/>
                </a:lnTo>
                <a:lnTo>
                  <a:pt x="2744" y="3830"/>
                </a:lnTo>
                <a:lnTo>
                  <a:pt x="2726" y="3830"/>
                </a:lnTo>
                <a:lnTo>
                  <a:pt x="2726" y="3839"/>
                </a:lnTo>
                <a:lnTo>
                  <a:pt x="2726" y="3848"/>
                </a:lnTo>
                <a:lnTo>
                  <a:pt x="2735" y="3866"/>
                </a:lnTo>
                <a:lnTo>
                  <a:pt x="2735" y="3874"/>
                </a:lnTo>
                <a:lnTo>
                  <a:pt x="2753" y="3883"/>
                </a:lnTo>
                <a:lnTo>
                  <a:pt x="2761" y="3883"/>
                </a:lnTo>
                <a:lnTo>
                  <a:pt x="2779" y="3874"/>
                </a:lnTo>
                <a:lnTo>
                  <a:pt x="2788" y="3866"/>
                </a:lnTo>
                <a:lnTo>
                  <a:pt x="2788" y="3857"/>
                </a:lnTo>
                <a:lnTo>
                  <a:pt x="2788" y="3848"/>
                </a:lnTo>
                <a:lnTo>
                  <a:pt x="2797" y="3830"/>
                </a:lnTo>
                <a:lnTo>
                  <a:pt x="2797" y="3822"/>
                </a:lnTo>
                <a:lnTo>
                  <a:pt x="2797" y="3813"/>
                </a:lnTo>
                <a:lnTo>
                  <a:pt x="2797" y="3804"/>
                </a:lnTo>
                <a:lnTo>
                  <a:pt x="2788" y="3795"/>
                </a:lnTo>
                <a:lnTo>
                  <a:pt x="2788" y="3786"/>
                </a:lnTo>
                <a:lnTo>
                  <a:pt x="2797" y="3777"/>
                </a:lnTo>
                <a:lnTo>
                  <a:pt x="2797" y="3769"/>
                </a:lnTo>
                <a:lnTo>
                  <a:pt x="2797" y="3777"/>
                </a:lnTo>
                <a:lnTo>
                  <a:pt x="2797" y="3786"/>
                </a:lnTo>
                <a:lnTo>
                  <a:pt x="2797" y="3795"/>
                </a:lnTo>
                <a:lnTo>
                  <a:pt x="2797" y="3804"/>
                </a:lnTo>
                <a:lnTo>
                  <a:pt x="2797" y="3813"/>
                </a:lnTo>
                <a:lnTo>
                  <a:pt x="2806" y="3822"/>
                </a:lnTo>
                <a:lnTo>
                  <a:pt x="2806" y="3830"/>
                </a:lnTo>
                <a:lnTo>
                  <a:pt x="2797" y="3839"/>
                </a:lnTo>
                <a:lnTo>
                  <a:pt x="2797" y="3848"/>
                </a:lnTo>
                <a:lnTo>
                  <a:pt x="2806" y="3848"/>
                </a:lnTo>
                <a:lnTo>
                  <a:pt x="2814" y="3830"/>
                </a:lnTo>
                <a:lnTo>
                  <a:pt x="2814" y="3822"/>
                </a:lnTo>
                <a:lnTo>
                  <a:pt x="2814" y="3813"/>
                </a:lnTo>
                <a:lnTo>
                  <a:pt x="2814" y="3804"/>
                </a:lnTo>
                <a:lnTo>
                  <a:pt x="2823" y="3804"/>
                </a:lnTo>
                <a:lnTo>
                  <a:pt x="2823" y="3813"/>
                </a:lnTo>
                <a:lnTo>
                  <a:pt x="2832" y="3813"/>
                </a:lnTo>
                <a:lnTo>
                  <a:pt x="2814" y="3830"/>
                </a:lnTo>
                <a:lnTo>
                  <a:pt x="2806" y="3839"/>
                </a:lnTo>
                <a:lnTo>
                  <a:pt x="2806" y="3848"/>
                </a:lnTo>
                <a:lnTo>
                  <a:pt x="2797" y="3866"/>
                </a:lnTo>
                <a:lnTo>
                  <a:pt x="2788" y="3874"/>
                </a:lnTo>
                <a:lnTo>
                  <a:pt x="2788" y="3883"/>
                </a:lnTo>
                <a:lnTo>
                  <a:pt x="2779" y="3892"/>
                </a:lnTo>
                <a:lnTo>
                  <a:pt x="2770" y="3892"/>
                </a:lnTo>
                <a:lnTo>
                  <a:pt x="2770" y="3901"/>
                </a:lnTo>
                <a:lnTo>
                  <a:pt x="2770" y="3910"/>
                </a:lnTo>
                <a:lnTo>
                  <a:pt x="2770" y="3919"/>
                </a:lnTo>
                <a:lnTo>
                  <a:pt x="2770" y="3927"/>
                </a:lnTo>
                <a:lnTo>
                  <a:pt x="2779" y="3936"/>
                </a:lnTo>
                <a:lnTo>
                  <a:pt x="2797" y="3945"/>
                </a:lnTo>
                <a:lnTo>
                  <a:pt x="2806" y="3936"/>
                </a:lnTo>
                <a:lnTo>
                  <a:pt x="2814" y="3936"/>
                </a:lnTo>
                <a:lnTo>
                  <a:pt x="2832" y="3936"/>
                </a:lnTo>
                <a:lnTo>
                  <a:pt x="2814" y="3945"/>
                </a:lnTo>
                <a:lnTo>
                  <a:pt x="2797" y="3945"/>
                </a:lnTo>
                <a:lnTo>
                  <a:pt x="2797" y="3963"/>
                </a:lnTo>
                <a:lnTo>
                  <a:pt x="2788" y="3972"/>
                </a:lnTo>
                <a:lnTo>
                  <a:pt x="2779" y="3989"/>
                </a:lnTo>
                <a:lnTo>
                  <a:pt x="2779" y="3998"/>
                </a:lnTo>
                <a:lnTo>
                  <a:pt x="2797" y="3998"/>
                </a:lnTo>
                <a:lnTo>
                  <a:pt x="2806" y="4007"/>
                </a:lnTo>
                <a:lnTo>
                  <a:pt x="2814" y="4016"/>
                </a:lnTo>
                <a:lnTo>
                  <a:pt x="2823" y="4024"/>
                </a:lnTo>
                <a:lnTo>
                  <a:pt x="2832" y="4033"/>
                </a:lnTo>
                <a:lnTo>
                  <a:pt x="2841" y="4024"/>
                </a:lnTo>
                <a:lnTo>
                  <a:pt x="2858" y="4024"/>
                </a:lnTo>
                <a:lnTo>
                  <a:pt x="2858" y="4016"/>
                </a:lnTo>
                <a:lnTo>
                  <a:pt x="2858" y="3998"/>
                </a:lnTo>
                <a:lnTo>
                  <a:pt x="2867" y="3980"/>
                </a:lnTo>
                <a:lnTo>
                  <a:pt x="2876" y="3980"/>
                </a:lnTo>
                <a:lnTo>
                  <a:pt x="2876" y="3972"/>
                </a:lnTo>
                <a:lnTo>
                  <a:pt x="2876" y="3980"/>
                </a:lnTo>
                <a:lnTo>
                  <a:pt x="2885" y="3980"/>
                </a:lnTo>
                <a:lnTo>
                  <a:pt x="2894" y="3972"/>
                </a:lnTo>
                <a:lnTo>
                  <a:pt x="2903" y="3972"/>
                </a:lnTo>
                <a:lnTo>
                  <a:pt x="2911" y="3972"/>
                </a:lnTo>
                <a:lnTo>
                  <a:pt x="2903" y="3980"/>
                </a:lnTo>
                <a:lnTo>
                  <a:pt x="2894" y="3980"/>
                </a:lnTo>
                <a:lnTo>
                  <a:pt x="2894" y="3989"/>
                </a:lnTo>
                <a:lnTo>
                  <a:pt x="2903" y="4007"/>
                </a:lnTo>
                <a:lnTo>
                  <a:pt x="2911" y="4016"/>
                </a:lnTo>
                <a:lnTo>
                  <a:pt x="2920" y="4007"/>
                </a:lnTo>
                <a:lnTo>
                  <a:pt x="2929" y="4007"/>
                </a:lnTo>
                <a:lnTo>
                  <a:pt x="2938" y="4016"/>
                </a:lnTo>
                <a:lnTo>
                  <a:pt x="2955" y="4024"/>
                </a:lnTo>
                <a:lnTo>
                  <a:pt x="2955" y="4033"/>
                </a:lnTo>
                <a:lnTo>
                  <a:pt x="2947" y="4024"/>
                </a:lnTo>
                <a:lnTo>
                  <a:pt x="2938" y="4016"/>
                </a:lnTo>
                <a:lnTo>
                  <a:pt x="2929" y="4016"/>
                </a:lnTo>
                <a:lnTo>
                  <a:pt x="2920" y="4016"/>
                </a:lnTo>
                <a:lnTo>
                  <a:pt x="2911" y="4016"/>
                </a:lnTo>
                <a:lnTo>
                  <a:pt x="2885" y="4007"/>
                </a:lnTo>
                <a:lnTo>
                  <a:pt x="2885" y="3989"/>
                </a:lnTo>
                <a:lnTo>
                  <a:pt x="2876" y="3989"/>
                </a:lnTo>
                <a:lnTo>
                  <a:pt x="2867" y="3998"/>
                </a:lnTo>
                <a:lnTo>
                  <a:pt x="2858" y="4007"/>
                </a:lnTo>
                <a:lnTo>
                  <a:pt x="2867" y="4016"/>
                </a:lnTo>
                <a:lnTo>
                  <a:pt x="2867" y="4024"/>
                </a:lnTo>
                <a:lnTo>
                  <a:pt x="2885" y="4024"/>
                </a:lnTo>
                <a:lnTo>
                  <a:pt x="2903" y="4033"/>
                </a:lnTo>
                <a:lnTo>
                  <a:pt x="2911" y="4042"/>
                </a:lnTo>
                <a:lnTo>
                  <a:pt x="2911" y="4069"/>
                </a:lnTo>
                <a:lnTo>
                  <a:pt x="2920" y="4077"/>
                </a:lnTo>
                <a:lnTo>
                  <a:pt x="2938" y="4069"/>
                </a:lnTo>
                <a:lnTo>
                  <a:pt x="2947" y="4069"/>
                </a:lnTo>
                <a:lnTo>
                  <a:pt x="2938" y="4077"/>
                </a:lnTo>
                <a:lnTo>
                  <a:pt x="2938" y="4095"/>
                </a:lnTo>
                <a:lnTo>
                  <a:pt x="2929" y="4113"/>
                </a:lnTo>
                <a:lnTo>
                  <a:pt x="2929" y="4122"/>
                </a:lnTo>
                <a:lnTo>
                  <a:pt x="2938" y="4122"/>
                </a:lnTo>
                <a:lnTo>
                  <a:pt x="2947" y="4104"/>
                </a:lnTo>
                <a:lnTo>
                  <a:pt x="2955" y="4104"/>
                </a:lnTo>
                <a:lnTo>
                  <a:pt x="2947" y="4113"/>
                </a:lnTo>
                <a:lnTo>
                  <a:pt x="2947" y="4122"/>
                </a:lnTo>
                <a:lnTo>
                  <a:pt x="2947" y="4130"/>
                </a:lnTo>
                <a:lnTo>
                  <a:pt x="2920" y="4139"/>
                </a:lnTo>
                <a:lnTo>
                  <a:pt x="2938" y="4157"/>
                </a:lnTo>
                <a:lnTo>
                  <a:pt x="2938" y="4183"/>
                </a:lnTo>
                <a:lnTo>
                  <a:pt x="2947" y="4166"/>
                </a:lnTo>
                <a:lnTo>
                  <a:pt x="2955" y="4139"/>
                </a:lnTo>
                <a:lnTo>
                  <a:pt x="2964" y="4130"/>
                </a:lnTo>
                <a:lnTo>
                  <a:pt x="2973" y="4130"/>
                </a:lnTo>
                <a:lnTo>
                  <a:pt x="2982" y="4122"/>
                </a:lnTo>
                <a:lnTo>
                  <a:pt x="3017" y="4095"/>
                </a:lnTo>
                <a:lnTo>
                  <a:pt x="3017" y="4086"/>
                </a:lnTo>
                <a:lnTo>
                  <a:pt x="3017" y="4077"/>
                </a:lnTo>
                <a:lnTo>
                  <a:pt x="3026" y="4077"/>
                </a:lnTo>
                <a:lnTo>
                  <a:pt x="3026" y="4086"/>
                </a:lnTo>
                <a:lnTo>
                  <a:pt x="3026" y="4095"/>
                </a:lnTo>
                <a:lnTo>
                  <a:pt x="3008" y="4104"/>
                </a:lnTo>
                <a:lnTo>
                  <a:pt x="3008" y="4113"/>
                </a:lnTo>
                <a:lnTo>
                  <a:pt x="3008" y="4122"/>
                </a:lnTo>
                <a:lnTo>
                  <a:pt x="3026" y="4130"/>
                </a:lnTo>
                <a:lnTo>
                  <a:pt x="3026" y="4139"/>
                </a:lnTo>
                <a:lnTo>
                  <a:pt x="3044" y="4148"/>
                </a:lnTo>
                <a:lnTo>
                  <a:pt x="3035" y="4148"/>
                </a:lnTo>
                <a:lnTo>
                  <a:pt x="3026" y="4139"/>
                </a:lnTo>
                <a:lnTo>
                  <a:pt x="3026" y="4130"/>
                </a:lnTo>
                <a:lnTo>
                  <a:pt x="3017" y="4130"/>
                </a:lnTo>
                <a:lnTo>
                  <a:pt x="3008" y="4130"/>
                </a:lnTo>
                <a:lnTo>
                  <a:pt x="3008" y="4122"/>
                </a:lnTo>
                <a:lnTo>
                  <a:pt x="2991" y="4122"/>
                </a:lnTo>
                <a:lnTo>
                  <a:pt x="2982" y="4130"/>
                </a:lnTo>
                <a:lnTo>
                  <a:pt x="2973" y="4130"/>
                </a:lnTo>
                <a:lnTo>
                  <a:pt x="2964" y="4139"/>
                </a:lnTo>
                <a:lnTo>
                  <a:pt x="2964" y="4148"/>
                </a:lnTo>
                <a:lnTo>
                  <a:pt x="2955" y="4157"/>
                </a:lnTo>
                <a:lnTo>
                  <a:pt x="2964" y="4157"/>
                </a:lnTo>
                <a:lnTo>
                  <a:pt x="2964" y="4166"/>
                </a:lnTo>
                <a:lnTo>
                  <a:pt x="2955" y="4175"/>
                </a:lnTo>
                <a:lnTo>
                  <a:pt x="2955" y="4183"/>
                </a:lnTo>
                <a:lnTo>
                  <a:pt x="2955" y="4192"/>
                </a:lnTo>
                <a:lnTo>
                  <a:pt x="2964" y="4201"/>
                </a:lnTo>
                <a:lnTo>
                  <a:pt x="2964" y="4210"/>
                </a:lnTo>
                <a:lnTo>
                  <a:pt x="2973" y="4210"/>
                </a:lnTo>
                <a:lnTo>
                  <a:pt x="2982" y="4201"/>
                </a:lnTo>
                <a:lnTo>
                  <a:pt x="2991" y="4192"/>
                </a:lnTo>
                <a:lnTo>
                  <a:pt x="3000" y="4183"/>
                </a:lnTo>
                <a:lnTo>
                  <a:pt x="3017" y="4183"/>
                </a:lnTo>
                <a:lnTo>
                  <a:pt x="3044" y="4183"/>
                </a:lnTo>
                <a:lnTo>
                  <a:pt x="3044" y="4192"/>
                </a:lnTo>
                <a:lnTo>
                  <a:pt x="3026" y="4192"/>
                </a:lnTo>
                <a:lnTo>
                  <a:pt x="3000" y="4192"/>
                </a:lnTo>
                <a:lnTo>
                  <a:pt x="2991" y="4201"/>
                </a:lnTo>
                <a:lnTo>
                  <a:pt x="2973" y="4219"/>
                </a:lnTo>
                <a:lnTo>
                  <a:pt x="2973" y="4227"/>
                </a:lnTo>
                <a:lnTo>
                  <a:pt x="2973" y="4245"/>
                </a:lnTo>
                <a:lnTo>
                  <a:pt x="2982" y="4245"/>
                </a:lnTo>
                <a:lnTo>
                  <a:pt x="2991" y="4254"/>
                </a:lnTo>
                <a:lnTo>
                  <a:pt x="3000" y="4263"/>
                </a:lnTo>
                <a:lnTo>
                  <a:pt x="3017" y="4272"/>
                </a:lnTo>
                <a:lnTo>
                  <a:pt x="3026" y="4263"/>
                </a:lnTo>
                <a:lnTo>
                  <a:pt x="3053" y="4263"/>
                </a:lnTo>
                <a:lnTo>
                  <a:pt x="3061" y="4254"/>
                </a:lnTo>
                <a:lnTo>
                  <a:pt x="3061" y="4263"/>
                </a:lnTo>
                <a:lnTo>
                  <a:pt x="3061" y="4272"/>
                </a:lnTo>
                <a:lnTo>
                  <a:pt x="3070" y="4272"/>
                </a:lnTo>
                <a:lnTo>
                  <a:pt x="3061" y="4280"/>
                </a:lnTo>
                <a:lnTo>
                  <a:pt x="3061" y="4289"/>
                </a:lnTo>
                <a:lnTo>
                  <a:pt x="3070" y="4289"/>
                </a:lnTo>
                <a:lnTo>
                  <a:pt x="3097" y="4280"/>
                </a:lnTo>
                <a:lnTo>
                  <a:pt x="3105" y="4280"/>
                </a:lnTo>
                <a:lnTo>
                  <a:pt x="3105" y="4289"/>
                </a:lnTo>
                <a:lnTo>
                  <a:pt x="3088" y="4289"/>
                </a:lnTo>
                <a:lnTo>
                  <a:pt x="3079" y="4289"/>
                </a:lnTo>
                <a:lnTo>
                  <a:pt x="3061" y="4298"/>
                </a:lnTo>
                <a:lnTo>
                  <a:pt x="3070" y="4298"/>
                </a:lnTo>
                <a:lnTo>
                  <a:pt x="3079" y="4298"/>
                </a:lnTo>
                <a:lnTo>
                  <a:pt x="3088" y="4307"/>
                </a:lnTo>
                <a:lnTo>
                  <a:pt x="3097" y="4307"/>
                </a:lnTo>
                <a:lnTo>
                  <a:pt x="3105" y="4307"/>
                </a:lnTo>
                <a:lnTo>
                  <a:pt x="3114" y="4307"/>
                </a:lnTo>
                <a:lnTo>
                  <a:pt x="3123" y="4307"/>
                </a:lnTo>
                <a:lnTo>
                  <a:pt x="3123" y="4298"/>
                </a:lnTo>
                <a:lnTo>
                  <a:pt x="3132" y="4289"/>
                </a:lnTo>
                <a:lnTo>
                  <a:pt x="3132" y="4298"/>
                </a:lnTo>
                <a:lnTo>
                  <a:pt x="3132" y="4307"/>
                </a:lnTo>
                <a:lnTo>
                  <a:pt x="3150" y="4307"/>
                </a:lnTo>
                <a:lnTo>
                  <a:pt x="3167" y="4307"/>
                </a:lnTo>
                <a:lnTo>
                  <a:pt x="3167" y="4298"/>
                </a:lnTo>
                <a:lnTo>
                  <a:pt x="3176" y="4289"/>
                </a:lnTo>
                <a:lnTo>
                  <a:pt x="3176" y="4280"/>
                </a:lnTo>
                <a:lnTo>
                  <a:pt x="3176" y="4272"/>
                </a:lnTo>
                <a:lnTo>
                  <a:pt x="3176" y="4280"/>
                </a:lnTo>
                <a:lnTo>
                  <a:pt x="3176" y="4289"/>
                </a:lnTo>
                <a:lnTo>
                  <a:pt x="3176" y="4298"/>
                </a:lnTo>
                <a:lnTo>
                  <a:pt x="3167" y="4316"/>
                </a:lnTo>
                <a:lnTo>
                  <a:pt x="3176" y="4325"/>
                </a:lnTo>
                <a:lnTo>
                  <a:pt x="3185" y="4342"/>
                </a:lnTo>
                <a:lnTo>
                  <a:pt x="3185" y="4351"/>
                </a:lnTo>
                <a:lnTo>
                  <a:pt x="3194" y="4360"/>
                </a:lnTo>
                <a:lnTo>
                  <a:pt x="3211" y="4369"/>
                </a:lnTo>
                <a:lnTo>
                  <a:pt x="3211" y="4378"/>
                </a:lnTo>
                <a:lnTo>
                  <a:pt x="3220" y="4378"/>
                </a:lnTo>
                <a:lnTo>
                  <a:pt x="3229" y="4369"/>
                </a:lnTo>
                <a:lnTo>
                  <a:pt x="3238" y="4369"/>
                </a:lnTo>
                <a:lnTo>
                  <a:pt x="3247" y="4360"/>
                </a:lnTo>
                <a:lnTo>
                  <a:pt x="3247" y="4351"/>
                </a:lnTo>
                <a:lnTo>
                  <a:pt x="3255" y="4342"/>
                </a:lnTo>
                <a:lnTo>
                  <a:pt x="3247" y="4333"/>
                </a:lnTo>
                <a:lnTo>
                  <a:pt x="3255" y="4333"/>
                </a:lnTo>
                <a:lnTo>
                  <a:pt x="3255" y="4342"/>
                </a:lnTo>
                <a:lnTo>
                  <a:pt x="3255" y="4351"/>
                </a:lnTo>
                <a:lnTo>
                  <a:pt x="3247" y="4351"/>
                </a:lnTo>
                <a:lnTo>
                  <a:pt x="3247" y="4369"/>
                </a:lnTo>
                <a:lnTo>
                  <a:pt x="3255" y="4378"/>
                </a:lnTo>
                <a:lnTo>
                  <a:pt x="3255" y="4386"/>
                </a:lnTo>
                <a:lnTo>
                  <a:pt x="3264" y="4386"/>
                </a:lnTo>
                <a:lnTo>
                  <a:pt x="3273" y="4386"/>
                </a:lnTo>
                <a:lnTo>
                  <a:pt x="3264" y="4395"/>
                </a:lnTo>
                <a:lnTo>
                  <a:pt x="3255" y="4395"/>
                </a:lnTo>
                <a:lnTo>
                  <a:pt x="3255" y="4386"/>
                </a:lnTo>
                <a:lnTo>
                  <a:pt x="3247" y="4378"/>
                </a:lnTo>
                <a:lnTo>
                  <a:pt x="3238" y="4378"/>
                </a:lnTo>
                <a:lnTo>
                  <a:pt x="3238" y="4386"/>
                </a:lnTo>
                <a:lnTo>
                  <a:pt x="3247" y="4395"/>
                </a:lnTo>
                <a:lnTo>
                  <a:pt x="3247" y="4404"/>
                </a:lnTo>
                <a:lnTo>
                  <a:pt x="3255" y="4404"/>
                </a:lnTo>
                <a:lnTo>
                  <a:pt x="3273" y="4413"/>
                </a:lnTo>
                <a:lnTo>
                  <a:pt x="3282" y="4413"/>
                </a:lnTo>
                <a:lnTo>
                  <a:pt x="3282" y="4404"/>
                </a:lnTo>
                <a:lnTo>
                  <a:pt x="3291" y="4404"/>
                </a:lnTo>
                <a:lnTo>
                  <a:pt x="3291" y="4395"/>
                </a:lnTo>
                <a:lnTo>
                  <a:pt x="3300" y="4386"/>
                </a:lnTo>
                <a:lnTo>
                  <a:pt x="3300" y="4395"/>
                </a:lnTo>
                <a:lnTo>
                  <a:pt x="3300" y="4404"/>
                </a:lnTo>
                <a:lnTo>
                  <a:pt x="3300" y="4413"/>
                </a:lnTo>
                <a:lnTo>
                  <a:pt x="3291" y="4413"/>
                </a:lnTo>
                <a:lnTo>
                  <a:pt x="3300" y="4413"/>
                </a:lnTo>
                <a:lnTo>
                  <a:pt x="3317" y="4413"/>
                </a:lnTo>
                <a:lnTo>
                  <a:pt x="3326" y="4413"/>
                </a:lnTo>
                <a:lnTo>
                  <a:pt x="3317" y="4422"/>
                </a:lnTo>
                <a:lnTo>
                  <a:pt x="3308" y="4422"/>
                </a:lnTo>
                <a:lnTo>
                  <a:pt x="3300" y="4422"/>
                </a:lnTo>
                <a:lnTo>
                  <a:pt x="3300" y="4430"/>
                </a:lnTo>
                <a:lnTo>
                  <a:pt x="3300" y="4439"/>
                </a:lnTo>
                <a:lnTo>
                  <a:pt x="3308" y="4439"/>
                </a:lnTo>
                <a:lnTo>
                  <a:pt x="3308" y="4448"/>
                </a:lnTo>
                <a:lnTo>
                  <a:pt x="3317" y="4448"/>
                </a:lnTo>
                <a:lnTo>
                  <a:pt x="3317" y="4439"/>
                </a:lnTo>
                <a:lnTo>
                  <a:pt x="3326" y="4439"/>
                </a:lnTo>
                <a:lnTo>
                  <a:pt x="3326" y="4448"/>
                </a:lnTo>
                <a:lnTo>
                  <a:pt x="3335" y="4448"/>
                </a:lnTo>
                <a:lnTo>
                  <a:pt x="3335" y="4466"/>
                </a:lnTo>
                <a:lnTo>
                  <a:pt x="3344" y="4466"/>
                </a:lnTo>
                <a:lnTo>
                  <a:pt x="3353" y="4466"/>
                </a:lnTo>
                <a:lnTo>
                  <a:pt x="3353" y="4475"/>
                </a:lnTo>
                <a:lnTo>
                  <a:pt x="3353" y="4492"/>
                </a:lnTo>
                <a:lnTo>
                  <a:pt x="3344" y="4492"/>
                </a:lnTo>
                <a:lnTo>
                  <a:pt x="3344" y="4501"/>
                </a:lnTo>
                <a:lnTo>
                  <a:pt x="3353" y="4501"/>
                </a:lnTo>
                <a:lnTo>
                  <a:pt x="3353" y="4510"/>
                </a:lnTo>
                <a:lnTo>
                  <a:pt x="3361" y="4519"/>
                </a:lnTo>
                <a:lnTo>
                  <a:pt x="3353" y="4519"/>
                </a:lnTo>
                <a:lnTo>
                  <a:pt x="3353" y="4528"/>
                </a:lnTo>
                <a:lnTo>
                  <a:pt x="3361" y="4536"/>
                </a:lnTo>
                <a:lnTo>
                  <a:pt x="3361" y="4528"/>
                </a:lnTo>
                <a:lnTo>
                  <a:pt x="3370" y="4536"/>
                </a:lnTo>
                <a:lnTo>
                  <a:pt x="3370" y="4545"/>
                </a:lnTo>
                <a:lnTo>
                  <a:pt x="3361" y="4554"/>
                </a:lnTo>
                <a:lnTo>
                  <a:pt x="3361" y="4563"/>
                </a:lnTo>
                <a:lnTo>
                  <a:pt x="3361" y="4572"/>
                </a:lnTo>
                <a:lnTo>
                  <a:pt x="3361" y="4581"/>
                </a:lnTo>
                <a:lnTo>
                  <a:pt x="3361" y="4589"/>
                </a:lnTo>
                <a:lnTo>
                  <a:pt x="3361" y="4598"/>
                </a:lnTo>
                <a:lnTo>
                  <a:pt x="3361" y="4607"/>
                </a:lnTo>
                <a:lnTo>
                  <a:pt x="3353" y="4607"/>
                </a:lnTo>
                <a:lnTo>
                  <a:pt x="3344" y="4616"/>
                </a:lnTo>
                <a:lnTo>
                  <a:pt x="3344" y="4625"/>
                </a:lnTo>
                <a:lnTo>
                  <a:pt x="3335" y="4625"/>
                </a:lnTo>
                <a:lnTo>
                  <a:pt x="3326" y="4625"/>
                </a:lnTo>
                <a:lnTo>
                  <a:pt x="3317" y="4625"/>
                </a:lnTo>
                <a:lnTo>
                  <a:pt x="3317" y="4616"/>
                </a:lnTo>
                <a:lnTo>
                  <a:pt x="3326" y="4607"/>
                </a:lnTo>
                <a:lnTo>
                  <a:pt x="3335" y="4616"/>
                </a:lnTo>
                <a:lnTo>
                  <a:pt x="3335" y="4607"/>
                </a:lnTo>
                <a:lnTo>
                  <a:pt x="3344" y="4607"/>
                </a:lnTo>
                <a:lnTo>
                  <a:pt x="3353" y="4598"/>
                </a:lnTo>
                <a:lnTo>
                  <a:pt x="3353" y="4589"/>
                </a:lnTo>
                <a:lnTo>
                  <a:pt x="3344" y="4589"/>
                </a:lnTo>
                <a:lnTo>
                  <a:pt x="3344" y="4581"/>
                </a:lnTo>
                <a:lnTo>
                  <a:pt x="3344" y="4572"/>
                </a:lnTo>
                <a:lnTo>
                  <a:pt x="3353" y="4563"/>
                </a:lnTo>
                <a:lnTo>
                  <a:pt x="3353" y="4545"/>
                </a:lnTo>
                <a:lnTo>
                  <a:pt x="3344" y="4545"/>
                </a:lnTo>
                <a:lnTo>
                  <a:pt x="3344" y="4554"/>
                </a:lnTo>
                <a:lnTo>
                  <a:pt x="3335" y="4563"/>
                </a:lnTo>
                <a:lnTo>
                  <a:pt x="3335" y="4572"/>
                </a:lnTo>
                <a:lnTo>
                  <a:pt x="3326" y="4572"/>
                </a:lnTo>
                <a:lnTo>
                  <a:pt x="3326" y="4581"/>
                </a:lnTo>
                <a:lnTo>
                  <a:pt x="3317" y="4581"/>
                </a:lnTo>
                <a:lnTo>
                  <a:pt x="3308" y="4589"/>
                </a:lnTo>
                <a:lnTo>
                  <a:pt x="3308" y="4598"/>
                </a:lnTo>
                <a:lnTo>
                  <a:pt x="3317" y="4598"/>
                </a:lnTo>
                <a:lnTo>
                  <a:pt x="3326" y="4598"/>
                </a:lnTo>
                <a:lnTo>
                  <a:pt x="3317" y="4598"/>
                </a:lnTo>
                <a:lnTo>
                  <a:pt x="3308" y="4607"/>
                </a:lnTo>
                <a:lnTo>
                  <a:pt x="3308" y="4598"/>
                </a:lnTo>
                <a:lnTo>
                  <a:pt x="3308" y="4581"/>
                </a:lnTo>
                <a:lnTo>
                  <a:pt x="3326" y="4563"/>
                </a:lnTo>
                <a:lnTo>
                  <a:pt x="3335" y="4563"/>
                </a:lnTo>
                <a:lnTo>
                  <a:pt x="3344" y="4554"/>
                </a:lnTo>
                <a:lnTo>
                  <a:pt x="3344" y="4545"/>
                </a:lnTo>
                <a:lnTo>
                  <a:pt x="3335" y="4536"/>
                </a:lnTo>
                <a:lnTo>
                  <a:pt x="3335" y="4528"/>
                </a:lnTo>
                <a:lnTo>
                  <a:pt x="3326" y="4536"/>
                </a:lnTo>
                <a:lnTo>
                  <a:pt x="3317" y="4536"/>
                </a:lnTo>
                <a:lnTo>
                  <a:pt x="3308" y="4528"/>
                </a:lnTo>
                <a:lnTo>
                  <a:pt x="3300" y="4528"/>
                </a:lnTo>
                <a:lnTo>
                  <a:pt x="3291" y="4528"/>
                </a:lnTo>
                <a:lnTo>
                  <a:pt x="3247" y="4528"/>
                </a:lnTo>
                <a:lnTo>
                  <a:pt x="3238" y="4528"/>
                </a:lnTo>
                <a:lnTo>
                  <a:pt x="3229" y="4519"/>
                </a:lnTo>
                <a:lnTo>
                  <a:pt x="3211" y="4510"/>
                </a:lnTo>
                <a:lnTo>
                  <a:pt x="3194" y="4510"/>
                </a:lnTo>
                <a:lnTo>
                  <a:pt x="3194" y="4519"/>
                </a:lnTo>
                <a:lnTo>
                  <a:pt x="3194" y="4528"/>
                </a:lnTo>
                <a:lnTo>
                  <a:pt x="3194" y="4545"/>
                </a:lnTo>
                <a:lnTo>
                  <a:pt x="3194" y="4554"/>
                </a:lnTo>
                <a:lnTo>
                  <a:pt x="3211" y="4563"/>
                </a:lnTo>
                <a:lnTo>
                  <a:pt x="3211" y="4572"/>
                </a:lnTo>
                <a:lnTo>
                  <a:pt x="3220" y="4598"/>
                </a:lnTo>
                <a:lnTo>
                  <a:pt x="3229" y="4616"/>
                </a:lnTo>
                <a:lnTo>
                  <a:pt x="3229" y="4625"/>
                </a:lnTo>
                <a:lnTo>
                  <a:pt x="3229" y="4633"/>
                </a:lnTo>
                <a:lnTo>
                  <a:pt x="3229" y="4642"/>
                </a:lnTo>
                <a:lnTo>
                  <a:pt x="3238" y="4633"/>
                </a:lnTo>
                <a:lnTo>
                  <a:pt x="3247" y="4633"/>
                </a:lnTo>
                <a:lnTo>
                  <a:pt x="3255" y="4642"/>
                </a:lnTo>
                <a:lnTo>
                  <a:pt x="3238" y="4651"/>
                </a:lnTo>
                <a:lnTo>
                  <a:pt x="3238" y="4660"/>
                </a:lnTo>
                <a:lnTo>
                  <a:pt x="3247" y="4660"/>
                </a:lnTo>
                <a:lnTo>
                  <a:pt x="3247" y="4669"/>
                </a:lnTo>
                <a:lnTo>
                  <a:pt x="3247" y="4678"/>
                </a:lnTo>
                <a:lnTo>
                  <a:pt x="3247" y="4686"/>
                </a:lnTo>
                <a:lnTo>
                  <a:pt x="3238" y="4678"/>
                </a:lnTo>
                <a:lnTo>
                  <a:pt x="3238" y="4669"/>
                </a:lnTo>
                <a:lnTo>
                  <a:pt x="3238" y="4686"/>
                </a:lnTo>
                <a:lnTo>
                  <a:pt x="3238" y="4695"/>
                </a:lnTo>
                <a:lnTo>
                  <a:pt x="3238" y="4704"/>
                </a:lnTo>
                <a:lnTo>
                  <a:pt x="3247" y="4695"/>
                </a:lnTo>
                <a:lnTo>
                  <a:pt x="3247" y="4704"/>
                </a:lnTo>
                <a:lnTo>
                  <a:pt x="3264" y="4704"/>
                </a:lnTo>
                <a:lnTo>
                  <a:pt x="3282" y="4704"/>
                </a:lnTo>
                <a:lnTo>
                  <a:pt x="3291" y="4704"/>
                </a:lnTo>
                <a:lnTo>
                  <a:pt x="3291" y="4713"/>
                </a:lnTo>
                <a:lnTo>
                  <a:pt x="3300" y="4713"/>
                </a:lnTo>
                <a:lnTo>
                  <a:pt x="3291" y="4713"/>
                </a:lnTo>
                <a:lnTo>
                  <a:pt x="3282" y="4704"/>
                </a:lnTo>
                <a:lnTo>
                  <a:pt x="3264" y="4713"/>
                </a:lnTo>
                <a:lnTo>
                  <a:pt x="3247" y="4713"/>
                </a:lnTo>
                <a:lnTo>
                  <a:pt x="3247" y="4704"/>
                </a:lnTo>
                <a:lnTo>
                  <a:pt x="3247" y="4713"/>
                </a:lnTo>
                <a:lnTo>
                  <a:pt x="3247" y="4739"/>
                </a:lnTo>
                <a:lnTo>
                  <a:pt x="3247" y="4766"/>
                </a:lnTo>
                <a:lnTo>
                  <a:pt x="3247" y="4775"/>
                </a:lnTo>
                <a:lnTo>
                  <a:pt x="3247" y="4784"/>
                </a:lnTo>
                <a:lnTo>
                  <a:pt x="3238" y="4836"/>
                </a:lnTo>
                <a:lnTo>
                  <a:pt x="3238" y="4854"/>
                </a:lnTo>
                <a:lnTo>
                  <a:pt x="3238" y="4863"/>
                </a:lnTo>
                <a:lnTo>
                  <a:pt x="3238" y="4872"/>
                </a:lnTo>
                <a:lnTo>
                  <a:pt x="3238" y="4881"/>
                </a:lnTo>
                <a:lnTo>
                  <a:pt x="3229" y="4907"/>
                </a:lnTo>
                <a:lnTo>
                  <a:pt x="3229" y="4934"/>
                </a:lnTo>
                <a:lnTo>
                  <a:pt x="3229" y="4942"/>
                </a:lnTo>
                <a:lnTo>
                  <a:pt x="3229" y="4951"/>
                </a:lnTo>
                <a:lnTo>
                  <a:pt x="3220" y="4960"/>
                </a:lnTo>
                <a:lnTo>
                  <a:pt x="3229" y="4960"/>
                </a:lnTo>
                <a:lnTo>
                  <a:pt x="3220" y="4969"/>
                </a:lnTo>
                <a:lnTo>
                  <a:pt x="3211" y="4995"/>
                </a:lnTo>
                <a:lnTo>
                  <a:pt x="3203" y="5004"/>
                </a:lnTo>
                <a:lnTo>
                  <a:pt x="3203" y="5013"/>
                </a:lnTo>
                <a:lnTo>
                  <a:pt x="3211" y="5031"/>
                </a:lnTo>
                <a:lnTo>
                  <a:pt x="3211" y="5057"/>
                </a:lnTo>
                <a:lnTo>
                  <a:pt x="3220" y="5075"/>
                </a:lnTo>
                <a:lnTo>
                  <a:pt x="3229" y="5084"/>
                </a:lnTo>
                <a:lnTo>
                  <a:pt x="3229" y="5092"/>
                </a:lnTo>
                <a:lnTo>
                  <a:pt x="3229" y="5101"/>
                </a:lnTo>
                <a:lnTo>
                  <a:pt x="3229" y="5110"/>
                </a:lnTo>
                <a:lnTo>
                  <a:pt x="3238" y="5119"/>
                </a:lnTo>
                <a:lnTo>
                  <a:pt x="3238" y="5137"/>
                </a:lnTo>
                <a:lnTo>
                  <a:pt x="3229" y="5163"/>
                </a:lnTo>
                <a:lnTo>
                  <a:pt x="3229" y="5181"/>
                </a:lnTo>
                <a:lnTo>
                  <a:pt x="3229" y="5189"/>
                </a:lnTo>
                <a:lnTo>
                  <a:pt x="3229" y="5198"/>
                </a:lnTo>
                <a:lnTo>
                  <a:pt x="3220" y="5198"/>
                </a:lnTo>
                <a:lnTo>
                  <a:pt x="3229" y="5198"/>
                </a:lnTo>
                <a:lnTo>
                  <a:pt x="3220" y="5198"/>
                </a:lnTo>
                <a:lnTo>
                  <a:pt x="3220" y="5207"/>
                </a:lnTo>
                <a:lnTo>
                  <a:pt x="3211" y="5216"/>
                </a:lnTo>
                <a:lnTo>
                  <a:pt x="3220" y="5225"/>
                </a:lnTo>
                <a:lnTo>
                  <a:pt x="3220" y="5242"/>
                </a:lnTo>
                <a:lnTo>
                  <a:pt x="3238" y="5251"/>
                </a:lnTo>
                <a:lnTo>
                  <a:pt x="3255" y="5269"/>
                </a:lnTo>
                <a:lnTo>
                  <a:pt x="3255" y="5278"/>
                </a:lnTo>
                <a:lnTo>
                  <a:pt x="3255" y="5295"/>
                </a:lnTo>
                <a:lnTo>
                  <a:pt x="3255" y="5304"/>
                </a:lnTo>
                <a:lnTo>
                  <a:pt x="3255" y="5313"/>
                </a:lnTo>
                <a:lnTo>
                  <a:pt x="3264" y="5340"/>
                </a:lnTo>
                <a:lnTo>
                  <a:pt x="3264" y="5357"/>
                </a:lnTo>
                <a:lnTo>
                  <a:pt x="3282" y="5375"/>
                </a:lnTo>
                <a:lnTo>
                  <a:pt x="3291" y="5384"/>
                </a:lnTo>
                <a:lnTo>
                  <a:pt x="3308" y="5392"/>
                </a:lnTo>
                <a:lnTo>
                  <a:pt x="3308" y="5410"/>
                </a:lnTo>
                <a:lnTo>
                  <a:pt x="3317" y="5410"/>
                </a:lnTo>
                <a:lnTo>
                  <a:pt x="3326" y="5419"/>
                </a:lnTo>
                <a:lnTo>
                  <a:pt x="3317" y="5410"/>
                </a:lnTo>
                <a:lnTo>
                  <a:pt x="3317" y="5428"/>
                </a:lnTo>
                <a:lnTo>
                  <a:pt x="3317" y="5437"/>
                </a:lnTo>
                <a:lnTo>
                  <a:pt x="3317" y="5428"/>
                </a:lnTo>
                <a:lnTo>
                  <a:pt x="3326" y="5428"/>
                </a:lnTo>
                <a:lnTo>
                  <a:pt x="3335" y="5437"/>
                </a:lnTo>
                <a:lnTo>
                  <a:pt x="3344" y="5437"/>
                </a:lnTo>
                <a:lnTo>
                  <a:pt x="3344" y="5445"/>
                </a:lnTo>
                <a:lnTo>
                  <a:pt x="3353" y="5445"/>
                </a:lnTo>
                <a:lnTo>
                  <a:pt x="3353" y="5437"/>
                </a:lnTo>
                <a:lnTo>
                  <a:pt x="3353" y="5419"/>
                </a:lnTo>
                <a:lnTo>
                  <a:pt x="3361" y="5419"/>
                </a:lnTo>
                <a:lnTo>
                  <a:pt x="3370" y="5428"/>
                </a:lnTo>
                <a:lnTo>
                  <a:pt x="3379" y="5428"/>
                </a:lnTo>
                <a:lnTo>
                  <a:pt x="3388" y="5419"/>
                </a:lnTo>
                <a:lnTo>
                  <a:pt x="3397" y="5428"/>
                </a:lnTo>
                <a:lnTo>
                  <a:pt x="3405" y="5428"/>
                </a:lnTo>
                <a:lnTo>
                  <a:pt x="3414" y="5428"/>
                </a:lnTo>
                <a:lnTo>
                  <a:pt x="3423" y="5428"/>
                </a:lnTo>
                <a:lnTo>
                  <a:pt x="3414" y="5428"/>
                </a:lnTo>
                <a:lnTo>
                  <a:pt x="3379" y="5428"/>
                </a:lnTo>
                <a:lnTo>
                  <a:pt x="3370" y="5428"/>
                </a:lnTo>
                <a:lnTo>
                  <a:pt x="3361" y="5437"/>
                </a:lnTo>
                <a:lnTo>
                  <a:pt x="3361" y="5445"/>
                </a:lnTo>
                <a:lnTo>
                  <a:pt x="3370" y="5454"/>
                </a:lnTo>
                <a:lnTo>
                  <a:pt x="3379" y="5463"/>
                </a:lnTo>
                <a:lnTo>
                  <a:pt x="3379" y="5472"/>
                </a:lnTo>
                <a:lnTo>
                  <a:pt x="3388" y="5481"/>
                </a:lnTo>
                <a:lnTo>
                  <a:pt x="3379" y="5481"/>
                </a:lnTo>
                <a:lnTo>
                  <a:pt x="3379" y="5472"/>
                </a:lnTo>
                <a:lnTo>
                  <a:pt x="3370" y="5472"/>
                </a:lnTo>
                <a:lnTo>
                  <a:pt x="3370" y="5463"/>
                </a:lnTo>
                <a:lnTo>
                  <a:pt x="3361" y="5463"/>
                </a:lnTo>
                <a:lnTo>
                  <a:pt x="3361" y="5454"/>
                </a:lnTo>
                <a:lnTo>
                  <a:pt x="3353" y="5445"/>
                </a:lnTo>
                <a:lnTo>
                  <a:pt x="3353" y="5454"/>
                </a:lnTo>
                <a:lnTo>
                  <a:pt x="3353" y="5463"/>
                </a:lnTo>
                <a:lnTo>
                  <a:pt x="3353" y="5472"/>
                </a:lnTo>
                <a:lnTo>
                  <a:pt x="3361" y="5490"/>
                </a:lnTo>
                <a:lnTo>
                  <a:pt x="3361" y="5498"/>
                </a:lnTo>
                <a:lnTo>
                  <a:pt x="3379" y="5516"/>
                </a:lnTo>
                <a:lnTo>
                  <a:pt x="3397" y="5525"/>
                </a:lnTo>
                <a:lnTo>
                  <a:pt x="3405" y="5534"/>
                </a:lnTo>
                <a:lnTo>
                  <a:pt x="3405" y="5543"/>
                </a:lnTo>
                <a:lnTo>
                  <a:pt x="3397" y="5551"/>
                </a:lnTo>
                <a:lnTo>
                  <a:pt x="3397" y="5569"/>
                </a:lnTo>
                <a:lnTo>
                  <a:pt x="3414" y="5587"/>
                </a:lnTo>
                <a:lnTo>
                  <a:pt x="3432" y="5604"/>
                </a:lnTo>
                <a:lnTo>
                  <a:pt x="3432" y="5613"/>
                </a:lnTo>
                <a:lnTo>
                  <a:pt x="3441" y="5622"/>
                </a:lnTo>
                <a:lnTo>
                  <a:pt x="3441" y="5631"/>
                </a:lnTo>
                <a:lnTo>
                  <a:pt x="3450" y="5631"/>
                </a:lnTo>
                <a:lnTo>
                  <a:pt x="3458" y="5648"/>
                </a:lnTo>
                <a:lnTo>
                  <a:pt x="3467" y="5648"/>
                </a:lnTo>
                <a:lnTo>
                  <a:pt x="3476" y="5657"/>
                </a:lnTo>
                <a:lnTo>
                  <a:pt x="3467" y="5657"/>
                </a:lnTo>
                <a:lnTo>
                  <a:pt x="3476" y="5666"/>
                </a:lnTo>
                <a:lnTo>
                  <a:pt x="3485" y="5675"/>
                </a:lnTo>
                <a:lnTo>
                  <a:pt x="3494" y="5675"/>
                </a:lnTo>
                <a:lnTo>
                  <a:pt x="3485" y="5693"/>
                </a:lnTo>
                <a:lnTo>
                  <a:pt x="3494" y="5701"/>
                </a:lnTo>
                <a:lnTo>
                  <a:pt x="3494" y="5710"/>
                </a:lnTo>
                <a:lnTo>
                  <a:pt x="3485" y="5719"/>
                </a:lnTo>
                <a:lnTo>
                  <a:pt x="3494" y="5719"/>
                </a:lnTo>
                <a:lnTo>
                  <a:pt x="3502" y="5728"/>
                </a:lnTo>
                <a:lnTo>
                  <a:pt x="3511" y="5728"/>
                </a:lnTo>
                <a:lnTo>
                  <a:pt x="3520" y="5728"/>
                </a:lnTo>
                <a:lnTo>
                  <a:pt x="3529" y="5728"/>
                </a:lnTo>
                <a:lnTo>
                  <a:pt x="3547" y="5737"/>
                </a:lnTo>
                <a:lnTo>
                  <a:pt x="3555" y="5737"/>
                </a:lnTo>
                <a:lnTo>
                  <a:pt x="3564" y="5737"/>
                </a:lnTo>
                <a:lnTo>
                  <a:pt x="3582" y="5737"/>
                </a:lnTo>
                <a:lnTo>
                  <a:pt x="3591" y="5745"/>
                </a:lnTo>
                <a:lnTo>
                  <a:pt x="3591" y="5754"/>
                </a:lnTo>
                <a:lnTo>
                  <a:pt x="3600" y="5754"/>
                </a:lnTo>
                <a:lnTo>
                  <a:pt x="3626" y="5763"/>
                </a:lnTo>
                <a:lnTo>
                  <a:pt x="3644" y="5763"/>
                </a:lnTo>
                <a:lnTo>
                  <a:pt x="3652" y="5781"/>
                </a:lnTo>
                <a:lnTo>
                  <a:pt x="3652" y="5790"/>
                </a:lnTo>
                <a:lnTo>
                  <a:pt x="3661" y="5790"/>
                </a:lnTo>
                <a:lnTo>
                  <a:pt x="3670" y="5790"/>
                </a:lnTo>
                <a:lnTo>
                  <a:pt x="3679" y="5790"/>
                </a:lnTo>
                <a:lnTo>
                  <a:pt x="3688" y="5798"/>
                </a:lnTo>
                <a:lnTo>
                  <a:pt x="3697" y="5807"/>
                </a:lnTo>
                <a:lnTo>
                  <a:pt x="3723" y="5825"/>
                </a:lnTo>
                <a:lnTo>
                  <a:pt x="3732" y="5843"/>
                </a:lnTo>
                <a:lnTo>
                  <a:pt x="3741" y="5851"/>
                </a:lnTo>
                <a:lnTo>
                  <a:pt x="3741" y="5860"/>
                </a:lnTo>
                <a:lnTo>
                  <a:pt x="3741" y="5869"/>
                </a:lnTo>
                <a:lnTo>
                  <a:pt x="3741" y="5878"/>
                </a:lnTo>
                <a:lnTo>
                  <a:pt x="3750" y="5878"/>
                </a:lnTo>
                <a:lnTo>
                  <a:pt x="3750" y="5887"/>
                </a:lnTo>
                <a:lnTo>
                  <a:pt x="3750" y="5904"/>
                </a:lnTo>
                <a:lnTo>
                  <a:pt x="3758" y="5904"/>
                </a:lnTo>
                <a:lnTo>
                  <a:pt x="3767" y="5913"/>
                </a:lnTo>
                <a:lnTo>
                  <a:pt x="3767" y="5931"/>
                </a:lnTo>
                <a:lnTo>
                  <a:pt x="3785" y="5940"/>
                </a:lnTo>
                <a:lnTo>
                  <a:pt x="3785" y="5948"/>
                </a:lnTo>
                <a:lnTo>
                  <a:pt x="3776" y="5948"/>
                </a:lnTo>
                <a:lnTo>
                  <a:pt x="3785" y="5957"/>
                </a:lnTo>
                <a:lnTo>
                  <a:pt x="3785" y="5966"/>
                </a:lnTo>
                <a:lnTo>
                  <a:pt x="3785" y="5975"/>
                </a:lnTo>
                <a:lnTo>
                  <a:pt x="3794" y="5984"/>
                </a:lnTo>
                <a:lnTo>
                  <a:pt x="3802" y="5993"/>
                </a:lnTo>
                <a:lnTo>
                  <a:pt x="3811" y="6001"/>
                </a:lnTo>
                <a:lnTo>
                  <a:pt x="3811" y="6010"/>
                </a:lnTo>
                <a:lnTo>
                  <a:pt x="3829" y="6028"/>
                </a:lnTo>
                <a:lnTo>
                  <a:pt x="3829" y="6037"/>
                </a:lnTo>
                <a:lnTo>
                  <a:pt x="3829" y="6046"/>
                </a:lnTo>
                <a:lnTo>
                  <a:pt x="3829" y="6054"/>
                </a:lnTo>
                <a:lnTo>
                  <a:pt x="3838" y="6063"/>
                </a:lnTo>
                <a:lnTo>
                  <a:pt x="3847" y="6063"/>
                </a:lnTo>
                <a:lnTo>
                  <a:pt x="3847" y="6081"/>
                </a:lnTo>
                <a:lnTo>
                  <a:pt x="3847" y="6099"/>
                </a:lnTo>
                <a:lnTo>
                  <a:pt x="3855" y="6107"/>
                </a:lnTo>
                <a:lnTo>
                  <a:pt x="3864" y="6116"/>
                </a:lnTo>
                <a:lnTo>
                  <a:pt x="3882" y="6134"/>
                </a:lnTo>
                <a:lnTo>
                  <a:pt x="3891" y="6134"/>
                </a:lnTo>
                <a:lnTo>
                  <a:pt x="3908" y="6143"/>
                </a:lnTo>
                <a:lnTo>
                  <a:pt x="3917" y="6151"/>
                </a:lnTo>
                <a:lnTo>
                  <a:pt x="3926" y="6160"/>
                </a:lnTo>
                <a:lnTo>
                  <a:pt x="3952" y="6196"/>
                </a:lnTo>
                <a:lnTo>
                  <a:pt x="3970" y="6204"/>
                </a:lnTo>
                <a:lnTo>
                  <a:pt x="3970" y="6213"/>
                </a:lnTo>
                <a:lnTo>
                  <a:pt x="3970" y="6231"/>
                </a:lnTo>
                <a:lnTo>
                  <a:pt x="3961" y="6249"/>
                </a:lnTo>
                <a:lnTo>
                  <a:pt x="3961" y="6257"/>
                </a:lnTo>
                <a:lnTo>
                  <a:pt x="3970" y="6257"/>
                </a:lnTo>
                <a:lnTo>
                  <a:pt x="3961" y="6266"/>
                </a:lnTo>
                <a:lnTo>
                  <a:pt x="3970" y="6275"/>
                </a:lnTo>
                <a:lnTo>
                  <a:pt x="3961" y="6275"/>
                </a:lnTo>
                <a:lnTo>
                  <a:pt x="3952" y="6266"/>
                </a:lnTo>
                <a:lnTo>
                  <a:pt x="3952" y="6257"/>
                </a:lnTo>
                <a:lnTo>
                  <a:pt x="3952" y="6266"/>
                </a:lnTo>
                <a:lnTo>
                  <a:pt x="3944" y="6266"/>
                </a:lnTo>
                <a:lnTo>
                  <a:pt x="3935" y="6266"/>
                </a:lnTo>
                <a:lnTo>
                  <a:pt x="3917" y="6266"/>
                </a:lnTo>
                <a:lnTo>
                  <a:pt x="3899" y="6266"/>
                </a:lnTo>
                <a:lnTo>
                  <a:pt x="3908" y="6275"/>
                </a:lnTo>
                <a:lnTo>
                  <a:pt x="3917" y="6275"/>
                </a:lnTo>
                <a:lnTo>
                  <a:pt x="3926" y="6284"/>
                </a:lnTo>
                <a:lnTo>
                  <a:pt x="3935" y="6293"/>
                </a:lnTo>
                <a:lnTo>
                  <a:pt x="3944" y="6302"/>
                </a:lnTo>
                <a:lnTo>
                  <a:pt x="3944" y="6310"/>
                </a:lnTo>
                <a:lnTo>
                  <a:pt x="3952" y="6319"/>
                </a:lnTo>
                <a:lnTo>
                  <a:pt x="3961" y="6319"/>
                </a:lnTo>
                <a:lnTo>
                  <a:pt x="3970" y="6319"/>
                </a:lnTo>
                <a:lnTo>
                  <a:pt x="3979" y="6328"/>
                </a:lnTo>
                <a:lnTo>
                  <a:pt x="3988" y="6337"/>
                </a:lnTo>
                <a:lnTo>
                  <a:pt x="3997" y="6337"/>
                </a:lnTo>
                <a:lnTo>
                  <a:pt x="3997" y="6346"/>
                </a:lnTo>
                <a:lnTo>
                  <a:pt x="4005" y="6354"/>
                </a:lnTo>
                <a:lnTo>
                  <a:pt x="4023" y="6346"/>
                </a:lnTo>
                <a:lnTo>
                  <a:pt x="4032" y="6346"/>
                </a:lnTo>
                <a:lnTo>
                  <a:pt x="4041" y="6337"/>
                </a:lnTo>
                <a:lnTo>
                  <a:pt x="4041" y="6346"/>
                </a:lnTo>
                <a:lnTo>
                  <a:pt x="4041" y="6354"/>
                </a:lnTo>
                <a:lnTo>
                  <a:pt x="4049" y="6363"/>
                </a:lnTo>
                <a:lnTo>
                  <a:pt x="4076" y="6381"/>
                </a:lnTo>
                <a:lnTo>
                  <a:pt x="4085" y="6390"/>
                </a:lnTo>
                <a:lnTo>
                  <a:pt x="4094" y="6390"/>
                </a:lnTo>
                <a:lnTo>
                  <a:pt x="4111" y="6416"/>
                </a:lnTo>
                <a:lnTo>
                  <a:pt x="4120" y="6425"/>
                </a:lnTo>
                <a:lnTo>
                  <a:pt x="4120" y="6434"/>
                </a:lnTo>
                <a:lnTo>
                  <a:pt x="4120" y="6443"/>
                </a:lnTo>
                <a:lnTo>
                  <a:pt x="4120" y="6452"/>
                </a:lnTo>
                <a:lnTo>
                  <a:pt x="4120" y="6460"/>
                </a:lnTo>
                <a:lnTo>
                  <a:pt x="4111" y="6487"/>
                </a:lnTo>
                <a:lnTo>
                  <a:pt x="4120" y="6496"/>
                </a:lnTo>
                <a:lnTo>
                  <a:pt x="4138" y="6513"/>
                </a:lnTo>
                <a:lnTo>
                  <a:pt x="4138" y="6522"/>
                </a:lnTo>
                <a:lnTo>
                  <a:pt x="4147" y="6522"/>
                </a:lnTo>
                <a:lnTo>
                  <a:pt x="4155" y="6531"/>
                </a:lnTo>
                <a:lnTo>
                  <a:pt x="4164" y="6540"/>
                </a:lnTo>
                <a:lnTo>
                  <a:pt x="4199" y="6557"/>
                </a:lnTo>
                <a:lnTo>
                  <a:pt x="4208" y="6566"/>
                </a:lnTo>
                <a:lnTo>
                  <a:pt x="4217" y="6575"/>
                </a:lnTo>
                <a:lnTo>
                  <a:pt x="4226" y="6584"/>
                </a:lnTo>
                <a:lnTo>
                  <a:pt x="4244" y="6593"/>
                </a:lnTo>
                <a:lnTo>
                  <a:pt x="4252" y="6602"/>
                </a:lnTo>
                <a:lnTo>
                  <a:pt x="4252" y="6609"/>
                </a:lnTo>
                <a:lnTo>
                  <a:pt x="4261" y="6618"/>
                </a:lnTo>
                <a:lnTo>
                  <a:pt x="4261" y="6636"/>
                </a:lnTo>
                <a:lnTo>
                  <a:pt x="4270" y="6645"/>
                </a:lnTo>
                <a:lnTo>
                  <a:pt x="4279" y="6654"/>
                </a:lnTo>
                <a:lnTo>
                  <a:pt x="4288" y="6645"/>
                </a:lnTo>
                <a:lnTo>
                  <a:pt x="4296" y="6636"/>
                </a:lnTo>
                <a:lnTo>
                  <a:pt x="4305" y="6627"/>
                </a:lnTo>
                <a:lnTo>
                  <a:pt x="4314" y="6627"/>
                </a:lnTo>
                <a:lnTo>
                  <a:pt x="4314" y="6609"/>
                </a:lnTo>
                <a:lnTo>
                  <a:pt x="4314" y="6602"/>
                </a:lnTo>
                <a:lnTo>
                  <a:pt x="4305" y="6593"/>
                </a:lnTo>
                <a:lnTo>
                  <a:pt x="4296" y="6593"/>
                </a:lnTo>
                <a:lnTo>
                  <a:pt x="4296" y="6584"/>
                </a:lnTo>
                <a:lnTo>
                  <a:pt x="4288" y="6575"/>
                </a:lnTo>
                <a:lnTo>
                  <a:pt x="4288" y="6566"/>
                </a:lnTo>
                <a:lnTo>
                  <a:pt x="4279" y="6557"/>
                </a:lnTo>
                <a:lnTo>
                  <a:pt x="4270" y="6557"/>
                </a:lnTo>
                <a:lnTo>
                  <a:pt x="4270" y="6549"/>
                </a:lnTo>
                <a:lnTo>
                  <a:pt x="4252" y="6540"/>
                </a:lnTo>
                <a:lnTo>
                  <a:pt x="4244" y="6540"/>
                </a:lnTo>
                <a:lnTo>
                  <a:pt x="4252" y="6549"/>
                </a:lnTo>
                <a:lnTo>
                  <a:pt x="4252" y="6557"/>
                </a:lnTo>
                <a:lnTo>
                  <a:pt x="4244" y="6557"/>
                </a:lnTo>
                <a:lnTo>
                  <a:pt x="4244" y="6549"/>
                </a:lnTo>
                <a:lnTo>
                  <a:pt x="4235" y="6549"/>
                </a:lnTo>
                <a:lnTo>
                  <a:pt x="4226" y="6540"/>
                </a:lnTo>
                <a:lnTo>
                  <a:pt x="4217" y="6522"/>
                </a:lnTo>
                <a:lnTo>
                  <a:pt x="4217" y="6513"/>
                </a:lnTo>
                <a:lnTo>
                  <a:pt x="4226" y="6505"/>
                </a:lnTo>
                <a:lnTo>
                  <a:pt x="4217" y="6496"/>
                </a:lnTo>
                <a:lnTo>
                  <a:pt x="4217" y="6487"/>
                </a:lnTo>
                <a:lnTo>
                  <a:pt x="4208" y="6478"/>
                </a:lnTo>
                <a:lnTo>
                  <a:pt x="4199" y="6452"/>
                </a:lnTo>
                <a:lnTo>
                  <a:pt x="4199" y="6443"/>
                </a:lnTo>
                <a:lnTo>
                  <a:pt x="4191" y="6443"/>
                </a:lnTo>
                <a:lnTo>
                  <a:pt x="4173" y="6425"/>
                </a:lnTo>
                <a:lnTo>
                  <a:pt x="4173" y="6416"/>
                </a:lnTo>
                <a:lnTo>
                  <a:pt x="4173" y="6399"/>
                </a:lnTo>
                <a:lnTo>
                  <a:pt x="4164" y="6390"/>
                </a:lnTo>
                <a:lnTo>
                  <a:pt x="4164" y="6381"/>
                </a:lnTo>
                <a:lnTo>
                  <a:pt x="4164" y="6372"/>
                </a:lnTo>
                <a:lnTo>
                  <a:pt x="4155" y="6363"/>
                </a:lnTo>
                <a:lnTo>
                  <a:pt x="4155" y="6354"/>
                </a:lnTo>
                <a:lnTo>
                  <a:pt x="4138" y="6337"/>
                </a:lnTo>
                <a:lnTo>
                  <a:pt x="4138" y="6346"/>
                </a:lnTo>
                <a:lnTo>
                  <a:pt x="4138" y="6354"/>
                </a:lnTo>
                <a:lnTo>
                  <a:pt x="4147" y="6363"/>
                </a:lnTo>
                <a:lnTo>
                  <a:pt x="4138" y="6354"/>
                </a:lnTo>
                <a:lnTo>
                  <a:pt x="4138" y="6346"/>
                </a:lnTo>
                <a:lnTo>
                  <a:pt x="4120" y="6337"/>
                </a:lnTo>
                <a:lnTo>
                  <a:pt x="4120" y="6328"/>
                </a:lnTo>
                <a:lnTo>
                  <a:pt x="4120" y="6319"/>
                </a:lnTo>
                <a:lnTo>
                  <a:pt x="4111" y="6319"/>
                </a:lnTo>
                <a:lnTo>
                  <a:pt x="4102" y="6302"/>
                </a:lnTo>
                <a:lnTo>
                  <a:pt x="4102" y="6293"/>
                </a:lnTo>
                <a:lnTo>
                  <a:pt x="4085" y="6275"/>
                </a:lnTo>
                <a:lnTo>
                  <a:pt x="4067" y="6266"/>
                </a:lnTo>
                <a:lnTo>
                  <a:pt x="4067" y="6257"/>
                </a:lnTo>
                <a:lnTo>
                  <a:pt x="4067" y="6249"/>
                </a:lnTo>
                <a:lnTo>
                  <a:pt x="4067" y="6240"/>
                </a:lnTo>
                <a:lnTo>
                  <a:pt x="4067" y="6231"/>
                </a:lnTo>
                <a:lnTo>
                  <a:pt x="4058" y="6231"/>
                </a:lnTo>
                <a:lnTo>
                  <a:pt x="4058" y="6222"/>
                </a:lnTo>
                <a:lnTo>
                  <a:pt x="4058" y="6213"/>
                </a:lnTo>
                <a:lnTo>
                  <a:pt x="4049" y="6213"/>
                </a:lnTo>
                <a:lnTo>
                  <a:pt x="4041" y="6213"/>
                </a:lnTo>
                <a:lnTo>
                  <a:pt x="4032" y="6187"/>
                </a:lnTo>
                <a:lnTo>
                  <a:pt x="4023" y="6187"/>
                </a:lnTo>
                <a:lnTo>
                  <a:pt x="4023" y="6178"/>
                </a:lnTo>
                <a:lnTo>
                  <a:pt x="4014" y="6178"/>
                </a:lnTo>
                <a:lnTo>
                  <a:pt x="4014" y="6169"/>
                </a:lnTo>
                <a:lnTo>
                  <a:pt x="4014" y="6160"/>
                </a:lnTo>
                <a:lnTo>
                  <a:pt x="3997" y="6143"/>
                </a:lnTo>
                <a:lnTo>
                  <a:pt x="3988" y="6134"/>
                </a:lnTo>
                <a:lnTo>
                  <a:pt x="3970" y="6125"/>
                </a:lnTo>
                <a:lnTo>
                  <a:pt x="3961" y="6116"/>
                </a:lnTo>
                <a:lnTo>
                  <a:pt x="3952" y="6107"/>
                </a:lnTo>
                <a:lnTo>
                  <a:pt x="3952" y="6099"/>
                </a:lnTo>
                <a:lnTo>
                  <a:pt x="3935" y="6090"/>
                </a:lnTo>
                <a:lnTo>
                  <a:pt x="3935" y="6081"/>
                </a:lnTo>
                <a:lnTo>
                  <a:pt x="3926" y="6072"/>
                </a:lnTo>
                <a:lnTo>
                  <a:pt x="3935" y="6054"/>
                </a:lnTo>
                <a:lnTo>
                  <a:pt x="3926" y="6046"/>
                </a:lnTo>
                <a:lnTo>
                  <a:pt x="3926" y="6028"/>
                </a:lnTo>
                <a:lnTo>
                  <a:pt x="3926" y="6019"/>
                </a:lnTo>
                <a:lnTo>
                  <a:pt x="3917" y="6001"/>
                </a:lnTo>
                <a:lnTo>
                  <a:pt x="3917" y="5966"/>
                </a:lnTo>
                <a:lnTo>
                  <a:pt x="3917" y="5957"/>
                </a:lnTo>
                <a:lnTo>
                  <a:pt x="3917" y="5948"/>
                </a:lnTo>
                <a:lnTo>
                  <a:pt x="3908" y="5940"/>
                </a:lnTo>
                <a:lnTo>
                  <a:pt x="3926" y="5948"/>
                </a:lnTo>
                <a:lnTo>
                  <a:pt x="3935" y="5948"/>
                </a:lnTo>
                <a:lnTo>
                  <a:pt x="3961" y="5966"/>
                </a:lnTo>
                <a:lnTo>
                  <a:pt x="3970" y="5975"/>
                </a:lnTo>
                <a:lnTo>
                  <a:pt x="3970" y="5966"/>
                </a:lnTo>
                <a:lnTo>
                  <a:pt x="3979" y="5966"/>
                </a:lnTo>
                <a:lnTo>
                  <a:pt x="3979" y="5957"/>
                </a:lnTo>
                <a:lnTo>
                  <a:pt x="3997" y="5966"/>
                </a:lnTo>
                <a:lnTo>
                  <a:pt x="4005" y="5975"/>
                </a:lnTo>
                <a:lnTo>
                  <a:pt x="4005" y="5984"/>
                </a:lnTo>
                <a:lnTo>
                  <a:pt x="4014" y="5984"/>
                </a:lnTo>
                <a:lnTo>
                  <a:pt x="4032" y="5993"/>
                </a:lnTo>
                <a:lnTo>
                  <a:pt x="4041" y="5993"/>
                </a:lnTo>
                <a:lnTo>
                  <a:pt x="4049" y="6001"/>
                </a:lnTo>
                <a:lnTo>
                  <a:pt x="4049" y="6010"/>
                </a:lnTo>
                <a:lnTo>
                  <a:pt x="4041" y="6001"/>
                </a:lnTo>
                <a:lnTo>
                  <a:pt x="4041" y="6010"/>
                </a:lnTo>
                <a:lnTo>
                  <a:pt x="4041" y="6019"/>
                </a:lnTo>
                <a:lnTo>
                  <a:pt x="4041" y="6028"/>
                </a:lnTo>
                <a:lnTo>
                  <a:pt x="4049" y="6037"/>
                </a:lnTo>
                <a:lnTo>
                  <a:pt x="4058" y="6054"/>
                </a:lnTo>
                <a:lnTo>
                  <a:pt x="4067" y="6072"/>
                </a:lnTo>
                <a:lnTo>
                  <a:pt x="4067" y="6081"/>
                </a:lnTo>
                <a:lnTo>
                  <a:pt x="4067" y="6090"/>
                </a:lnTo>
                <a:lnTo>
                  <a:pt x="4076" y="6099"/>
                </a:lnTo>
                <a:lnTo>
                  <a:pt x="4085" y="6116"/>
                </a:lnTo>
                <a:lnTo>
                  <a:pt x="4094" y="6125"/>
                </a:lnTo>
                <a:lnTo>
                  <a:pt x="4094" y="6134"/>
                </a:lnTo>
                <a:lnTo>
                  <a:pt x="4094" y="6143"/>
                </a:lnTo>
                <a:lnTo>
                  <a:pt x="4102" y="6143"/>
                </a:lnTo>
                <a:lnTo>
                  <a:pt x="4111" y="6151"/>
                </a:lnTo>
                <a:lnTo>
                  <a:pt x="4111" y="6160"/>
                </a:lnTo>
                <a:lnTo>
                  <a:pt x="4111" y="6169"/>
                </a:lnTo>
                <a:lnTo>
                  <a:pt x="4120" y="6178"/>
                </a:lnTo>
                <a:lnTo>
                  <a:pt x="4129" y="6187"/>
                </a:lnTo>
                <a:lnTo>
                  <a:pt x="4129" y="6196"/>
                </a:lnTo>
                <a:lnTo>
                  <a:pt x="4138" y="6196"/>
                </a:lnTo>
                <a:lnTo>
                  <a:pt x="4147" y="6204"/>
                </a:lnTo>
                <a:lnTo>
                  <a:pt x="4147" y="6213"/>
                </a:lnTo>
                <a:lnTo>
                  <a:pt x="4164" y="6222"/>
                </a:lnTo>
                <a:lnTo>
                  <a:pt x="4182" y="6240"/>
                </a:lnTo>
                <a:lnTo>
                  <a:pt x="4191" y="6257"/>
                </a:lnTo>
                <a:lnTo>
                  <a:pt x="4199" y="6257"/>
                </a:lnTo>
                <a:lnTo>
                  <a:pt x="4208" y="6257"/>
                </a:lnTo>
                <a:lnTo>
                  <a:pt x="4217" y="6257"/>
                </a:lnTo>
                <a:lnTo>
                  <a:pt x="4235" y="6266"/>
                </a:lnTo>
                <a:lnTo>
                  <a:pt x="4226" y="6266"/>
                </a:lnTo>
                <a:lnTo>
                  <a:pt x="4226" y="6275"/>
                </a:lnTo>
                <a:lnTo>
                  <a:pt x="4226" y="6284"/>
                </a:lnTo>
                <a:lnTo>
                  <a:pt x="4235" y="6293"/>
                </a:lnTo>
                <a:lnTo>
                  <a:pt x="4235" y="6302"/>
                </a:lnTo>
                <a:lnTo>
                  <a:pt x="4244" y="6310"/>
                </a:lnTo>
                <a:lnTo>
                  <a:pt x="4252" y="6319"/>
                </a:lnTo>
                <a:lnTo>
                  <a:pt x="4279" y="6328"/>
                </a:lnTo>
                <a:lnTo>
                  <a:pt x="4279" y="6337"/>
                </a:lnTo>
                <a:lnTo>
                  <a:pt x="4288" y="6346"/>
                </a:lnTo>
                <a:lnTo>
                  <a:pt x="4288" y="6354"/>
                </a:lnTo>
                <a:lnTo>
                  <a:pt x="4296" y="6354"/>
                </a:lnTo>
                <a:lnTo>
                  <a:pt x="4314" y="6354"/>
                </a:lnTo>
                <a:lnTo>
                  <a:pt x="4323" y="6363"/>
                </a:lnTo>
                <a:lnTo>
                  <a:pt x="4323" y="6372"/>
                </a:lnTo>
                <a:lnTo>
                  <a:pt x="4332" y="6381"/>
                </a:lnTo>
                <a:lnTo>
                  <a:pt x="4341" y="6390"/>
                </a:lnTo>
                <a:lnTo>
                  <a:pt x="4332" y="6390"/>
                </a:lnTo>
                <a:lnTo>
                  <a:pt x="4332" y="6381"/>
                </a:lnTo>
                <a:lnTo>
                  <a:pt x="4323" y="6390"/>
                </a:lnTo>
                <a:lnTo>
                  <a:pt x="4323" y="6399"/>
                </a:lnTo>
                <a:lnTo>
                  <a:pt x="4314" y="6407"/>
                </a:lnTo>
                <a:lnTo>
                  <a:pt x="4314" y="6434"/>
                </a:lnTo>
                <a:lnTo>
                  <a:pt x="4323" y="6434"/>
                </a:lnTo>
                <a:lnTo>
                  <a:pt x="4323" y="6443"/>
                </a:lnTo>
                <a:lnTo>
                  <a:pt x="4332" y="6443"/>
                </a:lnTo>
                <a:lnTo>
                  <a:pt x="4341" y="6443"/>
                </a:lnTo>
                <a:lnTo>
                  <a:pt x="4341" y="6434"/>
                </a:lnTo>
                <a:lnTo>
                  <a:pt x="4349" y="6434"/>
                </a:lnTo>
                <a:lnTo>
                  <a:pt x="4349" y="6443"/>
                </a:lnTo>
                <a:lnTo>
                  <a:pt x="4341" y="6443"/>
                </a:lnTo>
                <a:lnTo>
                  <a:pt x="4341" y="6452"/>
                </a:lnTo>
                <a:lnTo>
                  <a:pt x="4349" y="6443"/>
                </a:lnTo>
                <a:lnTo>
                  <a:pt x="4358" y="6443"/>
                </a:lnTo>
                <a:lnTo>
                  <a:pt x="4367" y="6452"/>
                </a:lnTo>
                <a:lnTo>
                  <a:pt x="4367" y="6460"/>
                </a:lnTo>
                <a:lnTo>
                  <a:pt x="4385" y="6469"/>
                </a:lnTo>
                <a:lnTo>
                  <a:pt x="4394" y="6469"/>
                </a:lnTo>
                <a:lnTo>
                  <a:pt x="4411" y="6478"/>
                </a:lnTo>
                <a:lnTo>
                  <a:pt x="4420" y="6487"/>
                </a:lnTo>
                <a:lnTo>
                  <a:pt x="4411" y="6487"/>
                </a:lnTo>
                <a:lnTo>
                  <a:pt x="4402" y="6487"/>
                </a:lnTo>
                <a:lnTo>
                  <a:pt x="4402" y="6478"/>
                </a:lnTo>
                <a:lnTo>
                  <a:pt x="4402" y="6487"/>
                </a:lnTo>
                <a:lnTo>
                  <a:pt x="4420" y="6505"/>
                </a:lnTo>
                <a:lnTo>
                  <a:pt x="4420" y="6513"/>
                </a:lnTo>
                <a:lnTo>
                  <a:pt x="4429" y="6522"/>
                </a:lnTo>
                <a:lnTo>
                  <a:pt x="4438" y="6522"/>
                </a:lnTo>
                <a:lnTo>
                  <a:pt x="4446" y="6522"/>
                </a:lnTo>
                <a:lnTo>
                  <a:pt x="4455" y="6522"/>
                </a:lnTo>
                <a:lnTo>
                  <a:pt x="4455" y="6531"/>
                </a:lnTo>
                <a:lnTo>
                  <a:pt x="4455" y="6540"/>
                </a:lnTo>
                <a:lnTo>
                  <a:pt x="4438" y="6531"/>
                </a:lnTo>
                <a:lnTo>
                  <a:pt x="4482" y="6566"/>
                </a:lnTo>
                <a:lnTo>
                  <a:pt x="4499" y="6575"/>
                </a:lnTo>
                <a:lnTo>
                  <a:pt x="4508" y="6593"/>
                </a:lnTo>
                <a:lnTo>
                  <a:pt x="4526" y="6609"/>
                </a:lnTo>
                <a:lnTo>
                  <a:pt x="4535" y="6627"/>
                </a:lnTo>
                <a:lnTo>
                  <a:pt x="4552" y="6636"/>
                </a:lnTo>
                <a:lnTo>
                  <a:pt x="4561" y="6654"/>
                </a:lnTo>
                <a:lnTo>
                  <a:pt x="4570" y="6654"/>
                </a:lnTo>
                <a:lnTo>
                  <a:pt x="4579" y="6671"/>
                </a:lnTo>
                <a:lnTo>
                  <a:pt x="4588" y="6689"/>
                </a:lnTo>
                <a:lnTo>
                  <a:pt x="4588" y="6715"/>
                </a:lnTo>
                <a:lnTo>
                  <a:pt x="4596" y="6733"/>
                </a:lnTo>
                <a:lnTo>
                  <a:pt x="4605" y="6742"/>
                </a:lnTo>
                <a:lnTo>
                  <a:pt x="4605" y="6751"/>
                </a:lnTo>
                <a:lnTo>
                  <a:pt x="4623" y="6759"/>
                </a:lnTo>
                <a:lnTo>
                  <a:pt x="4623" y="6768"/>
                </a:lnTo>
                <a:lnTo>
                  <a:pt x="4623" y="6777"/>
                </a:lnTo>
                <a:lnTo>
                  <a:pt x="4623" y="6786"/>
                </a:lnTo>
                <a:lnTo>
                  <a:pt x="4614" y="6795"/>
                </a:lnTo>
                <a:lnTo>
                  <a:pt x="4614" y="6804"/>
                </a:lnTo>
                <a:lnTo>
                  <a:pt x="4605" y="6804"/>
                </a:lnTo>
                <a:lnTo>
                  <a:pt x="4605" y="6812"/>
                </a:lnTo>
                <a:lnTo>
                  <a:pt x="4614" y="6812"/>
                </a:lnTo>
                <a:lnTo>
                  <a:pt x="4623" y="6821"/>
                </a:lnTo>
                <a:lnTo>
                  <a:pt x="4623" y="6830"/>
                </a:lnTo>
                <a:lnTo>
                  <a:pt x="4614" y="6830"/>
                </a:lnTo>
                <a:lnTo>
                  <a:pt x="4596" y="6830"/>
                </a:lnTo>
                <a:lnTo>
                  <a:pt x="4596" y="6839"/>
                </a:lnTo>
                <a:lnTo>
                  <a:pt x="4588" y="6839"/>
                </a:lnTo>
                <a:lnTo>
                  <a:pt x="4596" y="6848"/>
                </a:lnTo>
                <a:lnTo>
                  <a:pt x="4596" y="6857"/>
                </a:lnTo>
                <a:lnTo>
                  <a:pt x="4596" y="6865"/>
                </a:lnTo>
                <a:lnTo>
                  <a:pt x="4605" y="6874"/>
                </a:lnTo>
                <a:lnTo>
                  <a:pt x="4614" y="6892"/>
                </a:lnTo>
                <a:lnTo>
                  <a:pt x="4632" y="6901"/>
                </a:lnTo>
                <a:lnTo>
                  <a:pt x="4632" y="6909"/>
                </a:lnTo>
                <a:lnTo>
                  <a:pt x="4641" y="6927"/>
                </a:lnTo>
                <a:lnTo>
                  <a:pt x="4667" y="6936"/>
                </a:lnTo>
                <a:lnTo>
                  <a:pt x="4685" y="6936"/>
                </a:lnTo>
                <a:lnTo>
                  <a:pt x="4694" y="6945"/>
                </a:lnTo>
                <a:lnTo>
                  <a:pt x="4711" y="6954"/>
                </a:lnTo>
                <a:lnTo>
                  <a:pt x="4720" y="6962"/>
                </a:lnTo>
                <a:lnTo>
                  <a:pt x="4738" y="6971"/>
                </a:lnTo>
                <a:lnTo>
                  <a:pt x="4746" y="6989"/>
                </a:lnTo>
                <a:lnTo>
                  <a:pt x="4755" y="6998"/>
                </a:lnTo>
                <a:lnTo>
                  <a:pt x="4782" y="7007"/>
                </a:lnTo>
                <a:lnTo>
                  <a:pt x="4808" y="7015"/>
                </a:lnTo>
                <a:lnTo>
                  <a:pt x="4817" y="7015"/>
                </a:lnTo>
                <a:lnTo>
                  <a:pt x="4843" y="7024"/>
                </a:lnTo>
                <a:lnTo>
                  <a:pt x="4861" y="7024"/>
                </a:lnTo>
                <a:lnTo>
                  <a:pt x="4870" y="7024"/>
                </a:lnTo>
                <a:lnTo>
                  <a:pt x="4879" y="7033"/>
                </a:lnTo>
                <a:lnTo>
                  <a:pt x="4888" y="7051"/>
                </a:lnTo>
                <a:lnTo>
                  <a:pt x="4896" y="7051"/>
                </a:lnTo>
                <a:lnTo>
                  <a:pt x="4905" y="7060"/>
                </a:lnTo>
                <a:lnTo>
                  <a:pt x="4923" y="7068"/>
                </a:lnTo>
                <a:lnTo>
                  <a:pt x="4932" y="7077"/>
                </a:lnTo>
                <a:lnTo>
                  <a:pt x="4941" y="7086"/>
                </a:lnTo>
                <a:lnTo>
                  <a:pt x="4976" y="7095"/>
                </a:lnTo>
                <a:lnTo>
                  <a:pt x="4985" y="7095"/>
                </a:lnTo>
                <a:lnTo>
                  <a:pt x="5002" y="7104"/>
                </a:lnTo>
                <a:lnTo>
                  <a:pt x="5029" y="7121"/>
                </a:lnTo>
                <a:lnTo>
                  <a:pt x="5055" y="7121"/>
                </a:lnTo>
                <a:lnTo>
                  <a:pt x="5082" y="7130"/>
                </a:lnTo>
                <a:lnTo>
                  <a:pt x="5091" y="7130"/>
                </a:lnTo>
                <a:lnTo>
                  <a:pt x="5099" y="7130"/>
                </a:lnTo>
                <a:lnTo>
                  <a:pt x="5117" y="7148"/>
                </a:lnTo>
                <a:lnTo>
                  <a:pt x="5143" y="7157"/>
                </a:lnTo>
                <a:lnTo>
                  <a:pt x="5170" y="7174"/>
                </a:lnTo>
                <a:lnTo>
                  <a:pt x="5214" y="7183"/>
                </a:lnTo>
                <a:lnTo>
                  <a:pt x="5240" y="7192"/>
                </a:lnTo>
                <a:lnTo>
                  <a:pt x="5267" y="7201"/>
                </a:lnTo>
                <a:lnTo>
                  <a:pt x="5267" y="7192"/>
                </a:lnTo>
                <a:lnTo>
                  <a:pt x="5285" y="7192"/>
                </a:lnTo>
                <a:lnTo>
                  <a:pt x="5320" y="7183"/>
                </a:lnTo>
                <a:lnTo>
                  <a:pt x="5338" y="7174"/>
                </a:lnTo>
                <a:lnTo>
                  <a:pt x="5364" y="7157"/>
                </a:lnTo>
                <a:lnTo>
                  <a:pt x="5382" y="7157"/>
                </a:lnTo>
                <a:lnTo>
                  <a:pt x="5390" y="7157"/>
                </a:lnTo>
                <a:lnTo>
                  <a:pt x="5382" y="7157"/>
                </a:lnTo>
                <a:lnTo>
                  <a:pt x="5373" y="7148"/>
                </a:lnTo>
                <a:lnTo>
                  <a:pt x="5382" y="7148"/>
                </a:lnTo>
                <a:lnTo>
                  <a:pt x="5382" y="7139"/>
                </a:lnTo>
                <a:lnTo>
                  <a:pt x="5390" y="7148"/>
                </a:lnTo>
                <a:lnTo>
                  <a:pt x="5399" y="7148"/>
                </a:lnTo>
                <a:lnTo>
                  <a:pt x="5408" y="7148"/>
                </a:lnTo>
                <a:lnTo>
                  <a:pt x="5399" y="7157"/>
                </a:lnTo>
                <a:lnTo>
                  <a:pt x="5417" y="7157"/>
                </a:lnTo>
                <a:lnTo>
                  <a:pt x="5443" y="7174"/>
                </a:lnTo>
                <a:lnTo>
                  <a:pt x="5443" y="7165"/>
                </a:lnTo>
                <a:lnTo>
                  <a:pt x="5435" y="7165"/>
                </a:lnTo>
                <a:lnTo>
                  <a:pt x="5426" y="7157"/>
                </a:lnTo>
                <a:lnTo>
                  <a:pt x="5417" y="7157"/>
                </a:lnTo>
                <a:lnTo>
                  <a:pt x="5417" y="7148"/>
                </a:lnTo>
                <a:lnTo>
                  <a:pt x="5426" y="7157"/>
                </a:lnTo>
                <a:lnTo>
                  <a:pt x="5435" y="7157"/>
                </a:lnTo>
                <a:lnTo>
                  <a:pt x="5443" y="7165"/>
                </a:lnTo>
                <a:lnTo>
                  <a:pt x="5452" y="7165"/>
                </a:lnTo>
                <a:lnTo>
                  <a:pt x="5470" y="7183"/>
                </a:lnTo>
                <a:lnTo>
                  <a:pt x="5479" y="7192"/>
                </a:lnTo>
                <a:lnTo>
                  <a:pt x="5505" y="7210"/>
                </a:lnTo>
                <a:lnTo>
                  <a:pt x="5523" y="7227"/>
                </a:lnTo>
                <a:lnTo>
                  <a:pt x="5532" y="7227"/>
                </a:lnTo>
                <a:lnTo>
                  <a:pt x="5532" y="7236"/>
                </a:lnTo>
                <a:lnTo>
                  <a:pt x="5558" y="7263"/>
                </a:lnTo>
                <a:lnTo>
                  <a:pt x="5576" y="7280"/>
                </a:lnTo>
                <a:lnTo>
                  <a:pt x="5611" y="7307"/>
                </a:lnTo>
                <a:lnTo>
                  <a:pt x="5620" y="7315"/>
                </a:lnTo>
                <a:lnTo>
                  <a:pt x="5637" y="7324"/>
                </a:lnTo>
                <a:lnTo>
                  <a:pt x="5655" y="7324"/>
                </a:lnTo>
                <a:lnTo>
                  <a:pt x="5699" y="7324"/>
                </a:lnTo>
                <a:lnTo>
                  <a:pt x="5708" y="7333"/>
                </a:lnTo>
                <a:lnTo>
                  <a:pt x="5735" y="7342"/>
                </a:lnTo>
                <a:lnTo>
                  <a:pt x="5743" y="7342"/>
                </a:lnTo>
                <a:lnTo>
                  <a:pt x="5752" y="7351"/>
                </a:lnTo>
                <a:lnTo>
                  <a:pt x="5779" y="7360"/>
                </a:lnTo>
                <a:lnTo>
                  <a:pt x="5796" y="7360"/>
                </a:lnTo>
                <a:lnTo>
                  <a:pt x="5823" y="7377"/>
                </a:lnTo>
                <a:lnTo>
                  <a:pt x="5849" y="7386"/>
                </a:lnTo>
                <a:lnTo>
                  <a:pt x="5849" y="7377"/>
                </a:lnTo>
                <a:lnTo>
                  <a:pt x="5840" y="7377"/>
                </a:lnTo>
                <a:lnTo>
                  <a:pt x="5849" y="7377"/>
                </a:lnTo>
                <a:lnTo>
                  <a:pt x="5858" y="7377"/>
                </a:lnTo>
                <a:lnTo>
                  <a:pt x="5876" y="7386"/>
                </a:lnTo>
                <a:lnTo>
                  <a:pt x="5885" y="7386"/>
                </a:lnTo>
                <a:lnTo>
                  <a:pt x="5893" y="7386"/>
                </a:lnTo>
                <a:lnTo>
                  <a:pt x="5902" y="7377"/>
                </a:lnTo>
                <a:lnTo>
                  <a:pt x="5902" y="7368"/>
                </a:lnTo>
                <a:lnTo>
                  <a:pt x="5911" y="7368"/>
                </a:lnTo>
                <a:lnTo>
                  <a:pt x="5920" y="7368"/>
                </a:lnTo>
                <a:lnTo>
                  <a:pt x="5929" y="7368"/>
                </a:lnTo>
                <a:lnTo>
                  <a:pt x="5929" y="7377"/>
                </a:lnTo>
                <a:lnTo>
                  <a:pt x="5929" y="7386"/>
                </a:lnTo>
                <a:lnTo>
                  <a:pt x="5937" y="7386"/>
                </a:lnTo>
                <a:lnTo>
                  <a:pt x="5937" y="7395"/>
                </a:lnTo>
                <a:lnTo>
                  <a:pt x="5937" y="7404"/>
                </a:lnTo>
                <a:lnTo>
                  <a:pt x="5929" y="7404"/>
                </a:lnTo>
                <a:lnTo>
                  <a:pt x="5929" y="7395"/>
                </a:lnTo>
                <a:lnTo>
                  <a:pt x="5920" y="7395"/>
                </a:lnTo>
                <a:lnTo>
                  <a:pt x="5911" y="7395"/>
                </a:lnTo>
                <a:lnTo>
                  <a:pt x="5911" y="7404"/>
                </a:lnTo>
                <a:lnTo>
                  <a:pt x="5929" y="7413"/>
                </a:lnTo>
                <a:lnTo>
                  <a:pt x="5946" y="7430"/>
                </a:lnTo>
                <a:lnTo>
                  <a:pt x="5955" y="7439"/>
                </a:lnTo>
                <a:lnTo>
                  <a:pt x="5973" y="7448"/>
                </a:lnTo>
                <a:lnTo>
                  <a:pt x="5982" y="7457"/>
                </a:lnTo>
                <a:lnTo>
                  <a:pt x="5990" y="7474"/>
                </a:lnTo>
                <a:lnTo>
                  <a:pt x="5999" y="7492"/>
                </a:lnTo>
                <a:lnTo>
                  <a:pt x="6035" y="7518"/>
                </a:lnTo>
                <a:lnTo>
                  <a:pt x="6052" y="7527"/>
                </a:lnTo>
                <a:lnTo>
                  <a:pt x="6052" y="7536"/>
                </a:lnTo>
                <a:lnTo>
                  <a:pt x="6052" y="7545"/>
                </a:lnTo>
                <a:lnTo>
                  <a:pt x="6043" y="7554"/>
                </a:lnTo>
                <a:lnTo>
                  <a:pt x="6052" y="7554"/>
                </a:lnTo>
                <a:lnTo>
                  <a:pt x="6061" y="7563"/>
                </a:lnTo>
                <a:lnTo>
                  <a:pt x="6061" y="7571"/>
                </a:lnTo>
                <a:lnTo>
                  <a:pt x="6061" y="7580"/>
                </a:lnTo>
                <a:lnTo>
                  <a:pt x="6052" y="7589"/>
                </a:lnTo>
                <a:lnTo>
                  <a:pt x="6043" y="7598"/>
                </a:lnTo>
                <a:lnTo>
                  <a:pt x="6052" y="7607"/>
                </a:lnTo>
                <a:lnTo>
                  <a:pt x="6061" y="7624"/>
                </a:lnTo>
                <a:lnTo>
                  <a:pt x="6087" y="7633"/>
                </a:lnTo>
                <a:lnTo>
                  <a:pt x="6096" y="7642"/>
                </a:lnTo>
                <a:lnTo>
                  <a:pt x="6105" y="7651"/>
                </a:lnTo>
                <a:lnTo>
                  <a:pt x="6105" y="7642"/>
                </a:lnTo>
                <a:lnTo>
                  <a:pt x="6114" y="7633"/>
                </a:lnTo>
                <a:lnTo>
                  <a:pt x="6114" y="7624"/>
                </a:lnTo>
                <a:lnTo>
                  <a:pt x="6096" y="7616"/>
                </a:lnTo>
                <a:lnTo>
                  <a:pt x="6096" y="7607"/>
                </a:lnTo>
                <a:lnTo>
                  <a:pt x="6087" y="7598"/>
                </a:lnTo>
                <a:lnTo>
                  <a:pt x="6096" y="7598"/>
                </a:lnTo>
                <a:lnTo>
                  <a:pt x="6096" y="7607"/>
                </a:lnTo>
                <a:lnTo>
                  <a:pt x="6105" y="7607"/>
                </a:lnTo>
                <a:lnTo>
                  <a:pt x="6132" y="7624"/>
                </a:lnTo>
                <a:lnTo>
                  <a:pt x="6132" y="7633"/>
                </a:lnTo>
                <a:lnTo>
                  <a:pt x="6132" y="7642"/>
                </a:lnTo>
                <a:lnTo>
                  <a:pt x="6140" y="7651"/>
                </a:lnTo>
                <a:lnTo>
                  <a:pt x="6149" y="7651"/>
                </a:lnTo>
                <a:lnTo>
                  <a:pt x="6167" y="7660"/>
                </a:lnTo>
                <a:lnTo>
                  <a:pt x="6176" y="7660"/>
                </a:lnTo>
                <a:lnTo>
                  <a:pt x="6193" y="7668"/>
                </a:lnTo>
                <a:lnTo>
                  <a:pt x="6202" y="7677"/>
                </a:lnTo>
                <a:lnTo>
                  <a:pt x="6211" y="7686"/>
                </a:lnTo>
                <a:lnTo>
                  <a:pt x="6211" y="7695"/>
                </a:lnTo>
                <a:lnTo>
                  <a:pt x="6211" y="7704"/>
                </a:lnTo>
                <a:lnTo>
                  <a:pt x="6211" y="7713"/>
                </a:lnTo>
                <a:lnTo>
                  <a:pt x="6202" y="7721"/>
                </a:lnTo>
                <a:lnTo>
                  <a:pt x="6211" y="7730"/>
                </a:lnTo>
                <a:lnTo>
                  <a:pt x="6220" y="7730"/>
                </a:lnTo>
                <a:lnTo>
                  <a:pt x="6229" y="7739"/>
                </a:lnTo>
                <a:lnTo>
                  <a:pt x="6237" y="7739"/>
                </a:lnTo>
                <a:lnTo>
                  <a:pt x="6237" y="7730"/>
                </a:lnTo>
                <a:lnTo>
                  <a:pt x="6229" y="7721"/>
                </a:lnTo>
                <a:lnTo>
                  <a:pt x="6220" y="7713"/>
                </a:lnTo>
                <a:lnTo>
                  <a:pt x="6229" y="7713"/>
                </a:lnTo>
                <a:lnTo>
                  <a:pt x="6237" y="7713"/>
                </a:lnTo>
                <a:lnTo>
                  <a:pt x="6246" y="7721"/>
                </a:lnTo>
                <a:lnTo>
                  <a:pt x="6246" y="7730"/>
                </a:lnTo>
                <a:lnTo>
                  <a:pt x="6246" y="7739"/>
                </a:lnTo>
                <a:lnTo>
                  <a:pt x="6255" y="7748"/>
                </a:lnTo>
                <a:lnTo>
                  <a:pt x="6264" y="7748"/>
                </a:lnTo>
                <a:lnTo>
                  <a:pt x="6264" y="7757"/>
                </a:lnTo>
                <a:lnTo>
                  <a:pt x="6264" y="7748"/>
                </a:lnTo>
                <a:lnTo>
                  <a:pt x="6273" y="7739"/>
                </a:lnTo>
                <a:lnTo>
                  <a:pt x="6282" y="7739"/>
                </a:lnTo>
                <a:lnTo>
                  <a:pt x="6290" y="7748"/>
                </a:lnTo>
                <a:lnTo>
                  <a:pt x="6299" y="7748"/>
                </a:lnTo>
                <a:lnTo>
                  <a:pt x="6317" y="7739"/>
                </a:lnTo>
                <a:lnTo>
                  <a:pt x="6317" y="7748"/>
                </a:lnTo>
                <a:lnTo>
                  <a:pt x="6326" y="7748"/>
                </a:lnTo>
                <a:lnTo>
                  <a:pt x="6334" y="7748"/>
                </a:lnTo>
                <a:lnTo>
                  <a:pt x="6343" y="7757"/>
                </a:lnTo>
                <a:lnTo>
                  <a:pt x="6352" y="7757"/>
                </a:lnTo>
                <a:lnTo>
                  <a:pt x="6352" y="7766"/>
                </a:lnTo>
                <a:lnTo>
                  <a:pt x="6370" y="7783"/>
                </a:lnTo>
                <a:lnTo>
                  <a:pt x="6379" y="7792"/>
                </a:lnTo>
                <a:lnTo>
                  <a:pt x="6387" y="7792"/>
                </a:lnTo>
                <a:lnTo>
                  <a:pt x="6387" y="7783"/>
                </a:lnTo>
                <a:lnTo>
                  <a:pt x="6396" y="7774"/>
                </a:lnTo>
                <a:lnTo>
                  <a:pt x="6405" y="7783"/>
                </a:lnTo>
                <a:lnTo>
                  <a:pt x="6414" y="7810"/>
                </a:lnTo>
                <a:lnTo>
                  <a:pt x="6414" y="7819"/>
                </a:lnTo>
                <a:lnTo>
                  <a:pt x="6432" y="7819"/>
                </a:lnTo>
                <a:lnTo>
                  <a:pt x="6449" y="7819"/>
                </a:lnTo>
                <a:lnTo>
                  <a:pt x="6449" y="7810"/>
                </a:lnTo>
                <a:lnTo>
                  <a:pt x="6458" y="7810"/>
                </a:lnTo>
                <a:lnTo>
                  <a:pt x="6467" y="7810"/>
                </a:lnTo>
                <a:lnTo>
                  <a:pt x="6476" y="7810"/>
                </a:lnTo>
                <a:lnTo>
                  <a:pt x="6476" y="7801"/>
                </a:lnTo>
                <a:lnTo>
                  <a:pt x="6476" y="7792"/>
                </a:lnTo>
                <a:lnTo>
                  <a:pt x="6458" y="7774"/>
                </a:lnTo>
                <a:lnTo>
                  <a:pt x="6449" y="7766"/>
                </a:lnTo>
                <a:lnTo>
                  <a:pt x="6440" y="7757"/>
                </a:lnTo>
                <a:lnTo>
                  <a:pt x="6440" y="7748"/>
                </a:lnTo>
                <a:lnTo>
                  <a:pt x="6449" y="7748"/>
                </a:lnTo>
                <a:lnTo>
                  <a:pt x="6458" y="7739"/>
                </a:lnTo>
                <a:lnTo>
                  <a:pt x="6467" y="7739"/>
                </a:lnTo>
                <a:lnTo>
                  <a:pt x="6493" y="7721"/>
                </a:lnTo>
                <a:lnTo>
                  <a:pt x="6493" y="7713"/>
                </a:lnTo>
                <a:lnTo>
                  <a:pt x="6502" y="7704"/>
                </a:lnTo>
                <a:lnTo>
                  <a:pt x="6511" y="7695"/>
                </a:lnTo>
                <a:lnTo>
                  <a:pt x="6520" y="7695"/>
                </a:lnTo>
                <a:lnTo>
                  <a:pt x="6529" y="7686"/>
                </a:lnTo>
                <a:lnTo>
                  <a:pt x="6546" y="7695"/>
                </a:lnTo>
                <a:lnTo>
                  <a:pt x="6555" y="7695"/>
                </a:lnTo>
                <a:lnTo>
                  <a:pt x="6564" y="7704"/>
                </a:lnTo>
                <a:lnTo>
                  <a:pt x="6573" y="7713"/>
                </a:lnTo>
                <a:lnTo>
                  <a:pt x="6581" y="7713"/>
                </a:lnTo>
                <a:lnTo>
                  <a:pt x="6590" y="7721"/>
                </a:lnTo>
                <a:lnTo>
                  <a:pt x="6590" y="7730"/>
                </a:lnTo>
                <a:lnTo>
                  <a:pt x="6590" y="7739"/>
                </a:lnTo>
                <a:lnTo>
                  <a:pt x="6599" y="7739"/>
                </a:lnTo>
                <a:lnTo>
                  <a:pt x="6599" y="7730"/>
                </a:lnTo>
                <a:lnTo>
                  <a:pt x="6590" y="7730"/>
                </a:lnTo>
                <a:lnTo>
                  <a:pt x="6599" y="7730"/>
                </a:lnTo>
                <a:lnTo>
                  <a:pt x="6608" y="7730"/>
                </a:lnTo>
                <a:lnTo>
                  <a:pt x="6608" y="7739"/>
                </a:lnTo>
                <a:lnTo>
                  <a:pt x="6608" y="7730"/>
                </a:lnTo>
                <a:lnTo>
                  <a:pt x="6617" y="7730"/>
                </a:lnTo>
                <a:lnTo>
                  <a:pt x="6617" y="7739"/>
                </a:lnTo>
                <a:lnTo>
                  <a:pt x="6626" y="7739"/>
                </a:lnTo>
                <a:lnTo>
                  <a:pt x="6634" y="7748"/>
                </a:lnTo>
                <a:lnTo>
                  <a:pt x="6643" y="7757"/>
                </a:lnTo>
                <a:lnTo>
                  <a:pt x="6634" y="7757"/>
                </a:lnTo>
                <a:lnTo>
                  <a:pt x="6626" y="7748"/>
                </a:lnTo>
                <a:lnTo>
                  <a:pt x="6617" y="7748"/>
                </a:lnTo>
                <a:lnTo>
                  <a:pt x="6617" y="7739"/>
                </a:lnTo>
                <a:lnTo>
                  <a:pt x="6608" y="7739"/>
                </a:lnTo>
                <a:lnTo>
                  <a:pt x="6599" y="7748"/>
                </a:lnTo>
                <a:lnTo>
                  <a:pt x="6608" y="7757"/>
                </a:lnTo>
                <a:lnTo>
                  <a:pt x="6599" y="7757"/>
                </a:lnTo>
                <a:lnTo>
                  <a:pt x="6590" y="7757"/>
                </a:lnTo>
                <a:lnTo>
                  <a:pt x="6599" y="7774"/>
                </a:lnTo>
                <a:lnTo>
                  <a:pt x="6608" y="7801"/>
                </a:lnTo>
                <a:lnTo>
                  <a:pt x="6626" y="7819"/>
                </a:lnTo>
                <a:lnTo>
                  <a:pt x="6634" y="7819"/>
                </a:lnTo>
                <a:lnTo>
                  <a:pt x="6634" y="7827"/>
                </a:lnTo>
                <a:lnTo>
                  <a:pt x="6643" y="7845"/>
                </a:lnTo>
                <a:lnTo>
                  <a:pt x="6652" y="7845"/>
                </a:lnTo>
                <a:lnTo>
                  <a:pt x="6652" y="7854"/>
                </a:lnTo>
                <a:lnTo>
                  <a:pt x="6661" y="7863"/>
                </a:lnTo>
                <a:lnTo>
                  <a:pt x="6670" y="7871"/>
                </a:lnTo>
                <a:lnTo>
                  <a:pt x="6670" y="7889"/>
                </a:lnTo>
                <a:lnTo>
                  <a:pt x="6661" y="7889"/>
                </a:lnTo>
                <a:lnTo>
                  <a:pt x="6661" y="7898"/>
                </a:lnTo>
                <a:lnTo>
                  <a:pt x="6670" y="7916"/>
                </a:lnTo>
                <a:lnTo>
                  <a:pt x="6679" y="7924"/>
                </a:lnTo>
                <a:lnTo>
                  <a:pt x="6670" y="7933"/>
                </a:lnTo>
                <a:lnTo>
                  <a:pt x="6661" y="7942"/>
                </a:lnTo>
                <a:lnTo>
                  <a:pt x="6670" y="7951"/>
                </a:lnTo>
                <a:lnTo>
                  <a:pt x="6670" y="7960"/>
                </a:lnTo>
                <a:lnTo>
                  <a:pt x="6670" y="7969"/>
                </a:lnTo>
                <a:lnTo>
                  <a:pt x="6670" y="7977"/>
                </a:lnTo>
                <a:lnTo>
                  <a:pt x="6670" y="7995"/>
                </a:lnTo>
                <a:lnTo>
                  <a:pt x="6679" y="8004"/>
                </a:lnTo>
                <a:lnTo>
                  <a:pt x="6679" y="8013"/>
                </a:lnTo>
                <a:lnTo>
                  <a:pt x="6670" y="8022"/>
                </a:lnTo>
                <a:lnTo>
                  <a:pt x="6670" y="8030"/>
                </a:lnTo>
                <a:lnTo>
                  <a:pt x="6661" y="8039"/>
                </a:lnTo>
                <a:lnTo>
                  <a:pt x="6670" y="8039"/>
                </a:lnTo>
                <a:lnTo>
                  <a:pt x="6670" y="8048"/>
                </a:lnTo>
                <a:lnTo>
                  <a:pt x="6670" y="8057"/>
                </a:lnTo>
                <a:lnTo>
                  <a:pt x="6670" y="8066"/>
                </a:lnTo>
                <a:lnTo>
                  <a:pt x="6679" y="8057"/>
                </a:lnTo>
                <a:lnTo>
                  <a:pt x="6679" y="8066"/>
                </a:lnTo>
                <a:lnTo>
                  <a:pt x="6687" y="8066"/>
                </a:lnTo>
                <a:lnTo>
                  <a:pt x="6696" y="8066"/>
                </a:lnTo>
                <a:lnTo>
                  <a:pt x="6679" y="8092"/>
                </a:lnTo>
                <a:lnTo>
                  <a:pt x="6670" y="8101"/>
                </a:lnTo>
                <a:lnTo>
                  <a:pt x="6670" y="8110"/>
                </a:lnTo>
                <a:lnTo>
                  <a:pt x="6661" y="8119"/>
                </a:lnTo>
                <a:lnTo>
                  <a:pt x="6652" y="8127"/>
                </a:lnTo>
                <a:lnTo>
                  <a:pt x="6643" y="8127"/>
                </a:lnTo>
                <a:lnTo>
                  <a:pt x="6652" y="8136"/>
                </a:lnTo>
                <a:lnTo>
                  <a:pt x="6652" y="8145"/>
                </a:lnTo>
                <a:lnTo>
                  <a:pt x="6643" y="8145"/>
                </a:lnTo>
                <a:lnTo>
                  <a:pt x="6634" y="8154"/>
                </a:lnTo>
                <a:lnTo>
                  <a:pt x="6626" y="8163"/>
                </a:lnTo>
                <a:lnTo>
                  <a:pt x="6617" y="8172"/>
                </a:lnTo>
                <a:lnTo>
                  <a:pt x="6599" y="8172"/>
                </a:lnTo>
                <a:lnTo>
                  <a:pt x="6590" y="8172"/>
                </a:lnTo>
                <a:lnTo>
                  <a:pt x="6581" y="8172"/>
                </a:lnTo>
                <a:lnTo>
                  <a:pt x="6581" y="8180"/>
                </a:lnTo>
                <a:lnTo>
                  <a:pt x="6581" y="8198"/>
                </a:lnTo>
                <a:lnTo>
                  <a:pt x="6581" y="8207"/>
                </a:lnTo>
                <a:lnTo>
                  <a:pt x="6581" y="8225"/>
                </a:lnTo>
                <a:lnTo>
                  <a:pt x="6564" y="8216"/>
                </a:lnTo>
                <a:lnTo>
                  <a:pt x="6555" y="8225"/>
                </a:lnTo>
                <a:lnTo>
                  <a:pt x="6546" y="8233"/>
                </a:lnTo>
                <a:lnTo>
                  <a:pt x="6555" y="8242"/>
                </a:lnTo>
                <a:lnTo>
                  <a:pt x="6564" y="8242"/>
                </a:lnTo>
                <a:lnTo>
                  <a:pt x="6564" y="8260"/>
                </a:lnTo>
                <a:lnTo>
                  <a:pt x="6555" y="8260"/>
                </a:lnTo>
                <a:lnTo>
                  <a:pt x="6537" y="8269"/>
                </a:lnTo>
                <a:lnTo>
                  <a:pt x="6520" y="8277"/>
                </a:lnTo>
                <a:lnTo>
                  <a:pt x="6502" y="8277"/>
                </a:lnTo>
                <a:lnTo>
                  <a:pt x="6493" y="8277"/>
                </a:lnTo>
                <a:lnTo>
                  <a:pt x="6493" y="8286"/>
                </a:lnTo>
                <a:lnTo>
                  <a:pt x="6484" y="8286"/>
                </a:lnTo>
                <a:lnTo>
                  <a:pt x="6476" y="8286"/>
                </a:lnTo>
                <a:lnTo>
                  <a:pt x="6467" y="8295"/>
                </a:lnTo>
                <a:lnTo>
                  <a:pt x="6476" y="8304"/>
                </a:lnTo>
                <a:lnTo>
                  <a:pt x="6476" y="8322"/>
                </a:lnTo>
                <a:lnTo>
                  <a:pt x="6476" y="8339"/>
                </a:lnTo>
                <a:lnTo>
                  <a:pt x="6467" y="8348"/>
                </a:lnTo>
                <a:lnTo>
                  <a:pt x="6458" y="8357"/>
                </a:lnTo>
                <a:lnTo>
                  <a:pt x="6449" y="8366"/>
                </a:lnTo>
                <a:lnTo>
                  <a:pt x="6440" y="8375"/>
                </a:lnTo>
                <a:lnTo>
                  <a:pt x="6440" y="8383"/>
                </a:lnTo>
                <a:lnTo>
                  <a:pt x="6449" y="8392"/>
                </a:lnTo>
                <a:lnTo>
                  <a:pt x="6458" y="8392"/>
                </a:lnTo>
                <a:lnTo>
                  <a:pt x="6449" y="8401"/>
                </a:lnTo>
                <a:lnTo>
                  <a:pt x="6440" y="8392"/>
                </a:lnTo>
                <a:lnTo>
                  <a:pt x="6440" y="8401"/>
                </a:lnTo>
                <a:lnTo>
                  <a:pt x="6440" y="8410"/>
                </a:lnTo>
                <a:lnTo>
                  <a:pt x="6432" y="8419"/>
                </a:lnTo>
                <a:lnTo>
                  <a:pt x="6414" y="8419"/>
                </a:lnTo>
                <a:lnTo>
                  <a:pt x="6414" y="8427"/>
                </a:lnTo>
                <a:lnTo>
                  <a:pt x="6414" y="8445"/>
                </a:lnTo>
                <a:lnTo>
                  <a:pt x="6414" y="8454"/>
                </a:lnTo>
                <a:lnTo>
                  <a:pt x="6414" y="8472"/>
                </a:lnTo>
                <a:lnTo>
                  <a:pt x="6423" y="8480"/>
                </a:lnTo>
                <a:lnTo>
                  <a:pt x="6423" y="8489"/>
                </a:lnTo>
                <a:lnTo>
                  <a:pt x="6423" y="8507"/>
                </a:lnTo>
                <a:lnTo>
                  <a:pt x="6414" y="8507"/>
                </a:lnTo>
                <a:lnTo>
                  <a:pt x="6405" y="8507"/>
                </a:lnTo>
                <a:lnTo>
                  <a:pt x="6405" y="8516"/>
                </a:lnTo>
                <a:lnTo>
                  <a:pt x="6414" y="8525"/>
                </a:lnTo>
                <a:lnTo>
                  <a:pt x="6423" y="8525"/>
                </a:lnTo>
                <a:lnTo>
                  <a:pt x="6440" y="8542"/>
                </a:lnTo>
                <a:lnTo>
                  <a:pt x="6449" y="8542"/>
                </a:lnTo>
                <a:lnTo>
                  <a:pt x="6458" y="8551"/>
                </a:lnTo>
                <a:lnTo>
                  <a:pt x="6458" y="8542"/>
                </a:lnTo>
                <a:lnTo>
                  <a:pt x="6467" y="8533"/>
                </a:lnTo>
                <a:lnTo>
                  <a:pt x="6476" y="8525"/>
                </a:lnTo>
                <a:lnTo>
                  <a:pt x="6476" y="8542"/>
                </a:lnTo>
                <a:lnTo>
                  <a:pt x="6484" y="8533"/>
                </a:lnTo>
                <a:lnTo>
                  <a:pt x="6484" y="8525"/>
                </a:lnTo>
                <a:lnTo>
                  <a:pt x="6484" y="8507"/>
                </a:lnTo>
                <a:lnTo>
                  <a:pt x="6484" y="8498"/>
                </a:lnTo>
                <a:lnTo>
                  <a:pt x="6493" y="8507"/>
                </a:lnTo>
                <a:lnTo>
                  <a:pt x="6484" y="8507"/>
                </a:lnTo>
                <a:lnTo>
                  <a:pt x="6493" y="8525"/>
                </a:lnTo>
                <a:lnTo>
                  <a:pt x="6493" y="8533"/>
                </a:lnTo>
                <a:lnTo>
                  <a:pt x="6493" y="8542"/>
                </a:lnTo>
                <a:lnTo>
                  <a:pt x="6493" y="8551"/>
                </a:lnTo>
                <a:lnTo>
                  <a:pt x="6484" y="8578"/>
                </a:lnTo>
                <a:lnTo>
                  <a:pt x="6476" y="8578"/>
                </a:lnTo>
                <a:lnTo>
                  <a:pt x="6476" y="8586"/>
                </a:lnTo>
                <a:lnTo>
                  <a:pt x="6467" y="8586"/>
                </a:lnTo>
                <a:lnTo>
                  <a:pt x="6467" y="8595"/>
                </a:lnTo>
                <a:lnTo>
                  <a:pt x="6458" y="8595"/>
                </a:lnTo>
                <a:lnTo>
                  <a:pt x="6449" y="8595"/>
                </a:lnTo>
                <a:lnTo>
                  <a:pt x="6440" y="8604"/>
                </a:lnTo>
                <a:lnTo>
                  <a:pt x="6432" y="8613"/>
                </a:lnTo>
                <a:lnTo>
                  <a:pt x="6423" y="8622"/>
                </a:lnTo>
                <a:lnTo>
                  <a:pt x="6414" y="8630"/>
                </a:lnTo>
                <a:lnTo>
                  <a:pt x="6387" y="8657"/>
                </a:lnTo>
                <a:lnTo>
                  <a:pt x="6379" y="8666"/>
                </a:lnTo>
                <a:lnTo>
                  <a:pt x="6379" y="8692"/>
                </a:lnTo>
                <a:lnTo>
                  <a:pt x="6379" y="8701"/>
                </a:lnTo>
                <a:lnTo>
                  <a:pt x="6387" y="8710"/>
                </a:lnTo>
                <a:lnTo>
                  <a:pt x="6396" y="8719"/>
                </a:lnTo>
                <a:lnTo>
                  <a:pt x="6396" y="8728"/>
                </a:lnTo>
                <a:lnTo>
                  <a:pt x="6387" y="8728"/>
                </a:lnTo>
                <a:lnTo>
                  <a:pt x="6405" y="8754"/>
                </a:lnTo>
                <a:lnTo>
                  <a:pt x="6414" y="8763"/>
                </a:lnTo>
                <a:lnTo>
                  <a:pt x="6414" y="8772"/>
                </a:lnTo>
                <a:lnTo>
                  <a:pt x="6405" y="8781"/>
                </a:lnTo>
                <a:lnTo>
                  <a:pt x="6396" y="8781"/>
                </a:lnTo>
                <a:lnTo>
                  <a:pt x="6387" y="8781"/>
                </a:lnTo>
                <a:lnTo>
                  <a:pt x="6387" y="8789"/>
                </a:lnTo>
                <a:lnTo>
                  <a:pt x="6396" y="8798"/>
                </a:lnTo>
                <a:lnTo>
                  <a:pt x="6414" y="8807"/>
                </a:lnTo>
                <a:lnTo>
                  <a:pt x="6467" y="8833"/>
                </a:lnTo>
                <a:lnTo>
                  <a:pt x="6476" y="8842"/>
                </a:lnTo>
                <a:lnTo>
                  <a:pt x="6484" y="8860"/>
                </a:lnTo>
                <a:lnTo>
                  <a:pt x="6493" y="8869"/>
                </a:lnTo>
                <a:lnTo>
                  <a:pt x="6502" y="8886"/>
                </a:lnTo>
                <a:lnTo>
                  <a:pt x="6511" y="8895"/>
                </a:lnTo>
                <a:lnTo>
                  <a:pt x="6520" y="8922"/>
                </a:lnTo>
                <a:lnTo>
                  <a:pt x="6529" y="8931"/>
                </a:lnTo>
                <a:lnTo>
                  <a:pt x="6537" y="8939"/>
                </a:lnTo>
                <a:lnTo>
                  <a:pt x="6546" y="8948"/>
                </a:lnTo>
                <a:lnTo>
                  <a:pt x="6555" y="8966"/>
                </a:lnTo>
                <a:lnTo>
                  <a:pt x="6564" y="8984"/>
                </a:lnTo>
                <a:lnTo>
                  <a:pt x="6573" y="8992"/>
                </a:lnTo>
                <a:lnTo>
                  <a:pt x="6573" y="9010"/>
                </a:lnTo>
                <a:lnTo>
                  <a:pt x="6581" y="9019"/>
                </a:lnTo>
                <a:lnTo>
                  <a:pt x="6590" y="9036"/>
                </a:lnTo>
                <a:lnTo>
                  <a:pt x="6599" y="9054"/>
                </a:lnTo>
                <a:lnTo>
                  <a:pt x="6608" y="9072"/>
                </a:lnTo>
                <a:lnTo>
                  <a:pt x="6608" y="9089"/>
                </a:lnTo>
                <a:lnTo>
                  <a:pt x="6617" y="9107"/>
                </a:lnTo>
                <a:lnTo>
                  <a:pt x="6643" y="9142"/>
                </a:lnTo>
                <a:lnTo>
                  <a:pt x="6652" y="9160"/>
                </a:lnTo>
                <a:lnTo>
                  <a:pt x="6652" y="9169"/>
                </a:lnTo>
                <a:lnTo>
                  <a:pt x="6652" y="9178"/>
                </a:lnTo>
                <a:lnTo>
                  <a:pt x="6679" y="9195"/>
                </a:lnTo>
                <a:lnTo>
                  <a:pt x="6679" y="9204"/>
                </a:lnTo>
                <a:lnTo>
                  <a:pt x="6687" y="9231"/>
                </a:lnTo>
                <a:lnTo>
                  <a:pt x="6687" y="9239"/>
                </a:lnTo>
                <a:lnTo>
                  <a:pt x="6696" y="9239"/>
                </a:lnTo>
                <a:lnTo>
                  <a:pt x="6696" y="9248"/>
                </a:lnTo>
                <a:lnTo>
                  <a:pt x="6714" y="9257"/>
                </a:lnTo>
                <a:lnTo>
                  <a:pt x="6714" y="9275"/>
                </a:lnTo>
                <a:lnTo>
                  <a:pt x="6723" y="9284"/>
                </a:lnTo>
                <a:lnTo>
                  <a:pt x="6731" y="9292"/>
                </a:lnTo>
                <a:lnTo>
                  <a:pt x="6731" y="9301"/>
                </a:lnTo>
                <a:lnTo>
                  <a:pt x="6740" y="9310"/>
                </a:lnTo>
                <a:lnTo>
                  <a:pt x="6758" y="9337"/>
                </a:lnTo>
                <a:lnTo>
                  <a:pt x="6758" y="9345"/>
                </a:lnTo>
                <a:lnTo>
                  <a:pt x="6749" y="9363"/>
                </a:lnTo>
                <a:lnTo>
                  <a:pt x="6740" y="9372"/>
                </a:lnTo>
                <a:lnTo>
                  <a:pt x="6749" y="9381"/>
                </a:lnTo>
                <a:lnTo>
                  <a:pt x="6749" y="9389"/>
                </a:lnTo>
                <a:lnTo>
                  <a:pt x="6758" y="9398"/>
                </a:lnTo>
                <a:lnTo>
                  <a:pt x="6758" y="9407"/>
                </a:lnTo>
                <a:lnTo>
                  <a:pt x="6767" y="9416"/>
                </a:lnTo>
                <a:lnTo>
                  <a:pt x="6776" y="9425"/>
                </a:lnTo>
                <a:lnTo>
                  <a:pt x="6793" y="9442"/>
                </a:lnTo>
                <a:lnTo>
                  <a:pt x="6802" y="9451"/>
                </a:lnTo>
                <a:lnTo>
                  <a:pt x="6820" y="9460"/>
                </a:lnTo>
                <a:lnTo>
                  <a:pt x="6829" y="9469"/>
                </a:lnTo>
                <a:lnTo>
                  <a:pt x="6829" y="9478"/>
                </a:lnTo>
                <a:lnTo>
                  <a:pt x="6837" y="9487"/>
                </a:lnTo>
                <a:lnTo>
                  <a:pt x="6881" y="9504"/>
                </a:lnTo>
                <a:lnTo>
                  <a:pt x="6890" y="9522"/>
                </a:lnTo>
                <a:lnTo>
                  <a:pt x="6908" y="9522"/>
                </a:lnTo>
                <a:lnTo>
                  <a:pt x="6934" y="9540"/>
                </a:lnTo>
                <a:lnTo>
                  <a:pt x="6934" y="9548"/>
                </a:lnTo>
                <a:lnTo>
                  <a:pt x="6961" y="9557"/>
                </a:lnTo>
                <a:lnTo>
                  <a:pt x="6970" y="9557"/>
                </a:lnTo>
                <a:lnTo>
                  <a:pt x="6996" y="9566"/>
                </a:lnTo>
                <a:lnTo>
                  <a:pt x="7005" y="9575"/>
                </a:lnTo>
                <a:lnTo>
                  <a:pt x="7031" y="9584"/>
                </a:lnTo>
                <a:lnTo>
                  <a:pt x="7040" y="9592"/>
                </a:lnTo>
                <a:lnTo>
                  <a:pt x="7049" y="9592"/>
                </a:lnTo>
                <a:lnTo>
                  <a:pt x="7058" y="9601"/>
                </a:lnTo>
                <a:lnTo>
                  <a:pt x="7067" y="9610"/>
                </a:lnTo>
                <a:lnTo>
                  <a:pt x="7076" y="9619"/>
                </a:lnTo>
                <a:lnTo>
                  <a:pt x="7084" y="9619"/>
                </a:lnTo>
                <a:lnTo>
                  <a:pt x="7102" y="9628"/>
                </a:lnTo>
                <a:lnTo>
                  <a:pt x="7111" y="9637"/>
                </a:lnTo>
                <a:lnTo>
                  <a:pt x="7111" y="9654"/>
                </a:lnTo>
                <a:lnTo>
                  <a:pt x="7137" y="9672"/>
                </a:lnTo>
                <a:lnTo>
                  <a:pt x="7146" y="9672"/>
                </a:lnTo>
                <a:lnTo>
                  <a:pt x="7155" y="9681"/>
                </a:lnTo>
                <a:lnTo>
                  <a:pt x="7173" y="9698"/>
                </a:lnTo>
                <a:lnTo>
                  <a:pt x="7181" y="9707"/>
                </a:lnTo>
                <a:lnTo>
                  <a:pt x="7190" y="9725"/>
                </a:lnTo>
                <a:lnTo>
                  <a:pt x="7190" y="9743"/>
                </a:lnTo>
                <a:lnTo>
                  <a:pt x="7190" y="9778"/>
                </a:lnTo>
                <a:lnTo>
                  <a:pt x="7199" y="9795"/>
                </a:lnTo>
                <a:lnTo>
                  <a:pt x="7199" y="9804"/>
                </a:lnTo>
                <a:lnTo>
                  <a:pt x="7199" y="9813"/>
                </a:lnTo>
                <a:lnTo>
                  <a:pt x="7199" y="9848"/>
                </a:lnTo>
                <a:lnTo>
                  <a:pt x="7199" y="9875"/>
                </a:lnTo>
                <a:lnTo>
                  <a:pt x="7199" y="9884"/>
                </a:lnTo>
                <a:lnTo>
                  <a:pt x="7208" y="9928"/>
                </a:lnTo>
                <a:lnTo>
                  <a:pt x="7208" y="9937"/>
                </a:lnTo>
                <a:lnTo>
                  <a:pt x="7208" y="9946"/>
                </a:lnTo>
                <a:lnTo>
                  <a:pt x="7199" y="9954"/>
                </a:lnTo>
                <a:lnTo>
                  <a:pt x="7199" y="9972"/>
                </a:lnTo>
                <a:lnTo>
                  <a:pt x="7199" y="9981"/>
                </a:lnTo>
                <a:lnTo>
                  <a:pt x="7199" y="9998"/>
                </a:lnTo>
                <a:lnTo>
                  <a:pt x="7190" y="10025"/>
                </a:lnTo>
                <a:lnTo>
                  <a:pt x="7190" y="10051"/>
                </a:lnTo>
                <a:lnTo>
                  <a:pt x="7181" y="10060"/>
                </a:lnTo>
                <a:lnTo>
                  <a:pt x="7173" y="10069"/>
                </a:lnTo>
                <a:lnTo>
                  <a:pt x="7173" y="10078"/>
                </a:lnTo>
                <a:lnTo>
                  <a:pt x="7173" y="10087"/>
                </a:lnTo>
                <a:lnTo>
                  <a:pt x="7173" y="10096"/>
                </a:lnTo>
                <a:lnTo>
                  <a:pt x="7181" y="10104"/>
                </a:lnTo>
                <a:lnTo>
                  <a:pt x="7181" y="10113"/>
                </a:lnTo>
                <a:lnTo>
                  <a:pt x="7173" y="10122"/>
                </a:lnTo>
                <a:lnTo>
                  <a:pt x="7173" y="10131"/>
                </a:lnTo>
                <a:lnTo>
                  <a:pt x="7173" y="10140"/>
                </a:lnTo>
                <a:lnTo>
                  <a:pt x="7173" y="10148"/>
                </a:lnTo>
                <a:lnTo>
                  <a:pt x="7173" y="10166"/>
                </a:lnTo>
                <a:lnTo>
                  <a:pt x="7173" y="10193"/>
                </a:lnTo>
                <a:lnTo>
                  <a:pt x="7173" y="10201"/>
                </a:lnTo>
                <a:lnTo>
                  <a:pt x="7181" y="10228"/>
                </a:lnTo>
                <a:lnTo>
                  <a:pt x="7181" y="10237"/>
                </a:lnTo>
                <a:lnTo>
                  <a:pt x="7173" y="10246"/>
                </a:lnTo>
                <a:lnTo>
                  <a:pt x="7173" y="10254"/>
                </a:lnTo>
                <a:lnTo>
                  <a:pt x="7164" y="10263"/>
                </a:lnTo>
                <a:lnTo>
                  <a:pt x="7164" y="10281"/>
                </a:lnTo>
                <a:lnTo>
                  <a:pt x="7164" y="10290"/>
                </a:lnTo>
                <a:lnTo>
                  <a:pt x="7164" y="10316"/>
                </a:lnTo>
                <a:lnTo>
                  <a:pt x="7164" y="10325"/>
                </a:lnTo>
                <a:lnTo>
                  <a:pt x="7164" y="10343"/>
                </a:lnTo>
                <a:lnTo>
                  <a:pt x="7155" y="10360"/>
                </a:lnTo>
                <a:lnTo>
                  <a:pt x="7155" y="10369"/>
                </a:lnTo>
                <a:lnTo>
                  <a:pt x="7146" y="10387"/>
                </a:lnTo>
                <a:lnTo>
                  <a:pt x="7146" y="10396"/>
                </a:lnTo>
                <a:lnTo>
                  <a:pt x="7146" y="10413"/>
                </a:lnTo>
                <a:lnTo>
                  <a:pt x="7146" y="10422"/>
                </a:lnTo>
                <a:lnTo>
                  <a:pt x="7137" y="10431"/>
                </a:lnTo>
                <a:lnTo>
                  <a:pt x="7128" y="10440"/>
                </a:lnTo>
                <a:lnTo>
                  <a:pt x="7128" y="10457"/>
                </a:lnTo>
                <a:lnTo>
                  <a:pt x="7128" y="10484"/>
                </a:lnTo>
                <a:lnTo>
                  <a:pt x="7120" y="10493"/>
                </a:lnTo>
                <a:lnTo>
                  <a:pt x="7120" y="10502"/>
                </a:lnTo>
                <a:lnTo>
                  <a:pt x="7111" y="10510"/>
                </a:lnTo>
                <a:lnTo>
                  <a:pt x="7102" y="10519"/>
                </a:lnTo>
                <a:lnTo>
                  <a:pt x="7102" y="10528"/>
                </a:lnTo>
                <a:lnTo>
                  <a:pt x="7102" y="10546"/>
                </a:lnTo>
                <a:lnTo>
                  <a:pt x="7111" y="10563"/>
                </a:lnTo>
                <a:lnTo>
                  <a:pt x="7120" y="10581"/>
                </a:lnTo>
                <a:lnTo>
                  <a:pt x="7111" y="10607"/>
                </a:lnTo>
                <a:lnTo>
                  <a:pt x="7111" y="10625"/>
                </a:lnTo>
                <a:lnTo>
                  <a:pt x="7093" y="10634"/>
                </a:lnTo>
                <a:lnTo>
                  <a:pt x="7084" y="10660"/>
                </a:lnTo>
                <a:lnTo>
                  <a:pt x="7084" y="10669"/>
                </a:lnTo>
                <a:lnTo>
                  <a:pt x="7093" y="10687"/>
                </a:lnTo>
                <a:lnTo>
                  <a:pt x="7093" y="10705"/>
                </a:lnTo>
                <a:lnTo>
                  <a:pt x="7093" y="10731"/>
                </a:lnTo>
                <a:lnTo>
                  <a:pt x="7102" y="10757"/>
                </a:lnTo>
                <a:lnTo>
                  <a:pt x="7102" y="10793"/>
                </a:lnTo>
                <a:lnTo>
                  <a:pt x="7111" y="10802"/>
                </a:lnTo>
                <a:lnTo>
                  <a:pt x="7102" y="10819"/>
                </a:lnTo>
                <a:lnTo>
                  <a:pt x="7102" y="10828"/>
                </a:lnTo>
                <a:lnTo>
                  <a:pt x="7093" y="10855"/>
                </a:lnTo>
                <a:lnTo>
                  <a:pt x="7084" y="10863"/>
                </a:lnTo>
                <a:lnTo>
                  <a:pt x="7084" y="10881"/>
                </a:lnTo>
                <a:lnTo>
                  <a:pt x="7084" y="10890"/>
                </a:lnTo>
                <a:lnTo>
                  <a:pt x="7093" y="10899"/>
                </a:lnTo>
                <a:lnTo>
                  <a:pt x="7093" y="10908"/>
                </a:lnTo>
                <a:lnTo>
                  <a:pt x="7076" y="10925"/>
                </a:lnTo>
                <a:lnTo>
                  <a:pt x="7067" y="10934"/>
                </a:lnTo>
                <a:lnTo>
                  <a:pt x="7067" y="10952"/>
                </a:lnTo>
                <a:lnTo>
                  <a:pt x="7067" y="10960"/>
                </a:lnTo>
                <a:lnTo>
                  <a:pt x="7067" y="10969"/>
                </a:lnTo>
                <a:lnTo>
                  <a:pt x="7058" y="10987"/>
                </a:lnTo>
                <a:lnTo>
                  <a:pt x="7049" y="11013"/>
                </a:lnTo>
                <a:lnTo>
                  <a:pt x="7049" y="11031"/>
                </a:lnTo>
                <a:lnTo>
                  <a:pt x="7040" y="11040"/>
                </a:lnTo>
                <a:lnTo>
                  <a:pt x="7031" y="11049"/>
                </a:lnTo>
                <a:lnTo>
                  <a:pt x="7031" y="11058"/>
                </a:lnTo>
                <a:lnTo>
                  <a:pt x="7023" y="11058"/>
                </a:lnTo>
                <a:lnTo>
                  <a:pt x="7023" y="11066"/>
                </a:lnTo>
                <a:lnTo>
                  <a:pt x="7023" y="11084"/>
                </a:lnTo>
                <a:lnTo>
                  <a:pt x="7014" y="11093"/>
                </a:lnTo>
                <a:lnTo>
                  <a:pt x="7005" y="11102"/>
                </a:lnTo>
                <a:lnTo>
                  <a:pt x="7005" y="11137"/>
                </a:lnTo>
                <a:lnTo>
                  <a:pt x="6996" y="11146"/>
                </a:lnTo>
                <a:lnTo>
                  <a:pt x="6987" y="11155"/>
                </a:lnTo>
                <a:lnTo>
                  <a:pt x="6987" y="11163"/>
                </a:lnTo>
                <a:lnTo>
                  <a:pt x="6978" y="11172"/>
                </a:lnTo>
                <a:lnTo>
                  <a:pt x="6978" y="11190"/>
                </a:lnTo>
                <a:lnTo>
                  <a:pt x="6978" y="11199"/>
                </a:lnTo>
                <a:lnTo>
                  <a:pt x="6970" y="11208"/>
                </a:lnTo>
                <a:lnTo>
                  <a:pt x="6961" y="11208"/>
                </a:lnTo>
                <a:lnTo>
                  <a:pt x="6943" y="11199"/>
                </a:lnTo>
                <a:lnTo>
                  <a:pt x="6943" y="11208"/>
                </a:lnTo>
                <a:lnTo>
                  <a:pt x="6943" y="11216"/>
                </a:lnTo>
                <a:lnTo>
                  <a:pt x="6943" y="11225"/>
                </a:lnTo>
                <a:lnTo>
                  <a:pt x="6943" y="11234"/>
                </a:lnTo>
                <a:lnTo>
                  <a:pt x="6943" y="11243"/>
                </a:lnTo>
                <a:lnTo>
                  <a:pt x="6952" y="11261"/>
                </a:lnTo>
                <a:lnTo>
                  <a:pt x="6961" y="11278"/>
                </a:lnTo>
                <a:lnTo>
                  <a:pt x="6952" y="11305"/>
                </a:lnTo>
                <a:lnTo>
                  <a:pt x="6952" y="11313"/>
                </a:lnTo>
                <a:lnTo>
                  <a:pt x="6952" y="11322"/>
                </a:lnTo>
                <a:lnTo>
                  <a:pt x="6978" y="11375"/>
                </a:lnTo>
                <a:lnTo>
                  <a:pt x="6970" y="11393"/>
                </a:lnTo>
                <a:lnTo>
                  <a:pt x="6961" y="11428"/>
                </a:lnTo>
                <a:lnTo>
                  <a:pt x="6952" y="11428"/>
                </a:lnTo>
                <a:lnTo>
                  <a:pt x="6943" y="11437"/>
                </a:lnTo>
                <a:lnTo>
                  <a:pt x="6943" y="11446"/>
                </a:lnTo>
                <a:lnTo>
                  <a:pt x="6934" y="11464"/>
                </a:lnTo>
                <a:lnTo>
                  <a:pt x="6934" y="11481"/>
                </a:lnTo>
                <a:lnTo>
                  <a:pt x="6926" y="11516"/>
                </a:lnTo>
                <a:lnTo>
                  <a:pt x="6917" y="11525"/>
                </a:lnTo>
                <a:lnTo>
                  <a:pt x="6917" y="11543"/>
                </a:lnTo>
                <a:lnTo>
                  <a:pt x="6926" y="11561"/>
                </a:lnTo>
                <a:lnTo>
                  <a:pt x="6926" y="11569"/>
                </a:lnTo>
                <a:lnTo>
                  <a:pt x="6934" y="11578"/>
                </a:lnTo>
                <a:lnTo>
                  <a:pt x="6943" y="11578"/>
                </a:lnTo>
                <a:lnTo>
                  <a:pt x="6943" y="11587"/>
                </a:lnTo>
                <a:lnTo>
                  <a:pt x="6934" y="11587"/>
                </a:lnTo>
                <a:lnTo>
                  <a:pt x="6934" y="11596"/>
                </a:lnTo>
                <a:lnTo>
                  <a:pt x="6943" y="11596"/>
                </a:lnTo>
                <a:lnTo>
                  <a:pt x="6952" y="11596"/>
                </a:lnTo>
                <a:lnTo>
                  <a:pt x="6970" y="11596"/>
                </a:lnTo>
                <a:lnTo>
                  <a:pt x="6978" y="11596"/>
                </a:lnTo>
                <a:lnTo>
                  <a:pt x="6987" y="11578"/>
                </a:lnTo>
                <a:lnTo>
                  <a:pt x="6996" y="11578"/>
                </a:lnTo>
                <a:lnTo>
                  <a:pt x="7005" y="11578"/>
                </a:lnTo>
                <a:lnTo>
                  <a:pt x="7014" y="11587"/>
                </a:lnTo>
                <a:lnTo>
                  <a:pt x="7023" y="11587"/>
                </a:lnTo>
                <a:lnTo>
                  <a:pt x="7031" y="11587"/>
                </a:lnTo>
                <a:lnTo>
                  <a:pt x="7040" y="11578"/>
                </a:lnTo>
                <a:lnTo>
                  <a:pt x="7040" y="11569"/>
                </a:lnTo>
                <a:lnTo>
                  <a:pt x="7040" y="11587"/>
                </a:lnTo>
                <a:lnTo>
                  <a:pt x="7031" y="11596"/>
                </a:lnTo>
                <a:lnTo>
                  <a:pt x="7014" y="11596"/>
                </a:lnTo>
                <a:lnTo>
                  <a:pt x="7005" y="11605"/>
                </a:lnTo>
                <a:lnTo>
                  <a:pt x="7005" y="11614"/>
                </a:lnTo>
                <a:lnTo>
                  <a:pt x="7014" y="11614"/>
                </a:lnTo>
                <a:lnTo>
                  <a:pt x="7023" y="11614"/>
                </a:lnTo>
                <a:lnTo>
                  <a:pt x="7031" y="11614"/>
                </a:lnTo>
                <a:lnTo>
                  <a:pt x="7031" y="11631"/>
                </a:lnTo>
                <a:lnTo>
                  <a:pt x="7031" y="11649"/>
                </a:lnTo>
                <a:lnTo>
                  <a:pt x="7031" y="11658"/>
                </a:lnTo>
                <a:lnTo>
                  <a:pt x="7023" y="11640"/>
                </a:lnTo>
                <a:lnTo>
                  <a:pt x="7023" y="11631"/>
                </a:lnTo>
                <a:lnTo>
                  <a:pt x="7014" y="11640"/>
                </a:lnTo>
                <a:lnTo>
                  <a:pt x="7005" y="11640"/>
                </a:lnTo>
                <a:lnTo>
                  <a:pt x="7014" y="11649"/>
                </a:lnTo>
                <a:lnTo>
                  <a:pt x="7023" y="11658"/>
                </a:lnTo>
                <a:lnTo>
                  <a:pt x="7014" y="11667"/>
                </a:lnTo>
                <a:lnTo>
                  <a:pt x="7005" y="11658"/>
                </a:lnTo>
                <a:lnTo>
                  <a:pt x="7005" y="11675"/>
                </a:lnTo>
                <a:lnTo>
                  <a:pt x="7005" y="11684"/>
                </a:lnTo>
                <a:lnTo>
                  <a:pt x="7005" y="11693"/>
                </a:lnTo>
                <a:lnTo>
                  <a:pt x="7014" y="11702"/>
                </a:lnTo>
                <a:lnTo>
                  <a:pt x="7014" y="11711"/>
                </a:lnTo>
                <a:lnTo>
                  <a:pt x="7005" y="11711"/>
                </a:lnTo>
                <a:lnTo>
                  <a:pt x="6996" y="11719"/>
                </a:lnTo>
                <a:lnTo>
                  <a:pt x="6996" y="11728"/>
                </a:lnTo>
                <a:lnTo>
                  <a:pt x="6987" y="11737"/>
                </a:lnTo>
                <a:lnTo>
                  <a:pt x="6987" y="11746"/>
                </a:lnTo>
                <a:lnTo>
                  <a:pt x="6996" y="11764"/>
                </a:lnTo>
                <a:lnTo>
                  <a:pt x="6987" y="11781"/>
                </a:lnTo>
                <a:lnTo>
                  <a:pt x="6978" y="11781"/>
                </a:lnTo>
                <a:lnTo>
                  <a:pt x="6970" y="11799"/>
                </a:lnTo>
                <a:lnTo>
                  <a:pt x="6970" y="11808"/>
                </a:lnTo>
                <a:lnTo>
                  <a:pt x="6978" y="11817"/>
                </a:lnTo>
                <a:lnTo>
                  <a:pt x="6987" y="11825"/>
                </a:lnTo>
                <a:lnTo>
                  <a:pt x="7005" y="11834"/>
                </a:lnTo>
                <a:lnTo>
                  <a:pt x="7014" y="11834"/>
                </a:lnTo>
                <a:lnTo>
                  <a:pt x="7014" y="11852"/>
                </a:lnTo>
                <a:lnTo>
                  <a:pt x="7014" y="11861"/>
                </a:lnTo>
                <a:lnTo>
                  <a:pt x="6987" y="11878"/>
                </a:lnTo>
                <a:lnTo>
                  <a:pt x="6970" y="11878"/>
                </a:lnTo>
                <a:lnTo>
                  <a:pt x="6961" y="11887"/>
                </a:lnTo>
                <a:lnTo>
                  <a:pt x="6961" y="11896"/>
                </a:lnTo>
                <a:lnTo>
                  <a:pt x="6961" y="11905"/>
                </a:lnTo>
                <a:lnTo>
                  <a:pt x="6978" y="11905"/>
                </a:lnTo>
                <a:lnTo>
                  <a:pt x="6987" y="11914"/>
                </a:lnTo>
                <a:lnTo>
                  <a:pt x="6996" y="11922"/>
                </a:lnTo>
                <a:lnTo>
                  <a:pt x="6978" y="11914"/>
                </a:lnTo>
                <a:lnTo>
                  <a:pt x="6970" y="11914"/>
                </a:lnTo>
                <a:lnTo>
                  <a:pt x="6961" y="11922"/>
                </a:lnTo>
                <a:lnTo>
                  <a:pt x="6952" y="11931"/>
                </a:lnTo>
                <a:lnTo>
                  <a:pt x="6934" y="11931"/>
                </a:lnTo>
                <a:lnTo>
                  <a:pt x="6934" y="11940"/>
                </a:lnTo>
                <a:lnTo>
                  <a:pt x="6934" y="11949"/>
                </a:lnTo>
                <a:lnTo>
                  <a:pt x="6943" y="11949"/>
                </a:lnTo>
                <a:lnTo>
                  <a:pt x="6952" y="11958"/>
                </a:lnTo>
                <a:lnTo>
                  <a:pt x="6952" y="11967"/>
                </a:lnTo>
                <a:lnTo>
                  <a:pt x="6943" y="11975"/>
                </a:lnTo>
                <a:lnTo>
                  <a:pt x="6943" y="11993"/>
                </a:lnTo>
                <a:lnTo>
                  <a:pt x="6943" y="12002"/>
                </a:lnTo>
                <a:lnTo>
                  <a:pt x="6943" y="12011"/>
                </a:lnTo>
                <a:lnTo>
                  <a:pt x="6934" y="12020"/>
                </a:lnTo>
                <a:lnTo>
                  <a:pt x="6926" y="12028"/>
                </a:lnTo>
                <a:lnTo>
                  <a:pt x="6926" y="12020"/>
                </a:lnTo>
                <a:lnTo>
                  <a:pt x="6934" y="12011"/>
                </a:lnTo>
                <a:lnTo>
                  <a:pt x="6943" y="11984"/>
                </a:lnTo>
                <a:lnTo>
                  <a:pt x="6943" y="11975"/>
                </a:lnTo>
                <a:lnTo>
                  <a:pt x="6943" y="11967"/>
                </a:lnTo>
                <a:lnTo>
                  <a:pt x="6934" y="11958"/>
                </a:lnTo>
                <a:lnTo>
                  <a:pt x="6926" y="11958"/>
                </a:lnTo>
                <a:lnTo>
                  <a:pt x="6926" y="11984"/>
                </a:lnTo>
                <a:lnTo>
                  <a:pt x="6917" y="11993"/>
                </a:lnTo>
                <a:lnTo>
                  <a:pt x="6908" y="11993"/>
                </a:lnTo>
                <a:lnTo>
                  <a:pt x="6899" y="12002"/>
                </a:lnTo>
                <a:lnTo>
                  <a:pt x="6890" y="12002"/>
                </a:lnTo>
                <a:lnTo>
                  <a:pt x="6890" y="11993"/>
                </a:lnTo>
                <a:lnTo>
                  <a:pt x="6908" y="11984"/>
                </a:lnTo>
                <a:lnTo>
                  <a:pt x="6917" y="11984"/>
                </a:lnTo>
                <a:lnTo>
                  <a:pt x="6917" y="11975"/>
                </a:lnTo>
                <a:lnTo>
                  <a:pt x="6917" y="11967"/>
                </a:lnTo>
                <a:lnTo>
                  <a:pt x="6917" y="11958"/>
                </a:lnTo>
                <a:lnTo>
                  <a:pt x="6926" y="11940"/>
                </a:lnTo>
                <a:lnTo>
                  <a:pt x="6926" y="11931"/>
                </a:lnTo>
                <a:lnTo>
                  <a:pt x="6934" y="11922"/>
                </a:lnTo>
                <a:lnTo>
                  <a:pt x="6926" y="11922"/>
                </a:lnTo>
                <a:lnTo>
                  <a:pt x="6917" y="11922"/>
                </a:lnTo>
                <a:lnTo>
                  <a:pt x="6908" y="11922"/>
                </a:lnTo>
                <a:lnTo>
                  <a:pt x="6908" y="11931"/>
                </a:lnTo>
                <a:lnTo>
                  <a:pt x="6908" y="11940"/>
                </a:lnTo>
                <a:lnTo>
                  <a:pt x="6908" y="11949"/>
                </a:lnTo>
                <a:lnTo>
                  <a:pt x="6908" y="11958"/>
                </a:lnTo>
                <a:lnTo>
                  <a:pt x="6899" y="11958"/>
                </a:lnTo>
                <a:lnTo>
                  <a:pt x="6890" y="11958"/>
                </a:lnTo>
                <a:lnTo>
                  <a:pt x="6881" y="11958"/>
                </a:lnTo>
                <a:lnTo>
                  <a:pt x="6873" y="11958"/>
                </a:lnTo>
                <a:lnTo>
                  <a:pt x="6864" y="11958"/>
                </a:lnTo>
                <a:lnTo>
                  <a:pt x="6837" y="11967"/>
                </a:lnTo>
                <a:lnTo>
                  <a:pt x="6837" y="11975"/>
                </a:lnTo>
                <a:lnTo>
                  <a:pt x="6846" y="11984"/>
                </a:lnTo>
                <a:lnTo>
                  <a:pt x="6846" y="11993"/>
                </a:lnTo>
                <a:lnTo>
                  <a:pt x="6837" y="12002"/>
                </a:lnTo>
                <a:lnTo>
                  <a:pt x="6829" y="12011"/>
                </a:lnTo>
                <a:lnTo>
                  <a:pt x="6820" y="12020"/>
                </a:lnTo>
                <a:lnTo>
                  <a:pt x="6811" y="12020"/>
                </a:lnTo>
                <a:lnTo>
                  <a:pt x="6793" y="12028"/>
                </a:lnTo>
                <a:lnTo>
                  <a:pt x="6793" y="12037"/>
                </a:lnTo>
                <a:lnTo>
                  <a:pt x="6793" y="12046"/>
                </a:lnTo>
                <a:lnTo>
                  <a:pt x="6802" y="12055"/>
                </a:lnTo>
                <a:lnTo>
                  <a:pt x="6811" y="12064"/>
                </a:lnTo>
                <a:lnTo>
                  <a:pt x="6820" y="12055"/>
                </a:lnTo>
                <a:lnTo>
                  <a:pt x="6811" y="12046"/>
                </a:lnTo>
                <a:lnTo>
                  <a:pt x="6802" y="12046"/>
                </a:lnTo>
                <a:lnTo>
                  <a:pt x="6802" y="12037"/>
                </a:lnTo>
                <a:lnTo>
                  <a:pt x="6811" y="12037"/>
                </a:lnTo>
                <a:lnTo>
                  <a:pt x="6820" y="12037"/>
                </a:lnTo>
                <a:lnTo>
                  <a:pt x="6837" y="12028"/>
                </a:lnTo>
                <a:lnTo>
                  <a:pt x="6846" y="12020"/>
                </a:lnTo>
                <a:lnTo>
                  <a:pt x="6837" y="12037"/>
                </a:lnTo>
                <a:lnTo>
                  <a:pt x="6846" y="12037"/>
                </a:lnTo>
                <a:lnTo>
                  <a:pt x="6846" y="12046"/>
                </a:lnTo>
                <a:lnTo>
                  <a:pt x="6855" y="12046"/>
                </a:lnTo>
                <a:lnTo>
                  <a:pt x="6864" y="12055"/>
                </a:lnTo>
                <a:lnTo>
                  <a:pt x="6881" y="12055"/>
                </a:lnTo>
                <a:lnTo>
                  <a:pt x="6881" y="12046"/>
                </a:lnTo>
                <a:lnTo>
                  <a:pt x="6899" y="12046"/>
                </a:lnTo>
                <a:lnTo>
                  <a:pt x="6899" y="12055"/>
                </a:lnTo>
                <a:lnTo>
                  <a:pt x="6908" y="12064"/>
                </a:lnTo>
                <a:lnTo>
                  <a:pt x="6899" y="12072"/>
                </a:lnTo>
                <a:lnTo>
                  <a:pt x="6908" y="12081"/>
                </a:lnTo>
                <a:lnTo>
                  <a:pt x="6899" y="12090"/>
                </a:lnTo>
                <a:lnTo>
                  <a:pt x="6890" y="12099"/>
                </a:lnTo>
                <a:lnTo>
                  <a:pt x="6881" y="12108"/>
                </a:lnTo>
                <a:lnTo>
                  <a:pt x="6890" y="12117"/>
                </a:lnTo>
                <a:lnTo>
                  <a:pt x="6899" y="12117"/>
                </a:lnTo>
                <a:lnTo>
                  <a:pt x="6908" y="12125"/>
                </a:lnTo>
                <a:lnTo>
                  <a:pt x="6899" y="12134"/>
                </a:lnTo>
                <a:lnTo>
                  <a:pt x="6890" y="12134"/>
                </a:lnTo>
                <a:lnTo>
                  <a:pt x="6890" y="12125"/>
                </a:lnTo>
                <a:lnTo>
                  <a:pt x="6881" y="12125"/>
                </a:lnTo>
                <a:lnTo>
                  <a:pt x="6873" y="12125"/>
                </a:lnTo>
                <a:lnTo>
                  <a:pt x="6873" y="12134"/>
                </a:lnTo>
                <a:lnTo>
                  <a:pt x="6873" y="12143"/>
                </a:lnTo>
                <a:lnTo>
                  <a:pt x="6890" y="12143"/>
                </a:lnTo>
                <a:lnTo>
                  <a:pt x="6890" y="12152"/>
                </a:lnTo>
                <a:lnTo>
                  <a:pt x="6899" y="12161"/>
                </a:lnTo>
                <a:lnTo>
                  <a:pt x="6908" y="12161"/>
                </a:lnTo>
                <a:lnTo>
                  <a:pt x="6926" y="12152"/>
                </a:lnTo>
                <a:lnTo>
                  <a:pt x="6934" y="12134"/>
                </a:lnTo>
                <a:lnTo>
                  <a:pt x="6934" y="12125"/>
                </a:lnTo>
                <a:lnTo>
                  <a:pt x="6943" y="12125"/>
                </a:lnTo>
                <a:lnTo>
                  <a:pt x="6943" y="12152"/>
                </a:lnTo>
                <a:lnTo>
                  <a:pt x="6943" y="12161"/>
                </a:lnTo>
                <a:lnTo>
                  <a:pt x="6952" y="12161"/>
                </a:lnTo>
                <a:lnTo>
                  <a:pt x="6952" y="12170"/>
                </a:lnTo>
                <a:lnTo>
                  <a:pt x="6961" y="12178"/>
                </a:lnTo>
                <a:lnTo>
                  <a:pt x="6952" y="12178"/>
                </a:lnTo>
                <a:lnTo>
                  <a:pt x="6926" y="12170"/>
                </a:lnTo>
                <a:lnTo>
                  <a:pt x="6899" y="12170"/>
                </a:lnTo>
                <a:lnTo>
                  <a:pt x="6890" y="12161"/>
                </a:lnTo>
                <a:lnTo>
                  <a:pt x="6873" y="12161"/>
                </a:lnTo>
                <a:lnTo>
                  <a:pt x="6873" y="12178"/>
                </a:lnTo>
                <a:lnTo>
                  <a:pt x="6873" y="12187"/>
                </a:lnTo>
                <a:lnTo>
                  <a:pt x="6881" y="12196"/>
                </a:lnTo>
                <a:lnTo>
                  <a:pt x="6881" y="12205"/>
                </a:lnTo>
                <a:lnTo>
                  <a:pt x="6890" y="12205"/>
                </a:lnTo>
                <a:lnTo>
                  <a:pt x="6899" y="12205"/>
                </a:lnTo>
                <a:lnTo>
                  <a:pt x="6908" y="12205"/>
                </a:lnTo>
                <a:lnTo>
                  <a:pt x="6917" y="12205"/>
                </a:lnTo>
                <a:lnTo>
                  <a:pt x="6908" y="12205"/>
                </a:lnTo>
                <a:lnTo>
                  <a:pt x="6899" y="12214"/>
                </a:lnTo>
                <a:lnTo>
                  <a:pt x="6890" y="12214"/>
                </a:lnTo>
                <a:lnTo>
                  <a:pt x="6890" y="12240"/>
                </a:lnTo>
                <a:lnTo>
                  <a:pt x="6890" y="12258"/>
                </a:lnTo>
                <a:lnTo>
                  <a:pt x="6890" y="12293"/>
                </a:lnTo>
                <a:lnTo>
                  <a:pt x="6899" y="12302"/>
                </a:lnTo>
                <a:lnTo>
                  <a:pt x="6908" y="12293"/>
                </a:lnTo>
                <a:lnTo>
                  <a:pt x="6908" y="12284"/>
                </a:lnTo>
                <a:lnTo>
                  <a:pt x="6908" y="12275"/>
                </a:lnTo>
                <a:lnTo>
                  <a:pt x="6917" y="12275"/>
                </a:lnTo>
                <a:lnTo>
                  <a:pt x="6917" y="12267"/>
                </a:lnTo>
                <a:lnTo>
                  <a:pt x="6917" y="12258"/>
                </a:lnTo>
                <a:lnTo>
                  <a:pt x="6926" y="12258"/>
                </a:lnTo>
                <a:lnTo>
                  <a:pt x="6917" y="12258"/>
                </a:lnTo>
                <a:lnTo>
                  <a:pt x="6917" y="12267"/>
                </a:lnTo>
                <a:lnTo>
                  <a:pt x="6917" y="12275"/>
                </a:lnTo>
                <a:lnTo>
                  <a:pt x="6917" y="12284"/>
                </a:lnTo>
                <a:lnTo>
                  <a:pt x="6908" y="12293"/>
                </a:lnTo>
                <a:lnTo>
                  <a:pt x="6917" y="12302"/>
                </a:lnTo>
                <a:lnTo>
                  <a:pt x="6926" y="12302"/>
                </a:lnTo>
                <a:lnTo>
                  <a:pt x="6934" y="12311"/>
                </a:lnTo>
                <a:lnTo>
                  <a:pt x="6926" y="12311"/>
                </a:lnTo>
                <a:lnTo>
                  <a:pt x="6908" y="12311"/>
                </a:lnTo>
                <a:lnTo>
                  <a:pt x="6899" y="12311"/>
                </a:lnTo>
                <a:lnTo>
                  <a:pt x="6890" y="12328"/>
                </a:lnTo>
                <a:lnTo>
                  <a:pt x="6908" y="12346"/>
                </a:lnTo>
                <a:lnTo>
                  <a:pt x="6917" y="12346"/>
                </a:lnTo>
                <a:lnTo>
                  <a:pt x="6917" y="12355"/>
                </a:lnTo>
                <a:lnTo>
                  <a:pt x="6890" y="12346"/>
                </a:lnTo>
                <a:lnTo>
                  <a:pt x="6890" y="12355"/>
                </a:lnTo>
                <a:lnTo>
                  <a:pt x="6873" y="12373"/>
                </a:lnTo>
                <a:lnTo>
                  <a:pt x="6881" y="12373"/>
                </a:lnTo>
                <a:lnTo>
                  <a:pt x="6890" y="12381"/>
                </a:lnTo>
                <a:lnTo>
                  <a:pt x="6890" y="12390"/>
                </a:lnTo>
                <a:lnTo>
                  <a:pt x="6899" y="12390"/>
                </a:lnTo>
                <a:lnTo>
                  <a:pt x="6917" y="12399"/>
                </a:lnTo>
                <a:lnTo>
                  <a:pt x="6926" y="12399"/>
                </a:lnTo>
                <a:lnTo>
                  <a:pt x="6908" y="12399"/>
                </a:lnTo>
                <a:lnTo>
                  <a:pt x="6908" y="12408"/>
                </a:lnTo>
                <a:lnTo>
                  <a:pt x="6908" y="12417"/>
                </a:lnTo>
                <a:lnTo>
                  <a:pt x="6917" y="12434"/>
                </a:lnTo>
                <a:lnTo>
                  <a:pt x="6926" y="12426"/>
                </a:lnTo>
                <a:lnTo>
                  <a:pt x="6934" y="12399"/>
                </a:lnTo>
                <a:lnTo>
                  <a:pt x="6943" y="12399"/>
                </a:lnTo>
                <a:lnTo>
                  <a:pt x="6943" y="12408"/>
                </a:lnTo>
                <a:lnTo>
                  <a:pt x="6943" y="12417"/>
                </a:lnTo>
                <a:lnTo>
                  <a:pt x="6934" y="12417"/>
                </a:lnTo>
                <a:lnTo>
                  <a:pt x="6934" y="12434"/>
                </a:lnTo>
                <a:lnTo>
                  <a:pt x="6934" y="12443"/>
                </a:lnTo>
                <a:lnTo>
                  <a:pt x="6926" y="12443"/>
                </a:lnTo>
                <a:lnTo>
                  <a:pt x="6908" y="12426"/>
                </a:lnTo>
                <a:lnTo>
                  <a:pt x="6890" y="12408"/>
                </a:lnTo>
                <a:lnTo>
                  <a:pt x="6890" y="12399"/>
                </a:lnTo>
                <a:lnTo>
                  <a:pt x="6873" y="12390"/>
                </a:lnTo>
                <a:lnTo>
                  <a:pt x="6873" y="12381"/>
                </a:lnTo>
                <a:lnTo>
                  <a:pt x="6864" y="12390"/>
                </a:lnTo>
                <a:lnTo>
                  <a:pt x="6864" y="12399"/>
                </a:lnTo>
                <a:lnTo>
                  <a:pt x="6873" y="12408"/>
                </a:lnTo>
                <a:lnTo>
                  <a:pt x="6864" y="12417"/>
                </a:lnTo>
                <a:lnTo>
                  <a:pt x="6855" y="12417"/>
                </a:lnTo>
                <a:lnTo>
                  <a:pt x="6837" y="12417"/>
                </a:lnTo>
                <a:lnTo>
                  <a:pt x="6837" y="12426"/>
                </a:lnTo>
                <a:lnTo>
                  <a:pt x="6846" y="12434"/>
                </a:lnTo>
                <a:lnTo>
                  <a:pt x="6855" y="12452"/>
                </a:lnTo>
                <a:lnTo>
                  <a:pt x="6864" y="12452"/>
                </a:lnTo>
                <a:lnTo>
                  <a:pt x="6873" y="12461"/>
                </a:lnTo>
                <a:lnTo>
                  <a:pt x="6881" y="12461"/>
                </a:lnTo>
                <a:lnTo>
                  <a:pt x="6890" y="12461"/>
                </a:lnTo>
                <a:lnTo>
                  <a:pt x="6890" y="12470"/>
                </a:lnTo>
                <a:lnTo>
                  <a:pt x="6899" y="12470"/>
                </a:lnTo>
                <a:lnTo>
                  <a:pt x="6908" y="12470"/>
                </a:lnTo>
                <a:lnTo>
                  <a:pt x="6926" y="12470"/>
                </a:lnTo>
                <a:lnTo>
                  <a:pt x="6926" y="12478"/>
                </a:lnTo>
                <a:lnTo>
                  <a:pt x="6926" y="12505"/>
                </a:lnTo>
                <a:lnTo>
                  <a:pt x="6917" y="12505"/>
                </a:lnTo>
                <a:lnTo>
                  <a:pt x="6908" y="12514"/>
                </a:lnTo>
                <a:lnTo>
                  <a:pt x="6917" y="12523"/>
                </a:lnTo>
                <a:lnTo>
                  <a:pt x="6926" y="12523"/>
                </a:lnTo>
                <a:lnTo>
                  <a:pt x="6934" y="12523"/>
                </a:lnTo>
                <a:lnTo>
                  <a:pt x="6943" y="12531"/>
                </a:lnTo>
                <a:lnTo>
                  <a:pt x="6952" y="12540"/>
                </a:lnTo>
                <a:lnTo>
                  <a:pt x="6952" y="12549"/>
                </a:lnTo>
                <a:lnTo>
                  <a:pt x="6961" y="12549"/>
                </a:lnTo>
                <a:lnTo>
                  <a:pt x="6978" y="12540"/>
                </a:lnTo>
                <a:lnTo>
                  <a:pt x="6996" y="12531"/>
                </a:lnTo>
                <a:lnTo>
                  <a:pt x="7023" y="12523"/>
                </a:lnTo>
                <a:lnTo>
                  <a:pt x="7014" y="12514"/>
                </a:lnTo>
                <a:lnTo>
                  <a:pt x="7005" y="12505"/>
                </a:lnTo>
                <a:lnTo>
                  <a:pt x="6987" y="12496"/>
                </a:lnTo>
                <a:lnTo>
                  <a:pt x="6978" y="12496"/>
                </a:lnTo>
                <a:lnTo>
                  <a:pt x="6978" y="12487"/>
                </a:lnTo>
                <a:lnTo>
                  <a:pt x="7005" y="12505"/>
                </a:lnTo>
                <a:lnTo>
                  <a:pt x="7023" y="12514"/>
                </a:lnTo>
                <a:lnTo>
                  <a:pt x="7031" y="12523"/>
                </a:lnTo>
                <a:lnTo>
                  <a:pt x="7031" y="12531"/>
                </a:lnTo>
                <a:lnTo>
                  <a:pt x="7023" y="12531"/>
                </a:lnTo>
                <a:lnTo>
                  <a:pt x="7023" y="12540"/>
                </a:lnTo>
                <a:lnTo>
                  <a:pt x="7023" y="12549"/>
                </a:lnTo>
                <a:lnTo>
                  <a:pt x="7023" y="12558"/>
                </a:lnTo>
                <a:lnTo>
                  <a:pt x="7023" y="12567"/>
                </a:lnTo>
                <a:lnTo>
                  <a:pt x="7023" y="12576"/>
                </a:lnTo>
                <a:lnTo>
                  <a:pt x="7023" y="12584"/>
                </a:lnTo>
                <a:lnTo>
                  <a:pt x="7014" y="12584"/>
                </a:lnTo>
                <a:lnTo>
                  <a:pt x="7014" y="12576"/>
                </a:lnTo>
                <a:lnTo>
                  <a:pt x="7023" y="12567"/>
                </a:lnTo>
                <a:lnTo>
                  <a:pt x="7023" y="12558"/>
                </a:lnTo>
                <a:lnTo>
                  <a:pt x="7014" y="12558"/>
                </a:lnTo>
                <a:lnTo>
                  <a:pt x="7014" y="12549"/>
                </a:lnTo>
                <a:lnTo>
                  <a:pt x="7014" y="12540"/>
                </a:lnTo>
                <a:lnTo>
                  <a:pt x="7005" y="12540"/>
                </a:lnTo>
                <a:lnTo>
                  <a:pt x="6996" y="12549"/>
                </a:lnTo>
                <a:lnTo>
                  <a:pt x="6978" y="12558"/>
                </a:lnTo>
                <a:lnTo>
                  <a:pt x="6970" y="12558"/>
                </a:lnTo>
                <a:lnTo>
                  <a:pt x="6961" y="12558"/>
                </a:lnTo>
                <a:lnTo>
                  <a:pt x="6952" y="12558"/>
                </a:lnTo>
                <a:lnTo>
                  <a:pt x="6943" y="12549"/>
                </a:lnTo>
                <a:lnTo>
                  <a:pt x="6943" y="12558"/>
                </a:lnTo>
                <a:lnTo>
                  <a:pt x="6943" y="12567"/>
                </a:lnTo>
                <a:lnTo>
                  <a:pt x="6934" y="12567"/>
                </a:lnTo>
                <a:lnTo>
                  <a:pt x="6917" y="12558"/>
                </a:lnTo>
                <a:lnTo>
                  <a:pt x="6908" y="12558"/>
                </a:lnTo>
                <a:lnTo>
                  <a:pt x="6899" y="12558"/>
                </a:lnTo>
                <a:lnTo>
                  <a:pt x="6899" y="12567"/>
                </a:lnTo>
                <a:lnTo>
                  <a:pt x="6908" y="12576"/>
                </a:lnTo>
                <a:lnTo>
                  <a:pt x="6908" y="12584"/>
                </a:lnTo>
                <a:lnTo>
                  <a:pt x="6917" y="12584"/>
                </a:lnTo>
                <a:lnTo>
                  <a:pt x="6917" y="12593"/>
                </a:lnTo>
                <a:lnTo>
                  <a:pt x="6917" y="12602"/>
                </a:lnTo>
                <a:lnTo>
                  <a:pt x="6917" y="12611"/>
                </a:lnTo>
                <a:lnTo>
                  <a:pt x="6926" y="12611"/>
                </a:lnTo>
                <a:lnTo>
                  <a:pt x="6943" y="12611"/>
                </a:lnTo>
                <a:lnTo>
                  <a:pt x="6952" y="12611"/>
                </a:lnTo>
                <a:lnTo>
                  <a:pt x="6961" y="12602"/>
                </a:lnTo>
                <a:lnTo>
                  <a:pt x="6970" y="12611"/>
                </a:lnTo>
                <a:lnTo>
                  <a:pt x="6978" y="12602"/>
                </a:lnTo>
                <a:lnTo>
                  <a:pt x="6978" y="12593"/>
                </a:lnTo>
                <a:lnTo>
                  <a:pt x="6987" y="12602"/>
                </a:lnTo>
                <a:lnTo>
                  <a:pt x="6978" y="12602"/>
                </a:lnTo>
                <a:lnTo>
                  <a:pt x="6970" y="12611"/>
                </a:lnTo>
                <a:lnTo>
                  <a:pt x="6970" y="12620"/>
                </a:lnTo>
                <a:lnTo>
                  <a:pt x="6943" y="12629"/>
                </a:lnTo>
                <a:lnTo>
                  <a:pt x="6952" y="12637"/>
                </a:lnTo>
                <a:lnTo>
                  <a:pt x="6961" y="12637"/>
                </a:lnTo>
                <a:lnTo>
                  <a:pt x="6970" y="12646"/>
                </a:lnTo>
                <a:lnTo>
                  <a:pt x="6978" y="12655"/>
                </a:lnTo>
                <a:lnTo>
                  <a:pt x="6987" y="12646"/>
                </a:lnTo>
                <a:lnTo>
                  <a:pt x="6987" y="12637"/>
                </a:lnTo>
                <a:lnTo>
                  <a:pt x="6996" y="12620"/>
                </a:lnTo>
                <a:lnTo>
                  <a:pt x="7005" y="12620"/>
                </a:lnTo>
                <a:lnTo>
                  <a:pt x="7005" y="12611"/>
                </a:lnTo>
                <a:lnTo>
                  <a:pt x="7005" y="12602"/>
                </a:lnTo>
                <a:lnTo>
                  <a:pt x="7014" y="12602"/>
                </a:lnTo>
                <a:lnTo>
                  <a:pt x="7014" y="12593"/>
                </a:lnTo>
                <a:lnTo>
                  <a:pt x="7031" y="12602"/>
                </a:lnTo>
                <a:lnTo>
                  <a:pt x="7031" y="12611"/>
                </a:lnTo>
                <a:lnTo>
                  <a:pt x="7040" y="12602"/>
                </a:lnTo>
                <a:lnTo>
                  <a:pt x="7049" y="12593"/>
                </a:lnTo>
                <a:lnTo>
                  <a:pt x="7076" y="12602"/>
                </a:lnTo>
                <a:lnTo>
                  <a:pt x="7093" y="12602"/>
                </a:lnTo>
                <a:lnTo>
                  <a:pt x="7102" y="12602"/>
                </a:lnTo>
                <a:lnTo>
                  <a:pt x="7102" y="12611"/>
                </a:lnTo>
                <a:lnTo>
                  <a:pt x="7093" y="12611"/>
                </a:lnTo>
                <a:lnTo>
                  <a:pt x="7084" y="12611"/>
                </a:lnTo>
                <a:lnTo>
                  <a:pt x="7067" y="12611"/>
                </a:lnTo>
                <a:lnTo>
                  <a:pt x="7058" y="12611"/>
                </a:lnTo>
                <a:lnTo>
                  <a:pt x="7031" y="12629"/>
                </a:lnTo>
                <a:lnTo>
                  <a:pt x="7023" y="12629"/>
                </a:lnTo>
                <a:lnTo>
                  <a:pt x="7023" y="12620"/>
                </a:lnTo>
                <a:lnTo>
                  <a:pt x="7014" y="12620"/>
                </a:lnTo>
                <a:lnTo>
                  <a:pt x="7005" y="12629"/>
                </a:lnTo>
                <a:lnTo>
                  <a:pt x="6996" y="12629"/>
                </a:lnTo>
                <a:lnTo>
                  <a:pt x="6996" y="12637"/>
                </a:lnTo>
                <a:lnTo>
                  <a:pt x="6996" y="12655"/>
                </a:lnTo>
                <a:lnTo>
                  <a:pt x="6987" y="12664"/>
                </a:lnTo>
                <a:lnTo>
                  <a:pt x="6987" y="12673"/>
                </a:lnTo>
                <a:lnTo>
                  <a:pt x="7014" y="12690"/>
                </a:lnTo>
                <a:lnTo>
                  <a:pt x="7023" y="12690"/>
                </a:lnTo>
                <a:lnTo>
                  <a:pt x="7023" y="12681"/>
                </a:lnTo>
                <a:lnTo>
                  <a:pt x="7031" y="12673"/>
                </a:lnTo>
                <a:lnTo>
                  <a:pt x="7040" y="12655"/>
                </a:lnTo>
                <a:lnTo>
                  <a:pt x="7058" y="12646"/>
                </a:lnTo>
                <a:lnTo>
                  <a:pt x="7076" y="12646"/>
                </a:lnTo>
                <a:lnTo>
                  <a:pt x="7111" y="12620"/>
                </a:lnTo>
                <a:lnTo>
                  <a:pt x="7120" y="12629"/>
                </a:lnTo>
                <a:lnTo>
                  <a:pt x="7128" y="12629"/>
                </a:lnTo>
                <a:lnTo>
                  <a:pt x="7128" y="12637"/>
                </a:lnTo>
                <a:lnTo>
                  <a:pt x="7120" y="12646"/>
                </a:lnTo>
                <a:lnTo>
                  <a:pt x="7111" y="12655"/>
                </a:lnTo>
                <a:lnTo>
                  <a:pt x="7084" y="12664"/>
                </a:lnTo>
                <a:lnTo>
                  <a:pt x="7084" y="12690"/>
                </a:lnTo>
                <a:lnTo>
                  <a:pt x="7076" y="12699"/>
                </a:lnTo>
                <a:lnTo>
                  <a:pt x="7076" y="12690"/>
                </a:lnTo>
                <a:lnTo>
                  <a:pt x="7076" y="12681"/>
                </a:lnTo>
                <a:lnTo>
                  <a:pt x="7076" y="12673"/>
                </a:lnTo>
                <a:lnTo>
                  <a:pt x="7067" y="12664"/>
                </a:lnTo>
                <a:lnTo>
                  <a:pt x="7058" y="12673"/>
                </a:lnTo>
                <a:lnTo>
                  <a:pt x="7049" y="12673"/>
                </a:lnTo>
                <a:lnTo>
                  <a:pt x="7040" y="12673"/>
                </a:lnTo>
                <a:lnTo>
                  <a:pt x="7031" y="12681"/>
                </a:lnTo>
                <a:lnTo>
                  <a:pt x="7040" y="12690"/>
                </a:lnTo>
                <a:lnTo>
                  <a:pt x="7049" y="12708"/>
                </a:lnTo>
                <a:lnTo>
                  <a:pt x="7058" y="12708"/>
                </a:lnTo>
                <a:lnTo>
                  <a:pt x="7076" y="12717"/>
                </a:lnTo>
                <a:lnTo>
                  <a:pt x="7084" y="12726"/>
                </a:lnTo>
                <a:lnTo>
                  <a:pt x="7102" y="12726"/>
                </a:lnTo>
                <a:lnTo>
                  <a:pt x="7120" y="12734"/>
                </a:lnTo>
                <a:lnTo>
                  <a:pt x="7128" y="12726"/>
                </a:lnTo>
                <a:lnTo>
                  <a:pt x="7137" y="12726"/>
                </a:lnTo>
                <a:lnTo>
                  <a:pt x="7146" y="12699"/>
                </a:lnTo>
                <a:lnTo>
                  <a:pt x="7137" y="12690"/>
                </a:lnTo>
                <a:lnTo>
                  <a:pt x="7137" y="12681"/>
                </a:lnTo>
                <a:lnTo>
                  <a:pt x="7146" y="12664"/>
                </a:lnTo>
                <a:lnTo>
                  <a:pt x="7155" y="12637"/>
                </a:lnTo>
                <a:lnTo>
                  <a:pt x="7146" y="12637"/>
                </a:lnTo>
                <a:lnTo>
                  <a:pt x="7155" y="12620"/>
                </a:lnTo>
                <a:lnTo>
                  <a:pt x="7164" y="12620"/>
                </a:lnTo>
                <a:lnTo>
                  <a:pt x="7173" y="12611"/>
                </a:lnTo>
                <a:lnTo>
                  <a:pt x="7181" y="12611"/>
                </a:lnTo>
                <a:lnTo>
                  <a:pt x="7217" y="12593"/>
                </a:lnTo>
                <a:lnTo>
                  <a:pt x="7226" y="12593"/>
                </a:lnTo>
                <a:lnTo>
                  <a:pt x="7243" y="12593"/>
                </a:lnTo>
                <a:lnTo>
                  <a:pt x="7243" y="12584"/>
                </a:lnTo>
                <a:lnTo>
                  <a:pt x="7252" y="12576"/>
                </a:lnTo>
                <a:lnTo>
                  <a:pt x="7270" y="12567"/>
                </a:lnTo>
                <a:lnTo>
                  <a:pt x="7278" y="12567"/>
                </a:lnTo>
                <a:lnTo>
                  <a:pt x="7287" y="12567"/>
                </a:lnTo>
                <a:lnTo>
                  <a:pt x="7323" y="12584"/>
                </a:lnTo>
                <a:lnTo>
                  <a:pt x="7331" y="12576"/>
                </a:lnTo>
                <a:lnTo>
                  <a:pt x="7323" y="12567"/>
                </a:lnTo>
                <a:lnTo>
                  <a:pt x="7305" y="12549"/>
                </a:lnTo>
                <a:lnTo>
                  <a:pt x="7296" y="12514"/>
                </a:lnTo>
                <a:lnTo>
                  <a:pt x="7287" y="12514"/>
                </a:lnTo>
                <a:lnTo>
                  <a:pt x="7270" y="12514"/>
                </a:lnTo>
                <a:lnTo>
                  <a:pt x="7261" y="12505"/>
                </a:lnTo>
                <a:lnTo>
                  <a:pt x="7252" y="12505"/>
                </a:lnTo>
                <a:lnTo>
                  <a:pt x="7261" y="12505"/>
                </a:lnTo>
                <a:lnTo>
                  <a:pt x="7270" y="12505"/>
                </a:lnTo>
                <a:lnTo>
                  <a:pt x="7278" y="12505"/>
                </a:lnTo>
                <a:lnTo>
                  <a:pt x="7287" y="12496"/>
                </a:lnTo>
                <a:lnTo>
                  <a:pt x="7287" y="12487"/>
                </a:lnTo>
                <a:lnTo>
                  <a:pt x="7278" y="12478"/>
                </a:lnTo>
                <a:lnTo>
                  <a:pt x="7278" y="12461"/>
                </a:lnTo>
                <a:lnTo>
                  <a:pt x="7270" y="12443"/>
                </a:lnTo>
                <a:lnTo>
                  <a:pt x="7270" y="12452"/>
                </a:lnTo>
                <a:lnTo>
                  <a:pt x="7261" y="12452"/>
                </a:lnTo>
                <a:lnTo>
                  <a:pt x="7270" y="12443"/>
                </a:lnTo>
                <a:lnTo>
                  <a:pt x="7278" y="12434"/>
                </a:lnTo>
                <a:lnTo>
                  <a:pt x="7278" y="12426"/>
                </a:lnTo>
                <a:lnTo>
                  <a:pt x="7278" y="12408"/>
                </a:lnTo>
                <a:lnTo>
                  <a:pt x="7278" y="12399"/>
                </a:lnTo>
                <a:lnTo>
                  <a:pt x="7287" y="12390"/>
                </a:lnTo>
                <a:lnTo>
                  <a:pt x="7305" y="12381"/>
                </a:lnTo>
                <a:lnTo>
                  <a:pt x="7314" y="12373"/>
                </a:lnTo>
                <a:lnTo>
                  <a:pt x="7323" y="12373"/>
                </a:lnTo>
                <a:lnTo>
                  <a:pt x="7331" y="12364"/>
                </a:lnTo>
                <a:lnTo>
                  <a:pt x="7323" y="12364"/>
                </a:lnTo>
                <a:lnTo>
                  <a:pt x="7323" y="12355"/>
                </a:lnTo>
                <a:lnTo>
                  <a:pt x="7314" y="12355"/>
                </a:lnTo>
                <a:lnTo>
                  <a:pt x="7305" y="12346"/>
                </a:lnTo>
                <a:lnTo>
                  <a:pt x="7287" y="12355"/>
                </a:lnTo>
                <a:lnTo>
                  <a:pt x="7296" y="12346"/>
                </a:lnTo>
                <a:lnTo>
                  <a:pt x="7314" y="12346"/>
                </a:lnTo>
                <a:lnTo>
                  <a:pt x="7314" y="12337"/>
                </a:lnTo>
                <a:lnTo>
                  <a:pt x="7314" y="12328"/>
                </a:lnTo>
                <a:lnTo>
                  <a:pt x="7314" y="12337"/>
                </a:lnTo>
                <a:lnTo>
                  <a:pt x="7323" y="12346"/>
                </a:lnTo>
                <a:lnTo>
                  <a:pt x="7331" y="12355"/>
                </a:lnTo>
                <a:lnTo>
                  <a:pt x="7340" y="12364"/>
                </a:lnTo>
                <a:lnTo>
                  <a:pt x="7349" y="12364"/>
                </a:lnTo>
                <a:lnTo>
                  <a:pt x="7367" y="12346"/>
                </a:lnTo>
                <a:lnTo>
                  <a:pt x="7376" y="12346"/>
                </a:lnTo>
                <a:lnTo>
                  <a:pt x="7376" y="12337"/>
                </a:lnTo>
                <a:lnTo>
                  <a:pt x="7384" y="12284"/>
                </a:lnTo>
                <a:lnTo>
                  <a:pt x="7384" y="12275"/>
                </a:lnTo>
                <a:lnTo>
                  <a:pt x="7402" y="12249"/>
                </a:lnTo>
                <a:lnTo>
                  <a:pt x="7411" y="12240"/>
                </a:lnTo>
                <a:lnTo>
                  <a:pt x="7420" y="12223"/>
                </a:lnTo>
                <a:lnTo>
                  <a:pt x="7428" y="12223"/>
                </a:lnTo>
                <a:lnTo>
                  <a:pt x="7446" y="12214"/>
                </a:lnTo>
                <a:lnTo>
                  <a:pt x="7464" y="12205"/>
                </a:lnTo>
                <a:lnTo>
                  <a:pt x="7481" y="12196"/>
                </a:lnTo>
                <a:lnTo>
                  <a:pt x="7508" y="12170"/>
                </a:lnTo>
                <a:lnTo>
                  <a:pt x="7508" y="12161"/>
                </a:lnTo>
                <a:lnTo>
                  <a:pt x="7517" y="12161"/>
                </a:lnTo>
                <a:lnTo>
                  <a:pt x="7517" y="12152"/>
                </a:lnTo>
                <a:lnTo>
                  <a:pt x="7508" y="12143"/>
                </a:lnTo>
                <a:lnTo>
                  <a:pt x="7499" y="12152"/>
                </a:lnTo>
                <a:lnTo>
                  <a:pt x="7490" y="12152"/>
                </a:lnTo>
                <a:lnTo>
                  <a:pt x="7490" y="12143"/>
                </a:lnTo>
                <a:lnTo>
                  <a:pt x="7499" y="12143"/>
                </a:lnTo>
                <a:lnTo>
                  <a:pt x="7517" y="12134"/>
                </a:lnTo>
                <a:lnTo>
                  <a:pt x="7517" y="12125"/>
                </a:lnTo>
                <a:lnTo>
                  <a:pt x="7525" y="12125"/>
                </a:lnTo>
                <a:lnTo>
                  <a:pt x="7525" y="12099"/>
                </a:lnTo>
                <a:lnTo>
                  <a:pt x="7525" y="12090"/>
                </a:lnTo>
                <a:lnTo>
                  <a:pt x="7517" y="12081"/>
                </a:lnTo>
                <a:lnTo>
                  <a:pt x="7508" y="12081"/>
                </a:lnTo>
                <a:lnTo>
                  <a:pt x="7455" y="12072"/>
                </a:lnTo>
                <a:lnTo>
                  <a:pt x="7446" y="12072"/>
                </a:lnTo>
                <a:lnTo>
                  <a:pt x="7402" y="12028"/>
                </a:lnTo>
                <a:lnTo>
                  <a:pt x="7393" y="12020"/>
                </a:lnTo>
                <a:lnTo>
                  <a:pt x="7393" y="12011"/>
                </a:lnTo>
                <a:lnTo>
                  <a:pt x="7393" y="12002"/>
                </a:lnTo>
                <a:lnTo>
                  <a:pt x="7384" y="11993"/>
                </a:lnTo>
                <a:lnTo>
                  <a:pt x="7384" y="11984"/>
                </a:lnTo>
                <a:lnTo>
                  <a:pt x="7393" y="11975"/>
                </a:lnTo>
                <a:lnTo>
                  <a:pt x="7402" y="11958"/>
                </a:lnTo>
                <a:lnTo>
                  <a:pt x="7411" y="11940"/>
                </a:lnTo>
                <a:lnTo>
                  <a:pt x="7437" y="11905"/>
                </a:lnTo>
                <a:lnTo>
                  <a:pt x="7464" y="11905"/>
                </a:lnTo>
                <a:lnTo>
                  <a:pt x="7464" y="11896"/>
                </a:lnTo>
                <a:lnTo>
                  <a:pt x="7473" y="11896"/>
                </a:lnTo>
                <a:lnTo>
                  <a:pt x="7481" y="11887"/>
                </a:lnTo>
                <a:lnTo>
                  <a:pt x="7490" y="11878"/>
                </a:lnTo>
                <a:lnTo>
                  <a:pt x="7525" y="11887"/>
                </a:lnTo>
                <a:lnTo>
                  <a:pt x="7534" y="11887"/>
                </a:lnTo>
                <a:lnTo>
                  <a:pt x="7534" y="11878"/>
                </a:lnTo>
                <a:lnTo>
                  <a:pt x="7534" y="11870"/>
                </a:lnTo>
                <a:lnTo>
                  <a:pt x="7525" y="11870"/>
                </a:lnTo>
                <a:lnTo>
                  <a:pt x="7534" y="11852"/>
                </a:lnTo>
                <a:lnTo>
                  <a:pt x="7552" y="11834"/>
                </a:lnTo>
                <a:lnTo>
                  <a:pt x="7561" y="11825"/>
                </a:lnTo>
                <a:lnTo>
                  <a:pt x="7561" y="11817"/>
                </a:lnTo>
                <a:lnTo>
                  <a:pt x="7561" y="11808"/>
                </a:lnTo>
                <a:lnTo>
                  <a:pt x="7561" y="11799"/>
                </a:lnTo>
                <a:lnTo>
                  <a:pt x="7561" y="11772"/>
                </a:lnTo>
                <a:lnTo>
                  <a:pt x="7561" y="11764"/>
                </a:lnTo>
                <a:lnTo>
                  <a:pt x="7561" y="11755"/>
                </a:lnTo>
                <a:lnTo>
                  <a:pt x="7570" y="11755"/>
                </a:lnTo>
                <a:lnTo>
                  <a:pt x="7578" y="11728"/>
                </a:lnTo>
                <a:lnTo>
                  <a:pt x="7587" y="11719"/>
                </a:lnTo>
                <a:lnTo>
                  <a:pt x="7605" y="11719"/>
                </a:lnTo>
                <a:lnTo>
                  <a:pt x="7623" y="11711"/>
                </a:lnTo>
                <a:lnTo>
                  <a:pt x="7631" y="11702"/>
                </a:lnTo>
                <a:lnTo>
                  <a:pt x="7623" y="11702"/>
                </a:lnTo>
                <a:lnTo>
                  <a:pt x="7605" y="11693"/>
                </a:lnTo>
                <a:lnTo>
                  <a:pt x="7578" y="11684"/>
                </a:lnTo>
                <a:lnTo>
                  <a:pt x="7578" y="11675"/>
                </a:lnTo>
                <a:lnTo>
                  <a:pt x="7596" y="11675"/>
                </a:lnTo>
                <a:lnTo>
                  <a:pt x="7605" y="11667"/>
                </a:lnTo>
                <a:lnTo>
                  <a:pt x="7614" y="11667"/>
                </a:lnTo>
                <a:lnTo>
                  <a:pt x="7631" y="11667"/>
                </a:lnTo>
                <a:lnTo>
                  <a:pt x="7631" y="11675"/>
                </a:lnTo>
                <a:lnTo>
                  <a:pt x="7640" y="11684"/>
                </a:lnTo>
                <a:lnTo>
                  <a:pt x="7640" y="11693"/>
                </a:lnTo>
                <a:lnTo>
                  <a:pt x="7649" y="11693"/>
                </a:lnTo>
                <a:lnTo>
                  <a:pt x="7675" y="11684"/>
                </a:lnTo>
                <a:lnTo>
                  <a:pt x="7684" y="11675"/>
                </a:lnTo>
                <a:lnTo>
                  <a:pt x="7684" y="11667"/>
                </a:lnTo>
                <a:lnTo>
                  <a:pt x="7684" y="11649"/>
                </a:lnTo>
                <a:lnTo>
                  <a:pt x="7684" y="11640"/>
                </a:lnTo>
                <a:lnTo>
                  <a:pt x="7675" y="11631"/>
                </a:lnTo>
                <a:lnTo>
                  <a:pt x="7667" y="11631"/>
                </a:lnTo>
                <a:lnTo>
                  <a:pt x="7658" y="11631"/>
                </a:lnTo>
                <a:lnTo>
                  <a:pt x="7649" y="11631"/>
                </a:lnTo>
                <a:lnTo>
                  <a:pt x="7640" y="11640"/>
                </a:lnTo>
                <a:lnTo>
                  <a:pt x="7631" y="11640"/>
                </a:lnTo>
                <a:lnTo>
                  <a:pt x="7649" y="11640"/>
                </a:lnTo>
                <a:lnTo>
                  <a:pt x="7649" y="11649"/>
                </a:lnTo>
                <a:lnTo>
                  <a:pt x="7631" y="11658"/>
                </a:lnTo>
                <a:lnTo>
                  <a:pt x="7623" y="11658"/>
                </a:lnTo>
                <a:lnTo>
                  <a:pt x="7614" y="11658"/>
                </a:lnTo>
                <a:lnTo>
                  <a:pt x="7614" y="11649"/>
                </a:lnTo>
                <a:lnTo>
                  <a:pt x="7614" y="11640"/>
                </a:lnTo>
                <a:lnTo>
                  <a:pt x="7605" y="11640"/>
                </a:lnTo>
                <a:lnTo>
                  <a:pt x="7587" y="11631"/>
                </a:lnTo>
                <a:lnTo>
                  <a:pt x="7578" y="11622"/>
                </a:lnTo>
                <a:lnTo>
                  <a:pt x="7578" y="11614"/>
                </a:lnTo>
                <a:lnTo>
                  <a:pt x="7578" y="11596"/>
                </a:lnTo>
                <a:lnTo>
                  <a:pt x="7578" y="11578"/>
                </a:lnTo>
                <a:lnTo>
                  <a:pt x="7570" y="11552"/>
                </a:lnTo>
                <a:lnTo>
                  <a:pt x="7570" y="11534"/>
                </a:lnTo>
                <a:lnTo>
                  <a:pt x="7570" y="11525"/>
                </a:lnTo>
                <a:lnTo>
                  <a:pt x="7570" y="11516"/>
                </a:lnTo>
                <a:lnTo>
                  <a:pt x="7578" y="11516"/>
                </a:lnTo>
                <a:lnTo>
                  <a:pt x="7587" y="11508"/>
                </a:lnTo>
                <a:lnTo>
                  <a:pt x="7596" y="11508"/>
                </a:lnTo>
                <a:lnTo>
                  <a:pt x="7587" y="11516"/>
                </a:lnTo>
                <a:lnTo>
                  <a:pt x="7605" y="11516"/>
                </a:lnTo>
                <a:lnTo>
                  <a:pt x="7623" y="11525"/>
                </a:lnTo>
                <a:lnTo>
                  <a:pt x="7640" y="11534"/>
                </a:lnTo>
                <a:lnTo>
                  <a:pt x="7667" y="11543"/>
                </a:lnTo>
                <a:lnTo>
                  <a:pt x="7684" y="11543"/>
                </a:lnTo>
                <a:lnTo>
                  <a:pt x="7711" y="11543"/>
                </a:lnTo>
                <a:lnTo>
                  <a:pt x="7728" y="11543"/>
                </a:lnTo>
                <a:lnTo>
                  <a:pt x="7737" y="11534"/>
                </a:lnTo>
                <a:lnTo>
                  <a:pt x="7773" y="11516"/>
                </a:lnTo>
                <a:lnTo>
                  <a:pt x="7781" y="11516"/>
                </a:lnTo>
                <a:lnTo>
                  <a:pt x="7781" y="11499"/>
                </a:lnTo>
                <a:lnTo>
                  <a:pt x="7773" y="11481"/>
                </a:lnTo>
                <a:lnTo>
                  <a:pt x="7773" y="11472"/>
                </a:lnTo>
                <a:lnTo>
                  <a:pt x="7773" y="11464"/>
                </a:lnTo>
                <a:lnTo>
                  <a:pt x="7773" y="11437"/>
                </a:lnTo>
                <a:lnTo>
                  <a:pt x="7781" y="11437"/>
                </a:lnTo>
                <a:lnTo>
                  <a:pt x="7781" y="11428"/>
                </a:lnTo>
                <a:lnTo>
                  <a:pt x="7790" y="11428"/>
                </a:lnTo>
                <a:lnTo>
                  <a:pt x="7790" y="11402"/>
                </a:lnTo>
                <a:lnTo>
                  <a:pt x="7790" y="11393"/>
                </a:lnTo>
                <a:lnTo>
                  <a:pt x="7799" y="11384"/>
                </a:lnTo>
                <a:lnTo>
                  <a:pt x="7790" y="11384"/>
                </a:lnTo>
                <a:lnTo>
                  <a:pt x="7781" y="11375"/>
                </a:lnTo>
                <a:lnTo>
                  <a:pt x="7773" y="11366"/>
                </a:lnTo>
                <a:lnTo>
                  <a:pt x="7781" y="11358"/>
                </a:lnTo>
                <a:lnTo>
                  <a:pt x="7773" y="11340"/>
                </a:lnTo>
                <a:lnTo>
                  <a:pt x="7790" y="11340"/>
                </a:lnTo>
                <a:lnTo>
                  <a:pt x="7799" y="11349"/>
                </a:lnTo>
                <a:lnTo>
                  <a:pt x="7808" y="11349"/>
                </a:lnTo>
                <a:lnTo>
                  <a:pt x="7825" y="11358"/>
                </a:lnTo>
                <a:lnTo>
                  <a:pt x="7843" y="11358"/>
                </a:lnTo>
                <a:lnTo>
                  <a:pt x="7870" y="11358"/>
                </a:lnTo>
                <a:lnTo>
                  <a:pt x="7878" y="11358"/>
                </a:lnTo>
                <a:lnTo>
                  <a:pt x="7958" y="11340"/>
                </a:lnTo>
                <a:lnTo>
                  <a:pt x="7967" y="11340"/>
                </a:lnTo>
                <a:lnTo>
                  <a:pt x="8020" y="11331"/>
                </a:lnTo>
                <a:lnTo>
                  <a:pt x="8081" y="11305"/>
                </a:lnTo>
                <a:lnTo>
                  <a:pt x="8117" y="11287"/>
                </a:lnTo>
                <a:lnTo>
                  <a:pt x="8125" y="11278"/>
                </a:lnTo>
                <a:lnTo>
                  <a:pt x="8134" y="11261"/>
                </a:lnTo>
                <a:lnTo>
                  <a:pt x="8143" y="11252"/>
                </a:lnTo>
                <a:lnTo>
                  <a:pt x="8161" y="11225"/>
                </a:lnTo>
                <a:lnTo>
                  <a:pt x="8187" y="11181"/>
                </a:lnTo>
                <a:lnTo>
                  <a:pt x="8196" y="11172"/>
                </a:lnTo>
                <a:lnTo>
                  <a:pt x="8196" y="11163"/>
                </a:lnTo>
                <a:lnTo>
                  <a:pt x="8187" y="11137"/>
                </a:lnTo>
                <a:lnTo>
                  <a:pt x="8187" y="11128"/>
                </a:lnTo>
                <a:lnTo>
                  <a:pt x="8170" y="11128"/>
                </a:lnTo>
                <a:lnTo>
                  <a:pt x="8161" y="11128"/>
                </a:lnTo>
                <a:lnTo>
                  <a:pt x="8152" y="11110"/>
                </a:lnTo>
                <a:lnTo>
                  <a:pt x="8143" y="11102"/>
                </a:lnTo>
                <a:lnTo>
                  <a:pt x="8143" y="11093"/>
                </a:lnTo>
                <a:lnTo>
                  <a:pt x="8143" y="11075"/>
                </a:lnTo>
                <a:lnTo>
                  <a:pt x="8152" y="11058"/>
                </a:lnTo>
                <a:lnTo>
                  <a:pt x="8152" y="11049"/>
                </a:lnTo>
                <a:lnTo>
                  <a:pt x="8143" y="11031"/>
                </a:lnTo>
                <a:lnTo>
                  <a:pt x="8125" y="11022"/>
                </a:lnTo>
                <a:lnTo>
                  <a:pt x="8108" y="11013"/>
                </a:lnTo>
                <a:lnTo>
                  <a:pt x="8072" y="10996"/>
                </a:lnTo>
                <a:lnTo>
                  <a:pt x="8064" y="10978"/>
                </a:lnTo>
                <a:lnTo>
                  <a:pt x="8055" y="10960"/>
                </a:lnTo>
                <a:lnTo>
                  <a:pt x="8064" y="10960"/>
                </a:lnTo>
                <a:lnTo>
                  <a:pt x="8064" y="10952"/>
                </a:lnTo>
                <a:lnTo>
                  <a:pt x="8064" y="10943"/>
                </a:lnTo>
                <a:lnTo>
                  <a:pt x="8064" y="10934"/>
                </a:lnTo>
                <a:lnTo>
                  <a:pt x="8064" y="10925"/>
                </a:lnTo>
                <a:lnTo>
                  <a:pt x="8055" y="10916"/>
                </a:lnTo>
                <a:lnTo>
                  <a:pt x="8055" y="10908"/>
                </a:lnTo>
                <a:lnTo>
                  <a:pt x="8064" y="10881"/>
                </a:lnTo>
                <a:lnTo>
                  <a:pt x="8064" y="10863"/>
                </a:lnTo>
                <a:lnTo>
                  <a:pt x="8072" y="10863"/>
                </a:lnTo>
                <a:lnTo>
                  <a:pt x="8081" y="10855"/>
                </a:lnTo>
                <a:lnTo>
                  <a:pt x="8081" y="10819"/>
                </a:lnTo>
                <a:lnTo>
                  <a:pt x="8081" y="10810"/>
                </a:lnTo>
                <a:lnTo>
                  <a:pt x="8081" y="10819"/>
                </a:lnTo>
                <a:lnTo>
                  <a:pt x="8081" y="10837"/>
                </a:lnTo>
                <a:lnTo>
                  <a:pt x="8090" y="10846"/>
                </a:lnTo>
                <a:lnTo>
                  <a:pt x="8090" y="10855"/>
                </a:lnTo>
                <a:lnTo>
                  <a:pt x="8081" y="10863"/>
                </a:lnTo>
                <a:lnTo>
                  <a:pt x="8072" y="10863"/>
                </a:lnTo>
                <a:lnTo>
                  <a:pt x="8064" y="10872"/>
                </a:lnTo>
                <a:lnTo>
                  <a:pt x="8072" y="10872"/>
                </a:lnTo>
                <a:lnTo>
                  <a:pt x="8064" y="10899"/>
                </a:lnTo>
                <a:lnTo>
                  <a:pt x="8064" y="10916"/>
                </a:lnTo>
                <a:lnTo>
                  <a:pt x="8064" y="10925"/>
                </a:lnTo>
                <a:lnTo>
                  <a:pt x="8081" y="10943"/>
                </a:lnTo>
                <a:lnTo>
                  <a:pt x="8099" y="10960"/>
                </a:lnTo>
                <a:lnTo>
                  <a:pt x="8099" y="10969"/>
                </a:lnTo>
                <a:lnTo>
                  <a:pt x="8108" y="10969"/>
                </a:lnTo>
                <a:lnTo>
                  <a:pt x="8108" y="10978"/>
                </a:lnTo>
                <a:lnTo>
                  <a:pt x="8125" y="10969"/>
                </a:lnTo>
                <a:lnTo>
                  <a:pt x="8152" y="10969"/>
                </a:lnTo>
                <a:lnTo>
                  <a:pt x="8178" y="10996"/>
                </a:lnTo>
                <a:lnTo>
                  <a:pt x="8205" y="11005"/>
                </a:lnTo>
                <a:lnTo>
                  <a:pt x="8214" y="11005"/>
                </a:lnTo>
                <a:lnTo>
                  <a:pt x="8222" y="11013"/>
                </a:lnTo>
                <a:lnTo>
                  <a:pt x="8231" y="11013"/>
                </a:lnTo>
                <a:lnTo>
                  <a:pt x="8249" y="11005"/>
                </a:lnTo>
                <a:lnTo>
                  <a:pt x="8267" y="11005"/>
                </a:lnTo>
                <a:lnTo>
                  <a:pt x="8284" y="11005"/>
                </a:lnTo>
                <a:lnTo>
                  <a:pt x="8293" y="11013"/>
                </a:lnTo>
                <a:lnTo>
                  <a:pt x="8311" y="11013"/>
                </a:lnTo>
                <a:lnTo>
                  <a:pt x="8319" y="11013"/>
                </a:lnTo>
                <a:lnTo>
                  <a:pt x="8364" y="10996"/>
                </a:lnTo>
                <a:lnTo>
                  <a:pt x="8372" y="10996"/>
                </a:lnTo>
                <a:lnTo>
                  <a:pt x="8390" y="10978"/>
                </a:lnTo>
                <a:lnTo>
                  <a:pt x="8408" y="10969"/>
                </a:lnTo>
                <a:lnTo>
                  <a:pt x="8408" y="10960"/>
                </a:lnTo>
                <a:lnTo>
                  <a:pt x="8425" y="10934"/>
                </a:lnTo>
                <a:lnTo>
                  <a:pt x="8425" y="10925"/>
                </a:lnTo>
                <a:lnTo>
                  <a:pt x="8434" y="10916"/>
                </a:lnTo>
                <a:lnTo>
                  <a:pt x="8469" y="10890"/>
                </a:lnTo>
                <a:lnTo>
                  <a:pt x="8478" y="10872"/>
                </a:lnTo>
                <a:lnTo>
                  <a:pt x="8487" y="10863"/>
                </a:lnTo>
                <a:lnTo>
                  <a:pt x="8496" y="10846"/>
                </a:lnTo>
                <a:lnTo>
                  <a:pt x="8514" y="10810"/>
                </a:lnTo>
                <a:lnTo>
                  <a:pt x="8514" y="10802"/>
                </a:lnTo>
                <a:lnTo>
                  <a:pt x="8522" y="10793"/>
                </a:lnTo>
                <a:lnTo>
                  <a:pt x="8522" y="10784"/>
                </a:lnTo>
                <a:lnTo>
                  <a:pt x="8522" y="10766"/>
                </a:lnTo>
                <a:lnTo>
                  <a:pt x="8522" y="10749"/>
                </a:lnTo>
                <a:lnTo>
                  <a:pt x="8531" y="10740"/>
                </a:lnTo>
                <a:lnTo>
                  <a:pt x="8540" y="10731"/>
                </a:lnTo>
                <a:lnTo>
                  <a:pt x="8540" y="10722"/>
                </a:lnTo>
                <a:lnTo>
                  <a:pt x="8558" y="10713"/>
                </a:lnTo>
                <a:lnTo>
                  <a:pt x="8575" y="10705"/>
                </a:lnTo>
                <a:lnTo>
                  <a:pt x="8575" y="10696"/>
                </a:lnTo>
                <a:lnTo>
                  <a:pt x="8575" y="10687"/>
                </a:lnTo>
                <a:lnTo>
                  <a:pt x="8584" y="10678"/>
                </a:lnTo>
                <a:lnTo>
                  <a:pt x="8584" y="10669"/>
                </a:lnTo>
                <a:lnTo>
                  <a:pt x="8584" y="10660"/>
                </a:lnTo>
                <a:lnTo>
                  <a:pt x="8593" y="10652"/>
                </a:lnTo>
                <a:lnTo>
                  <a:pt x="8593" y="10643"/>
                </a:lnTo>
                <a:lnTo>
                  <a:pt x="8584" y="10634"/>
                </a:lnTo>
                <a:lnTo>
                  <a:pt x="8584" y="10625"/>
                </a:lnTo>
                <a:lnTo>
                  <a:pt x="8584" y="10616"/>
                </a:lnTo>
                <a:lnTo>
                  <a:pt x="8593" y="10616"/>
                </a:lnTo>
                <a:lnTo>
                  <a:pt x="8593" y="10625"/>
                </a:lnTo>
                <a:lnTo>
                  <a:pt x="8602" y="10634"/>
                </a:lnTo>
                <a:lnTo>
                  <a:pt x="8611" y="10643"/>
                </a:lnTo>
                <a:lnTo>
                  <a:pt x="8637" y="10634"/>
                </a:lnTo>
                <a:lnTo>
                  <a:pt x="8646" y="10634"/>
                </a:lnTo>
                <a:lnTo>
                  <a:pt x="8637" y="10643"/>
                </a:lnTo>
                <a:lnTo>
                  <a:pt x="8637" y="10652"/>
                </a:lnTo>
                <a:lnTo>
                  <a:pt x="8628" y="10643"/>
                </a:lnTo>
                <a:lnTo>
                  <a:pt x="8628" y="10669"/>
                </a:lnTo>
                <a:lnTo>
                  <a:pt x="8628" y="10678"/>
                </a:lnTo>
                <a:lnTo>
                  <a:pt x="8611" y="10687"/>
                </a:lnTo>
                <a:lnTo>
                  <a:pt x="8611" y="10696"/>
                </a:lnTo>
                <a:lnTo>
                  <a:pt x="8602" y="10696"/>
                </a:lnTo>
                <a:lnTo>
                  <a:pt x="8593" y="10705"/>
                </a:lnTo>
                <a:lnTo>
                  <a:pt x="8593" y="10713"/>
                </a:lnTo>
                <a:lnTo>
                  <a:pt x="8593" y="10722"/>
                </a:lnTo>
                <a:lnTo>
                  <a:pt x="8593" y="10731"/>
                </a:lnTo>
                <a:lnTo>
                  <a:pt x="8575" y="10740"/>
                </a:lnTo>
                <a:lnTo>
                  <a:pt x="8558" y="10757"/>
                </a:lnTo>
                <a:lnTo>
                  <a:pt x="8549" y="10757"/>
                </a:lnTo>
                <a:lnTo>
                  <a:pt x="8540" y="10766"/>
                </a:lnTo>
                <a:lnTo>
                  <a:pt x="8540" y="10757"/>
                </a:lnTo>
                <a:lnTo>
                  <a:pt x="8531" y="10757"/>
                </a:lnTo>
                <a:lnTo>
                  <a:pt x="8531" y="10766"/>
                </a:lnTo>
                <a:lnTo>
                  <a:pt x="8531" y="10775"/>
                </a:lnTo>
                <a:lnTo>
                  <a:pt x="8531" y="10784"/>
                </a:lnTo>
                <a:lnTo>
                  <a:pt x="8540" y="10775"/>
                </a:lnTo>
                <a:lnTo>
                  <a:pt x="8549" y="10766"/>
                </a:lnTo>
                <a:lnTo>
                  <a:pt x="8575" y="10749"/>
                </a:lnTo>
                <a:lnTo>
                  <a:pt x="8602" y="10731"/>
                </a:lnTo>
                <a:lnTo>
                  <a:pt x="8611" y="10713"/>
                </a:lnTo>
                <a:lnTo>
                  <a:pt x="8628" y="10696"/>
                </a:lnTo>
                <a:lnTo>
                  <a:pt x="8637" y="10687"/>
                </a:lnTo>
                <a:lnTo>
                  <a:pt x="8664" y="10643"/>
                </a:lnTo>
                <a:lnTo>
                  <a:pt x="8681" y="10599"/>
                </a:lnTo>
                <a:lnTo>
                  <a:pt x="8699" y="10563"/>
                </a:lnTo>
                <a:lnTo>
                  <a:pt x="8717" y="10537"/>
                </a:lnTo>
                <a:lnTo>
                  <a:pt x="8734" y="10519"/>
                </a:lnTo>
                <a:lnTo>
                  <a:pt x="8752" y="10510"/>
                </a:lnTo>
                <a:lnTo>
                  <a:pt x="8769" y="10502"/>
                </a:lnTo>
                <a:lnTo>
                  <a:pt x="8769" y="10484"/>
                </a:lnTo>
                <a:lnTo>
                  <a:pt x="8778" y="10475"/>
                </a:lnTo>
                <a:lnTo>
                  <a:pt x="8778" y="10466"/>
                </a:lnTo>
                <a:lnTo>
                  <a:pt x="8787" y="10457"/>
                </a:lnTo>
                <a:lnTo>
                  <a:pt x="8787" y="10440"/>
                </a:lnTo>
                <a:lnTo>
                  <a:pt x="8778" y="10413"/>
                </a:lnTo>
                <a:lnTo>
                  <a:pt x="8787" y="10404"/>
                </a:lnTo>
                <a:lnTo>
                  <a:pt x="8787" y="10396"/>
                </a:lnTo>
                <a:lnTo>
                  <a:pt x="8787" y="10387"/>
                </a:lnTo>
                <a:lnTo>
                  <a:pt x="8787" y="10378"/>
                </a:lnTo>
                <a:lnTo>
                  <a:pt x="8787" y="10360"/>
                </a:lnTo>
                <a:lnTo>
                  <a:pt x="8778" y="10351"/>
                </a:lnTo>
                <a:lnTo>
                  <a:pt x="8778" y="10343"/>
                </a:lnTo>
                <a:lnTo>
                  <a:pt x="8778" y="10334"/>
                </a:lnTo>
                <a:lnTo>
                  <a:pt x="8778" y="10325"/>
                </a:lnTo>
                <a:lnTo>
                  <a:pt x="8778" y="10316"/>
                </a:lnTo>
                <a:lnTo>
                  <a:pt x="8787" y="10307"/>
                </a:lnTo>
                <a:lnTo>
                  <a:pt x="8787" y="10290"/>
                </a:lnTo>
                <a:lnTo>
                  <a:pt x="8787" y="10281"/>
                </a:lnTo>
                <a:lnTo>
                  <a:pt x="8778" y="10281"/>
                </a:lnTo>
                <a:lnTo>
                  <a:pt x="8787" y="10281"/>
                </a:lnTo>
                <a:lnTo>
                  <a:pt x="8796" y="10263"/>
                </a:lnTo>
                <a:lnTo>
                  <a:pt x="8796" y="10254"/>
                </a:lnTo>
                <a:lnTo>
                  <a:pt x="8778" y="10254"/>
                </a:lnTo>
                <a:lnTo>
                  <a:pt x="8778" y="10246"/>
                </a:lnTo>
                <a:lnTo>
                  <a:pt x="8778" y="10254"/>
                </a:lnTo>
                <a:lnTo>
                  <a:pt x="8787" y="10254"/>
                </a:lnTo>
                <a:lnTo>
                  <a:pt x="8796" y="10254"/>
                </a:lnTo>
                <a:lnTo>
                  <a:pt x="8796" y="10246"/>
                </a:lnTo>
                <a:lnTo>
                  <a:pt x="8796" y="10237"/>
                </a:lnTo>
                <a:lnTo>
                  <a:pt x="8814" y="10237"/>
                </a:lnTo>
                <a:lnTo>
                  <a:pt x="8814" y="10246"/>
                </a:lnTo>
                <a:lnTo>
                  <a:pt x="8831" y="10237"/>
                </a:lnTo>
                <a:lnTo>
                  <a:pt x="8831" y="10228"/>
                </a:lnTo>
                <a:lnTo>
                  <a:pt x="8840" y="10219"/>
                </a:lnTo>
                <a:lnTo>
                  <a:pt x="8831" y="10219"/>
                </a:lnTo>
                <a:lnTo>
                  <a:pt x="8840" y="10219"/>
                </a:lnTo>
                <a:lnTo>
                  <a:pt x="8840" y="10210"/>
                </a:lnTo>
                <a:lnTo>
                  <a:pt x="8858" y="10201"/>
                </a:lnTo>
                <a:lnTo>
                  <a:pt x="8893" y="10175"/>
                </a:lnTo>
                <a:lnTo>
                  <a:pt x="8911" y="10157"/>
                </a:lnTo>
                <a:lnTo>
                  <a:pt x="8928" y="10148"/>
                </a:lnTo>
                <a:lnTo>
                  <a:pt x="8981" y="10122"/>
                </a:lnTo>
                <a:lnTo>
                  <a:pt x="8990" y="10122"/>
                </a:lnTo>
                <a:lnTo>
                  <a:pt x="8999" y="10122"/>
                </a:lnTo>
                <a:lnTo>
                  <a:pt x="9008" y="10122"/>
                </a:lnTo>
                <a:lnTo>
                  <a:pt x="9016" y="10122"/>
                </a:lnTo>
                <a:lnTo>
                  <a:pt x="9016" y="10113"/>
                </a:lnTo>
                <a:lnTo>
                  <a:pt x="9025" y="10104"/>
                </a:lnTo>
                <a:lnTo>
                  <a:pt x="9034" y="10104"/>
                </a:lnTo>
                <a:lnTo>
                  <a:pt x="9052" y="10087"/>
                </a:lnTo>
                <a:lnTo>
                  <a:pt x="9078" y="10087"/>
                </a:lnTo>
                <a:lnTo>
                  <a:pt x="9078" y="10078"/>
                </a:lnTo>
                <a:lnTo>
                  <a:pt x="9069" y="10069"/>
                </a:lnTo>
                <a:lnTo>
                  <a:pt x="9078" y="10069"/>
                </a:lnTo>
                <a:lnTo>
                  <a:pt x="9096" y="10060"/>
                </a:lnTo>
                <a:lnTo>
                  <a:pt x="9114" y="10060"/>
                </a:lnTo>
                <a:lnTo>
                  <a:pt x="9122" y="10060"/>
                </a:lnTo>
                <a:lnTo>
                  <a:pt x="9131" y="10051"/>
                </a:lnTo>
                <a:lnTo>
                  <a:pt x="9149" y="10060"/>
                </a:lnTo>
                <a:lnTo>
                  <a:pt x="9140" y="10069"/>
                </a:lnTo>
                <a:lnTo>
                  <a:pt x="9131" y="10060"/>
                </a:lnTo>
                <a:lnTo>
                  <a:pt x="9122" y="10069"/>
                </a:lnTo>
                <a:lnTo>
                  <a:pt x="9131" y="10069"/>
                </a:lnTo>
                <a:lnTo>
                  <a:pt x="9140" y="10069"/>
                </a:lnTo>
                <a:lnTo>
                  <a:pt x="9158" y="10069"/>
                </a:lnTo>
                <a:lnTo>
                  <a:pt x="9166" y="10060"/>
                </a:lnTo>
                <a:lnTo>
                  <a:pt x="9184" y="10060"/>
                </a:lnTo>
                <a:lnTo>
                  <a:pt x="9184" y="10051"/>
                </a:lnTo>
                <a:lnTo>
                  <a:pt x="9175" y="10051"/>
                </a:lnTo>
                <a:lnTo>
                  <a:pt x="9175" y="10043"/>
                </a:lnTo>
                <a:lnTo>
                  <a:pt x="9184" y="10043"/>
                </a:lnTo>
                <a:lnTo>
                  <a:pt x="9193" y="10043"/>
                </a:lnTo>
                <a:lnTo>
                  <a:pt x="9193" y="10051"/>
                </a:lnTo>
                <a:lnTo>
                  <a:pt x="9193" y="10060"/>
                </a:lnTo>
                <a:lnTo>
                  <a:pt x="9202" y="10060"/>
                </a:lnTo>
                <a:lnTo>
                  <a:pt x="9211" y="10060"/>
                </a:lnTo>
                <a:lnTo>
                  <a:pt x="9228" y="10060"/>
                </a:lnTo>
                <a:lnTo>
                  <a:pt x="9263" y="10060"/>
                </a:lnTo>
                <a:lnTo>
                  <a:pt x="9272" y="10051"/>
                </a:lnTo>
                <a:lnTo>
                  <a:pt x="9272" y="10043"/>
                </a:lnTo>
                <a:lnTo>
                  <a:pt x="9272" y="10034"/>
                </a:lnTo>
                <a:lnTo>
                  <a:pt x="9290" y="10007"/>
                </a:lnTo>
                <a:lnTo>
                  <a:pt x="9299" y="10007"/>
                </a:lnTo>
                <a:lnTo>
                  <a:pt x="9334" y="9990"/>
                </a:lnTo>
                <a:lnTo>
                  <a:pt x="9343" y="9981"/>
                </a:lnTo>
                <a:lnTo>
                  <a:pt x="9343" y="9954"/>
                </a:lnTo>
                <a:lnTo>
                  <a:pt x="9343" y="9946"/>
                </a:lnTo>
                <a:lnTo>
                  <a:pt x="9343" y="9928"/>
                </a:lnTo>
                <a:lnTo>
                  <a:pt x="9361" y="9910"/>
                </a:lnTo>
                <a:lnTo>
                  <a:pt x="9361" y="9901"/>
                </a:lnTo>
                <a:lnTo>
                  <a:pt x="9361" y="9893"/>
                </a:lnTo>
                <a:lnTo>
                  <a:pt x="9369" y="9893"/>
                </a:lnTo>
                <a:lnTo>
                  <a:pt x="9387" y="9875"/>
                </a:lnTo>
                <a:lnTo>
                  <a:pt x="9396" y="9866"/>
                </a:lnTo>
                <a:lnTo>
                  <a:pt x="9396" y="9857"/>
                </a:lnTo>
                <a:lnTo>
                  <a:pt x="9405" y="9848"/>
                </a:lnTo>
                <a:lnTo>
                  <a:pt x="9405" y="9831"/>
                </a:lnTo>
                <a:lnTo>
                  <a:pt x="9413" y="9813"/>
                </a:lnTo>
                <a:lnTo>
                  <a:pt x="9431" y="9804"/>
                </a:lnTo>
                <a:lnTo>
                  <a:pt x="9431" y="9795"/>
                </a:lnTo>
                <a:lnTo>
                  <a:pt x="9440" y="9787"/>
                </a:lnTo>
                <a:lnTo>
                  <a:pt x="9440" y="9778"/>
                </a:lnTo>
                <a:lnTo>
                  <a:pt x="9440" y="9743"/>
                </a:lnTo>
                <a:lnTo>
                  <a:pt x="9440" y="9725"/>
                </a:lnTo>
                <a:lnTo>
                  <a:pt x="9440" y="9698"/>
                </a:lnTo>
                <a:lnTo>
                  <a:pt x="9458" y="9681"/>
                </a:lnTo>
                <a:lnTo>
                  <a:pt x="9458" y="9672"/>
                </a:lnTo>
                <a:lnTo>
                  <a:pt x="9466" y="9672"/>
                </a:lnTo>
                <a:lnTo>
                  <a:pt x="9475" y="9654"/>
                </a:lnTo>
                <a:lnTo>
                  <a:pt x="9475" y="9628"/>
                </a:lnTo>
                <a:lnTo>
                  <a:pt x="9475" y="9619"/>
                </a:lnTo>
                <a:lnTo>
                  <a:pt x="9475" y="9610"/>
                </a:lnTo>
                <a:lnTo>
                  <a:pt x="9484" y="9584"/>
                </a:lnTo>
                <a:lnTo>
                  <a:pt x="9484" y="9566"/>
                </a:lnTo>
                <a:lnTo>
                  <a:pt x="9493" y="9548"/>
                </a:lnTo>
                <a:lnTo>
                  <a:pt x="9502" y="9522"/>
                </a:lnTo>
                <a:lnTo>
                  <a:pt x="9493" y="9495"/>
                </a:lnTo>
                <a:lnTo>
                  <a:pt x="9493" y="9478"/>
                </a:lnTo>
                <a:lnTo>
                  <a:pt x="9493" y="9451"/>
                </a:lnTo>
                <a:lnTo>
                  <a:pt x="9484" y="9434"/>
                </a:lnTo>
                <a:lnTo>
                  <a:pt x="9493" y="9381"/>
                </a:lnTo>
                <a:lnTo>
                  <a:pt x="9493" y="9389"/>
                </a:lnTo>
                <a:lnTo>
                  <a:pt x="9484" y="9381"/>
                </a:lnTo>
                <a:lnTo>
                  <a:pt x="9484" y="9363"/>
                </a:lnTo>
                <a:lnTo>
                  <a:pt x="9493" y="9354"/>
                </a:lnTo>
                <a:lnTo>
                  <a:pt x="9493" y="9345"/>
                </a:lnTo>
                <a:lnTo>
                  <a:pt x="9484" y="9345"/>
                </a:lnTo>
                <a:lnTo>
                  <a:pt x="9484" y="9354"/>
                </a:lnTo>
                <a:lnTo>
                  <a:pt x="9484" y="9345"/>
                </a:lnTo>
                <a:lnTo>
                  <a:pt x="9493" y="9337"/>
                </a:lnTo>
                <a:lnTo>
                  <a:pt x="9493" y="9328"/>
                </a:lnTo>
                <a:lnTo>
                  <a:pt x="9502" y="9319"/>
                </a:lnTo>
                <a:lnTo>
                  <a:pt x="9502" y="9310"/>
                </a:lnTo>
                <a:lnTo>
                  <a:pt x="9511" y="9301"/>
                </a:lnTo>
                <a:lnTo>
                  <a:pt x="9511" y="9292"/>
                </a:lnTo>
                <a:lnTo>
                  <a:pt x="9502" y="9292"/>
                </a:lnTo>
                <a:lnTo>
                  <a:pt x="9511" y="9292"/>
                </a:lnTo>
                <a:lnTo>
                  <a:pt x="9511" y="9284"/>
                </a:lnTo>
                <a:lnTo>
                  <a:pt x="9511" y="9275"/>
                </a:lnTo>
                <a:lnTo>
                  <a:pt x="9519" y="9284"/>
                </a:lnTo>
                <a:lnTo>
                  <a:pt x="9528" y="9292"/>
                </a:lnTo>
                <a:lnTo>
                  <a:pt x="9528" y="9301"/>
                </a:lnTo>
                <a:lnTo>
                  <a:pt x="9537" y="9301"/>
                </a:lnTo>
                <a:lnTo>
                  <a:pt x="9546" y="9292"/>
                </a:lnTo>
                <a:lnTo>
                  <a:pt x="9563" y="9275"/>
                </a:lnTo>
                <a:lnTo>
                  <a:pt x="9563" y="9266"/>
                </a:lnTo>
                <a:lnTo>
                  <a:pt x="9590" y="9239"/>
                </a:lnTo>
                <a:lnTo>
                  <a:pt x="9608" y="9204"/>
                </a:lnTo>
                <a:lnTo>
                  <a:pt x="9608" y="9195"/>
                </a:lnTo>
                <a:lnTo>
                  <a:pt x="9608" y="9187"/>
                </a:lnTo>
                <a:lnTo>
                  <a:pt x="9608" y="9178"/>
                </a:lnTo>
                <a:lnTo>
                  <a:pt x="9616" y="9178"/>
                </a:lnTo>
                <a:lnTo>
                  <a:pt x="9608" y="9187"/>
                </a:lnTo>
                <a:lnTo>
                  <a:pt x="9616" y="9187"/>
                </a:lnTo>
                <a:lnTo>
                  <a:pt x="9625" y="9169"/>
                </a:lnTo>
                <a:lnTo>
                  <a:pt x="9625" y="9160"/>
                </a:lnTo>
                <a:lnTo>
                  <a:pt x="9634" y="9160"/>
                </a:lnTo>
                <a:lnTo>
                  <a:pt x="9643" y="9142"/>
                </a:lnTo>
                <a:lnTo>
                  <a:pt x="9652" y="9134"/>
                </a:lnTo>
                <a:lnTo>
                  <a:pt x="9660" y="9125"/>
                </a:lnTo>
                <a:lnTo>
                  <a:pt x="9678" y="9116"/>
                </a:lnTo>
                <a:lnTo>
                  <a:pt x="9696" y="9098"/>
                </a:lnTo>
                <a:lnTo>
                  <a:pt x="9705" y="9089"/>
                </a:lnTo>
                <a:lnTo>
                  <a:pt x="9722" y="9072"/>
                </a:lnTo>
                <a:lnTo>
                  <a:pt x="9722" y="9063"/>
                </a:lnTo>
                <a:lnTo>
                  <a:pt x="9731" y="9063"/>
                </a:lnTo>
                <a:lnTo>
                  <a:pt x="9740" y="9054"/>
                </a:lnTo>
                <a:lnTo>
                  <a:pt x="9758" y="9028"/>
                </a:lnTo>
                <a:lnTo>
                  <a:pt x="9775" y="9001"/>
                </a:lnTo>
                <a:lnTo>
                  <a:pt x="9784" y="8966"/>
                </a:lnTo>
                <a:lnTo>
                  <a:pt x="9793" y="8939"/>
                </a:lnTo>
                <a:lnTo>
                  <a:pt x="9793" y="8931"/>
                </a:lnTo>
                <a:lnTo>
                  <a:pt x="9793" y="8922"/>
                </a:lnTo>
                <a:lnTo>
                  <a:pt x="9793" y="8913"/>
                </a:lnTo>
                <a:lnTo>
                  <a:pt x="9793" y="8904"/>
                </a:lnTo>
                <a:lnTo>
                  <a:pt x="9802" y="8895"/>
                </a:lnTo>
                <a:lnTo>
                  <a:pt x="9802" y="8886"/>
                </a:lnTo>
                <a:lnTo>
                  <a:pt x="9793" y="8869"/>
                </a:lnTo>
                <a:close/>
                <a:moveTo>
                  <a:pt x="9493" y="9337"/>
                </a:moveTo>
                <a:lnTo>
                  <a:pt x="9493" y="9345"/>
                </a:lnTo>
                <a:lnTo>
                  <a:pt x="9502" y="9345"/>
                </a:lnTo>
                <a:lnTo>
                  <a:pt x="9502" y="9337"/>
                </a:lnTo>
                <a:close/>
                <a:moveTo>
                  <a:pt x="6881" y="11861"/>
                </a:moveTo>
                <a:lnTo>
                  <a:pt x="6890" y="11870"/>
                </a:lnTo>
                <a:lnTo>
                  <a:pt x="6890" y="11878"/>
                </a:lnTo>
                <a:lnTo>
                  <a:pt x="6899" y="11887"/>
                </a:lnTo>
                <a:lnTo>
                  <a:pt x="6908" y="11896"/>
                </a:lnTo>
                <a:lnTo>
                  <a:pt x="6908" y="11905"/>
                </a:lnTo>
                <a:lnTo>
                  <a:pt x="6908" y="11914"/>
                </a:lnTo>
                <a:lnTo>
                  <a:pt x="6917" y="11914"/>
                </a:lnTo>
                <a:lnTo>
                  <a:pt x="6926" y="11914"/>
                </a:lnTo>
                <a:lnTo>
                  <a:pt x="6934" y="11914"/>
                </a:lnTo>
                <a:lnTo>
                  <a:pt x="6934" y="11905"/>
                </a:lnTo>
                <a:lnTo>
                  <a:pt x="6934" y="11896"/>
                </a:lnTo>
                <a:lnTo>
                  <a:pt x="6934" y="11887"/>
                </a:lnTo>
                <a:lnTo>
                  <a:pt x="6934" y="11878"/>
                </a:lnTo>
                <a:lnTo>
                  <a:pt x="6934" y="11870"/>
                </a:lnTo>
                <a:lnTo>
                  <a:pt x="6926" y="11861"/>
                </a:lnTo>
                <a:lnTo>
                  <a:pt x="6926" y="11852"/>
                </a:lnTo>
                <a:lnTo>
                  <a:pt x="6917" y="11852"/>
                </a:lnTo>
                <a:lnTo>
                  <a:pt x="6917" y="11843"/>
                </a:lnTo>
                <a:lnTo>
                  <a:pt x="6926" y="11834"/>
                </a:lnTo>
                <a:lnTo>
                  <a:pt x="6934" y="11834"/>
                </a:lnTo>
                <a:lnTo>
                  <a:pt x="6943" y="11825"/>
                </a:lnTo>
                <a:lnTo>
                  <a:pt x="6943" y="11817"/>
                </a:lnTo>
                <a:lnTo>
                  <a:pt x="6934" y="11817"/>
                </a:lnTo>
                <a:lnTo>
                  <a:pt x="6926" y="11808"/>
                </a:lnTo>
                <a:lnTo>
                  <a:pt x="6917" y="11808"/>
                </a:lnTo>
                <a:lnTo>
                  <a:pt x="6908" y="11808"/>
                </a:lnTo>
                <a:lnTo>
                  <a:pt x="6908" y="11817"/>
                </a:lnTo>
                <a:lnTo>
                  <a:pt x="6908" y="11825"/>
                </a:lnTo>
                <a:lnTo>
                  <a:pt x="6908" y="11834"/>
                </a:lnTo>
                <a:lnTo>
                  <a:pt x="6899" y="11834"/>
                </a:lnTo>
                <a:lnTo>
                  <a:pt x="6890" y="11834"/>
                </a:lnTo>
                <a:lnTo>
                  <a:pt x="6881" y="11834"/>
                </a:lnTo>
                <a:lnTo>
                  <a:pt x="6881" y="11843"/>
                </a:lnTo>
                <a:lnTo>
                  <a:pt x="6873" y="11852"/>
                </a:lnTo>
                <a:close/>
                <a:moveTo>
                  <a:pt x="6837" y="11878"/>
                </a:moveTo>
                <a:lnTo>
                  <a:pt x="6846" y="11870"/>
                </a:lnTo>
                <a:lnTo>
                  <a:pt x="6837" y="11870"/>
                </a:lnTo>
                <a:close/>
                <a:moveTo>
                  <a:pt x="9713" y="12805"/>
                </a:moveTo>
                <a:lnTo>
                  <a:pt x="9722" y="12796"/>
                </a:lnTo>
                <a:lnTo>
                  <a:pt x="9713" y="12805"/>
                </a:lnTo>
                <a:lnTo>
                  <a:pt x="9705" y="12805"/>
                </a:lnTo>
                <a:lnTo>
                  <a:pt x="9705" y="12796"/>
                </a:lnTo>
                <a:lnTo>
                  <a:pt x="9705" y="12787"/>
                </a:lnTo>
                <a:lnTo>
                  <a:pt x="9696" y="12779"/>
                </a:lnTo>
                <a:lnTo>
                  <a:pt x="9687" y="12770"/>
                </a:lnTo>
                <a:lnTo>
                  <a:pt x="9678" y="12779"/>
                </a:lnTo>
                <a:lnTo>
                  <a:pt x="9669" y="12770"/>
                </a:lnTo>
                <a:lnTo>
                  <a:pt x="9660" y="12770"/>
                </a:lnTo>
                <a:lnTo>
                  <a:pt x="9669" y="12761"/>
                </a:lnTo>
                <a:lnTo>
                  <a:pt x="9660" y="12752"/>
                </a:lnTo>
                <a:lnTo>
                  <a:pt x="9652" y="12752"/>
                </a:lnTo>
                <a:lnTo>
                  <a:pt x="9643" y="12752"/>
                </a:lnTo>
                <a:lnTo>
                  <a:pt x="9634" y="12752"/>
                </a:lnTo>
                <a:lnTo>
                  <a:pt x="9625" y="12752"/>
                </a:lnTo>
                <a:lnTo>
                  <a:pt x="9608" y="12743"/>
                </a:lnTo>
                <a:lnTo>
                  <a:pt x="9599" y="12743"/>
                </a:lnTo>
                <a:lnTo>
                  <a:pt x="9572" y="12743"/>
                </a:lnTo>
                <a:lnTo>
                  <a:pt x="9563" y="12743"/>
                </a:lnTo>
                <a:lnTo>
                  <a:pt x="9572" y="12743"/>
                </a:lnTo>
                <a:lnTo>
                  <a:pt x="9590" y="12752"/>
                </a:lnTo>
                <a:lnTo>
                  <a:pt x="9590" y="12761"/>
                </a:lnTo>
                <a:lnTo>
                  <a:pt x="9599" y="12761"/>
                </a:lnTo>
                <a:lnTo>
                  <a:pt x="9625" y="12770"/>
                </a:lnTo>
                <a:lnTo>
                  <a:pt x="9634" y="12779"/>
                </a:lnTo>
                <a:lnTo>
                  <a:pt x="9643" y="12779"/>
                </a:lnTo>
                <a:lnTo>
                  <a:pt x="9652" y="12779"/>
                </a:lnTo>
                <a:lnTo>
                  <a:pt x="9652" y="12787"/>
                </a:lnTo>
                <a:lnTo>
                  <a:pt x="9660" y="12787"/>
                </a:lnTo>
                <a:lnTo>
                  <a:pt x="9669" y="12796"/>
                </a:lnTo>
                <a:lnTo>
                  <a:pt x="9678" y="12796"/>
                </a:lnTo>
                <a:lnTo>
                  <a:pt x="9678" y="12805"/>
                </a:lnTo>
                <a:lnTo>
                  <a:pt x="9687" y="12814"/>
                </a:lnTo>
                <a:lnTo>
                  <a:pt x="9696" y="12823"/>
                </a:lnTo>
                <a:lnTo>
                  <a:pt x="9705" y="12831"/>
                </a:lnTo>
                <a:lnTo>
                  <a:pt x="9713" y="12831"/>
                </a:lnTo>
                <a:lnTo>
                  <a:pt x="9722" y="12823"/>
                </a:lnTo>
                <a:lnTo>
                  <a:pt x="9713" y="12814"/>
                </a:lnTo>
                <a:close/>
                <a:moveTo>
                  <a:pt x="9114" y="10069"/>
                </a:moveTo>
                <a:lnTo>
                  <a:pt x="9105" y="10069"/>
                </a:lnTo>
                <a:lnTo>
                  <a:pt x="9096" y="10078"/>
                </a:lnTo>
                <a:lnTo>
                  <a:pt x="9105" y="10078"/>
                </a:lnTo>
                <a:lnTo>
                  <a:pt x="9114" y="10078"/>
                </a:lnTo>
                <a:close/>
                <a:moveTo>
                  <a:pt x="9519" y="9301"/>
                </a:moveTo>
                <a:lnTo>
                  <a:pt x="9511" y="9301"/>
                </a:lnTo>
                <a:lnTo>
                  <a:pt x="9511" y="9310"/>
                </a:lnTo>
                <a:lnTo>
                  <a:pt x="9511" y="9319"/>
                </a:lnTo>
                <a:lnTo>
                  <a:pt x="9511" y="9310"/>
                </a:lnTo>
                <a:close/>
                <a:moveTo>
                  <a:pt x="9034" y="10122"/>
                </a:moveTo>
                <a:lnTo>
                  <a:pt x="9025" y="10122"/>
                </a:lnTo>
                <a:lnTo>
                  <a:pt x="9016" y="10131"/>
                </a:lnTo>
                <a:lnTo>
                  <a:pt x="9025" y="10131"/>
                </a:lnTo>
                <a:lnTo>
                  <a:pt x="9034" y="10131"/>
                </a:lnTo>
                <a:close/>
                <a:moveTo>
                  <a:pt x="4526" y="6742"/>
                </a:moveTo>
                <a:lnTo>
                  <a:pt x="4517" y="6742"/>
                </a:lnTo>
                <a:lnTo>
                  <a:pt x="4517" y="6751"/>
                </a:lnTo>
                <a:lnTo>
                  <a:pt x="4526" y="6751"/>
                </a:lnTo>
                <a:close/>
                <a:moveTo>
                  <a:pt x="2100" y="9001"/>
                </a:moveTo>
                <a:lnTo>
                  <a:pt x="2091" y="9001"/>
                </a:lnTo>
                <a:lnTo>
                  <a:pt x="2091" y="9010"/>
                </a:lnTo>
                <a:lnTo>
                  <a:pt x="2100" y="9010"/>
                </a:lnTo>
                <a:close/>
                <a:moveTo>
                  <a:pt x="2135" y="9081"/>
                </a:moveTo>
                <a:lnTo>
                  <a:pt x="2126" y="9081"/>
                </a:lnTo>
                <a:close/>
                <a:moveTo>
                  <a:pt x="2135" y="9063"/>
                </a:moveTo>
                <a:lnTo>
                  <a:pt x="2126" y="9063"/>
                </a:lnTo>
                <a:lnTo>
                  <a:pt x="2126" y="9072"/>
                </a:lnTo>
                <a:lnTo>
                  <a:pt x="2135" y="9072"/>
                </a:lnTo>
                <a:lnTo>
                  <a:pt x="2153" y="9072"/>
                </a:lnTo>
                <a:lnTo>
                  <a:pt x="2153" y="9063"/>
                </a:lnTo>
                <a:close/>
                <a:moveTo>
                  <a:pt x="2056" y="9036"/>
                </a:moveTo>
                <a:lnTo>
                  <a:pt x="2056" y="9045"/>
                </a:lnTo>
                <a:lnTo>
                  <a:pt x="2064" y="9045"/>
                </a:lnTo>
                <a:lnTo>
                  <a:pt x="2064" y="9036"/>
                </a:lnTo>
                <a:close/>
                <a:moveTo>
                  <a:pt x="2020" y="9654"/>
                </a:moveTo>
                <a:lnTo>
                  <a:pt x="2012" y="9663"/>
                </a:lnTo>
                <a:lnTo>
                  <a:pt x="2003" y="9663"/>
                </a:lnTo>
                <a:lnTo>
                  <a:pt x="2003" y="9672"/>
                </a:lnTo>
                <a:lnTo>
                  <a:pt x="2012" y="9672"/>
                </a:lnTo>
                <a:lnTo>
                  <a:pt x="2003" y="9672"/>
                </a:lnTo>
                <a:lnTo>
                  <a:pt x="2003" y="9663"/>
                </a:lnTo>
                <a:lnTo>
                  <a:pt x="2012" y="9663"/>
                </a:lnTo>
                <a:close/>
                <a:moveTo>
                  <a:pt x="2064" y="9001"/>
                </a:moveTo>
                <a:lnTo>
                  <a:pt x="2064" y="8992"/>
                </a:lnTo>
                <a:lnTo>
                  <a:pt x="2047" y="8992"/>
                </a:lnTo>
                <a:lnTo>
                  <a:pt x="2047" y="9001"/>
                </a:lnTo>
                <a:lnTo>
                  <a:pt x="2056" y="9001"/>
                </a:lnTo>
                <a:close/>
                <a:moveTo>
                  <a:pt x="2603" y="3680"/>
                </a:moveTo>
                <a:lnTo>
                  <a:pt x="2594" y="3671"/>
                </a:lnTo>
                <a:lnTo>
                  <a:pt x="2594" y="3680"/>
                </a:lnTo>
                <a:lnTo>
                  <a:pt x="2585" y="3689"/>
                </a:lnTo>
                <a:lnTo>
                  <a:pt x="2585" y="3698"/>
                </a:lnTo>
                <a:lnTo>
                  <a:pt x="2594" y="3698"/>
                </a:lnTo>
                <a:lnTo>
                  <a:pt x="2603" y="3698"/>
                </a:lnTo>
                <a:lnTo>
                  <a:pt x="2611" y="3698"/>
                </a:lnTo>
                <a:lnTo>
                  <a:pt x="2611" y="3689"/>
                </a:lnTo>
                <a:close/>
                <a:moveTo>
                  <a:pt x="2161" y="9116"/>
                </a:moveTo>
                <a:lnTo>
                  <a:pt x="2161" y="9125"/>
                </a:lnTo>
                <a:lnTo>
                  <a:pt x="2170" y="9125"/>
                </a:lnTo>
                <a:lnTo>
                  <a:pt x="2170" y="9116"/>
                </a:lnTo>
                <a:close/>
                <a:moveTo>
                  <a:pt x="2285" y="9698"/>
                </a:moveTo>
                <a:lnTo>
                  <a:pt x="2285" y="9707"/>
                </a:lnTo>
                <a:close/>
                <a:moveTo>
                  <a:pt x="2497" y="3619"/>
                </a:moveTo>
                <a:lnTo>
                  <a:pt x="2514" y="3619"/>
                </a:lnTo>
                <a:lnTo>
                  <a:pt x="2514" y="3610"/>
                </a:lnTo>
                <a:lnTo>
                  <a:pt x="2506" y="3601"/>
                </a:lnTo>
                <a:lnTo>
                  <a:pt x="2514" y="3601"/>
                </a:lnTo>
                <a:lnTo>
                  <a:pt x="2514" y="3592"/>
                </a:lnTo>
                <a:lnTo>
                  <a:pt x="2514" y="3583"/>
                </a:lnTo>
                <a:lnTo>
                  <a:pt x="2506" y="3574"/>
                </a:lnTo>
                <a:lnTo>
                  <a:pt x="2488" y="3557"/>
                </a:lnTo>
                <a:lnTo>
                  <a:pt x="2488" y="3548"/>
                </a:lnTo>
                <a:lnTo>
                  <a:pt x="2488" y="3539"/>
                </a:lnTo>
                <a:lnTo>
                  <a:pt x="2497" y="3539"/>
                </a:lnTo>
                <a:lnTo>
                  <a:pt x="2497" y="3548"/>
                </a:lnTo>
                <a:lnTo>
                  <a:pt x="2497" y="3557"/>
                </a:lnTo>
                <a:lnTo>
                  <a:pt x="2506" y="3566"/>
                </a:lnTo>
                <a:lnTo>
                  <a:pt x="2514" y="3583"/>
                </a:lnTo>
                <a:lnTo>
                  <a:pt x="2523" y="3583"/>
                </a:lnTo>
                <a:lnTo>
                  <a:pt x="2514" y="3574"/>
                </a:lnTo>
                <a:lnTo>
                  <a:pt x="2514" y="3566"/>
                </a:lnTo>
                <a:lnTo>
                  <a:pt x="2514" y="3557"/>
                </a:lnTo>
                <a:lnTo>
                  <a:pt x="2506" y="3548"/>
                </a:lnTo>
                <a:lnTo>
                  <a:pt x="2488" y="3530"/>
                </a:lnTo>
                <a:lnTo>
                  <a:pt x="2479" y="3530"/>
                </a:lnTo>
                <a:lnTo>
                  <a:pt x="2461" y="3530"/>
                </a:lnTo>
                <a:lnTo>
                  <a:pt x="2453" y="3521"/>
                </a:lnTo>
                <a:lnTo>
                  <a:pt x="2444" y="3513"/>
                </a:lnTo>
                <a:lnTo>
                  <a:pt x="2444" y="3504"/>
                </a:lnTo>
                <a:lnTo>
                  <a:pt x="2435" y="3513"/>
                </a:lnTo>
                <a:lnTo>
                  <a:pt x="2444" y="3513"/>
                </a:lnTo>
                <a:lnTo>
                  <a:pt x="2444" y="3521"/>
                </a:lnTo>
                <a:lnTo>
                  <a:pt x="2444" y="3530"/>
                </a:lnTo>
                <a:lnTo>
                  <a:pt x="2453" y="3539"/>
                </a:lnTo>
                <a:lnTo>
                  <a:pt x="2453" y="3548"/>
                </a:lnTo>
                <a:lnTo>
                  <a:pt x="2453" y="3574"/>
                </a:lnTo>
                <a:lnTo>
                  <a:pt x="2461" y="3583"/>
                </a:lnTo>
                <a:lnTo>
                  <a:pt x="2461" y="3592"/>
                </a:lnTo>
                <a:lnTo>
                  <a:pt x="2470" y="3601"/>
                </a:lnTo>
                <a:lnTo>
                  <a:pt x="2470" y="3610"/>
                </a:lnTo>
                <a:lnTo>
                  <a:pt x="2461" y="3627"/>
                </a:lnTo>
                <a:lnTo>
                  <a:pt x="2461" y="3636"/>
                </a:lnTo>
                <a:lnTo>
                  <a:pt x="2461" y="3645"/>
                </a:lnTo>
                <a:lnTo>
                  <a:pt x="2470" y="3645"/>
                </a:lnTo>
                <a:lnTo>
                  <a:pt x="2479" y="3645"/>
                </a:lnTo>
                <a:lnTo>
                  <a:pt x="2488" y="3636"/>
                </a:lnTo>
                <a:close/>
                <a:moveTo>
                  <a:pt x="2461" y="3671"/>
                </a:moveTo>
                <a:lnTo>
                  <a:pt x="2461" y="3663"/>
                </a:lnTo>
                <a:lnTo>
                  <a:pt x="2453" y="3645"/>
                </a:lnTo>
                <a:lnTo>
                  <a:pt x="2444" y="3636"/>
                </a:lnTo>
                <a:lnTo>
                  <a:pt x="2444" y="3627"/>
                </a:lnTo>
                <a:lnTo>
                  <a:pt x="2435" y="3610"/>
                </a:lnTo>
                <a:lnTo>
                  <a:pt x="2426" y="3610"/>
                </a:lnTo>
                <a:lnTo>
                  <a:pt x="2426" y="3601"/>
                </a:lnTo>
                <a:lnTo>
                  <a:pt x="2409" y="3592"/>
                </a:lnTo>
                <a:lnTo>
                  <a:pt x="2400" y="3592"/>
                </a:lnTo>
                <a:lnTo>
                  <a:pt x="2391" y="3610"/>
                </a:lnTo>
                <a:lnTo>
                  <a:pt x="2382" y="3619"/>
                </a:lnTo>
                <a:lnTo>
                  <a:pt x="2373" y="3619"/>
                </a:lnTo>
                <a:lnTo>
                  <a:pt x="2373" y="3627"/>
                </a:lnTo>
                <a:lnTo>
                  <a:pt x="2373" y="3636"/>
                </a:lnTo>
                <a:lnTo>
                  <a:pt x="2373" y="3645"/>
                </a:lnTo>
                <a:lnTo>
                  <a:pt x="2382" y="3645"/>
                </a:lnTo>
                <a:lnTo>
                  <a:pt x="2391" y="3645"/>
                </a:lnTo>
                <a:lnTo>
                  <a:pt x="2400" y="3627"/>
                </a:lnTo>
                <a:lnTo>
                  <a:pt x="2409" y="3627"/>
                </a:lnTo>
                <a:lnTo>
                  <a:pt x="2409" y="3645"/>
                </a:lnTo>
                <a:lnTo>
                  <a:pt x="2417" y="3645"/>
                </a:lnTo>
                <a:lnTo>
                  <a:pt x="2409" y="3654"/>
                </a:lnTo>
                <a:lnTo>
                  <a:pt x="2409" y="3663"/>
                </a:lnTo>
                <a:lnTo>
                  <a:pt x="2409" y="3671"/>
                </a:lnTo>
                <a:lnTo>
                  <a:pt x="2417" y="3671"/>
                </a:lnTo>
                <a:lnTo>
                  <a:pt x="2426" y="3671"/>
                </a:lnTo>
                <a:lnTo>
                  <a:pt x="2426" y="3680"/>
                </a:lnTo>
                <a:lnTo>
                  <a:pt x="2435" y="3689"/>
                </a:lnTo>
                <a:lnTo>
                  <a:pt x="2444" y="3680"/>
                </a:lnTo>
                <a:lnTo>
                  <a:pt x="2444" y="3689"/>
                </a:lnTo>
                <a:lnTo>
                  <a:pt x="2435" y="3689"/>
                </a:lnTo>
                <a:lnTo>
                  <a:pt x="2435" y="3698"/>
                </a:lnTo>
                <a:lnTo>
                  <a:pt x="2435" y="3707"/>
                </a:lnTo>
                <a:lnTo>
                  <a:pt x="2444" y="3724"/>
                </a:lnTo>
                <a:lnTo>
                  <a:pt x="2453" y="3724"/>
                </a:lnTo>
                <a:lnTo>
                  <a:pt x="2453" y="3733"/>
                </a:lnTo>
                <a:lnTo>
                  <a:pt x="2461" y="3733"/>
                </a:lnTo>
                <a:lnTo>
                  <a:pt x="2461" y="3724"/>
                </a:lnTo>
                <a:lnTo>
                  <a:pt x="2461" y="3707"/>
                </a:lnTo>
                <a:lnTo>
                  <a:pt x="2461" y="3698"/>
                </a:lnTo>
                <a:lnTo>
                  <a:pt x="2461" y="3689"/>
                </a:lnTo>
                <a:lnTo>
                  <a:pt x="2461" y="3680"/>
                </a:lnTo>
                <a:close/>
                <a:moveTo>
                  <a:pt x="2488" y="3521"/>
                </a:moveTo>
                <a:lnTo>
                  <a:pt x="2479" y="3513"/>
                </a:lnTo>
                <a:lnTo>
                  <a:pt x="2470" y="3513"/>
                </a:lnTo>
                <a:lnTo>
                  <a:pt x="2461" y="3513"/>
                </a:lnTo>
                <a:lnTo>
                  <a:pt x="2461" y="3521"/>
                </a:lnTo>
                <a:lnTo>
                  <a:pt x="2470" y="3521"/>
                </a:lnTo>
                <a:close/>
                <a:moveTo>
                  <a:pt x="2620" y="3760"/>
                </a:moveTo>
                <a:lnTo>
                  <a:pt x="2629" y="3760"/>
                </a:lnTo>
                <a:lnTo>
                  <a:pt x="2638" y="3760"/>
                </a:lnTo>
                <a:lnTo>
                  <a:pt x="2647" y="3760"/>
                </a:lnTo>
                <a:lnTo>
                  <a:pt x="2647" y="3742"/>
                </a:lnTo>
                <a:lnTo>
                  <a:pt x="2647" y="3733"/>
                </a:lnTo>
                <a:lnTo>
                  <a:pt x="2638" y="3716"/>
                </a:lnTo>
                <a:lnTo>
                  <a:pt x="2629" y="3707"/>
                </a:lnTo>
                <a:lnTo>
                  <a:pt x="2620" y="3716"/>
                </a:lnTo>
                <a:lnTo>
                  <a:pt x="2611" y="3724"/>
                </a:lnTo>
                <a:lnTo>
                  <a:pt x="2611" y="3733"/>
                </a:lnTo>
                <a:lnTo>
                  <a:pt x="2603" y="3733"/>
                </a:lnTo>
                <a:lnTo>
                  <a:pt x="2603" y="3742"/>
                </a:lnTo>
                <a:lnTo>
                  <a:pt x="2603" y="3751"/>
                </a:lnTo>
                <a:lnTo>
                  <a:pt x="2611" y="3751"/>
                </a:lnTo>
                <a:lnTo>
                  <a:pt x="2620" y="3751"/>
                </a:lnTo>
                <a:lnTo>
                  <a:pt x="2629" y="3751"/>
                </a:lnTo>
                <a:close/>
                <a:moveTo>
                  <a:pt x="2329" y="9716"/>
                </a:moveTo>
                <a:lnTo>
                  <a:pt x="2338" y="9725"/>
                </a:lnTo>
                <a:lnTo>
                  <a:pt x="2338" y="9716"/>
                </a:lnTo>
                <a:close/>
                <a:moveTo>
                  <a:pt x="2003" y="9690"/>
                </a:moveTo>
                <a:lnTo>
                  <a:pt x="1994" y="9681"/>
                </a:lnTo>
                <a:lnTo>
                  <a:pt x="1994" y="9690"/>
                </a:lnTo>
                <a:lnTo>
                  <a:pt x="2003" y="9690"/>
                </a:lnTo>
                <a:lnTo>
                  <a:pt x="2003" y="9698"/>
                </a:lnTo>
                <a:close/>
                <a:moveTo>
                  <a:pt x="2391" y="3601"/>
                </a:moveTo>
                <a:lnTo>
                  <a:pt x="2391" y="3583"/>
                </a:lnTo>
                <a:lnTo>
                  <a:pt x="2400" y="3583"/>
                </a:lnTo>
                <a:lnTo>
                  <a:pt x="2417" y="3592"/>
                </a:lnTo>
                <a:lnTo>
                  <a:pt x="2426" y="3592"/>
                </a:lnTo>
                <a:lnTo>
                  <a:pt x="2435" y="3601"/>
                </a:lnTo>
                <a:lnTo>
                  <a:pt x="2444" y="3592"/>
                </a:lnTo>
                <a:lnTo>
                  <a:pt x="2444" y="3583"/>
                </a:lnTo>
                <a:lnTo>
                  <a:pt x="2435" y="3574"/>
                </a:lnTo>
                <a:lnTo>
                  <a:pt x="2417" y="3574"/>
                </a:lnTo>
                <a:lnTo>
                  <a:pt x="2409" y="3566"/>
                </a:lnTo>
                <a:lnTo>
                  <a:pt x="2417" y="3566"/>
                </a:lnTo>
                <a:lnTo>
                  <a:pt x="2426" y="3566"/>
                </a:lnTo>
                <a:lnTo>
                  <a:pt x="2435" y="3566"/>
                </a:lnTo>
                <a:lnTo>
                  <a:pt x="2435" y="3548"/>
                </a:lnTo>
                <a:lnTo>
                  <a:pt x="2435" y="3539"/>
                </a:lnTo>
                <a:lnTo>
                  <a:pt x="2426" y="3530"/>
                </a:lnTo>
                <a:lnTo>
                  <a:pt x="2409" y="3530"/>
                </a:lnTo>
                <a:lnTo>
                  <a:pt x="2400" y="3530"/>
                </a:lnTo>
                <a:lnTo>
                  <a:pt x="2391" y="3548"/>
                </a:lnTo>
                <a:lnTo>
                  <a:pt x="2382" y="3539"/>
                </a:lnTo>
                <a:lnTo>
                  <a:pt x="2391" y="3539"/>
                </a:lnTo>
                <a:lnTo>
                  <a:pt x="2391" y="3530"/>
                </a:lnTo>
                <a:lnTo>
                  <a:pt x="2382" y="3521"/>
                </a:lnTo>
                <a:lnTo>
                  <a:pt x="2373" y="3513"/>
                </a:lnTo>
                <a:lnTo>
                  <a:pt x="2373" y="3521"/>
                </a:lnTo>
                <a:lnTo>
                  <a:pt x="2364" y="3521"/>
                </a:lnTo>
                <a:lnTo>
                  <a:pt x="2356" y="3521"/>
                </a:lnTo>
                <a:lnTo>
                  <a:pt x="2347" y="3530"/>
                </a:lnTo>
                <a:lnTo>
                  <a:pt x="2338" y="3521"/>
                </a:lnTo>
                <a:lnTo>
                  <a:pt x="2329" y="3530"/>
                </a:lnTo>
                <a:lnTo>
                  <a:pt x="2320" y="3530"/>
                </a:lnTo>
                <a:lnTo>
                  <a:pt x="2320" y="3539"/>
                </a:lnTo>
                <a:lnTo>
                  <a:pt x="2320" y="3548"/>
                </a:lnTo>
                <a:lnTo>
                  <a:pt x="2329" y="3557"/>
                </a:lnTo>
                <a:lnTo>
                  <a:pt x="2329" y="3566"/>
                </a:lnTo>
                <a:lnTo>
                  <a:pt x="2356" y="3583"/>
                </a:lnTo>
                <a:lnTo>
                  <a:pt x="2364" y="3592"/>
                </a:lnTo>
                <a:lnTo>
                  <a:pt x="2364" y="3601"/>
                </a:lnTo>
                <a:lnTo>
                  <a:pt x="2382" y="3610"/>
                </a:lnTo>
                <a:close/>
                <a:moveTo>
                  <a:pt x="2170" y="9893"/>
                </a:moveTo>
                <a:lnTo>
                  <a:pt x="2179" y="9893"/>
                </a:lnTo>
                <a:lnTo>
                  <a:pt x="2170" y="9901"/>
                </a:lnTo>
                <a:lnTo>
                  <a:pt x="2179" y="9901"/>
                </a:lnTo>
                <a:lnTo>
                  <a:pt x="2179" y="9893"/>
                </a:lnTo>
                <a:close/>
                <a:moveTo>
                  <a:pt x="2012" y="9707"/>
                </a:moveTo>
                <a:lnTo>
                  <a:pt x="2020" y="9716"/>
                </a:lnTo>
                <a:lnTo>
                  <a:pt x="2020" y="9707"/>
                </a:lnTo>
                <a:close/>
                <a:moveTo>
                  <a:pt x="1473" y="3239"/>
                </a:moveTo>
                <a:lnTo>
                  <a:pt x="1482" y="3239"/>
                </a:lnTo>
                <a:lnTo>
                  <a:pt x="1482" y="3230"/>
                </a:lnTo>
                <a:lnTo>
                  <a:pt x="1473" y="3221"/>
                </a:lnTo>
                <a:lnTo>
                  <a:pt x="1473" y="3230"/>
                </a:lnTo>
                <a:close/>
                <a:moveTo>
                  <a:pt x="1465" y="3318"/>
                </a:moveTo>
                <a:lnTo>
                  <a:pt x="1456" y="3318"/>
                </a:lnTo>
                <a:lnTo>
                  <a:pt x="1473" y="3327"/>
                </a:lnTo>
                <a:lnTo>
                  <a:pt x="1473" y="3318"/>
                </a:lnTo>
                <a:lnTo>
                  <a:pt x="1482" y="3318"/>
                </a:lnTo>
                <a:lnTo>
                  <a:pt x="1473" y="3310"/>
                </a:lnTo>
                <a:close/>
                <a:moveTo>
                  <a:pt x="1385" y="9654"/>
                </a:moveTo>
                <a:lnTo>
                  <a:pt x="1376" y="9645"/>
                </a:lnTo>
                <a:lnTo>
                  <a:pt x="1367" y="9645"/>
                </a:lnTo>
                <a:lnTo>
                  <a:pt x="1359" y="9645"/>
                </a:lnTo>
                <a:lnTo>
                  <a:pt x="1359" y="9654"/>
                </a:lnTo>
                <a:lnTo>
                  <a:pt x="1359" y="9663"/>
                </a:lnTo>
                <a:lnTo>
                  <a:pt x="1367" y="9663"/>
                </a:lnTo>
                <a:lnTo>
                  <a:pt x="1376" y="9663"/>
                </a:lnTo>
                <a:lnTo>
                  <a:pt x="1385" y="9663"/>
                </a:lnTo>
                <a:lnTo>
                  <a:pt x="1385" y="9672"/>
                </a:lnTo>
                <a:lnTo>
                  <a:pt x="1394" y="9672"/>
                </a:lnTo>
                <a:lnTo>
                  <a:pt x="1394" y="9663"/>
                </a:lnTo>
                <a:close/>
                <a:moveTo>
                  <a:pt x="1544" y="3292"/>
                </a:moveTo>
                <a:lnTo>
                  <a:pt x="1535" y="3292"/>
                </a:lnTo>
                <a:lnTo>
                  <a:pt x="1526" y="3310"/>
                </a:lnTo>
                <a:lnTo>
                  <a:pt x="1517" y="3318"/>
                </a:lnTo>
                <a:lnTo>
                  <a:pt x="1509" y="3327"/>
                </a:lnTo>
                <a:lnTo>
                  <a:pt x="1500" y="3336"/>
                </a:lnTo>
                <a:lnTo>
                  <a:pt x="1491" y="3336"/>
                </a:lnTo>
                <a:lnTo>
                  <a:pt x="1491" y="3345"/>
                </a:lnTo>
                <a:lnTo>
                  <a:pt x="1491" y="3354"/>
                </a:lnTo>
                <a:lnTo>
                  <a:pt x="1500" y="3345"/>
                </a:lnTo>
                <a:lnTo>
                  <a:pt x="1509" y="3345"/>
                </a:lnTo>
                <a:lnTo>
                  <a:pt x="1517" y="3336"/>
                </a:lnTo>
                <a:lnTo>
                  <a:pt x="1526" y="3327"/>
                </a:lnTo>
                <a:lnTo>
                  <a:pt x="1526" y="3318"/>
                </a:lnTo>
                <a:lnTo>
                  <a:pt x="1553" y="3301"/>
                </a:lnTo>
                <a:lnTo>
                  <a:pt x="1553" y="3292"/>
                </a:lnTo>
                <a:close/>
                <a:moveTo>
                  <a:pt x="1500" y="3274"/>
                </a:moveTo>
                <a:lnTo>
                  <a:pt x="1500" y="3283"/>
                </a:lnTo>
                <a:lnTo>
                  <a:pt x="1491" y="3274"/>
                </a:lnTo>
                <a:lnTo>
                  <a:pt x="1491" y="3283"/>
                </a:lnTo>
                <a:lnTo>
                  <a:pt x="1491" y="3292"/>
                </a:lnTo>
                <a:lnTo>
                  <a:pt x="1482" y="3292"/>
                </a:lnTo>
                <a:lnTo>
                  <a:pt x="1491" y="3301"/>
                </a:lnTo>
                <a:lnTo>
                  <a:pt x="1491" y="3310"/>
                </a:lnTo>
                <a:lnTo>
                  <a:pt x="1500" y="3310"/>
                </a:lnTo>
                <a:lnTo>
                  <a:pt x="1500" y="3301"/>
                </a:lnTo>
                <a:lnTo>
                  <a:pt x="1500" y="3292"/>
                </a:lnTo>
                <a:lnTo>
                  <a:pt x="1500" y="3283"/>
                </a:lnTo>
                <a:close/>
                <a:moveTo>
                  <a:pt x="1341" y="9637"/>
                </a:moveTo>
                <a:lnTo>
                  <a:pt x="1341" y="9645"/>
                </a:lnTo>
                <a:lnTo>
                  <a:pt x="1350" y="9645"/>
                </a:lnTo>
                <a:close/>
                <a:moveTo>
                  <a:pt x="1226" y="9584"/>
                </a:moveTo>
                <a:lnTo>
                  <a:pt x="1226" y="9575"/>
                </a:lnTo>
                <a:lnTo>
                  <a:pt x="1217" y="9575"/>
                </a:lnTo>
                <a:close/>
                <a:moveTo>
                  <a:pt x="1226" y="9584"/>
                </a:moveTo>
                <a:lnTo>
                  <a:pt x="1226" y="9592"/>
                </a:lnTo>
                <a:lnTo>
                  <a:pt x="1235" y="9592"/>
                </a:lnTo>
                <a:lnTo>
                  <a:pt x="1226" y="9592"/>
                </a:lnTo>
                <a:close/>
                <a:moveTo>
                  <a:pt x="1738" y="3336"/>
                </a:moveTo>
                <a:lnTo>
                  <a:pt x="1729" y="3345"/>
                </a:lnTo>
                <a:lnTo>
                  <a:pt x="1747" y="3336"/>
                </a:lnTo>
                <a:lnTo>
                  <a:pt x="1756" y="3327"/>
                </a:lnTo>
                <a:lnTo>
                  <a:pt x="1747" y="3327"/>
                </a:lnTo>
                <a:close/>
                <a:moveTo>
                  <a:pt x="1800" y="9575"/>
                </a:moveTo>
                <a:lnTo>
                  <a:pt x="1791" y="9575"/>
                </a:lnTo>
                <a:close/>
                <a:moveTo>
                  <a:pt x="1614" y="3283"/>
                </a:moveTo>
                <a:lnTo>
                  <a:pt x="1597" y="3283"/>
                </a:lnTo>
                <a:lnTo>
                  <a:pt x="1597" y="3274"/>
                </a:lnTo>
                <a:lnTo>
                  <a:pt x="1588" y="3274"/>
                </a:lnTo>
                <a:lnTo>
                  <a:pt x="1579" y="3274"/>
                </a:lnTo>
                <a:lnTo>
                  <a:pt x="1579" y="3283"/>
                </a:lnTo>
                <a:lnTo>
                  <a:pt x="1570" y="3283"/>
                </a:lnTo>
                <a:lnTo>
                  <a:pt x="1579" y="3292"/>
                </a:lnTo>
                <a:lnTo>
                  <a:pt x="1579" y="3301"/>
                </a:lnTo>
                <a:lnTo>
                  <a:pt x="1597" y="3292"/>
                </a:lnTo>
                <a:close/>
                <a:moveTo>
                  <a:pt x="1809" y="9575"/>
                </a:moveTo>
                <a:lnTo>
                  <a:pt x="1817" y="9584"/>
                </a:lnTo>
                <a:lnTo>
                  <a:pt x="1817" y="9575"/>
                </a:lnTo>
                <a:close/>
                <a:moveTo>
                  <a:pt x="1879" y="9540"/>
                </a:moveTo>
                <a:lnTo>
                  <a:pt x="1888" y="9531"/>
                </a:lnTo>
                <a:lnTo>
                  <a:pt x="1879" y="9531"/>
                </a:lnTo>
                <a:close/>
                <a:moveTo>
                  <a:pt x="1659" y="9548"/>
                </a:moveTo>
                <a:lnTo>
                  <a:pt x="1659" y="9540"/>
                </a:lnTo>
                <a:lnTo>
                  <a:pt x="1650" y="9540"/>
                </a:lnTo>
                <a:lnTo>
                  <a:pt x="1659" y="9548"/>
                </a:lnTo>
                <a:lnTo>
                  <a:pt x="1659" y="9557"/>
                </a:lnTo>
                <a:lnTo>
                  <a:pt x="1667" y="9557"/>
                </a:lnTo>
                <a:close/>
                <a:moveTo>
                  <a:pt x="1685" y="9513"/>
                </a:moveTo>
                <a:lnTo>
                  <a:pt x="1694" y="9522"/>
                </a:lnTo>
                <a:close/>
                <a:moveTo>
                  <a:pt x="1694" y="3292"/>
                </a:moveTo>
                <a:lnTo>
                  <a:pt x="1694" y="3283"/>
                </a:lnTo>
                <a:lnTo>
                  <a:pt x="1685" y="3283"/>
                </a:lnTo>
                <a:lnTo>
                  <a:pt x="1676" y="3292"/>
                </a:lnTo>
                <a:lnTo>
                  <a:pt x="1685" y="3292"/>
                </a:lnTo>
                <a:close/>
                <a:moveTo>
                  <a:pt x="3291" y="4457"/>
                </a:moveTo>
                <a:lnTo>
                  <a:pt x="3282" y="4448"/>
                </a:lnTo>
                <a:lnTo>
                  <a:pt x="3264" y="4439"/>
                </a:lnTo>
                <a:lnTo>
                  <a:pt x="3264" y="4448"/>
                </a:lnTo>
                <a:lnTo>
                  <a:pt x="3273" y="4457"/>
                </a:lnTo>
                <a:close/>
                <a:moveTo>
                  <a:pt x="3211" y="4492"/>
                </a:moveTo>
                <a:lnTo>
                  <a:pt x="3238" y="4501"/>
                </a:lnTo>
                <a:lnTo>
                  <a:pt x="3247" y="4510"/>
                </a:lnTo>
                <a:lnTo>
                  <a:pt x="3273" y="4510"/>
                </a:lnTo>
                <a:lnTo>
                  <a:pt x="3282" y="4501"/>
                </a:lnTo>
                <a:lnTo>
                  <a:pt x="3291" y="4501"/>
                </a:lnTo>
                <a:lnTo>
                  <a:pt x="3300" y="4501"/>
                </a:lnTo>
                <a:lnTo>
                  <a:pt x="3291" y="4483"/>
                </a:lnTo>
                <a:lnTo>
                  <a:pt x="3291" y="4475"/>
                </a:lnTo>
                <a:lnTo>
                  <a:pt x="3282" y="4475"/>
                </a:lnTo>
                <a:lnTo>
                  <a:pt x="3282" y="4483"/>
                </a:lnTo>
                <a:lnTo>
                  <a:pt x="3273" y="4466"/>
                </a:lnTo>
                <a:lnTo>
                  <a:pt x="3264" y="4448"/>
                </a:lnTo>
                <a:lnTo>
                  <a:pt x="3255" y="4439"/>
                </a:lnTo>
                <a:lnTo>
                  <a:pt x="3247" y="4430"/>
                </a:lnTo>
                <a:lnTo>
                  <a:pt x="3229" y="4422"/>
                </a:lnTo>
                <a:lnTo>
                  <a:pt x="3203" y="4413"/>
                </a:lnTo>
                <a:lnTo>
                  <a:pt x="3194" y="4404"/>
                </a:lnTo>
                <a:lnTo>
                  <a:pt x="3185" y="4395"/>
                </a:lnTo>
                <a:lnTo>
                  <a:pt x="3176" y="4386"/>
                </a:lnTo>
                <a:lnTo>
                  <a:pt x="3176" y="4378"/>
                </a:lnTo>
                <a:lnTo>
                  <a:pt x="3167" y="4369"/>
                </a:lnTo>
                <a:lnTo>
                  <a:pt x="3150" y="4351"/>
                </a:lnTo>
                <a:lnTo>
                  <a:pt x="3150" y="4342"/>
                </a:lnTo>
                <a:lnTo>
                  <a:pt x="3141" y="4325"/>
                </a:lnTo>
                <a:lnTo>
                  <a:pt x="3132" y="4325"/>
                </a:lnTo>
                <a:lnTo>
                  <a:pt x="3132" y="4316"/>
                </a:lnTo>
                <a:lnTo>
                  <a:pt x="3123" y="4316"/>
                </a:lnTo>
                <a:lnTo>
                  <a:pt x="3105" y="4316"/>
                </a:lnTo>
                <a:lnTo>
                  <a:pt x="3079" y="4307"/>
                </a:lnTo>
                <a:lnTo>
                  <a:pt x="3044" y="4307"/>
                </a:lnTo>
                <a:lnTo>
                  <a:pt x="3008" y="4289"/>
                </a:lnTo>
                <a:lnTo>
                  <a:pt x="2973" y="4272"/>
                </a:lnTo>
                <a:lnTo>
                  <a:pt x="2955" y="4272"/>
                </a:lnTo>
                <a:lnTo>
                  <a:pt x="2938" y="4272"/>
                </a:lnTo>
                <a:lnTo>
                  <a:pt x="2929" y="4272"/>
                </a:lnTo>
                <a:lnTo>
                  <a:pt x="2920" y="4280"/>
                </a:lnTo>
                <a:lnTo>
                  <a:pt x="2920" y="4289"/>
                </a:lnTo>
                <a:lnTo>
                  <a:pt x="2929" y="4298"/>
                </a:lnTo>
                <a:lnTo>
                  <a:pt x="2938" y="4298"/>
                </a:lnTo>
                <a:lnTo>
                  <a:pt x="2947" y="4307"/>
                </a:lnTo>
                <a:lnTo>
                  <a:pt x="2955" y="4307"/>
                </a:lnTo>
                <a:lnTo>
                  <a:pt x="2964" y="4298"/>
                </a:lnTo>
                <a:lnTo>
                  <a:pt x="2982" y="4298"/>
                </a:lnTo>
                <a:lnTo>
                  <a:pt x="2991" y="4298"/>
                </a:lnTo>
                <a:lnTo>
                  <a:pt x="2982" y="4298"/>
                </a:lnTo>
                <a:lnTo>
                  <a:pt x="2982" y="4307"/>
                </a:lnTo>
                <a:lnTo>
                  <a:pt x="2982" y="4316"/>
                </a:lnTo>
                <a:lnTo>
                  <a:pt x="2982" y="4307"/>
                </a:lnTo>
                <a:lnTo>
                  <a:pt x="2973" y="4307"/>
                </a:lnTo>
                <a:lnTo>
                  <a:pt x="2964" y="4307"/>
                </a:lnTo>
                <a:lnTo>
                  <a:pt x="2955" y="4307"/>
                </a:lnTo>
                <a:lnTo>
                  <a:pt x="2955" y="4316"/>
                </a:lnTo>
                <a:lnTo>
                  <a:pt x="2955" y="4325"/>
                </a:lnTo>
                <a:lnTo>
                  <a:pt x="2964" y="4325"/>
                </a:lnTo>
                <a:lnTo>
                  <a:pt x="2964" y="4333"/>
                </a:lnTo>
                <a:lnTo>
                  <a:pt x="2955" y="4342"/>
                </a:lnTo>
                <a:lnTo>
                  <a:pt x="2964" y="4342"/>
                </a:lnTo>
                <a:lnTo>
                  <a:pt x="2973" y="4333"/>
                </a:lnTo>
                <a:lnTo>
                  <a:pt x="2991" y="4333"/>
                </a:lnTo>
                <a:lnTo>
                  <a:pt x="2991" y="4342"/>
                </a:lnTo>
                <a:lnTo>
                  <a:pt x="3000" y="4351"/>
                </a:lnTo>
                <a:lnTo>
                  <a:pt x="3000" y="4342"/>
                </a:lnTo>
                <a:lnTo>
                  <a:pt x="3008" y="4342"/>
                </a:lnTo>
                <a:lnTo>
                  <a:pt x="3008" y="4351"/>
                </a:lnTo>
                <a:lnTo>
                  <a:pt x="3008" y="4360"/>
                </a:lnTo>
                <a:lnTo>
                  <a:pt x="3017" y="4360"/>
                </a:lnTo>
                <a:lnTo>
                  <a:pt x="3017" y="4369"/>
                </a:lnTo>
                <a:lnTo>
                  <a:pt x="3026" y="4360"/>
                </a:lnTo>
                <a:lnTo>
                  <a:pt x="3035" y="4360"/>
                </a:lnTo>
                <a:lnTo>
                  <a:pt x="3044" y="4360"/>
                </a:lnTo>
                <a:lnTo>
                  <a:pt x="3053" y="4378"/>
                </a:lnTo>
                <a:lnTo>
                  <a:pt x="3061" y="4378"/>
                </a:lnTo>
                <a:lnTo>
                  <a:pt x="3070" y="4386"/>
                </a:lnTo>
                <a:lnTo>
                  <a:pt x="3088" y="4386"/>
                </a:lnTo>
                <a:lnTo>
                  <a:pt x="3061" y="4386"/>
                </a:lnTo>
                <a:lnTo>
                  <a:pt x="3053" y="4395"/>
                </a:lnTo>
                <a:lnTo>
                  <a:pt x="3053" y="4404"/>
                </a:lnTo>
                <a:lnTo>
                  <a:pt x="3061" y="4413"/>
                </a:lnTo>
                <a:lnTo>
                  <a:pt x="3061" y="4404"/>
                </a:lnTo>
                <a:lnTo>
                  <a:pt x="3070" y="4413"/>
                </a:lnTo>
                <a:lnTo>
                  <a:pt x="3079" y="4413"/>
                </a:lnTo>
                <a:lnTo>
                  <a:pt x="3079" y="4404"/>
                </a:lnTo>
                <a:lnTo>
                  <a:pt x="3088" y="4404"/>
                </a:lnTo>
                <a:lnTo>
                  <a:pt x="3088" y="4413"/>
                </a:lnTo>
                <a:lnTo>
                  <a:pt x="3097" y="4413"/>
                </a:lnTo>
                <a:lnTo>
                  <a:pt x="3097" y="4422"/>
                </a:lnTo>
                <a:lnTo>
                  <a:pt x="3105" y="4422"/>
                </a:lnTo>
                <a:lnTo>
                  <a:pt x="3114" y="4422"/>
                </a:lnTo>
                <a:lnTo>
                  <a:pt x="3114" y="4430"/>
                </a:lnTo>
                <a:lnTo>
                  <a:pt x="3123" y="4430"/>
                </a:lnTo>
                <a:lnTo>
                  <a:pt x="3114" y="4430"/>
                </a:lnTo>
                <a:lnTo>
                  <a:pt x="3105" y="4439"/>
                </a:lnTo>
                <a:lnTo>
                  <a:pt x="3123" y="4448"/>
                </a:lnTo>
                <a:lnTo>
                  <a:pt x="3132" y="4448"/>
                </a:lnTo>
                <a:lnTo>
                  <a:pt x="3132" y="4457"/>
                </a:lnTo>
                <a:lnTo>
                  <a:pt x="3141" y="4448"/>
                </a:lnTo>
                <a:lnTo>
                  <a:pt x="3158" y="4448"/>
                </a:lnTo>
                <a:lnTo>
                  <a:pt x="3176" y="4448"/>
                </a:lnTo>
                <a:lnTo>
                  <a:pt x="3176" y="4439"/>
                </a:lnTo>
                <a:lnTo>
                  <a:pt x="3185" y="4430"/>
                </a:lnTo>
                <a:lnTo>
                  <a:pt x="3185" y="4439"/>
                </a:lnTo>
                <a:lnTo>
                  <a:pt x="3176" y="4448"/>
                </a:lnTo>
                <a:lnTo>
                  <a:pt x="3158" y="4466"/>
                </a:lnTo>
                <a:lnTo>
                  <a:pt x="3158" y="4475"/>
                </a:lnTo>
                <a:lnTo>
                  <a:pt x="3167" y="4475"/>
                </a:lnTo>
                <a:lnTo>
                  <a:pt x="3176" y="4483"/>
                </a:lnTo>
                <a:lnTo>
                  <a:pt x="3194" y="4483"/>
                </a:lnTo>
                <a:close/>
                <a:moveTo>
                  <a:pt x="2947" y="4210"/>
                </a:moveTo>
                <a:lnTo>
                  <a:pt x="2955" y="4210"/>
                </a:lnTo>
                <a:lnTo>
                  <a:pt x="2955" y="4201"/>
                </a:lnTo>
                <a:lnTo>
                  <a:pt x="2947" y="4192"/>
                </a:lnTo>
                <a:lnTo>
                  <a:pt x="2947" y="4183"/>
                </a:lnTo>
                <a:lnTo>
                  <a:pt x="2938" y="4192"/>
                </a:lnTo>
                <a:lnTo>
                  <a:pt x="2938" y="4210"/>
                </a:lnTo>
                <a:close/>
                <a:moveTo>
                  <a:pt x="3158" y="4351"/>
                </a:moveTo>
                <a:lnTo>
                  <a:pt x="3158" y="4342"/>
                </a:lnTo>
                <a:lnTo>
                  <a:pt x="3158" y="4333"/>
                </a:lnTo>
                <a:lnTo>
                  <a:pt x="3167" y="4333"/>
                </a:lnTo>
                <a:lnTo>
                  <a:pt x="3158" y="4325"/>
                </a:lnTo>
                <a:lnTo>
                  <a:pt x="3158" y="4316"/>
                </a:lnTo>
                <a:lnTo>
                  <a:pt x="3150" y="4316"/>
                </a:lnTo>
                <a:lnTo>
                  <a:pt x="3141" y="4316"/>
                </a:lnTo>
                <a:lnTo>
                  <a:pt x="3141" y="4325"/>
                </a:lnTo>
                <a:lnTo>
                  <a:pt x="3150" y="4342"/>
                </a:lnTo>
                <a:close/>
                <a:moveTo>
                  <a:pt x="3088" y="4413"/>
                </a:moveTo>
                <a:lnTo>
                  <a:pt x="3079" y="4413"/>
                </a:lnTo>
                <a:lnTo>
                  <a:pt x="3079" y="4422"/>
                </a:lnTo>
                <a:lnTo>
                  <a:pt x="3088" y="4422"/>
                </a:lnTo>
                <a:close/>
                <a:moveTo>
                  <a:pt x="2929" y="4113"/>
                </a:moveTo>
                <a:lnTo>
                  <a:pt x="2929" y="4104"/>
                </a:lnTo>
                <a:lnTo>
                  <a:pt x="2929" y="4086"/>
                </a:lnTo>
                <a:lnTo>
                  <a:pt x="2929" y="4077"/>
                </a:lnTo>
                <a:lnTo>
                  <a:pt x="2920" y="4077"/>
                </a:lnTo>
                <a:lnTo>
                  <a:pt x="2920" y="4086"/>
                </a:lnTo>
                <a:lnTo>
                  <a:pt x="2920" y="4104"/>
                </a:lnTo>
                <a:lnTo>
                  <a:pt x="2920" y="4113"/>
                </a:lnTo>
                <a:lnTo>
                  <a:pt x="2920" y="4122"/>
                </a:lnTo>
                <a:lnTo>
                  <a:pt x="2920" y="4113"/>
                </a:lnTo>
                <a:close/>
                <a:moveTo>
                  <a:pt x="3167" y="4342"/>
                </a:moveTo>
                <a:lnTo>
                  <a:pt x="3167" y="4351"/>
                </a:lnTo>
                <a:lnTo>
                  <a:pt x="3176" y="4342"/>
                </a:lnTo>
                <a:lnTo>
                  <a:pt x="3176" y="4333"/>
                </a:lnTo>
                <a:lnTo>
                  <a:pt x="3167" y="4333"/>
                </a:lnTo>
                <a:close/>
                <a:moveTo>
                  <a:pt x="3044" y="4378"/>
                </a:moveTo>
                <a:lnTo>
                  <a:pt x="3044" y="4369"/>
                </a:lnTo>
                <a:lnTo>
                  <a:pt x="3035" y="4369"/>
                </a:lnTo>
                <a:lnTo>
                  <a:pt x="3026" y="4369"/>
                </a:lnTo>
                <a:lnTo>
                  <a:pt x="3026" y="4378"/>
                </a:lnTo>
                <a:lnTo>
                  <a:pt x="3035" y="4386"/>
                </a:lnTo>
                <a:lnTo>
                  <a:pt x="3044" y="4386"/>
                </a:lnTo>
                <a:lnTo>
                  <a:pt x="3053" y="4386"/>
                </a:lnTo>
                <a:close/>
                <a:moveTo>
                  <a:pt x="2929" y="10166"/>
                </a:moveTo>
                <a:lnTo>
                  <a:pt x="2920" y="10166"/>
                </a:lnTo>
                <a:lnTo>
                  <a:pt x="2929" y="10166"/>
                </a:lnTo>
                <a:lnTo>
                  <a:pt x="2929" y="10175"/>
                </a:lnTo>
                <a:close/>
                <a:moveTo>
                  <a:pt x="3203" y="4386"/>
                </a:moveTo>
                <a:lnTo>
                  <a:pt x="3211" y="4386"/>
                </a:lnTo>
                <a:lnTo>
                  <a:pt x="3220" y="4395"/>
                </a:lnTo>
                <a:lnTo>
                  <a:pt x="3229" y="4395"/>
                </a:lnTo>
                <a:lnTo>
                  <a:pt x="3220" y="4386"/>
                </a:lnTo>
                <a:lnTo>
                  <a:pt x="3211" y="4378"/>
                </a:lnTo>
                <a:lnTo>
                  <a:pt x="3203" y="4378"/>
                </a:lnTo>
                <a:lnTo>
                  <a:pt x="3194" y="4378"/>
                </a:lnTo>
                <a:close/>
                <a:moveTo>
                  <a:pt x="3529" y="5763"/>
                </a:moveTo>
                <a:lnTo>
                  <a:pt x="3520" y="5763"/>
                </a:lnTo>
                <a:lnTo>
                  <a:pt x="3520" y="5772"/>
                </a:lnTo>
                <a:lnTo>
                  <a:pt x="3529" y="5772"/>
                </a:lnTo>
                <a:lnTo>
                  <a:pt x="3538" y="5772"/>
                </a:lnTo>
                <a:close/>
                <a:moveTo>
                  <a:pt x="2903" y="4051"/>
                </a:moveTo>
                <a:lnTo>
                  <a:pt x="2894" y="4042"/>
                </a:lnTo>
                <a:lnTo>
                  <a:pt x="2885" y="4033"/>
                </a:lnTo>
                <a:lnTo>
                  <a:pt x="2876" y="4033"/>
                </a:lnTo>
                <a:lnTo>
                  <a:pt x="2867" y="4033"/>
                </a:lnTo>
                <a:lnTo>
                  <a:pt x="2867" y="4042"/>
                </a:lnTo>
                <a:lnTo>
                  <a:pt x="2867" y="4051"/>
                </a:lnTo>
                <a:lnTo>
                  <a:pt x="2858" y="4060"/>
                </a:lnTo>
                <a:lnTo>
                  <a:pt x="2867" y="4069"/>
                </a:lnTo>
                <a:lnTo>
                  <a:pt x="2867" y="4077"/>
                </a:lnTo>
                <a:lnTo>
                  <a:pt x="2876" y="4086"/>
                </a:lnTo>
                <a:lnTo>
                  <a:pt x="2885" y="4095"/>
                </a:lnTo>
                <a:lnTo>
                  <a:pt x="2894" y="4086"/>
                </a:lnTo>
                <a:lnTo>
                  <a:pt x="2894" y="4095"/>
                </a:lnTo>
                <a:lnTo>
                  <a:pt x="2894" y="4104"/>
                </a:lnTo>
                <a:lnTo>
                  <a:pt x="2894" y="4113"/>
                </a:lnTo>
                <a:lnTo>
                  <a:pt x="2894" y="4122"/>
                </a:lnTo>
                <a:lnTo>
                  <a:pt x="2903" y="4130"/>
                </a:lnTo>
                <a:lnTo>
                  <a:pt x="2903" y="4122"/>
                </a:lnTo>
                <a:lnTo>
                  <a:pt x="2903" y="4113"/>
                </a:lnTo>
                <a:lnTo>
                  <a:pt x="2911" y="4104"/>
                </a:lnTo>
                <a:lnTo>
                  <a:pt x="2911" y="4095"/>
                </a:lnTo>
                <a:lnTo>
                  <a:pt x="2911" y="4069"/>
                </a:lnTo>
                <a:close/>
                <a:moveTo>
                  <a:pt x="3573" y="5763"/>
                </a:moveTo>
                <a:lnTo>
                  <a:pt x="3564" y="5763"/>
                </a:lnTo>
                <a:lnTo>
                  <a:pt x="3547" y="5763"/>
                </a:lnTo>
                <a:lnTo>
                  <a:pt x="3547" y="5772"/>
                </a:lnTo>
                <a:close/>
                <a:moveTo>
                  <a:pt x="3652" y="5860"/>
                </a:moveTo>
                <a:lnTo>
                  <a:pt x="3644" y="5851"/>
                </a:lnTo>
                <a:lnTo>
                  <a:pt x="3644" y="5843"/>
                </a:lnTo>
                <a:lnTo>
                  <a:pt x="3644" y="5851"/>
                </a:lnTo>
                <a:lnTo>
                  <a:pt x="3652" y="5860"/>
                </a:lnTo>
                <a:lnTo>
                  <a:pt x="3661" y="5860"/>
                </a:lnTo>
                <a:close/>
                <a:moveTo>
                  <a:pt x="3573" y="5825"/>
                </a:moveTo>
                <a:lnTo>
                  <a:pt x="3564" y="5825"/>
                </a:lnTo>
                <a:lnTo>
                  <a:pt x="3573" y="5834"/>
                </a:lnTo>
                <a:lnTo>
                  <a:pt x="3582" y="5834"/>
                </a:lnTo>
                <a:close/>
                <a:moveTo>
                  <a:pt x="3511" y="5763"/>
                </a:moveTo>
                <a:lnTo>
                  <a:pt x="3502" y="5763"/>
                </a:lnTo>
                <a:close/>
                <a:moveTo>
                  <a:pt x="3273" y="4457"/>
                </a:moveTo>
                <a:lnTo>
                  <a:pt x="3282" y="4475"/>
                </a:lnTo>
                <a:lnTo>
                  <a:pt x="3282" y="4466"/>
                </a:lnTo>
                <a:lnTo>
                  <a:pt x="3282" y="4457"/>
                </a:lnTo>
                <a:close/>
                <a:moveTo>
                  <a:pt x="3644" y="5816"/>
                </a:moveTo>
                <a:lnTo>
                  <a:pt x="3652" y="5816"/>
                </a:lnTo>
                <a:lnTo>
                  <a:pt x="3652" y="5825"/>
                </a:lnTo>
                <a:lnTo>
                  <a:pt x="3661" y="5825"/>
                </a:lnTo>
                <a:lnTo>
                  <a:pt x="3661" y="5816"/>
                </a:lnTo>
                <a:lnTo>
                  <a:pt x="3652" y="5816"/>
                </a:lnTo>
                <a:lnTo>
                  <a:pt x="3644" y="5807"/>
                </a:lnTo>
                <a:close/>
                <a:moveTo>
                  <a:pt x="2585" y="3663"/>
                </a:moveTo>
                <a:lnTo>
                  <a:pt x="2585" y="3654"/>
                </a:lnTo>
                <a:lnTo>
                  <a:pt x="2576" y="3654"/>
                </a:lnTo>
                <a:lnTo>
                  <a:pt x="2567" y="3654"/>
                </a:lnTo>
                <a:lnTo>
                  <a:pt x="2558" y="3654"/>
                </a:lnTo>
                <a:lnTo>
                  <a:pt x="2532" y="3645"/>
                </a:lnTo>
                <a:lnTo>
                  <a:pt x="2514" y="3645"/>
                </a:lnTo>
                <a:lnTo>
                  <a:pt x="2506" y="3645"/>
                </a:lnTo>
                <a:lnTo>
                  <a:pt x="2514" y="3654"/>
                </a:lnTo>
                <a:lnTo>
                  <a:pt x="2523" y="3663"/>
                </a:lnTo>
                <a:lnTo>
                  <a:pt x="2532" y="3671"/>
                </a:lnTo>
                <a:lnTo>
                  <a:pt x="2532" y="3680"/>
                </a:lnTo>
                <a:lnTo>
                  <a:pt x="2532" y="3689"/>
                </a:lnTo>
                <a:lnTo>
                  <a:pt x="2532" y="3698"/>
                </a:lnTo>
                <a:lnTo>
                  <a:pt x="2532" y="3707"/>
                </a:lnTo>
                <a:lnTo>
                  <a:pt x="2541" y="3707"/>
                </a:lnTo>
                <a:lnTo>
                  <a:pt x="2550" y="3707"/>
                </a:lnTo>
                <a:lnTo>
                  <a:pt x="2567" y="3707"/>
                </a:lnTo>
                <a:lnTo>
                  <a:pt x="2567" y="3698"/>
                </a:lnTo>
                <a:lnTo>
                  <a:pt x="2567" y="3689"/>
                </a:lnTo>
                <a:lnTo>
                  <a:pt x="2567" y="3680"/>
                </a:lnTo>
                <a:lnTo>
                  <a:pt x="2558" y="3671"/>
                </a:lnTo>
                <a:lnTo>
                  <a:pt x="2567" y="3671"/>
                </a:lnTo>
                <a:lnTo>
                  <a:pt x="2567" y="3680"/>
                </a:lnTo>
                <a:lnTo>
                  <a:pt x="2576" y="3689"/>
                </a:lnTo>
                <a:lnTo>
                  <a:pt x="2585" y="3689"/>
                </a:lnTo>
                <a:lnTo>
                  <a:pt x="2585" y="3680"/>
                </a:lnTo>
                <a:lnTo>
                  <a:pt x="2585" y="3671"/>
                </a:lnTo>
                <a:close/>
                <a:moveTo>
                  <a:pt x="2576" y="3866"/>
                </a:moveTo>
                <a:lnTo>
                  <a:pt x="2576" y="3874"/>
                </a:lnTo>
                <a:lnTo>
                  <a:pt x="2585" y="3883"/>
                </a:lnTo>
                <a:lnTo>
                  <a:pt x="2594" y="3883"/>
                </a:lnTo>
                <a:lnTo>
                  <a:pt x="2603" y="3892"/>
                </a:lnTo>
                <a:lnTo>
                  <a:pt x="2603" y="3883"/>
                </a:lnTo>
                <a:lnTo>
                  <a:pt x="2611" y="3874"/>
                </a:lnTo>
                <a:lnTo>
                  <a:pt x="2611" y="3866"/>
                </a:lnTo>
                <a:lnTo>
                  <a:pt x="2603" y="3866"/>
                </a:lnTo>
                <a:lnTo>
                  <a:pt x="2594" y="3866"/>
                </a:lnTo>
                <a:lnTo>
                  <a:pt x="2585" y="3857"/>
                </a:lnTo>
                <a:lnTo>
                  <a:pt x="2585" y="3848"/>
                </a:lnTo>
                <a:lnTo>
                  <a:pt x="2576" y="3839"/>
                </a:lnTo>
                <a:lnTo>
                  <a:pt x="2558" y="3822"/>
                </a:lnTo>
                <a:lnTo>
                  <a:pt x="2550" y="3830"/>
                </a:lnTo>
                <a:lnTo>
                  <a:pt x="2550" y="3839"/>
                </a:lnTo>
                <a:lnTo>
                  <a:pt x="2558" y="3839"/>
                </a:lnTo>
                <a:lnTo>
                  <a:pt x="2567" y="3848"/>
                </a:lnTo>
                <a:lnTo>
                  <a:pt x="2576" y="3857"/>
                </a:lnTo>
                <a:close/>
                <a:moveTo>
                  <a:pt x="2726" y="3830"/>
                </a:moveTo>
                <a:lnTo>
                  <a:pt x="2726" y="3822"/>
                </a:lnTo>
                <a:lnTo>
                  <a:pt x="2726" y="3804"/>
                </a:lnTo>
                <a:lnTo>
                  <a:pt x="2735" y="3795"/>
                </a:lnTo>
                <a:lnTo>
                  <a:pt x="2735" y="3786"/>
                </a:lnTo>
                <a:lnTo>
                  <a:pt x="2726" y="3786"/>
                </a:lnTo>
                <a:lnTo>
                  <a:pt x="2717" y="3769"/>
                </a:lnTo>
                <a:lnTo>
                  <a:pt x="2708" y="3760"/>
                </a:lnTo>
                <a:lnTo>
                  <a:pt x="2682" y="3769"/>
                </a:lnTo>
                <a:lnTo>
                  <a:pt x="2682" y="3795"/>
                </a:lnTo>
                <a:lnTo>
                  <a:pt x="2673" y="3804"/>
                </a:lnTo>
                <a:lnTo>
                  <a:pt x="2664" y="3813"/>
                </a:lnTo>
                <a:lnTo>
                  <a:pt x="2664" y="3822"/>
                </a:lnTo>
                <a:lnTo>
                  <a:pt x="2664" y="3839"/>
                </a:lnTo>
                <a:lnTo>
                  <a:pt x="2673" y="3839"/>
                </a:lnTo>
                <a:lnTo>
                  <a:pt x="2682" y="3830"/>
                </a:lnTo>
                <a:lnTo>
                  <a:pt x="2691" y="3822"/>
                </a:lnTo>
                <a:lnTo>
                  <a:pt x="2691" y="3813"/>
                </a:lnTo>
                <a:lnTo>
                  <a:pt x="2700" y="3822"/>
                </a:lnTo>
                <a:lnTo>
                  <a:pt x="2691" y="3822"/>
                </a:lnTo>
                <a:lnTo>
                  <a:pt x="2700" y="3830"/>
                </a:lnTo>
                <a:lnTo>
                  <a:pt x="2708" y="3830"/>
                </a:lnTo>
                <a:lnTo>
                  <a:pt x="2708" y="3839"/>
                </a:lnTo>
                <a:lnTo>
                  <a:pt x="2717" y="3839"/>
                </a:lnTo>
                <a:close/>
                <a:moveTo>
                  <a:pt x="2629" y="4042"/>
                </a:moveTo>
                <a:lnTo>
                  <a:pt x="2656" y="4033"/>
                </a:lnTo>
                <a:lnTo>
                  <a:pt x="2656" y="4024"/>
                </a:lnTo>
                <a:lnTo>
                  <a:pt x="2664" y="3998"/>
                </a:lnTo>
                <a:lnTo>
                  <a:pt x="2664" y="3989"/>
                </a:lnTo>
                <a:lnTo>
                  <a:pt x="2664" y="3972"/>
                </a:lnTo>
                <a:lnTo>
                  <a:pt x="2673" y="3963"/>
                </a:lnTo>
                <a:lnTo>
                  <a:pt x="2682" y="3954"/>
                </a:lnTo>
                <a:lnTo>
                  <a:pt x="2682" y="3945"/>
                </a:lnTo>
                <a:lnTo>
                  <a:pt x="2673" y="3945"/>
                </a:lnTo>
                <a:lnTo>
                  <a:pt x="2664" y="3954"/>
                </a:lnTo>
                <a:lnTo>
                  <a:pt x="2656" y="3954"/>
                </a:lnTo>
                <a:lnTo>
                  <a:pt x="2647" y="3954"/>
                </a:lnTo>
                <a:lnTo>
                  <a:pt x="2647" y="3963"/>
                </a:lnTo>
                <a:lnTo>
                  <a:pt x="2647" y="3972"/>
                </a:lnTo>
                <a:lnTo>
                  <a:pt x="2647" y="3980"/>
                </a:lnTo>
                <a:lnTo>
                  <a:pt x="2638" y="3989"/>
                </a:lnTo>
                <a:lnTo>
                  <a:pt x="2620" y="3998"/>
                </a:lnTo>
                <a:lnTo>
                  <a:pt x="2611" y="3998"/>
                </a:lnTo>
                <a:lnTo>
                  <a:pt x="2611" y="3989"/>
                </a:lnTo>
                <a:lnTo>
                  <a:pt x="2638" y="3980"/>
                </a:lnTo>
                <a:lnTo>
                  <a:pt x="2638" y="3972"/>
                </a:lnTo>
                <a:lnTo>
                  <a:pt x="2647" y="3972"/>
                </a:lnTo>
                <a:lnTo>
                  <a:pt x="2647" y="3963"/>
                </a:lnTo>
                <a:lnTo>
                  <a:pt x="2638" y="3954"/>
                </a:lnTo>
                <a:lnTo>
                  <a:pt x="2629" y="3945"/>
                </a:lnTo>
                <a:lnTo>
                  <a:pt x="2611" y="3954"/>
                </a:lnTo>
                <a:lnTo>
                  <a:pt x="2603" y="3945"/>
                </a:lnTo>
                <a:lnTo>
                  <a:pt x="2585" y="3945"/>
                </a:lnTo>
                <a:lnTo>
                  <a:pt x="2576" y="3945"/>
                </a:lnTo>
                <a:lnTo>
                  <a:pt x="2576" y="3963"/>
                </a:lnTo>
                <a:lnTo>
                  <a:pt x="2576" y="3972"/>
                </a:lnTo>
                <a:lnTo>
                  <a:pt x="2576" y="3980"/>
                </a:lnTo>
                <a:lnTo>
                  <a:pt x="2585" y="3998"/>
                </a:lnTo>
                <a:lnTo>
                  <a:pt x="2585" y="4007"/>
                </a:lnTo>
                <a:lnTo>
                  <a:pt x="2594" y="4007"/>
                </a:lnTo>
                <a:lnTo>
                  <a:pt x="2603" y="4016"/>
                </a:lnTo>
                <a:lnTo>
                  <a:pt x="2620" y="4024"/>
                </a:lnTo>
                <a:lnTo>
                  <a:pt x="2611" y="4024"/>
                </a:lnTo>
                <a:lnTo>
                  <a:pt x="2603" y="4024"/>
                </a:lnTo>
                <a:lnTo>
                  <a:pt x="2603" y="4033"/>
                </a:lnTo>
                <a:lnTo>
                  <a:pt x="2620" y="4042"/>
                </a:lnTo>
                <a:close/>
                <a:moveTo>
                  <a:pt x="2700" y="3866"/>
                </a:moveTo>
                <a:lnTo>
                  <a:pt x="2708" y="3866"/>
                </a:lnTo>
                <a:lnTo>
                  <a:pt x="2700" y="3848"/>
                </a:lnTo>
                <a:lnTo>
                  <a:pt x="2700" y="3839"/>
                </a:lnTo>
                <a:lnTo>
                  <a:pt x="2691" y="3830"/>
                </a:lnTo>
                <a:lnTo>
                  <a:pt x="2682" y="3830"/>
                </a:lnTo>
                <a:lnTo>
                  <a:pt x="2682" y="3839"/>
                </a:lnTo>
                <a:lnTo>
                  <a:pt x="2691" y="3848"/>
                </a:lnTo>
                <a:lnTo>
                  <a:pt x="2682" y="3848"/>
                </a:lnTo>
                <a:lnTo>
                  <a:pt x="2682" y="3857"/>
                </a:lnTo>
                <a:lnTo>
                  <a:pt x="2691" y="3857"/>
                </a:lnTo>
                <a:lnTo>
                  <a:pt x="2700" y="3857"/>
                </a:lnTo>
                <a:lnTo>
                  <a:pt x="2691" y="3866"/>
                </a:lnTo>
                <a:close/>
                <a:moveTo>
                  <a:pt x="2550" y="3813"/>
                </a:moveTo>
                <a:lnTo>
                  <a:pt x="2558" y="3804"/>
                </a:lnTo>
                <a:lnTo>
                  <a:pt x="2550" y="3804"/>
                </a:lnTo>
                <a:lnTo>
                  <a:pt x="2541" y="3804"/>
                </a:lnTo>
                <a:lnTo>
                  <a:pt x="2532" y="3804"/>
                </a:lnTo>
                <a:lnTo>
                  <a:pt x="2523" y="3804"/>
                </a:lnTo>
                <a:lnTo>
                  <a:pt x="2532" y="3813"/>
                </a:lnTo>
                <a:lnTo>
                  <a:pt x="2532" y="3830"/>
                </a:lnTo>
                <a:lnTo>
                  <a:pt x="2541" y="3822"/>
                </a:lnTo>
                <a:lnTo>
                  <a:pt x="2550" y="3822"/>
                </a:lnTo>
                <a:close/>
                <a:moveTo>
                  <a:pt x="2576" y="3716"/>
                </a:moveTo>
                <a:lnTo>
                  <a:pt x="2585" y="3724"/>
                </a:lnTo>
                <a:lnTo>
                  <a:pt x="2594" y="3733"/>
                </a:lnTo>
                <a:lnTo>
                  <a:pt x="2603" y="3724"/>
                </a:lnTo>
                <a:lnTo>
                  <a:pt x="2603" y="3716"/>
                </a:lnTo>
                <a:lnTo>
                  <a:pt x="2611" y="3716"/>
                </a:lnTo>
                <a:lnTo>
                  <a:pt x="2611" y="3707"/>
                </a:lnTo>
                <a:lnTo>
                  <a:pt x="2603" y="3707"/>
                </a:lnTo>
                <a:lnTo>
                  <a:pt x="2585" y="3707"/>
                </a:lnTo>
                <a:close/>
                <a:moveTo>
                  <a:pt x="2541" y="3751"/>
                </a:moveTo>
                <a:lnTo>
                  <a:pt x="2550" y="3751"/>
                </a:lnTo>
                <a:lnTo>
                  <a:pt x="2558" y="3751"/>
                </a:lnTo>
                <a:lnTo>
                  <a:pt x="2558" y="3760"/>
                </a:lnTo>
                <a:lnTo>
                  <a:pt x="2567" y="3760"/>
                </a:lnTo>
                <a:lnTo>
                  <a:pt x="2558" y="3769"/>
                </a:lnTo>
                <a:lnTo>
                  <a:pt x="2550" y="3777"/>
                </a:lnTo>
                <a:lnTo>
                  <a:pt x="2541" y="3769"/>
                </a:lnTo>
                <a:lnTo>
                  <a:pt x="2532" y="3777"/>
                </a:lnTo>
                <a:lnTo>
                  <a:pt x="2541" y="3786"/>
                </a:lnTo>
                <a:lnTo>
                  <a:pt x="2550" y="3786"/>
                </a:lnTo>
                <a:lnTo>
                  <a:pt x="2558" y="3795"/>
                </a:lnTo>
                <a:lnTo>
                  <a:pt x="2567" y="3795"/>
                </a:lnTo>
                <a:lnTo>
                  <a:pt x="2576" y="3795"/>
                </a:lnTo>
                <a:lnTo>
                  <a:pt x="2576" y="3804"/>
                </a:lnTo>
                <a:lnTo>
                  <a:pt x="2585" y="3813"/>
                </a:lnTo>
                <a:lnTo>
                  <a:pt x="2585" y="3822"/>
                </a:lnTo>
                <a:lnTo>
                  <a:pt x="2576" y="3822"/>
                </a:lnTo>
                <a:lnTo>
                  <a:pt x="2576" y="3830"/>
                </a:lnTo>
                <a:lnTo>
                  <a:pt x="2585" y="3839"/>
                </a:lnTo>
                <a:lnTo>
                  <a:pt x="2594" y="3857"/>
                </a:lnTo>
                <a:lnTo>
                  <a:pt x="2603" y="3857"/>
                </a:lnTo>
                <a:lnTo>
                  <a:pt x="2603" y="3848"/>
                </a:lnTo>
                <a:lnTo>
                  <a:pt x="2603" y="3839"/>
                </a:lnTo>
                <a:lnTo>
                  <a:pt x="2611" y="3848"/>
                </a:lnTo>
                <a:lnTo>
                  <a:pt x="2611" y="3857"/>
                </a:lnTo>
                <a:lnTo>
                  <a:pt x="2611" y="3866"/>
                </a:lnTo>
                <a:lnTo>
                  <a:pt x="2620" y="3866"/>
                </a:lnTo>
                <a:lnTo>
                  <a:pt x="2629" y="3866"/>
                </a:lnTo>
                <a:lnTo>
                  <a:pt x="2638" y="3874"/>
                </a:lnTo>
                <a:lnTo>
                  <a:pt x="2638" y="3883"/>
                </a:lnTo>
                <a:lnTo>
                  <a:pt x="2647" y="3883"/>
                </a:lnTo>
                <a:lnTo>
                  <a:pt x="2656" y="3883"/>
                </a:lnTo>
                <a:lnTo>
                  <a:pt x="2656" y="3874"/>
                </a:lnTo>
                <a:lnTo>
                  <a:pt x="2656" y="3866"/>
                </a:lnTo>
                <a:lnTo>
                  <a:pt x="2656" y="3857"/>
                </a:lnTo>
                <a:lnTo>
                  <a:pt x="2656" y="3839"/>
                </a:lnTo>
                <a:lnTo>
                  <a:pt x="2656" y="3830"/>
                </a:lnTo>
                <a:lnTo>
                  <a:pt x="2647" y="3839"/>
                </a:lnTo>
                <a:lnTo>
                  <a:pt x="2638" y="3830"/>
                </a:lnTo>
                <a:lnTo>
                  <a:pt x="2647" y="3830"/>
                </a:lnTo>
                <a:lnTo>
                  <a:pt x="2647" y="3822"/>
                </a:lnTo>
                <a:lnTo>
                  <a:pt x="2638" y="3822"/>
                </a:lnTo>
                <a:lnTo>
                  <a:pt x="2638" y="3813"/>
                </a:lnTo>
                <a:lnTo>
                  <a:pt x="2620" y="3804"/>
                </a:lnTo>
                <a:lnTo>
                  <a:pt x="2611" y="3813"/>
                </a:lnTo>
                <a:lnTo>
                  <a:pt x="2611" y="3804"/>
                </a:lnTo>
                <a:lnTo>
                  <a:pt x="2611" y="3795"/>
                </a:lnTo>
                <a:lnTo>
                  <a:pt x="2620" y="3795"/>
                </a:lnTo>
                <a:lnTo>
                  <a:pt x="2629" y="3804"/>
                </a:lnTo>
                <a:lnTo>
                  <a:pt x="2638" y="3813"/>
                </a:lnTo>
                <a:lnTo>
                  <a:pt x="2638" y="3804"/>
                </a:lnTo>
                <a:lnTo>
                  <a:pt x="2629" y="3804"/>
                </a:lnTo>
                <a:lnTo>
                  <a:pt x="2620" y="3786"/>
                </a:lnTo>
                <a:lnTo>
                  <a:pt x="2620" y="3777"/>
                </a:lnTo>
                <a:lnTo>
                  <a:pt x="2611" y="3769"/>
                </a:lnTo>
                <a:lnTo>
                  <a:pt x="2603" y="3751"/>
                </a:lnTo>
                <a:lnTo>
                  <a:pt x="2576" y="3742"/>
                </a:lnTo>
                <a:lnTo>
                  <a:pt x="2576" y="3733"/>
                </a:lnTo>
                <a:lnTo>
                  <a:pt x="2567" y="3724"/>
                </a:lnTo>
                <a:lnTo>
                  <a:pt x="2550" y="3724"/>
                </a:lnTo>
                <a:lnTo>
                  <a:pt x="2541" y="3716"/>
                </a:lnTo>
                <a:lnTo>
                  <a:pt x="2541" y="3724"/>
                </a:lnTo>
                <a:lnTo>
                  <a:pt x="2541" y="3733"/>
                </a:lnTo>
                <a:lnTo>
                  <a:pt x="2541" y="3742"/>
                </a:lnTo>
                <a:lnTo>
                  <a:pt x="2523" y="3751"/>
                </a:lnTo>
                <a:lnTo>
                  <a:pt x="2523" y="3760"/>
                </a:lnTo>
                <a:lnTo>
                  <a:pt x="2532" y="3760"/>
                </a:lnTo>
                <a:close/>
                <a:moveTo>
                  <a:pt x="2523" y="3680"/>
                </a:moveTo>
                <a:lnTo>
                  <a:pt x="2523" y="3671"/>
                </a:lnTo>
                <a:lnTo>
                  <a:pt x="2514" y="3671"/>
                </a:lnTo>
                <a:lnTo>
                  <a:pt x="2506" y="3663"/>
                </a:lnTo>
                <a:lnTo>
                  <a:pt x="2497" y="3654"/>
                </a:lnTo>
                <a:lnTo>
                  <a:pt x="2488" y="3663"/>
                </a:lnTo>
                <a:lnTo>
                  <a:pt x="2479" y="3671"/>
                </a:lnTo>
                <a:lnTo>
                  <a:pt x="2479" y="3680"/>
                </a:lnTo>
                <a:lnTo>
                  <a:pt x="2488" y="3689"/>
                </a:lnTo>
                <a:lnTo>
                  <a:pt x="2488" y="3698"/>
                </a:lnTo>
                <a:lnTo>
                  <a:pt x="2497" y="3698"/>
                </a:lnTo>
                <a:lnTo>
                  <a:pt x="2506" y="3707"/>
                </a:lnTo>
                <a:lnTo>
                  <a:pt x="2497" y="3716"/>
                </a:lnTo>
                <a:lnTo>
                  <a:pt x="2488" y="3733"/>
                </a:lnTo>
                <a:lnTo>
                  <a:pt x="2497" y="3751"/>
                </a:lnTo>
                <a:lnTo>
                  <a:pt x="2506" y="3742"/>
                </a:lnTo>
                <a:lnTo>
                  <a:pt x="2514" y="3742"/>
                </a:lnTo>
                <a:lnTo>
                  <a:pt x="2514" y="3733"/>
                </a:lnTo>
                <a:lnTo>
                  <a:pt x="2514" y="3724"/>
                </a:lnTo>
                <a:lnTo>
                  <a:pt x="2514" y="3716"/>
                </a:lnTo>
                <a:lnTo>
                  <a:pt x="2514" y="3707"/>
                </a:lnTo>
                <a:lnTo>
                  <a:pt x="2514" y="3698"/>
                </a:lnTo>
                <a:lnTo>
                  <a:pt x="2523" y="3689"/>
                </a:lnTo>
                <a:close/>
                <a:moveTo>
                  <a:pt x="2770" y="3972"/>
                </a:moveTo>
                <a:lnTo>
                  <a:pt x="2779" y="3972"/>
                </a:lnTo>
                <a:lnTo>
                  <a:pt x="2779" y="3963"/>
                </a:lnTo>
                <a:lnTo>
                  <a:pt x="2788" y="3963"/>
                </a:lnTo>
                <a:lnTo>
                  <a:pt x="2779" y="3954"/>
                </a:lnTo>
                <a:lnTo>
                  <a:pt x="2770" y="3954"/>
                </a:lnTo>
                <a:lnTo>
                  <a:pt x="2761" y="3954"/>
                </a:lnTo>
                <a:lnTo>
                  <a:pt x="2753" y="3963"/>
                </a:lnTo>
                <a:lnTo>
                  <a:pt x="2753" y="3972"/>
                </a:lnTo>
                <a:lnTo>
                  <a:pt x="2753" y="3963"/>
                </a:lnTo>
                <a:lnTo>
                  <a:pt x="2761" y="3963"/>
                </a:lnTo>
                <a:lnTo>
                  <a:pt x="2761" y="3972"/>
                </a:lnTo>
                <a:close/>
                <a:moveTo>
                  <a:pt x="2717" y="4130"/>
                </a:moveTo>
                <a:lnTo>
                  <a:pt x="2708" y="4130"/>
                </a:lnTo>
                <a:lnTo>
                  <a:pt x="2700" y="4130"/>
                </a:lnTo>
                <a:lnTo>
                  <a:pt x="2708" y="4122"/>
                </a:lnTo>
                <a:lnTo>
                  <a:pt x="2708" y="4113"/>
                </a:lnTo>
                <a:lnTo>
                  <a:pt x="2700" y="4122"/>
                </a:lnTo>
                <a:lnTo>
                  <a:pt x="2700" y="4113"/>
                </a:lnTo>
                <a:lnTo>
                  <a:pt x="2682" y="4104"/>
                </a:lnTo>
                <a:lnTo>
                  <a:pt x="2682" y="4095"/>
                </a:lnTo>
                <a:lnTo>
                  <a:pt x="2691" y="4086"/>
                </a:lnTo>
                <a:lnTo>
                  <a:pt x="2682" y="4086"/>
                </a:lnTo>
                <a:lnTo>
                  <a:pt x="2673" y="4086"/>
                </a:lnTo>
                <a:lnTo>
                  <a:pt x="2664" y="4077"/>
                </a:lnTo>
                <a:lnTo>
                  <a:pt x="2664" y="4069"/>
                </a:lnTo>
                <a:lnTo>
                  <a:pt x="2656" y="4069"/>
                </a:lnTo>
                <a:lnTo>
                  <a:pt x="2664" y="4069"/>
                </a:lnTo>
                <a:lnTo>
                  <a:pt x="2673" y="4069"/>
                </a:lnTo>
                <a:lnTo>
                  <a:pt x="2682" y="4069"/>
                </a:lnTo>
                <a:lnTo>
                  <a:pt x="2682" y="4060"/>
                </a:lnTo>
                <a:lnTo>
                  <a:pt x="2682" y="4051"/>
                </a:lnTo>
                <a:lnTo>
                  <a:pt x="2673" y="4042"/>
                </a:lnTo>
                <a:lnTo>
                  <a:pt x="2664" y="4033"/>
                </a:lnTo>
                <a:lnTo>
                  <a:pt x="2656" y="4042"/>
                </a:lnTo>
                <a:lnTo>
                  <a:pt x="2647" y="4042"/>
                </a:lnTo>
                <a:lnTo>
                  <a:pt x="2629" y="4042"/>
                </a:lnTo>
                <a:lnTo>
                  <a:pt x="2620" y="4042"/>
                </a:lnTo>
                <a:lnTo>
                  <a:pt x="2611" y="4042"/>
                </a:lnTo>
                <a:lnTo>
                  <a:pt x="2620" y="4051"/>
                </a:lnTo>
                <a:lnTo>
                  <a:pt x="2647" y="4060"/>
                </a:lnTo>
                <a:lnTo>
                  <a:pt x="2638" y="4069"/>
                </a:lnTo>
                <a:lnTo>
                  <a:pt x="2647" y="4077"/>
                </a:lnTo>
                <a:lnTo>
                  <a:pt x="2647" y="4086"/>
                </a:lnTo>
                <a:lnTo>
                  <a:pt x="2664" y="4104"/>
                </a:lnTo>
                <a:lnTo>
                  <a:pt x="2682" y="4113"/>
                </a:lnTo>
                <a:lnTo>
                  <a:pt x="2691" y="4122"/>
                </a:lnTo>
                <a:lnTo>
                  <a:pt x="2691" y="4130"/>
                </a:lnTo>
                <a:lnTo>
                  <a:pt x="2700" y="4130"/>
                </a:lnTo>
                <a:lnTo>
                  <a:pt x="2708" y="4139"/>
                </a:lnTo>
                <a:lnTo>
                  <a:pt x="2717" y="4139"/>
                </a:lnTo>
                <a:close/>
                <a:moveTo>
                  <a:pt x="2841" y="4042"/>
                </a:moveTo>
                <a:lnTo>
                  <a:pt x="2841" y="4051"/>
                </a:lnTo>
                <a:lnTo>
                  <a:pt x="2841" y="4060"/>
                </a:lnTo>
                <a:lnTo>
                  <a:pt x="2850" y="4060"/>
                </a:lnTo>
                <a:lnTo>
                  <a:pt x="2850" y="4051"/>
                </a:lnTo>
                <a:close/>
                <a:moveTo>
                  <a:pt x="2858" y="4051"/>
                </a:moveTo>
                <a:lnTo>
                  <a:pt x="2858" y="4033"/>
                </a:lnTo>
                <a:lnTo>
                  <a:pt x="2858" y="4024"/>
                </a:lnTo>
                <a:lnTo>
                  <a:pt x="2858" y="4033"/>
                </a:lnTo>
                <a:lnTo>
                  <a:pt x="2850" y="4042"/>
                </a:lnTo>
                <a:lnTo>
                  <a:pt x="2850" y="4051"/>
                </a:lnTo>
                <a:close/>
                <a:moveTo>
                  <a:pt x="2797" y="4016"/>
                </a:moveTo>
                <a:lnTo>
                  <a:pt x="2788" y="4007"/>
                </a:lnTo>
                <a:lnTo>
                  <a:pt x="2770" y="3998"/>
                </a:lnTo>
                <a:lnTo>
                  <a:pt x="2761" y="4007"/>
                </a:lnTo>
                <a:lnTo>
                  <a:pt x="2770" y="4007"/>
                </a:lnTo>
                <a:lnTo>
                  <a:pt x="2779" y="4016"/>
                </a:lnTo>
                <a:lnTo>
                  <a:pt x="2788" y="4024"/>
                </a:lnTo>
                <a:lnTo>
                  <a:pt x="2806" y="4042"/>
                </a:lnTo>
                <a:lnTo>
                  <a:pt x="2814" y="4042"/>
                </a:lnTo>
                <a:lnTo>
                  <a:pt x="2814" y="4033"/>
                </a:lnTo>
                <a:lnTo>
                  <a:pt x="2823" y="4033"/>
                </a:lnTo>
                <a:lnTo>
                  <a:pt x="2806" y="4016"/>
                </a:lnTo>
                <a:close/>
                <a:moveTo>
                  <a:pt x="2876" y="4095"/>
                </a:moveTo>
                <a:lnTo>
                  <a:pt x="2858" y="4077"/>
                </a:lnTo>
                <a:lnTo>
                  <a:pt x="2858" y="4086"/>
                </a:lnTo>
                <a:lnTo>
                  <a:pt x="2867" y="4095"/>
                </a:lnTo>
                <a:lnTo>
                  <a:pt x="2867" y="4104"/>
                </a:lnTo>
                <a:lnTo>
                  <a:pt x="2876" y="4113"/>
                </a:lnTo>
                <a:lnTo>
                  <a:pt x="2876" y="4104"/>
                </a:lnTo>
                <a:close/>
                <a:moveTo>
                  <a:pt x="2717" y="4148"/>
                </a:moveTo>
                <a:lnTo>
                  <a:pt x="2717" y="4157"/>
                </a:lnTo>
                <a:lnTo>
                  <a:pt x="2726" y="4157"/>
                </a:lnTo>
                <a:lnTo>
                  <a:pt x="2726" y="4166"/>
                </a:lnTo>
                <a:lnTo>
                  <a:pt x="2726" y="4148"/>
                </a:lnTo>
                <a:lnTo>
                  <a:pt x="2717" y="4139"/>
                </a:lnTo>
                <a:close/>
                <a:moveTo>
                  <a:pt x="2744" y="3892"/>
                </a:moveTo>
                <a:lnTo>
                  <a:pt x="2735" y="3892"/>
                </a:lnTo>
                <a:lnTo>
                  <a:pt x="2735" y="3901"/>
                </a:lnTo>
                <a:lnTo>
                  <a:pt x="2735" y="3910"/>
                </a:lnTo>
                <a:lnTo>
                  <a:pt x="2744" y="3901"/>
                </a:lnTo>
                <a:close/>
                <a:moveTo>
                  <a:pt x="8655" y="8216"/>
                </a:moveTo>
                <a:lnTo>
                  <a:pt x="8664" y="8207"/>
                </a:lnTo>
                <a:lnTo>
                  <a:pt x="8655" y="8198"/>
                </a:lnTo>
                <a:lnTo>
                  <a:pt x="8655" y="8189"/>
                </a:lnTo>
                <a:lnTo>
                  <a:pt x="8646" y="8198"/>
                </a:lnTo>
                <a:lnTo>
                  <a:pt x="8646" y="8207"/>
                </a:lnTo>
                <a:lnTo>
                  <a:pt x="8646" y="8216"/>
                </a:lnTo>
                <a:close/>
                <a:moveTo>
                  <a:pt x="24799" y="9751"/>
                </a:moveTo>
                <a:lnTo>
                  <a:pt x="24808" y="9751"/>
                </a:lnTo>
                <a:lnTo>
                  <a:pt x="24799" y="9743"/>
                </a:lnTo>
                <a:lnTo>
                  <a:pt x="24790" y="9734"/>
                </a:lnTo>
                <a:lnTo>
                  <a:pt x="24790" y="9725"/>
                </a:lnTo>
                <a:lnTo>
                  <a:pt x="24781" y="9725"/>
                </a:lnTo>
                <a:lnTo>
                  <a:pt x="24781" y="9734"/>
                </a:lnTo>
                <a:lnTo>
                  <a:pt x="24781" y="9743"/>
                </a:lnTo>
                <a:close/>
                <a:moveTo>
                  <a:pt x="24975" y="7836"/>
                </a:moveTo>
                <a:lnTo>
                  <a:pt x="24984" y="7845"/>
                </a:lnTo>
                <a:lnTo>
                  <a:pt x="24975" y="7836"/>
                </a:lnTo>
                <a:lnTo>
                  <a:pt x="24966" y="7836"/>
                </a:lnTo>
                <a:close/>
                <a:moveTo>
                  <a:pt x="25081" y="4060"/>
                </a:moveTo>
                <a:lnTo>
                  <a:pt x="25072" y="4060"/>
                </a:lnTo>
                <a:lnTo>
                  <a:pt x="25063" y="4060"/>
                </a:lnTo>
                <a:lnTo>
                  <a:pt x="25055" y="4060"/>
                </a:lnTo>
                <a:lnTo>
                  <a:pt x="25037" y="4069"/>
                </a:lnTo>
                <a:lnTo>
                  <a:pt x="25046" y="4069"/>
                </a:lnTo>
                <a:lnTo>
                  <a:pt x="25055" y="4069"/>
                </a:lnTo>
                <a:lnTo>
                  <a:pt x="25055" y="4077"/>
                </a:lnTo>
                <a:lnTo>
                  <a:pt x="25072" y="4086"/>
                </a:lnTo>
                <a:lnTo>
                  <a:pt x="25081" y="4077"/>
                </a:lnTo>
                <a:lnTo>
                  <a:pt x="25090" y="4077"/>
                </a:lnTo>
                <a:lnTo>
                  <a:pt x="25099" y="4077"/>
                </a:lnTo>
                <a:lnTo>
                  <a:pt x="25107" y="4077"/>
                </a:lnTo>
                <a:lnTo>
                  <a:pt x="25090" y="4069"/>
                </a:lnTo>
                <a:close/>
                <a:moveTo>
                  <a:pt x="24843" y="9848"/>
                </a:moveTo>
                <a:lnTo>
                  <a:pt x="24843" y="9840"/>
                </a:lnTo>
                <a:lnTo>
                  <a:pt x="24834" y="9840"/>
                </a:lnTo>
                <a:lnTo>
                  <a:pt x="24834" y="9848"/>
                </a:lnTo>
                <a:close/>
                <a:moveTo>
                  <a:pt x="24816" y="8410"/>
                </a:moveTo>
                <a:lnTo>
                  <a:pt x="24816" y="8419"/>
                </a:lnTo>
                <a:close/>
                <a:moveTo>
                  <a:pt x="24799" y="9795"/>
                </a:moveTo>
                <a:lnTo>
                  <a:pt x="24808" y="9804"/>
                </a:lnTo>
                <a:lnTo>
                  <a:pt x="24816" y="9804"/>
                </a:lnTo>
                <a:lnTo>
                  <a:pt x="24816" y="9795"/>
                </a:lnTo>
                <a:lnTo>
                  <a:pt x="24808" y="9787"/>
                </a:lnTo>
                <a:lnTo>
                  <a:pt x="24808" y="9778"/>
                </a:lnTo>
                <a:lnTo>
                  <a:pt x="24799" y="9778"/>
                </a:lnTo>
                <a:close/>
                <a:moveTo>
                  <a:pt x="24825" y="7916"/>
                </a:moveTo>
                <a:lnTo>
                  <a:pt x="24834" y="7916"/>
                </a:lnTo>
                <a:lnTo>
                  <a:pt x="24825" y="7916"/>
                </a:lnTo>
                <a:lnTo>
                  <a:pt x="24825" y="7924"/>
                </a:lnTo>
                <a:close/>
                <a:moveTo>
                  <a:pt x="25116" y="4122"/>
                </a:moveTo>
                <a:lnTo>
                  <a:pt x="25125" y="4122"/>
                </a:lnTo>
                <a:lnTo>
                  <a:pt x="25125" y="4113"/>
                </a:lnTo>
                <a:lnTo>
                  <a:pt x="25134" y="4113"/>
                </a:lnTo>
                <a:lnTo>
                  <a:pt x="25125" y="4113"/>
                </a:lnTo>
                <a:lnTo>
                  <a:pt x="25116" y="4113"/>
                </a:lnTo>
                <a:lnTo>
                  <a:pt x="25107" y="4113"/>
                </a:lnTo>
                <a:lnTo>
                  <a:pt x="25107" y="4122"/>
                </a:lnTo>
                <a:close/>
                <a:moveTo>
                  <a:pt x="24940" y="7836"/>
                </a:moveTo>
                <a:lnTo>
                  <a:pt x="24949" y="7836"/>
                </a:lnTo>
                <a:lnTo>
                  <a:pt x="24957" y="7836"/>
                </a:lnTo>
                <a:lnTo>
                  <a:pt x="24957" y="7827"/>
                </a:lnTo>
                <a:lnTo>
                  <a:pt x="24940" y="7836"/>
                </a:lnTo>
                <a:lnTo>
                  <a:pt x="24931" y="7827"/>
                </a:lnTo>
                <a:close/>
                <a:moveTo>
                  <a:pt x="25143" y="11508"/>
                </a:moveTo>
                <a:lnTo>
                  <a:pt x="25134" y="11508"/>
                </a:lnTo>
                <a:lnTo>
                  <a:pt x="25134" y="11516"/>
                </a:lnTo>
                <a:lnTo>
                  <a:pt x="25134" y="11525"/>
                </a:lnTo>
                <a:lnTo>
                  <a:pt x="25143" y="11516"/>
                </a:lnTo>
                <a:close/>
                <a:moveTo>
                  <a:pt x="25055" y="8127"/>
                </a:moveTo>
                <a:lnTo>
                  <a:pt x="25063" y="8127"/>
                </a:lnTo>
                <a:close/>
                <a:moveTo>
                  <a:pt x="25469" y="11243"/>
                </a:moveTo>
                <a:lnTo>
                  <a:pt x="25460" y="11234"/>
                </a:lnTo>
                <a:lnTo>
                  <a:pt x="25443" y="11234"/>
                </a:lnTo>
                <a:lnTo>
                  <a:pt x="25434" y="11234"/>
                </a:lnTo>
                <a:lnTo>
                  <a:pt x="25425" y="11243"/>
                </a:lnTo>
                <a:lnTo>
                  <a:pt x="25416" y="11252"/>
                </a:lnTo>
                <a:lnTo>
                  <a:pt x="25407" y="11261"/>
                </a:lnTo>
                <a:lnTo>
                  <a:pt x="25399" y="11269"/>
                </a:lnTo>
                <a:lnTo>
                  <a:pt x="25390" y="11269"/>
                </a:lnTo>
                <a:lnTo>
                  <a:pt x="25381" y="11269"/>
                </a:lnTo>
                <a:lnTo>
                  <a:pt x="25354" y="11261"/>
                </a:lnTo>
                <a:lnTo>
                  <a:pt x="25337" y="11261"/>
                </a:lnTo>
                <a:lnTo>
                  <a:pt x="25319" y="11243"/>
                </a:lnTo>
                <a:lnTo>
                  <a:pt x="25310" y="11243"/>
                </a:lnTo>
                <a:lnTo>
                  <a:pt x="25302" y="11243"/>
                </a:lnTo>
                <a:lnTo>
                  <a:pt x="25302" y="11234"/>
                </a:lnTo>
                <a:lnTo>
                  <a:pt x="25293" y="11234"/>
                </a:lnTo>
                <a:lnTo>
                  <a:pt x="25302" y="11234"/>
                </a:lnTo>
                <a:lnTo>
                  <a:pt x="25293" y="11225"/>
                </a:lnTo>
                <a:lnTo>
                  <a:pt x="25293" y="11208"/>
                </a:lnTo>
                <a:lnTo>
                  <a:pt x="25284" y="11181"/>
                </a:lnTo>
                <a:lnTo>
                  <a:pt x="25284" y="11172"/>
                </a:lnTo>
                <a:lnTo>
                  <a:pt x="25275" y="11172"/>
                </a:lnTo>
                <a:lnTo>
                  <a:pt x="25275" y="11163"/>
                </a:lnTo>
                <a:lnTo>
                  <a:pt x="25257" y="11155"/>
                </a:lnTo>
                <a:lnTo>
                  <a:pt x="25257" y="11146"/>
                </a:lnTo>
                <a:lnTo>
                  <a:pt x="25249" y="11146"/>
                </a:lnTo>
                <a:lnTo>
                  <a:pt x="25249" y="11155"/>
                </a:lnTo>
                <a:lnTo>
                  <a:pt x="25257" y="11155"/>
                </a:lnTo>
                <a:lnTo>
                  <a:pt x="25257" y="11163"/>
                </a:lnTo>
                <a:lnTo>
                  <a:pt x="25257" y="11172"/>
                </a:lnTo>
                <a:lnTo>
                  <a:pt x="25257" y="11190"/>
                </a:lnTo>
                <a:lnTo>
                  <a:pt x="25266" y="11199"/>
                </a:lnTo>
                <a:lnTo>
                  <a:pt x="25257" y="11208"/>
                </a:lnTo>
                <a:lnTo>
                  <a:pt x="25249" y="11208"/>
                </a:lnTo>
                <a:lnTo>
                  <a:pt x="25249" y="11199"/>
                </a:lnTo>
                <a:lnTo>
                  <a:pt x="25249" y="11190"/>
                </a:lnTo>
                <a:lnTo>
                  <a:pt x="25240" y="11190"/>
                </a:lnTo>
                <a:lnTo>
                  <a:pt x="25240" y="11181"/>
                </a:lnTo>
                <a:lnTo>
                  <a:pt x="25222" y="11181"/>
                </a:lnTo>
                <a:lnTo>
                  <a:pt x="25213" y="11172"/>
                </a:lnTo>
                <a:lnTo>
                  <a:pt x="25213" y="11181"/>
                </a:lnTo>
                <a:lnTo>
                  <a:pt x="25213" y="11172"/>
                </a:lnTo>
                <a:lnTo>
                  <a:pt x="25205" y="11172"/>
                </a:lnTo>
                <a:lnTo>
                  <a:pt x="25205" y="11163"/>
                </a:lnTo>
                <a:lnTo>
                  <a:pt x="25205" y="11155"/>
                </a:lnTo>
                <a:lnTo>
                  <a:pt x="25205" y="11146"/>
                </a:lnTo>
                <a:lnTo>
                  <a:pt x="25205" y="11137"/>
                </a:lnTo>
                <a:lnTo>
                  <a:pt x="25205" y="11128"/>
                </a:lnTo>
                <a:lnTo>
                  <a:pt x="25196" y="11110"/>
                </a:lnTo>
                <a:lnTo>
                  <a:pt x="25187" y="11102"/>
                </a:lnTo>
                <a:lnTo>
                  <a:pt x="25187" y="11093"/>
                </a:lnTo>
                <a:lnTo>
                  <a:pt x="25178" y="11084"/>
                </a:lnTo>
                <a:lnTo>
                  <a:pt x="25187" y="11084"/>
                </a:lnTo>
                <a:lnTo>
                  <a:pt x="25187" y="11075"/>
                </a:lnTo>
                <a:lnTo>
                  <a:pt x="25187" y="11066"/>
                </a:lnTo>
                <a:lnTo>
                  <a:pt x="25178" y="11058"/>
                </a:lnTo>
                <a:lnTo>
                  <a:pt x="25178" y="11049"/>
                </a:lnTo>
                <a:lnTo>
                  <a:pt x="25169" y="11040"/>
                </a:lnTo>
                <a:lnTo>
                  <a:pt x="25160" y="11049"/>
                </a:lnTo>
                <a:lnTo>
                  <a:pt x="25160" y="11040"/>
                </a:lnTo>
                <a:lnTo>
                  <a:pt x="25152" y="11040"/>
                </a:lnTo>
                <a:lnTo>
                  <a:pt x="25160" y="11031"/>
                </a:lnTo>
                <a:lnTo>
                  <a:pt x="25152" y="11031"/>
                </a:lnTo>
                <a:lnTo>
                  <a:pt x="25143" y="11022"/>
                </a:lnTo>
                <a:lnTo>
                  <a:pt x="25134" y="11022"/>
                </a:lnTo>
                <a:lnTo>
                  <a:pt x="25125" y="11022"/>
                </a:lnTo>
                <a:lnTo>
                  <a:pt x="25107" y="11013"/>
                </a:lnTo>
                <a:lnTo>
                  <a:pt x="25107" y="11005"/>
                </a:lnTo>
                <a:lnTo>
                  <a:pt x="25099" y="11013"/>
                </a:lnTo>
                <a:lnTo>
                  <a:pt x="25090" y="11013"/>
                </a:lnTo>
                <a:lnTo>
                  <a:pt x="25090" y="11005"/>
                </a:lnTo>
                <a:lnTo>
                  <a:pt x="25081" y="10987"/>
                </a:lnTo>
                <a:lnTo>
                  <a:pt x="25072" y="10987"/>
                </a:lnTo>
                <a:lnTo>
                  <a:pt x="25072" y="10978"/>
                </a:lnTo>
                <a:lnTo>
                  <a:pt x="25081" y="10969"/>
                </a:lnTo>
                <a:lnTo>
                  <a:pt x="25063" y="10969"/>
                </a:lnTo>
                <a:lnTo>
                  <a:pt x="25055" y="10978"/>
                </a:lnTo>
                <a:lnTo>
                  <a:pt x="25063" y="10987"/>
                </a:lnTo>
                <a:lnTo>
                  <a:pt x="25072" y="11005"/>
                </a:lnTo>
                <a:lnTo>
                  <a:pt x="25081" y="11013"/>
                </a:lnTo>
                <a:lnTo>
                  <a:pt x="25090" y="11022"/>
                </a:lnTo>
                <a:lnTo>
                  <a:pt x="25090" y="11031"/>
                </a:lnTo>
                <a:lnTo>
                  <a:pt x="25081" y="11040"/>
                </a:lnTo>
                <a:lnTo>
                  <a:pt x="25090" y="11040"/>
                </a:lnTo>
                <a:lnTo>
                  <a:pt x="25090" y="11049"/>
                </a:lnTo>
                <a:lnTo>
                  <a:pt x="25099" y="11049"/>
                </a:lnTo>
                <a:lnTo>
                  <a:pt x="25099" y="11058"/>
                </a:lnTo>
                <a:lnTo>
                  <a:pt x="25107" y="11058"/>
                </a:lnTo>
                <a:lnTo>
                  <a:pt x="25107" y="11049"/>
                </a:lnTo>
                <a:lnTo>
                  <a:pt x="25116" y="11049"/>
                </a:lnTo>
                <a:lnTo>
                  <a:pt x="25107" y="11058"/>
                </a:lnTo>
                <a:lnTo>
                  <a:pt x="25107" y="11066"/>
                </a:lnTo>
                <a:lnTo>
                  <a:pt x="25143" y="11119"/>
                </a:lnTo>
                <a:lnTo>
                  <a:pt x="25152" y="11128"/>
                </a:lnTo>
                <a:lnTo>
                  <a:pt x="25152" y="11137"/>
                </a:lnTo>
                <a:lnTo>
                  <a:pt x="25160" y="11137"/>
                </a:lnTo>
                <a:lnTo>
                  <a:pt x="25160" y="11128"/>
                </a:lnTo>
                <a:lnTo>
                  <a:pt x="25152" y="11110"/>
                </a:lnTo>
                <a:lnTo>
                  <a:pt x="25143" y="11102"/>
                </a:lnTo>
                <a:lnTo>
                  <a:pt x="25143" y="11093"/>
                </a:lnTo>
                <a:lnTo>
                  <a:pt x="25143" y="11102"/>
                </a:lnTo>
                <a:lnTo>
                  <a:pt x="25152" y="11110"/>
                </a:lnTo>
                <a:lnTo>
                  <a:pt x="25169" y="11119"/>
                </a:lnTo>
                <a:lnTo>
                  <a:pt x="25178" y="11119"/>
                </a:lnTo>
                <a:lnTo>
                  <a:pt x="25178" y="11128"/>
                </a:lnTo>
                <a:lnTo>
                  <a:pt x="25169" y="11128"/>
                </a:lnTo>
                <a:lnTo>
                  <a:pt x="25169" y="11137"/>
                </a:lnTo>
                <a:lnTo>
                  <a:pt x="25178" y="11137"/>
                </a:lnTo>
                <a:lnTo>
                  <a:pt x="25178" y="11146"/>
                </a:lnTo>
                <a:lnTo>
                  <a:pt x="25178" y="11155"/>
                </a:lnTo>
                <a:lnTo>
                  <a:pt x="25169" y="11146"/>
                </a:lnTo>
                <a:lnTo>
                  <a:pt x="25160" y="11146"/>
                </a:lnTo>
                <a:lnTo>
                  <a:pt x="25178" y="11163"/>
                </a:lnTo>
                <a:lnTo>
                  <a:pt x="25178" y="11172"/>
                </a:lnTo>
                <a:lnTo>
                  <a:pt x="25178" y="11181"/>
                </a:lnTo>
                <a:lnTo>
                  <a:pt x="25187" y="11181"/>
                </a:lnTo>
                <a:lnTo>
                  <a:pt x="25196" y="11181"/>
                </a:lnTo>
                <a:lnTo>
                  <a:pt x="25205" y="11181"/>
                </a:lnTo>
                <a:lnTo>
                  <a:pt x="25213" y="11190"/>
                </a:lnTo>
                <a:lnTo>
                  <a:pt x="25205" y="11199"/>
                </a:lnTo>
                <a:lnTo>
                  <a:pt x="25205" y="11208"/>
                </a:lnTo>
                <a:lnTo>
                  <a:pt x="25196" y="11190"/>
                </a:lnTo>
                <a:lnTo>
                  <a:pt x="25187" y="11199"/>
                </a:lnTo>
                <a:lnTo>
                  <a:pt x="25196" y="11208"/>
                </a:lnTo>
                <a:lnTo>
                  <a:pt x="25196" y="11216"/>
                </a:lnTo>
                <a:lnTo>
                  <a:pt x="25205" y="11216"/>
                </a:lnTo>
                <a:lnTo>
                  <a:pt x="25205" y="11225"/>
                </a:lnTo>
                <a:lnTo>
                  <a:pt x="25213" y="11243"/>
                </a:lnTo>
                <a:lnTo>
                  <a:pt x="25213" y="11252"/>
                </a:lnTo>
                <a:lnTo>
                  <a:pt x="25213" y="11261"/>
                </a:lnTo>
                <a:lnTo>
                  <a:pt x="25205" y="11261"/>
                </a:lnTo>
                <a:lnTo>
                  <a:pt x="25213" y="11269"/>
                </a:lnTo>
                <a:lnTo>
                  <a:pt x="25205" y="11278"/>
                </a:lnTo>
                <a:lnTo>
                  <a:pt x="25196" y="11287"/>
                </a:lnTo>
                <a:lnTo>
                  <a:pt x="25196" y="11305"/>
                </a:lnTo>
                <a:lnTo>
                  <a:pt x="25196" y="11322"/>
                </a:lnTo>
                <a:lnTo>
                  <a:pt x="25196" y="11340"/>
                </a:lnTo>
                <a:lnTo>
                  <a:pt x="25187" y="11340"/>
                </a:lnTo>
                <a:lnTo>
                  <a:pt x="25178" y="11349"/>
                </a:lnTo>
                <a:lnTo>
                  <a:pt x="25178" y="11358"/>
                </a:lnTo>
                <a:lnTo>
                  <a:pt x="25169" y="11358"/>
                </a:lnTo>
                <a:lnTo>
                  <a:pt x="25152" y="11358"/>
                </a:lnTo>
                <a:lnTo>
                  <a:pt x="25134" y="11366"/>
                </a:lnTo>
                <a:lnTo>
                  <a:pt x="25134" y="11375"/>
                </a:lnTo>
                <a:lnTo>
                  <a:pt x="25134" y="11384"/>
                </a:lnTo>
                <a:lnTo>
                  <a:pt x="25134" y="11393"/>
                </a:lnTo>
                <a:lnTo>
                  <a:pt x="25143" y="11402"/>
                </a:lnTo>
                <a:lnTo>
                  <a:pt x="25160" y="11402"/>
                </a:lnTo>
                <a:lnTo>
                  <a:pt x="25169" y="11411"/>
                </a:lnTo>
                <a:lnTo>
                  <a:pt x="25178" y="11419"/>
                </a:lnTo>
                <a:lnTo>
                  <a:pt x="25187" y="11428"/>
                </a:lnTo>
                <a:lnTo>
                  <a:pt x="25196" y="11428"/>
                </a:lnTo>
                <a:lnTo>
                  <a:pt x="25205" y="11428"/>
                </a:lnTo>
                <a:lnTo>
                  <a:pt x="25222" y="11437"/>
                </a:lnTo>
                <a:lnTo>
                  <a:pt x="25231" y="11455"/>
                </a:lnTo>
                <a:lnTo>
                  <a:pt x="25240" y="11464"/>
                </a:lnTo>
                <a:lnTo>
                  <a:pt x="25240" y="11490"/>
                </a:lnTo>
                <a:lnTo>
                  <a:pt x="25231" y="11499"/>
                </a:lnTo>
                <a:lnTo>
                  <a:pt x="25222" y="11516"/>
                </a:lnTo>
                <a:lnTo>
                  <a:pt x="25213" y="11534"/>
                </a:lnTo>
                <a:lnTo>
                  <a:pt x="25196" y="11552"/>
                </a:lnTo>
                <a:lnTo>
                  <a:pt x="25196" y="11561"/>
                </a:lnTo>
                <a:lnTo>
                  <a:pt x="25205" y="11561"/>
                </a:lnTo>
                <a:lnTo>
                  <a:pt x="25213" y="11552"/>
                </a:lnTo>
                <a:lnTo>
                  <a:pt x="25205" y="11552"/>
                </a:lnTo>
                <a:lnTo>
                  <a:pt x="25213" y="11552"/>
                </a:lnTo>
                <a:lnTo>
                  <a:pt x="25213" y="11561"/>
                </a:lnTo>
                <a:lnTo>
                  <a:pt x="25213" y="11569"/>
                </a:lnTo>
                <a:lnTo>
                  <a:pt x="25222" y="11561"/>
                </a:lnTo>
                <a:lnTo>
                  <a:pt x="25231" y="11569"/>
                </a:lnTo>
                <a:lnTo>
                  <a:pt x="25240" y="11578"/>
                </a:lnTo>
                <a:lnTo>
                  <a:pt x="25249" y="11578"/>
                </a:lnTo>
                <a:lnTo>
                  <a:pt x="25257" y="11578"/>
                </a:lnTo>
                <a:lnTo>
                  <a:pt x="25275" y="11569"/>
                </a:lnTo>
                <a:lnTo>
                  <a:pt x="25284" y="11561"/>
                </a:lnTo>
                <a:lnTo>
                  <a:pt x="25293" y="11552"/>
                </a:lnTo>
                <a:lnTo>
                  <a:pt x="25302" y="11543"/>
                </a:lnTo>
                <a:lnTo>
                  <a:pt x="25302" y="11534"/>
                </a:lnTo>
                <a:lnTo>
                  <a:pt x="25310" y="11516"/>
                </a:lnTo>
                <a:lnTo>
                  <a:pt x="25319" y="11508"/>
                </a:lnTo>
                <a:lnTo>
                  <a:pt x="25319" y="11499"/>
                </a:lnTo>
                <a:lnTo>
                  <a:pt x="25328" y="11490"/>
                </a:lnTo>
                <a:lnTo>
                  <a:pt x="25337" y="11481"/>
                </a:lnTo>
                <a:lnTo>
                  <a:pt x="25346" y="11464"/>
                </a:lnTo>
                <a:lnTo>
                  <a:pt x="25354" y="11464"/>
                </a:lnTo>
                <a:lnTo>
                  <a:pt x="25354" y="11455"/>
                </a:lnTo>
                <a:lnTo>
                  <a:pt x="25363" y="11437"/>
                </a:lnTo>
                <a:lnTo>
                  <a:pt x="25372" y="11411"/>
                </a:lnTo>
                <a:lnTo>
                  <a:pt x="25363" y="11411"/>
                </a:lnTo>
                <a:lnTo>
                  <a:pt x="25363" y="11402"/>
                </a:lnTo>
                <a:lnTo>
                  <a:pt x="25363" y="11384"/>
                </a:lnTo>
                <a:lnTo>
                  <a:pt x="25372" y="11375"/>
                </a:lnTo>
                <a:lnTo>
                  <a:pt x="25381" y="11375"/>
                </a:lnTo>
                <a:lnTo>
                  <a:pt x="25390" y="11366"/>
                </a:lnTo>
                <a:lnTo>
                  <a:pt x="25399" y="11366"/>
                </a:lnTo>
                <a:lnTo>
                  <a:pt x="25407" y="11366"/>
                </a:lnTo>
                <a:lnTo>
                  <a:pt x="25416" y="11366"/>
                </a:lnTo>
                <a:lnTo>
                  <a:pt x="25425" y="11366"/>
                </a:lnTo>
                <a:lnTo>
                  <a:pt x="25434" y="11375"/>
                </a:lnTo>
                <a:lnTo>
                  <a:pt x="25443" y="11366"/>
                </a:lnTo>
                <a:lnTo>
                  <a:pt x="25434" y="11366"/>
                </a:lnTo>
                <a:lnTo>
                  <a:pt x="25434" y="11358"/>
                </a:lnTo>
                <a:lnTo>
                  <a:pt x="25434" y="11340"/>
                </a:lnTo>
                <a:lnTo>
                  <a:pt x="25443" y="11331"/>
                </a:lnTo>
                <a:lnTo>
                  <a:pt x="25452" y="11331"/>
                </a:lnTo>
                <a:lnTo>
                  <a:pt x="25452" y="11322"/>
                </a:lnTo>
                <a:lnTo>
                  <a:pt x="25460" y="11313"/>
                </a:lnTo>
                <a:lnTo>
                  <a:pt x="25460" y="11305"/>
                </a:lnTo>
                <a:lnTo>
                  <a:pt x="25469" y="11287"/>
                </a:lnTo>
                <a:lnTo>
                  <a:pt x="25469" y="11269"/>
                </a:lnTo>
                <a:lnTo>
                  <a:pt x="25478" y="11261"/>
                </a:lnTo>
                <a:lnTo>
                  <a:pt x="25478" y="11252"/>
                </a:lnTo>
                <a:lnTo>
                  <a:pt x="25478" y="11243"/>
                </a:lnTo>
                <a:close/>
                <a:moveTo>
                  <a:pt x="25090" y="8251"/>
                </a:moveTo>
                <a:lnTo>
                  <a:pt x="25081" y="8251"/>
                </a:lnTo>
                <a:lnTo>
                  <a:pt x="25072" y="8251"/>
                </a:lnTo>
                <a:lnTo>
                  <a:pt x="25081" y="8251"/>
                </a:lnTo>
                <a:close/>
                <a:moveTo>
                  <a:pt x="25072" y="8286"/>
                </a:moveTo>
                <a:lnTo>
                  <a:pt x="25081" y="8286"/>
                </a:lnTo>
                <a:lnTo>
                  <a:pt x="25081" y="8277"/>
                </a:lnTo>
                <a:lnTo>
                  <a:pt x="25072" y="8277"/>
                </a:lnTo>
                <a:lnTo>
                  <a:pt x="25081" y="8277"/>
                </a:lnTo>
                <a:lnTo>
                  <a:pt x="25081" y="8286"/>
                </a:lnTo>
                <a:close/>
                <a:moveTo>
                  <a:pt x="25072" y="8216"/>
                </a:moveTo>
                <a:lnTo>
                  <a:pt x="25072" y="8207"/>
                </a:lnTo>
                <a:close/>
                <a:moveTo>
                  <a:pt x="25072" y="8225"/>
                </a:moveTo>
                <a:lnTo>
                  <a:pt x="25081" y="8225"/>
                </a:lnTo>
                <a:lnTo>
                  <a:pt x="25081" y="8216"/>
                </a:lnTo>
                <a:lnTo>
                  <a:pt x="25072" y="8216"/>
                </a:lnTo>
                <a:close/>
                <a:moveTo>
                  <a:pt x="25063" y="8127"/>
                </a:moveTo>
                <a:lnTo>
                  <a:pt x="25072" y="8119"/>
                </a:lnTo>
                <a:close/>
                <a:moveTo>
                  <a:pt x="24640" y="9504"/>
                </a:moveTo>
                <a:lnTo>
                  <a:pt x="24649" y="9513"/>
                </a:lnTo>
                <a:lnTo>
                  <a:pt x="24649" y="9504"/>
                </a:lnTo>
                <a:close/>
                <a:moveTo>
                  <a:pt x="24649" y="9522"/>
                </a:moveTo>
                <a:lnTo>
                  <a:pt x="24640" y="9540"/>
                </a:lnTo>
                <a:lnTo>
                  <a:pt x="24649" y="9540"/>
                </a:lnTo>
                <a:lnTo>
                  <a:pt x="24658" y="9540"/>
                </a:lnTo>
                <a:lnTo>
                  <a:pt x="24658" y="9548"/>
                </a:lnTo>
                <a:lnTo>
                  <a:pt x="24666" y="9557"/>
                </a:lnTo>
                <a:lnTo>
                  <a:pt x="24666" y="9566"/>
                </a:lnTo>
                <a:lnTo>
                  <a:pt x="24666" y="9575"/>
                </a:lnTo>
                <a:lnTo>
                  <a:pt x="24675" y="9575"/>
                </a:lnTo>
                <a:lnTo>
                  <a:pt x="24675" y="9566"/>
                </a:lnTo>
                <a:lnTo>
                  <a:pt x="24693" y="9566"/>
                </a:lnTo>
                <a:lnTo>
                  <a:pt x="24693" y="9557"/>
                </a:lnTo>
                <a:lnTo>
                  <a:pt x="24684" y="9557"/>
                </a:lnTo>
                <a:lnTo>
                  <a:pt x="24684" y="9548"/>
                </a:lnTo>
                <a:lnTo>
                  <a:pt x="24666" y="9540"/>
                </a:lnTo>
                <a:lnTo>
                  <a:pt x="24658" y="9522"/>
                </a:lnTo>
                <a:close/>
                <a:moveTo>
                  <a:pt x="24658" y="9363"/>
                </a:moveTo>
                <a:lnTo>
                  <a:pt x="24666" y="9372"/>
                </a:lnTo>
                <a:lnTo>
                  <a:pt x="24675" y="9372"/>
                </a:lnTo>
                <a:lnTo>
                  <a:pt x="24675" y="9363"/>
                </a:lnTo>
                <a:lnTo>
                  <a:pt x="24666" y="9363"/>
                </a:lnTo>
                <a:close/>
                <a:moveTo>
                  <a:pt x="24666" y="10034"/>
                </a:moveTo>
                <a:lnTo>
                  <a:pt x="24675" y="10034"/>
                </a:lnTo>
                <a:lnTo>
                  <a:pt x="24675" y="10025"/>
                </a:lnTo>
                <a:lnTo>
                  <a:pt x="24666" y="10025"/>
                </a:lnTo>
                <a:close/>
                <a:moveTo>
                  <a:pt x="24631" y="9901"/>
                </a:moveTo>
                <a:lnTo>
                  <a:pt x="24640" y="9910"/>
                </a:lnTo>
                <a:lnTo>
                  <a:pt x="24649" y="9919"/>
                </a:lnTo>
                <a:lnTo>
                  <a:pt x="24658" y="9919"/>
                </a:lnTo>
                <a:lnTo>
                  <a:pt x="24666" y="9919"/>
                </a:lnTo>
                <a:lnTo>
                  <a:pt x="24666" y="9910"/>
                </a:lnTo>
                <a:lnTo>
                  <a:pt x="24658" y="9901"/>
                </a:lnTo>
                <a:lnTo>
                  <a:pt x="24658" y="9884"/>
                </a:lnTo>
                <a:lnTo>
                  <a:pt x="24649" y="9884"/>
                </a:lnTo>
                <a:lnTo>
                  <a:pt x="24640" y="9884"/>
                </a:lnTo>
                <a:lnTo>
                  <a:pt x="24640" y="9893"/>
                </a:lnTo>
                <a:lnTo>
                  <a:pt x="24649" y="9893"/>
                </a:lnTo>
                <a:lnTo>
                  <a:pt x="24640" y="9901"/>
                </a:lnTo>
                <a:close/>
                <a:moveTo>
                  <a:pt x="24666" y="9389"/>
                </a:moveTo>
                <a:lnTo>
                  <a:pt x="24666" y="9398"/>
                </a:lnTo>
                <a:lnTo>
                  <a:pt x="24675" y="9407"/>
                </a:lnTo>
                <a:lnTo>
                  <a:pt x="24675" y="9398"/>
                </a:lnTo>
                <a:close/>
                <a:moveTo>
                  <a:pt x="24702" y="9954"/>
                </a:moveTo>
                <a:lnTo>
                  <a:pt x="24710" y="9954"/>
                </a:lnTo>
                <a:lnTo>
                  <a:pt x="24719" y="9954"/>
                </a:lnTo>
                <a:lnTo>
                  <a:pt x="24719" y="9946"/>
                </a:lnTo>
                <a:lnTo>
                  <a:pt x="24710" y="9946"/>
                </a:lnTo>
                <a:lnTo>
                  <a:pt x="24702" y="9937"/>
                </a:lnTo>
                <a:lnTo>
                  <a:pt x="24693" y="9937"/>
                </a:lnTo>
                <a:lnTo>
                  <a:pt x="24702" y="9946"/>
                </a:lnTo>
                <a:close/>
                <a:moveTo>
                  <a:pt x="24693" y="9478"/>
                </a:moveTo>
                <a:lnTo>
                  <a:pt x="24684" y="9487"/>
                </a:lnTo>
                <a:lnTo>
                  <a:pt x="24693" y="9495"/>
                </a:lnTo>
                <a:lnTo>
                  <a:pt x="24702" y="9487"/>
                </a:lnTo>
                <a:lnTo>
                  <a:pt x="24710" y="9478"/>
                </a:lnTo>
                <a:close/>
                <a:moveTo>
                  <a:pt x="24702" y="3892"/>
                </a:moveTo>
                <a:lnTo>
                  <a:pt x="24684" y="3883"/>
                </a:lnTo>
                <a:lnTo>
                  <a:pt x="24675" y="3874"/>
                </a:lnTo>
                <a:lnTo>
                  <a:pt x="24666" y="3874"/>
                </a:lnTo>
                <a:lnTo>
                  <a:pt x="24684" y="3892"/>
                </a:lnTo>
                <a:lnTo>
                  <a:pt x="24710" y="3910"/>
                </a:lnTo>
                <a:lnTo>
                  <a:pt x="24710" y="3901"/>
                </a:lnTo>
                <a:close/>
                <a:moveTo>
                  <a:pt x="25160" y="11552"/>
                </a:moveTo>
                <a:lnTo>
                  <a:pt x="25152" y="11552"/>
                </a:lnTo>
                <a:lnTo>
                  <a:pt x="25160" y="11543"/>
                </a:lnTo>
                <a:lnTo>
                  <a:pt x="25169" y="11534"/>
                </a:lnTo>
                <a:lnTo>
                  <a:pt x="25160" y="11534"/>
                </a:lnTo>
                <a:lnTo>
                  <a:pt x="25160" y="11525"/>
                </a:lnTo>
                <a:lnTo>
                  <a:pt x="25152" y="11525"/>
                </a:lnTo>
                <a:lnTo>
                  <a:pt x="25152" y="11534"/>
                </a:lnTo>
                <a:lnTo>
                  <a:pt x="25143" y="11534"/>
                </a:lnTo>
                <a:lnTo>
                  <a:pt x="25143" y="11543"/>
                </a:lnTo>
                <a:lnTo>
                  <a:pt x="25143" y="11552"/>
                </a:lnTo>
                <a:lnTo>
                  <a:pt x="25134" y="11552"/>
                </a:lnTo>
                <a:lnTo>
                  <a:pt x="25134" y="11543"/>
                </a:lnTo>
                <a:lnTo>
                  <a:pt x="25143" y="11534"/>
                </a:lnTo>
                <a:lnTo>
                  <a:pt x="25143" y="11525"/>
                </a:lnTo>
                <a:lnTo>
                  <a:pt x="25152" y="11525"/>
                </a:lnTo>
                <a:lnTo>
                  <a:pt x="25143" y="11525"/>
                </a:lnTo>
                <a:lnTo>
                  <a:pt x="25134" y="11525"/>
                </a:lnTo>
                <a:lnTo>
                  <a:pt x="25125" y="11525"/>
                </a:lnTo>
                <a:lnTo>
                  <a:pt x="25116" y="11534"/>
                </a:lnTo>
                <a:lnTo>
                  <a:pt x="25107" y="11543"/>
                </a:lnTo>
                <a:lnTo>
                  <a:pt x="25099" y="11552"/>
                </a:lnTo>
                <a:lnTo>
                  <a:pt x="25090" y="11552"/>
                </a:lnTo>
                <a:lnTo>
                  <a:pt x="25081" y="11552"/>
                </a:lnTo>
                <a:lnTo>
                  <a:pt x="25081" y="11543"/>
                </a:lnTo>
                <a:lnTo>
                  <a:pt x="25081" y="11534"/>
                </a:lnTo>
                <a:lnTo>
                  <a:pt x="25081" y="11525"/>
                </a:lnTo>
                <a:lnTo>
                  <a:pt x="25072" y="11516"/>
                </a:lnTo>
                <a:lnTo>
                  <a:pt x="25063" y="11516"/>
                </a:lnTo>
                <a:lnTo>
                  <a:pt x="25055" y="11508"/>
                </a:lnTo>
                <a:lnTo>
                  <a:pt x="25055" y="11499"/>
                </a:lnTo>
                <a:lnTo>
                  <a:pt x="25055" y="11490"/>
                </a:lnTo>
                <a:lnTo>
                  <a:pt x="25072" y="11490"/>
                </a:lnTo>
                <a:lnTo>
                  <a:pt x="25063" y="11481"/>
                </a:lnTo>
                <a:lnTo>
                  <a:pt x="25055" y="11481"/>
                </a:lnTo>
                <a:lnTo>
                  <a:pt x="25046" y="11490"/>
                </a:lnTo>
                <a:lnTo>
                  <a:pt x="25037" y="11499"/>
                </a:lnTo>
                <a:lnTo>
                  <a:pt x="25019" y="11508"/>
                </a:lnTo>
                <a:lnTo>
                  <a:pt x="25010" y="11525"/>
                </a:lnTo>
                <a:lnTo>
                  <a:pt x="25010" y="11543"/>
                </a:lnTo>
                <a:lnTo>
                  <a:pt x="25002" y="11569"/>
                </a:lnTo>
                <a:lnTo>
                  <a:pt x="24993" y="11578"/>
                </a:lnTo>
                <a:lnTo>
                  <a:pt x="24984" y="11587"/>
                </a:lnTo>
                <a:lnTo>
                  <a:pt x="24984" y="11596"/>
                </a:lnTo>
                <a:lnTo>
                  <a:pt x="24975" y="11596"/>
                </a:lnTo>
                <a:lnTo>
                  <a:pt x="24966" y="11596"/>
                </a:lnTo>
                <a:lnTo>
                  <a:pt x="24957" y="11614"/>
                </a:lnTo>
                <a:lnTo>
                  <a:pt x="24957" y="11622"/>
                </a:lnTo>
                <a:lnTo>
                  <a:pt x="24949" y="11631"/>
                </a:lnTo>
                <a:lnTo>
                  <a:pt x="24949" y="11640"/>
                </a:lnTo>
                <a:lnTo>
                  <a:pt x="24949" y="11649"/>
                </a:lnTo>
                <a:lnTo>
                  <a:pt x="24949" y="11658"/>
                </a:lnTo>
                <a:lnTo>
                  <a:pt x="24940" y="11658"/>
                </a:lnTo>
                <a:lnTo>
                  <a:pt x="24931" y="11675"/>
                </a:lnTo>
                <a:lnTo>
                  <a:pt x="24931" y="11684"/>
                </a:lnTo>
                <a:lnTo>
                  <a:pt x="24931" y="11693"/>
                </a:lnTo>
                <a:lnTo>
                  <a:pt x="24931" y="11684"/>
                </a:lnTo>
                <a:lnTo>
                  <a:pt x="24922" y="11684"/>
                </a:lnTo>
                <a:lnTo>
                  <a:pt x="24913" y="11693"/>
                </a:lnTo>
                <a:lnTo>
                  <a:pt x="24905" y="11702"/>
                </a:lnTo>
                <a:lnTo>
                  <a:pt x="24905" y="11711"/>
                </a:lnTo>
                <a:lnTo>
                  <a:pt x="24905" y="11702"/>
                </a:lnTo>
                <a:lnTo>
                  <a:pt x="24896" y="11702"/>
                </a:lnTo>
                <a:lnTo>
                  <a:pt x="24896" y="11711"/>
                </a:lnTo>
                <a:lnTo>
                  <a:pt x="24887" y="11711"/>
                </a:lnTo>
                <a:lnTo>
                  <a:pt x="24878" y="11711"/>
                </a:lnTo>
                <a:lnTo>
                  <a:pt x="24878" y="11719"/>
                </a:lnTo>
                <a:lnTo>
                  <a:pt x="24887" y="11719"/>
                </a:lnTo>
                <a:lnTo>
                  <a:pt x="24878" y="11719"/>
                </a:lnTo>
                <a:lnTo>
                  <a:pt x="24869" y="11719"/>
                </a:lnTo>
                <a:lnTo>
                  <a:pt x="24869" y="11728"/>
                </a:lnTo>
                <a:lnTo>
                  <a:pt x="24860" y="11728"/>
                </a:lnTo>
                <a:lnTo>
                  <a:pt x="24852" y="11737"/>
                </a:lnTo>
                <a:lnTo>
                  <a:pt x="24843" y="11746"/>
                </a:lnTo>
                <a:lnTo>
                  <a:pt x="24843" y="11755"/>
                </a:lnTo>
                <a:lnTo>
                  <a:pt x="24834" y="11755"/>
                </a:lnTo>
                <a:lnTo>
                  <a:pt x="24825" y="11755"/>
                </a:lnTo>
                <a:lnTo>
                  <a:pt x="24816" y="11764"/>
                </a:lnTo>
                <a:lnTo>
                  <a:pt x="24808" y="11764"/>
                </a:lnTo>
                <a:lnTo>
                  <a:pt x="24790" y="11772"/>
                </a:lnTo>
                <a:lnTo>
                  <a:pt x="24790" y="11781"/>
                </a:lnTo>
                <a:lnTo>
                  <a:pt x="24790" y="11790"/>
                </a:lnTo>
                <a:lnTo>
                  <a:pt x="24781" y="11781"/>
                </a:lnTo>
                <a:lnTo>
                  <a:pt x="24763" y="11790"/>
                </a:lnTo>
                <a:lnTo>
                  <a:pt x="24755" y="11790"/>
                </a:lnTo>
                <a:lnTo>
                  <a:pt x="24737" y="11799"/>
                </a:lnTo>
                <a:lnTo>
                  <a:pt x="24719" y="11817"/>
                </a:lnTo>
                <a:lnTo>
                  <a:pt x="24710" y="11825"/>
                </a:lnTo>
                <a:lnTo>
                  <a:pt x="24693" y="11843"/>
                </a:lnTo>
                <a:lnTo>
                  <a:pt x="24693" y="11852"/>
                </a:lnTo>
                <a:lnTo>
                  <a:pt x="24702" y="11852"/>
                </a:lnTo>
                <a:lnTo>
                  <a:pt x="24693" y="11852"/>
                </a:lnTo>
                <a:lnTo>
                  <a:pt x="24684" y="11852"/>
                </a:lnTo>
                <a:lnTo>
                  <a:pt x="24675" y="11861"/>
                </a:lnTo>
                <a:lnTo>
                  <a:pt x="24666" y="11861"/>
                </a:lnTo>
                <a:lnTo>
                  <a:pt x="24666" y="11870"/>
                </a:lnTo>
                <a:lnTo>
                  <a:pt x="24666" y="11878"/>
                </a:lnTo>
                <a:lnTo>
                  <a:pt x="24666" y="11870"/>
                </a:lnTo>
                <a:lnTo>
                  <a:pt x="24649" y="11878"/>
                </a:lnTo>
                <a:lnTo>
                  <a:pt x="24649" y="11887"/>
                </a:lnTo>
                <a:lnTo>
                  <a:pt x="24649" y="11896"/>
                </a:lnTo>
                <a:lnTo>
                  <a:pt x="24640" y="11887"/>
                </a:lnTo>
                <a:lnTo>
                  <a:pt x="24631" y="11896"/>
                </a:lnTo>
                <a:lnTo>
                  <a:pt x="24631" y="11905"/>
                </a:lnTo>
                <a:lnTo>
                  <a:pt x="24640" y="11905"/>
                </a:lnTo>
                <a:lnTo>
                  <a:pt x="24649" y="11914"/>
                </a:lnTo>
                <a:lnTo>
                  <a:pt x="24640" y="11914"/>
                </a:lnTo>
                <a:lnTo>
                  <a:pt x="24649" y="11922"/>
                </a:lnTo>
                <a:lnTo>
                  <a:pt x="24640" y="11922"/>
                </a:lnTo>
                <a:lnTo>
                  <a:pt x="24622" y="11914"/>
                </a:lnTo>
                <a:lnTo>
                  <a:pt x="24622" y="11922"/>
                </a:lnTo>
                <a:lnTo>
                  <a:pt x="24631" y="11922"/>
                </a:lnTo>
                <a:lnTo>
                  <a:pt x="24613" y="11922"/>
                </a:lnTo>
                <a:lnTo>
                  <a:pt x="24613" y="11931"/>
                </a:lnTo>
                <a:lnTo>
                  <a:pt x="24622" y="11931"/>
                </a:lnTo>
                <a:lnTo>
                  <a:pt x="24631" y="11931"/>
                </a:lnTo>
                <a:lnTo>
                  <a:pt x="24622" y="11940"/>
                </a:lnTo>
                <a:lnTo>
                  <a:pt x="24622" y="11949"/>
                </a:lnTo>
                <a:lnTo>
                  <a:pt x="24631" y="11949"/>
                </a:lnTo>
                <a:lnTo>
                  <a:pt x="24622" y="11958"/>
                </a:lnTo>
                <a:lnTo>
                  <a:pt x="24596" y="11958"/>
                </a:lnTo>
                <a:lnTo>
                  <a:pt x="24596" y="11967"/>
                </a:lnTo>
                <a:lnTo>
                  <a:pt x="24596" y="11975"/>
                </a:lnTo>
                <a:lnTo>
                  <a:pt x="24605" y="11975"/>
                </a:lnTo>
                <a:lnTo>
                  <a:pt x="24613" y="11967"/>
                </a:lnTo>
                <a:lnTo>
                  <a:pt x="24613" y="11975"/>
                </a:lnTo>
                <a:lnTo>
                  <a:pt x="24605" y="11984"/>
                </a:lnTo>
                <a:lnTo>
                  <a:pt x="24613" y="11984"/>
                </a:lnTo>
                <a:lnTo>
                  <a:pt x="24622" y="11975"/>
                </a:lnTo>
                <a:lnTo>
                  <a:pt x="24631" y="11975"/>
                </a:lnTo>
                <a:lnTo>
                  <a:pt x="24613" y="11984"/>
                </a:lnTo>
                <a:lnTo>
                  <a:pt x="24613" y="11993"/>
                </a:lnTo>
                <a:lnTo>
                  <a:pt x="24622" y="11993"/>
                </a:lnTo>
                <a:lnTo>
                  <a:pt x="24640" y="12002"/>
                </a:lnTo>
                <a:lnTo>
                  <a:pt x="24658" y="12002"/>
                </a:lnTo>
                <a:lnTo>
                  <a:pt x="24666" y="11993"/>
                </a:lnTo>
                <a:lnTo>
                  <a:pt x="24675" y="11993"/>
                </a:lnTo>
                <a:lnTo>
                  <a:pt x="24684" y="11993"/>
                </a:lnTo>
                <a:lnTo>
                  <a:pt x="24693" y="12011"/>
                </a:lnTo>
                <a:lnTo>
                  <a:pt x="24702" y="12011"/>
                </a:lnTo>
                <a:lnTo>
                  <a:pt x="24710" y="12011"/>
                </a:lnTo>
                <a:lnTo>
                  <a:pt x="24719" y="12011"/>
                </a:lnTo>
                <a:lnTo>
                  <a:pt x="24728" y="12011"/>
                </a:lnTo>
                <a:lnTo>
                  <a:pt x="24728" y="12020"/>
                </a:lnTo>
                <a:lnTo>
                  <a:pt x="24728" y="12028"/>
                </a:lnTo>
                <a:lnTo>
                  <a:pt x="24737" y="12028"/>
                </a:lnTo>
                <a:lnTo>
                  <a:pt x="24746" y="12028"/>
                </a:lnTo>
                <a:lnTo>
                  <a:pt x="24755" y="12028"/>
                </a:lnTo>
                <a:lnTo>
                  <a:pt x="24763" y="12028"/>
                </a:lnTo>
                <a:lnTo>
                  <a:pt x="24772" y="12028"/>
                </a:lnTo>
                <a:lnTo>
                  <a:pt x="24781" y="12028"/>
                </a:lnTo>
                <a:lnTo>
                  <a:pt x="24790" y="12037"/>
                </a:lnTo>
                <a:lnTo>
                  <a:pt x="24808" y="12037"/>
                </a:lnTo>
                <a:lnTo>
                  <a:pt x="24834" y="12028"/>
                </a:lnTo>
                <a:lnTo>
                  <a:pt x="24834" y="12020"/>
                </a:lnTo>
                <a:lnTo>
                  <a:pt x="24852" y="12011"/>
                </a:lnTo>
                <a:lnTo>
                  <a:pt x="24869" y="11993"/>
                </a:lnTo>
                <a:lnTo>
                  <a:pt x="24869" y="11984"/>
                </a:lnTo>
                <a:lnTo>
                  <a:pt x="24878" y="11975"/>
                </a:lnTo>
                <a:lnTo>
                  <a:pt x="24887" y="11967"/>
                </a:lnTo>
                <a:lnTo>
                  <a:pt x="24905" y="11967"/>
                </a:lnTo>
                <a:lnTo>
                  <a:pt x="24913" y="11967"/>
                </a:lnTo>
                <a:lnTo>
                  <a:pt x="24913" y="11958"/>
                </a:lnTo>
                <a:lnTo>
                  <a:pt x="24905" y="11958"/>
                </a:lnTo>
                <a:lnTo>
                  <a:pt x="24905" y="11949"/>
                </a:lnTo>
                <a:lnTo>
                  <a:pt x="24913" y="11931"/>
                </a:lnTo>
                <a:lnTo>
                  <a:pt x="24922" y="11922"/>
                </a:lnTo>
                <a:lnTo>
                  <a:pt x="24922" y="11905"/>
                </a:lnTo>
                <a:lnTo>
                  <a:pt x="24922" y="11896"/>
                </a:lnTo>
                <a:lnTo>
                  <a:pt x="24931" y="11887"/>
                </a:lnTo>
                <a:lnTo>
                  <a:pt x="24940" y="11887"/>
                </a:lnTo>
                <a:lnTo>
                  <a:pt x="24931" y="11878"/>
                </a:lnTo>
                <a:lnTo>
                  <a:pt x="24940" y="11878"/>
                </a:lnTo>
                <a:lnTo>
                  <a:pt x="24940" y="11861"/>
                </a:lnTo>
                <a:lnTo>
                  <a:pt x="24940" y="11852"/>
                </a:lnTo>
                <a:lnTo>
                  <a:pt x="24940" y="11843"/>
                </a:lnTo>
                <a:lnTo>
                  <a:pt x="24949" y="11825"/>
                </a:lnTo>
                <a:lnTo>
                  <a:pt x="24949" y="11817"/>
                </a:lnTo>
                <a:lnTo>
                  <a:pt x="24957" y="11817"/>
                </a:lnTo>
                <a:lnTo>
                  <a:pt x="24957" y="11808"/>
                </a:lnTo>
                <a:lnTo>
                  <a:pt x="24966" y="11808"/>
                </a:lnTo>
                <a:lnTo>
                  <a:pt x="24975" y="11808"/>
                </a:lnTo>
                <a:lnTo>
                  <a:pt x="24984" y="11799"/>
                </a:lnTo>
                <a:lnTo>
                  <a:pt x="24993" y="11799"/>
                </a:lnTo>
                <a:lnTo>
                  <a:pt x="25002" y="11790"/>
                </a:lnTo>
                <a:lnTo>
                  <a:pt x="25010" y="11790"/>
                </a:lnTo>
                <a:lnTo>
                  <a:pt x="25010" y="11781"/>
                </a:lnTo>
                <a:lnTo>
                  <a:pt x="25002" y="11772"/>
                </a:lnTo>
                <a:lnTo>
                  <a:pt x="25002" y="11764"/>
                </a:lnTo>
                <a:lnTo>
                  <a:pt x="25010" y="11772"/>
                </a:lnTo>
                <a:lnTo>
                  <a:pt x="25019" y="11781"/>
                </a:lnTo>
                <a:lnTo>
                  <a:pt x="25028" y="11781"/>
                </a:lnTo>
                <a:lnTo>
                  <a:pt x="25028" y="11772"/>
                </a:lnTo>
                <a:lnTo>
                  <a:pt x="25037" y="11772"/>
                </a:lnTo>
                <a:lnTo>
                  <a:pt x="25046" y="11772"/>
                </a:lnTo>
                <a:lnTo>
                  <a:pt x="25037" y="11781"/>
                </a:lnTo>
                <a:lnTo>
                  <a:pt x="25055" y="11781"/>
                </a:lnTo>
                <a:lnTo>
                  <a:pt x="25063" y="11781"/>
                </a:lnTo>
                <a:lnTo>
                  <a:pt x="25072" y="11781"/>
                </a:lnTo>
                <a:lnTo>
                  <a:pt x="25081" y="11781"/>
                </a:lnTo>
                <a:lnTo>
                  <a:pt x="25081" y="11772"/>
                </a:lnTo>
                <a:lnTo>
                  <a:pt x="25081" y="11764"/>
                </a:lnTo>
                <a:lnTo>
                  <a:pt x="25072" y="11764"/>
                </a:lnTo>
                <a:lnTo>
                  <a:pt x="25063" y="11764"/>
                </a:lnTo>
                <a:lnTo>
                  <a:pt x="25055" y="11755"/>
                </a:lnTo>
                <a:lnTo>
                  <a:pt x="25055" y="11746"/>
                </a:lnTo>
                <a:lnTo>
                  <a:pt x="25037" y="11746"/>
                </a:lnTo>
                <a:lnTo>
                  <a:pt x="25046" y="11746"/>
                </a:lnTo>
                <a:lnTo>
                  <a:pt x="25055" y="11737"/>
                </a:lnTo>
                <a:lnTo>
                  <a:pt x="25046" y="11728"/>
                </a:lnTo>
                <a:lnTo>
                  <a:pt x="25055" y="11728"/>
                </a:lnTo>
                <a:lnTo>
                  <a:pt x="25063" y="11719"/>
                </a:lnTo>
                <a:lnTo>
                  <a:pt x="25081" y="11711"/>
                </a:lnTo>
                <a:lnTo>
                  <a:pt x="25090" y="11702"/>
                </a:lnTo>
                <a:lnTo>
                  <a:pt x="25099" y="11693"/>
                </a:lnTo>
                <a:lnTo>
                  <a:pt x="25116" y="11667"/>
                </a:lnTo>
                <a:lnTo>
                  <a:pt x="25116" y="11658"/>
                </a:lnTo>
                <a:lnTo>
                  <a:pt x="25134" y="11640"/>
                </a:lnTo>
                <a:lnTo>
                  <a:pt x="25143" y="11631"/>
                </a:lnTo>
                <a:lnTo>
                  <a:pt x="25143" y="11622"/>
                </a:lnTo>
                <a:lnTo>
                  <a:pt x="25152" y="11614"/>
                </a:lnTo>
                <a:lnTo>
                  <a:pt x="25160" y="11605"/>
                </a:lnTo>
                <a:lnTo>
                  <a:pt x="25169" y="11605"/>
                </a:lnTo>
                <a:lnTo>
                  <a:pt x="25169" y="11596"/>
                </a:lnTo>
                <a:lnTo>
                  <a:pt x="25160" y="11587"/>
                </a:lnTo>
                <a:lnTo>
                  <a:pt x="25152" y="11587"/>
                </a:lnTo>
                <a:lnTo>
                  <a:pt x="25160" y="11578"/>
                </a:lnTo>
                <a:lnTo>
                  <a:pt x="25152" y="11569"/>
                </a:lnTo>
                <a:lnTo>
                  <a:pt x="25152" y="11561"/>
                </a:lnTo>
                <a:lnTo>
                  <a:pt x="25160" y="11561"/>
                </a:lnTo>
                <a:lnTo>
                  <a:pt x="25169" y="11561"/>
                </a:lnTo>
                <a:lnTo>
                  <a:pt x="25169" y="11552"/>
                </a:lnTo>
                <a:lnTo>
                  <a:pt x="25178" y="11543"/>
                </a:lnTo>
                <a:lnTo>
                  <a:pt x="25178" y="11534"/>
                </a:lnTo>
                <a:lnTo>
                  <a:pt x="25169" y="11543"/>
                </a:lnTo>
                <a:close/>
                <a:moveTo>
                  <a:pt x="24719" y="12064"/>
                </a:moveTo>
                <a:lnTo>
                  <a:pt x="24710" y="12064"/>
                </a:lnTo>
                <a:lnTo>
                  <a:pt x="24710" y="12055"/>
                </a:lnTo>
                <a:lnTo>
                  <a:pt x="24719" y="12055"/>
                </a:lnTo>
                <a:lnTo>
                  <a:pt x="24702" y="12037"/>
                </a:lnTo>
                <a:lnTo>
                  <a:pt x="24693" y="12037"/>
                </a:lnTo>
                <a:lnTo>
                  <a:pt x="24693" y="12046"/>
                </a:lnTo>
                <a:lnTo>
                  <a:pt x="24693" y="12064"/>
                </a:lnTo>
                <a:lnTo>
                  <a:pt x="24684" y="12064"/>
                </a:lnTo>
                <a:lnTo>
                  <a:pt x="24684" y="12072"/>
                </a:lnTo>
                <a:lnTo>
                  <a:pt x="24675" y="12072"/>
                </a:lnTo>
                <a:lnTo>
                  <a:pt x="24675" y="12081"/>
                </a:lnTo>
                <a:lnTo>
                  <a:pt x="24675" y="12090"/>
                </a:lnTo>
                <a:lnTo>
                  <a:pt x="24684" y="12090"/>
                </a:lnTo>
                <a:lnTo>
                  <a:pt x="24693" y="12081"/>
                </a:lnTo>
                <a:lnTo>
                  <a:pt x="24702" y="12081"/>
                </a:lnTo>
                <a:lnTo>
                  <a:pt x="24710" y="12081"/>
                </a:lnTo>
                <a:lnTo>
                  <a:pt x="24719" y="12081"/>
                </a:lnTo>
                <a:lnTo>
                  <a:pt x="24728" y="12072"/>
                </a:lnTo>
                <a:lnTo>
                  <a:pt x="24728" y="12064"/>
                </a:lnTo>
                <a:close/>
                <a:moveTo>
                  <a:pt x="24790" y="12593"/>
                </a:moveTo>
                <a:lnTo>
                  <a:pt x="24781" y="12593"/>
                </a:lnTo>
                <a:lnTo>
                  <a:pt x="24790" y="12602"/>
                </a:lnTo>
                <a:lnTo>
                  <a:pt x="24799" y="12602"/>
                </a:lnTo>
                <a:close/>
                <a:moveTo>
                  <a:pt x="24763" y="7819"/>
                </a:moveTo>
                <a:lnTo>
                  <a:pt x="24755" y="7819"/>
                </a:lnTo>
                <a:close/>
                <a:moveTo>
                  <a:pt x="24596" y="11949"/>
                </a:moveTo>
                <a:lnTo>
                  <a:pt x="24605" y="11949"/>
                </a:lnTo>
                <a:lnTo>
                  <a:pt x="24613" y="11949"/>
                </a:lnTo>
                <a:lnTo>
                  <a:pt x="24613" y="11940"/>
                </a:lnTo>
                <a:lnTo>
                  <a:pt x="24605" y="11940"/>
                </a:lnTo>
                <a:close/>
                <a:moveTo>
                  <a:pt x="24631" y="11905"/>
                </a:moveTo>
                <a:lnTo>
                  <a:pt x="24622" y="11905"/>
                </a:lnTo>
                <a:lnTo>
                  <a:pt x="24631" y="11914"/>
                </a:lnTo>
                <a:close/>
                <a:moveTo>
                  <a:pt x="24605" y="9866"/>
                </a:moveTo>
                <a:lnTo>
                  <a:pt x="24605" y="9875"/>
                </a:lnTo>
                <a:lnTo>
                  <a:pt x="24596" y="9884"/>
                </a:lnTo>
                <a:lnTo>
                  <a:pt x="24605" y="9884"/>
                </a:lnTo>
                <a:lnTo>
                  <a:pt x="24605" y="9875"/>
                </a:lnTo>
                <a:close/>
                <a:moveTo>
                  <a:pt x="25187" y="8410"/>
                </a:moveTo>
                <a:lnTo>
                  <a:pt x="25187" y="8401"/>
                </a:lnTo>
                <a:lnTo>
                  <a:pt x="25178" y="8401"/>
                </a:lnTo>
                <a:lnTo>
                  <a:pt x="25178" y="8392"/>
                </a:lnTo>
                <a:lnTo>
                  <a:pt x="25178" y="8401"/>
                </a:lnTo>
                <a:lnTo>
                  <a:pt x="25187" y="8410"/>
                </a:lnTo>
                <a:lnTo>
                  <a:pt x="25178" y="8410"/>
                </a:lnTo>
                <a:close/>
                <a:moveTo>
                  <a:pt x="24569" y="9134"/>
                </a:moveTo>
                <a:lnTo>
                  <a:pt x="24560" y="9134"/>
                </a:lnTo>
                <a:lnTo>
                  <a:pt x="24552" y="9134"/>
                </a:lnTo>
                <a:lnTo>
                  <a:pt x="24552" y="9142"/>
                </a:lnTo>
                <a:lnTo>
                  <a:pt x="24543" y="9142"/>
                </a:lnTo>
                <a:lnTo>
                  <a:pt x="24552" y="9142"/>
                </a:lnTo>
                <a:lnTo>
                  <a:pt x="24552" y="9151"/>
                </a:lnTo>
                <a:lnTo>
                  <a:pt x="24560" y="9142"/>
                </a:lnTo>
                <a:lnTo>
                  <a:pt x="24569" y="9142"/>
                </a:lnTo>
                <a:close/>
                <a:moveTo>
                  <a:pt x="24737" y="9584"/>
                </a:moveTo>
                <a:lnTo>
                  <a:pt x="24728" y="9584"/>
                </a:lnTo>
                <a:lnTo>
                  <a:pt x="24719" y="9575"/>
                </a:lnTo>
                <a:lnTo>
                  <a:pt x="24719" y="9584"/>
                </a:lnTo>
                <a:lnTo>
                  <a:pt x="24719" y="9592"/>
                </a:lnTo>
                <a:lnTo>
                  <a:pt x="24728" y="9592"/>
                </a:lnTo>
                <a:lnTo>
                  <a:pt x="24737" y="9592"/>
                </a:lnTo>
                <a:lnTo>
                  <a:pt x="24746" y="9592"/>
                </a:lnTo>
                <a:lnTo>
                  <a:pt x="24737" y="9592"/>
                </a:lnTo>
                <a:close/>
                <a:moveTo>
                  <a:pt x="20202" y="6804"/>
                </a:moveTo>
                <a:lnTo>
                  <a:pt x="20211" y="6804"/>
                </a:lnTo>
                <a:lnTo>
                  <a:pt x="20211" y="6812"/>
                </a:lnTo>
                <a:lnTo>
                  <a:pt x="20211" y="6804"/>
                </a:lnTo>
                <a:close/>
                <a:moveTo>
                  <a:pt x="20696" y="6645"/>
                </a:moveTo>
                <a:lnTo>
                  <a:pt x="20696" y="6654"/>
                </a:lnTo>
                <a:lnTo>
                  <a:pt x="20705" y="6662"/>
                </a:lnTo>
                <a:lnTo>
                  <a:pt x="20705" y="6654"/>
                </a:lnTo>
                <a:close/>
                <a:moveTo>
                  <a:pt x="20255" y="6804"/>
                </a:moveTo>
                <a:lnTo>
                  <a:pt x="20264" y="6804"/>
                </a:lnTo>
                <a:lnTo>
                  <a:pt x="20264" y="6795"/>
                </a:lnTo>
                <a:lnTo>
                  <a:pt x="20255" y="6795"/>
                </a:lnTo>
                <a:close/>
                <a:moveTo>
                  <a:pt x="21649" y="5560"/>
                </a:moveTo>
                <a:lnTo>
                  <a:pt x="21649" y="5551"/>
                </a:lnTo>
                <a:lnTo>
                  <a:pt x="21640" y="5551"/>
                </a:lnTo>
                <a:lnTo>
                  <a:pt x="21640" y="5560"/>
                </a:lnTo>
                <a:lnTo>
                  <a:pt x="21649" y="5569"/>
                </a:lnTo>
                <a:close/>
                <a:moveTo>
                  <a:pt x="20264" y="6777"/>
                </a:moveTo>
                <a:lnTo>
                  <a:pt x="20255" y="6777"/>
                </a:lnTo>
                <a:lnTo>
                  <a:pt x="20255" y="6786"/>
                </a:lnTo>
                <a:close/>
                <a:moveTo>
                  <a:pt x="21296" y="5957"/>
                </a:moveTo>
                <a:lnTo>
                  <a:pt x="21287" y="5957"/>
                </a:lnTo>
                <a:lnTo>
                  <a:pt x="21287" y="5948"/>
                </a:lnTo>
                <a:lnTo>
                  <a:pt x="21279" y="5948"/>
                </a:lnTo>
                <a:lnTo>
                  <a:pt x="21270" y="5948"/>
                </a:lnTo>
                <a:lnTo>
                  <a:pt x="21279" y="5957"/>
                </a:lnTo>
                <a:lnTo>
                  <a:pt x="21287" y="5966"/>
                </a:lnTo>
                <a:lnTo>
                  <a:pt x="21305" y="5975"/>
                </a:lnTo>
                <a:lnTo>
                  <a:pt x="21314" y="5975"/>
                </a:lnTo>
                <a:lnTo>
                  <a:pt x="21314" y="5966"/>
                </a:lnTo>
                <a:close/>
                <a:moveTo>
                  <a:pt x="21649" y="5463"/>
                </a:moveTo>
                <a:lnTo>
                  <a:pt x="21658" y="5463"/>
                </a:lnTo>
                <a:lnTo>
                  <a:pt x="21658" y="5454"/>
                </a:lnTo>
                <a:lnTo>
                  <a:pt x="21649" y="5445"/>
                </a:lnTo>
                <a:lnTo>
                  <a:pt x="21649" y="5454"/>
                </a:lnTo>
                <a:close/>
                <a:moveTo>
                  <a:pt x="21543" y="5295"/>
                </a:moveTo>
                <a:lnTo>
                  <a:pt x="21534" y="5295"/>
                </a:lnTo>
                <a:lnTo>
                  <a:pt x="21534" y="5304"/>
                </a:lnTo>
                <a:close/>
                <a:moveTo>
                  <a:pt x="20220" y="6804"/>
                </a:moveTo>
                <a:lnTo>
                  <a:pt x="20220" y="6812"/>
                </a:lnTo>
                <a:lnTo>
                  <a:pt x="20229" y="6812"/>
                </a:lnTo>
                <a:lnTo>
                  <a:pt x="20229" y="6804"/>
                </a:lnTo>
                <a:close/>
                <a:moveTo>
                  <a:pt x="19699" y="7651"/>
                </a:moveTo>
                <a:lnTo>
                  <a:pt x="19699" y="7660"/>
                </a:lnTo>
                <a:lnTo>
                  <a:pt x="19708" y="7660"/>
                </a:lnTo>
                <a:lnTo>
                  <a:pt x="19717" y="7651"/>
                </a:lnTo>
                <a:lnTo>
                  <a:pt x="19708" y="7651"/>
                </a:lnTo>
                <a:close/>
                <a:moveTo>
                  <a:pt x="19885" y="7466"/>
                </a:moveTo>
                <a:lnTo>
                  <a:pt x="19876" y="7457"/>
                </a:lnTo>
                <a:lnTo>
                  <a:pt x="19876" y="7466"/>
                </a:lnTo>
                <a:lnTo>
                  <a:pt x="19876" y="7474"/>
                </a:lnTo>
                <a:lnTo>
                  <a:pt x="19885" y="7474"/>
                </a:lnTo>
                <a:close/>
                <a:moveTo>
                  <a:pt x="19893" y="7492"/>
                </a:moveTo>
                <a:lnTo>
                  <a:pt x="19893" y="7501"/>
                </a:lnTo>
                <a:lnTo>
                  <a:pt x="19902" y="7501"/>
                </a:lnTo>
                <a:lnTo>
                  <a:pt x="19902" y="7492"/>
                </a:lnTo>
                <a:close/>
                <a:moveTo>
                  <a:pt x="19708" y="7642"/>
                </a:moveTo>
                <a:lnTo>
                  <a:pt x="19717" y="7642"/>
                </a:lnTo>
                <a:lnTo>
                  <a:pt x="19717" y="7633"/>
                </a:lnTo>
                <a:lnTo>
                  <a:pt x="19708" y="7633"/>
                </a:lnTo>
                <a:close/>
                <a:moveTo>
                  <a:pt x="20008" y="7589"/>
                </a:moveTo>
                <a:lnTo>
                  <a:pt x="19999" y="7589"/>
                </a:lnTo>
                <a:lnTo>
                  <a:pt x="19990" y="7589"/>
                </a:lnTo>
                <a:lnTo>
                  <a:pt x="19990" y="7598"/>
                </a:lnTo>
                <a:lnTo>
                  <a:pt x="19999" y="7598"/>
                </a:lnTo>
                <a:lnTo>
                  <a:pt x="19999" y="7616"/>
                </a:lnTo>
                <a:lnTo>
                  <a:pt x="20008" y="7616"/>
                </a:lnTo>
                <a:lnTo>
                  <a:pt x="20008" y="7607"/>
                </a:lnTo>
                <a:lnTo>
                  <a:pt x="20008" y="7598"/>
                </a:lnTo>
                <a:close/>
                <a:moveTo>
                  <a:pt x="20008" y="8145"/>
                </a:moveTo>
                <a:lnTo>
                  <a:pt x="20017" y="8154"/>
                </a:lnTo>
                <a:lnTo>
                  <a:pt x="20017" y="8145"/>
                </a:lnTo>
                <a:close/>
                <a:moveTo>
                  <a:pt x="19929" y="7518"/>
                </a:moveTo>
                <a:lnTo>
                  <a:pt x="19929" y="7527"/>
                </a:lnTo>
                <a:close/>
                <a:moveTo>
                  <a:pt x="19946" y="7563"/>
                </a:moveTo>
                <a:lnTo>
                  <a:pt x="19946" y="7571"/>
                </a:lnTo>
                <a:lnTo>
                  <a:pt x="19955" y="7563"/>
                </a:lnTo>
                <a:close/>
                <a:moveTo>
                  <a:pt x="22425" y="3848"/>
                </a:moveTo>
                <a:lnTo>
                  <a:pt x="22417" y="3857"/>
                </a:lnTo>
                <a:lnTo>
                  <a:pt x="22408" y="3866"/>
                </a:lnTo>
                <a:lnTo>
                  <a:pt x="22417" y="3866"/>
                </a:lnTo>
                <a:lnTo>
                  <a:pt x="22425" y="3866"/>
                </a:lnTo>
                <a:lnTo>
                  <a:pt x="22434" y="3866"/>
                </a:lnTo>
                <a:lnTo>
                  <a:pt x="22443" y="3848"/>
                </a:lnTo>
                <a:lnTo>
                  <a:pt x="22434" y="3848"/>
                </a:lnTo>
                <a:close/>
                <a:moveTo>
                  <a:pt x="26140" y="8975"/>
                </a:moveTo>
                <a:lnTo>
                  <a:pt x="26140" y="8984"/>
                </a:lnTo>
                <a:close/>
                <a:moveTo>
                  <a:pt x="26157" y="4122"/>
                </a:moveTo>
                <a:lnTo>
                  <a:pt x="26149" y="4122"/>
                </a:lnTo>
                <a:lnTo>
                  <a:pt x="26140" y="4122"/>
                </a:lnTo>
                <a:lnTo>
                  <a:pt x="26131" y="4130"/>
                </a:lnTo>
                <a:lnTo>
                  <a:pt x="26140" y="4130"/>
                </a:lnTo>
                <a:close/>
                <a:moveTo>
                  <a:pt x="26149" y="9337"/>
                </a:moveTo>
                <a:lnTo>
                  <a:pt x="26140" y="9345"/>
                </a:lnTo>
                <a:lnTo>
                  <a:pt x="26131" y="9345"/>
                </a:lnTo>
                <a:lnTo>
                  <a:pt x="26122" y="9345"/>
                </a:lnTo>
                <a:lnTo>
                  <a:pt x="26131" y="9354"/>
                </a:lnTo>
                <a:lnTo>
                  <a:pt x="26140" y="9363"/>
                </a:lnTo>
                <a:lnTo>
                  <a:pt x="26149" y="9363"/>
                </a:lnTo>
                <a:lnTo>
                  <a:pt x="26157" y="9363"/>
                </a:lnTo>
                <a:lnTo>
                  <a:pt x="26166" y="9354"/>
                </a:lnTo>
                <a:lnTo>
                  <a:pt x="26157" y="9345"/>
                </a:lnTo>
                <a:close/>
                <a:moveTo>
                  <a:pt x="26149" y="3292"/>
                </a:moveTo>
                <a:lnTo>
                  <a:pt x="26157" y="3292"/>
                </a:lnTo>
                <a:lnTo>
                  <a:pt x="26149" y="3283"/>
                </a:lnTo>
                <a:lnTo>
                  <a:pt x="26140" y="3283"/>
                </a:lnTo>
                <a:lnTo>
                  <a:pt x="26122" y="3274"/>
                </a:lnTo>
                <a:lnTo>
                  <a:pt x="26113" y="3274"/>
                </a:lnTo>
                <a:lnTo>
                  <a:pt x="26104" y="3257"/>
                </a:lnTo>
                <a:lnTo>
                  <a:pt x="26096" y="3265"/>
                </a:lnTo>
                <a:lnTo>
                  <a:pt x="26096" y="3274"/>
                </a:lnTo>
                <a:lnTo>
                  <a:pt x="26104" y="3274"/>
                </a:lnTo>
                <a:lnTo>
                  <a:pt x="26131" y="3292"/>
                </a:lnTo>
                <a:close/>
                <a:moveTo>
                  <a:pt x="25257" y="11128"/>
                </a:moveTo>
                <a:lnTo>
                  <a:pt x="25257" y="11119"/>
                </a:lnTo>
                <a:lnTo>
                  <a:pt x="25257" y="11110"/>
                </a:lnTo>
                <a:lnTo>
                  <a:pt x="25249" y="11110"/>
                </a:lnTo>
                <a:lnTo>
                  <a:pt x="25249" y="11119"/>
                </a:lnTo>
                <a:close/>
                <a:moveTo>
                  <a:pt x="26096" y="4148"/>
                </a:moveTo>
                <a:lnTo>
                  <a:pt x="26078" y="4148"/>
                </a:lnTo>
                <a:lnTo>
                  <a:pt x="26060" y="4148"/>
                </a:lnTo>
                <a:lnTo>
                  <a:pt x="26051" y="4148"/>
                </a:lnTo>
                <a:lnTo>
                  <a:pt x="26043" y="4148"/>
                </a:lnTo>
                <a:lnTo>
                  <a:pt x="26034" y="4148"/>
                </a:lnTo>
                <a:lnTo>
                  <a:pt x="26043" y="4157"/>
                </a:lnTo>
                <a:lnTo>
                  <a:pt x="26051" y="4148"/>
                </a:lnTo>
                <a:lnTo>
                  <a:pt x="26069" y="4157"/>
                </a:lnTo>
                <a:lnTo>
                  <a:pt x="26078" y="4157"/>
                </a:lnTo>
                <a:lnTo>
                  <a:pt x="26087" y="4148"/>
                </a:lnTo>
                <a:lnTo>
                  <a:pt x="26104" y="4148"/>
                </a:lnTo>
                <a:close/>
                <a:moveTo>
                  <a:pt x="25205" y="8445"/>
                </a:moveTo>
                <a:lnTo>
                  <a:pt x="25205" y="8436"/>
                </a:lnTo>
                <a:close/>
                <a:moveTo>
                  <a:pt x="26166" y="8683"/>
                </a:moveTo>
                <a:lnTo>
                  <a:pt x="26157" y="8683"/>
                </a:lnTo>
                <a:lnTo>
                  <a:pt x="26166" y="8683"/>
                </a:lnTo>
                <a:lnTo>
                  <a:pt x="26157" y="8683"/>
                </a:lnTo>
                <a:close/>
                <a:moveTo>
                  <a:pt x="16232" y="4784"/>
                </a:moveTo>
                <a:lnTo>
                  <a:pt x="16232" y="4775"/>
                </a:lnTo>
                <a:lnTo>
                  <a:pt x="16223" y="4775"/>
                </a:lnTo>
                <a:lnTo>
                  <a:pt x="16223" y="4784"/>
                </a:lnTo>
                <a:close/>
                <a:moveTo>
                  <a:pt x="26184" y="2692"/>
                </a:moveTo>
                <a:lnTo>
                  <a:pt x="26193" y="2692"/>
                </a:lnTo>
                <a:lnTo>
                  <a:pt x="26219" y="2692"/>
                </a:lnTo>
                <a:lnTo>
                  <a:pt x="26237" y="2692"/>
                </a:lnTo>
                <a:lnTo>
                  <a:pt x="26246" y="2692"/>
                </a:lnTo>
                <a:lnTo>
                  <a:pt x="26237" y="2683"/>
                </a:lnTo>
                <a:lnTo>
                  <a:pt x="26228" y="2674"/>
                </a:lnTo>
                <a:lnTo>
                  <a:pt x="26219" y="2665"/>
                </a:lnTo>
                <a:lnTo>
                  <a:pt x="26219" y="2657"/>
                </a:lnTo>
                <a:lnTo>
                  <a:pt x="26237" y="2665"/>
                </a:lnTo>
                <a:lnTo>
                  <a:pt x="26246" y="2674"/>
                </a:lnTo>
                <a:lnTo>
                  <a:pt x="26254" y="2674"/>
                </a:lnTo>
                <a:lnTo>
                  <a:pt x="26272" y="2683"/>
                </a:lnTo>
                <a:lnTo>
                  <a:pt x="26281" y="2674"/>
                </a:lnTo>
                <a:lnTo>
                  <a:pt x="26281" y="2665"/>
                </a:lnTo>
                <a:lnTo>
                  <a:pt x="26281" y="2657"/>
                </a:lnTo>
                <a:lnTo>
                  <a:pt x="26281" y="2648"/>
                </a:lnTo>
                <a:lnTo>
                  <a:pt x="26298" y="2639"/>
                </a:lnTo>
                <a:lnTo>
                  <a:pt x="26316" y="2630"/>
                </a:lnTo>
                <a:lnTo>
                  <a:pt x="26325" y="2630"/>
                </a:lnTo>
                <a:lnTo>
                  <a:pt x="26334" y="2630"/>
                </a:lnTo>
                <a:lnTo>
                  <a:pt x="26343" y="2630"/>
                </a:lnTo>
                <a:lnTo>
                  <a:pt x="26343" y="2612"/>
                </a:lnTo>
                <a:lnTo>
                  <a:pt x="26334" y="2612"/>
                </a:lnTo>
                <a:lnTo>
                  <a:pt x="26307" y="2612"/>
                </a:lnTo>
                <a:lnTo>
                  <a:pt x="26307" y="2604"/>
                </a:lnTo>
                <a:lnTo>
                  <a:pt x="26298" y="2595"/>
                </a:lnTo>
                <a:lnTo>
                  <a:pt x="26290" y="2604"/>
                </a:lnTo>
                <a:lnTo>
                  <a:pt x="26281" y="2604"/>
                </a:lnTo>
                <a:lnTo>
                  <a:pt x="26281" y="2595"/>
                </a:lnTo>
                <a:lnTo>
                  <a:pt x="26290" y="2595"/>
                </a:lnTo>
                <a:lnTo>
                  <a:pt x="26281" y="2586"/>
                </a:lnTo>
                <a:lnTo>
                  <a:pt x="26254" y="2568"/>
                </a:lnTo>
                <a:lnTo>
                  <a:pt x="26237" y="2559"/>
                </a:lnTo>
                <a:lnTo>
                  <a:pt x="26228" y="2551"/>
                </a:lnTo>
                <a:lnTo>
                  <a:pt x="26210" y="2533"/>
                </a:lnTo>
                <a:lnTo>
                  <a:pt x="26193" y="2515"/>
                </a:lnTo>
                <a:lnTo>
                  <a:pt x="26175" y="2515"/>
                </a:lnTo>
                <a:lnTo>
                  <a:pt x="26157" y="2515"/>
                </a:lnTo>
                <a:lnTo>
                  <a:pt x="26140" y="2515"/>
                </a:lnTo>
                <a:lnTo>
                  <a:pt x="26131" y="2506"/>
                </a:lnTo>
                <a:lnTo>
                  <a:pt x="26104" y="2506"/>
                </a:lnTo>
                <a:lnTo>
                  <a:pt x="26131" y="2515"/>
                </a:lnTo>
                <a:lnTo>
                  <a:pt x="26140" y="2515"/>
                </a:lnTo>
                <a:lnTo>
                  <a:pt x="26131" y="2524"/>
                </a:lnTo>
                <a:lnTo>
                  <a:pt x="26104" y="2515"/>
                </a:lnTo>
                <a:lnTo>
                  <a:pt x="26096" y="2515"/>
                </a:lnTo>
                <a:lnTo>
                  <a:pt x="26087" y="2515"/>
                </a:lnTo>
                <a:lnTo>
                  <a:pt x="26087" y="2524"/>
                </a:lnTo>
                <a:lnTo>
                  <a:pt x="26087" y="2533"/>
                </a:lnTo>
                <a:lnTo>
                  <a:pt x="26078" y="2533"/>
                </a:lnTo>
                <a:lnTo>
                  <a:pt x="26078" y="2524"/>
                </a:lnTo>
                <a:lnTo>
                  <a:pt x="26078" y="2515"/>
                </a:lnTo>
                <a:lnTo>
                  <a:pt x="26087" y="2506"/>
                </a:lnTo>
                <a:lnTo>
                  <a:pt x="26096" y="2506"/>
                </a:lnTo>
                <a:lnTo>
                  <a:pt x="26069" y="2498"/>
                </a:lnTo>
                <a:lnTo>
                  <a:pt x="26060" y="2498"/>
                </a:lnTo>
                <a:lnTo>
                  <a:pt x="26051" y="2489"/>
                </a:lnTo>
                <a:lnTo>
                  <a:pt x="26034" y="2498"/>
                </a:lnTo>
                <a:lnTo>
                  <a:pt x="25999" y="2498"/>
                </a:lnTo>
                <a:lnTo>
                  <a:pt x="25990" y="2498"/>
                </a:lnTo>
                <a:lnTo>
                  <a:pt x="25990" y="2506"/>
                </a:lnTo>
                <a:lnTo>
                  <a:pt x="25999" y="2506"/>
                </a:lnTo>
                <a:lnTo>
                  <a:pt x="26007" y="2506"/>
                </a:lnTo>
                <a:lnTo>
                  <a:pt x="26016" y="2515"/>
                </a:lnTo>
                <a:lnTo>
                  <a:pt x="26025" y="2515"/>
                </a:lnTo>
                <a:lnTo>
                  <a:pt x="26025" y="2524"/>
                </a:lnTo>
                <a:lnTo>
                  <a:pt x="26025" y="2533"/>
                </a:lnTo>
                <a:lnTo>
                  <a:pt x="26025" y="2542"/>
                </a:lnTo>
                <a:lnTo>
                  <a:pt x="26025" y="2551"/>
                </a:lnTo>
                <a:lnTo>
                  <a:pt x="26016" y="2551"/>
                </a:lnTo>
                <a:lnTo>
                  <a:pt x="26016" y="2559"/>
                </a:lnTo>
                <a:lnTo>
                  <a:pt x="26025" y="2568"/>
                </a:lnTo>
                <a:lnTo>
                  <a:pt x="26034" y="2568"/>
                </a:lnTo>
                <a:lnTo>
                  <a:pt x="26043" y="2577"/>
                </a:lnTo>
                <a:lnTo>
                  <a:pt x="26043" y="2586"/>
                </a:lnTo>
                <a:lnTo>
                  <a:pt x="26034" y="2595"/>
                </a:lnTo>
                <a:lnTo>
                  <a:pt x="26034" y="2604"/>
                </a:lnTo>
                <a:lnTo>
                  <a:pt x="26025" y="2604"/>
                </a:lnTo>
                <a:lnTo>
                  <a:pt x="26025" y="2586"/>
                </a:lnTo>
                <a:lnTo>
                  <a:pt x="26025" y="2577"/>
                </a:lnTo>
                <a:lnTo>
                  <a:pt x="26016" y="2577"/>
                </a:lnTo>
                <a:lnTo>
                  <a:pt x="26007" y="2586"/>
                </a:lnTo>
                <a:lnTo>
                  <a:pt x="25999" y="2595"/>
                </a:lnTo>
                <a:lnTo>
                  <a:pt x="25999" y="2586"/>
                </a:lnTo>
                <a:lnTo>
                  <a:pt x="25999" y="2577"/>
                </a:lnTo>
                <a:lnTo>
                  <a:pt x="25990" y="2568"/>
                </a:lnTo>
                <a:lnTo>
                  <a:pt x="25981" y="2559"/>
                </a:lnTo>
                <a:lnTo>
                  <a:pt x="25963" y="2559"/>
                </a:lnTo>
                <a:lnTo>
                  <a:pt x="25963" y="2542"/>
                </a:lnTo>
                <a:lnTo>
                  <a:pt x="25972" y="2542"/>
                </a:lnTo>
                <a:lnTo>
                  <a:pt x="25972" y="2524"/>
                </a:lnTo>
                <a:lnTo>
                  <a:pt x="25972" y="2515"/>
                </a:lnTo>
                <a:lnTo>
                  <a:pt x="25963" y="2506"/>
                </a:lnTo>
                <a:lnTo>
                  <a:pt x="25963" y="2498"/>
                </a:lnTo>
                <a:lnTo>
                  <a:pt x="25963" y="2489"/>
                </a:lnTo>
                <a:lnTo>
                  <a:pt x="25963" y="2480"/>
                </a:lnTo>
                <a:lnTo>
                  <a:pt x="25963" y="2471"/>
                </a:lnTo>
                <a:lnTo>
                  <a:pt x="25963" y="2462"/>
                </a:lnTo>
                <a:lnTo>
                  <a:pt x="25954" y="2454"/>
                </a:lnTo>
                <a:lnTo>
                  <a:pt x="25954" y="2462"/>
                </a:lnTo>
                <a:lnTo>
                  <a:pt x="25946" y="2462"/>
                </a:lnTo>
                <a:lnTo>
                  <a:pt x="25928" y="2462"/>
                </a:lnTo>
                <a:lnTo>
                  <a:pt x="25937" y="2454"/>
                </a:lnTo>
                <a:lnTo>
                  <a:pt x="25937" y="2445"/>
                </a:lnTo>
                <a:lnTo>
                  <a:pt x="25937" y="2436"/>
                </a:lnTo>
                <a:lnTo>
                  <a:pt x="25928" y="2427"/>
                </a:lnTo>
                <a:lnTo>
                  <a:pt x="25813" y="2374"/>
                </a:lnTo>
                <a:lnTo>
                  <a:pt x="25796" y="2365"/>
                </a:lnTo>
                <a:lnTo>
                  <a:pt x="25787" y="2356"/>
                </a:lnTo>
                <a:lnTo>
                  <a:pt x="25778" y="2356"/>
                </a:lnTo>
                <a:lnTo>
                  <a:pt x="25769" y="2356"/>
                </a:lnTo>
                <a:lnTo>
                  <a:pt x="25760" y="2356"/>
                </a:lnTo>
                <a:lnTo>
                  <a:pt x="25769" y="2348"/>
                </a:lnTo>
                <a:lnTo>
                  <a:pt x="25760" y="2339"/>
                </a:lnTo>
                <a:lnTo>
                  <a:pt x="25716" y="2312"/>
                </a:lnTo>
                <a:lnTo>
                  <a:pt x="25707" y="2312"/>
                </a:lnTo>
                <a:lnTo>
                  <a:pt x="25716" y="2321"/>
                </a:lnTo>
                <a:lnTo>
                  <a:pt x="25743" y="2339"/>
                </a:lnTo>
                <a:lnTo>
                  <a:pt x="25751" y="2339"/>
                </a:lnTo>
                <a:lnTo>
                  <a:pt x="25743" y="2348"/>
                </a:lnTo>
                <a:lnTo>
                  <a:pt x="25734" y="2348"/>
                </a:lnTo>
                <a:lnTo>
                  <a:pt x="25734" y="2339"/>
                </a:lnTo>
                <a:lnTo>
                  <a:pt x="25725" y="2330"/>
                </a:lnTo>
                <a:lnTo>
                  <a:pt x="25716" y="2330"/>
                </a:lnTo>
                <a:lnTo>
                  <a:pt x="25699" y="2321"/>
                </a:lnTo>
                <a:lnTo>
                  <a:pt x="25681" y="2312"/>
                </a:lnTo>
                <a:lnTo>
                  <a:pt x="25681" y="2303"/>
                </a:lnTo>
                <a:lnTo>
                  <a:pt x="25690" y="2312"/>
                </a:lnTo>
                <a:lnTo>
                  <a:pt x="25699" y="2312"/>
                </a:lnTo>
                <a:lnTo>
                  <a:pt x="25681" y="2303"/>
                </a:lnTo>
                <a:lnTo>
                  <a:pt x="25672" y="2286"/>
                </a:lnTo>
                <a:lnTo>
                  <a:pt x="25646" y="2277"/>
                </a:lnTo>
                <a:lnTo>
                  <a:pt x="25637" y="2277"/>
                </a:lnTo>
                <a:lnTo>
                  <a:pt x="25628" y="2268"/>
                </a:lnTo>
                <a:lnTo>
                  <a:pt x="25619" y="2268"/>
                </a:lnTo>
                <a:lnTo>
                  <a:pt x="25602" y="2268"/>
                </a:lnTo>
                <a:lnTo>
                  <a:pt x="25593" y="2259"/>
                </a:lnTo>
                <a:lnTo>
                  <a:pt x="25593" y="2295"/>
                </a:lnTo>
                <a:lnTo>
                  <a:pt x="25593" y="2259"/>
                </a:lnTo>
                <a:lnTo>
                  <a:pt x="25575" y="2259"/>
                </a:lnTo>
                <a:lnTo>
                  <a:pt x="25531" y="2224"/>
                </a:lnTo>
                <a:lnTo>
                  <a:pt x="25513" y="2215"/>
                </a:lnTo>
                <a:lnTo>
                  <a:pt x="25504" y="2206"/>
                </a:lnTo>
                <a:lnTo>
                  <a:pt x="25478" y="2198"/>
                </a:lnTo>
                <a:lnTo>
                  <a:pt x="25434" y="2198"/>
                </a:lnTo>
                <a:lnTo>
                  <a:pt x="25399" y="2180"/>
                </a:lnTo>
                <a:lnTo>
                  <a:pt x="25363" y="2171"/>
                </a:lnTo>
                <a:lnTo>
                  <a:pt x="25328" y="2153"/>
                </a:lnTo>
                <a:lnTo>
                  <a:pt x="25302" y="2145"/>
                </a:lnTo>
                <a:lnTo>
                  <a:pt x="25293" y="2145"/>
                </a:lnTo>
                <a:lnTo>
                  <a:pt x="25275" y="2136"/>
                </a:lnTo>
                <a:lnTo>
                  <a:pt x="25240" y="2145"/>
                </a:lnTo>
                <a:lnTo>
                  <a:pt x="25205" y="2145"/>
                </a:lnTo>
                <a:lnTo>
                  <a:pt x="25169" y="2145"/>
                </a:lnTo>
                <a:lnTo>
                  <a:pt x="25143" y="2145"/>
                </a:lnTo>
                <a:lnTo>
                  <a:pt x="25125" y="2145"/>
                </a:lnTo>
                <a:lnTo>
                  <a:pt x="25107" y="2136"/>
                </a:lnTo>
                <a:lnTo>
                  <a:pt x="25099" y="2136"/>
                </a:lnTo>
                <a:lnTo>
                  <a:pt x="25099" y="2153"/>
                </a:lnTo>
                <a:lnTo>
                  <a:pt x="25081" y="2145"/>
                </a:lnTo>
                <a:lnTo>
                  <a:pt x="25063" y="2136"/>
                </a:lnTo>
                <a:lnTo>
                  <a:pt x="25046" y="2127"/>
                </a:lnTo>
                <a:lnTo>
                  <a:pt x="25002" y="2127"/>
                </a:lnTo>
                <a:lnTo>
                  <a:pt x="24949" y="2118"/>
                </a:lnTo>
                <a:lnTo>
                  <a:pt x="24913" y="2118"/>
                </a:lnTo>
                <a:lnTo>
                  <a:pt x="24887" y="2109"/>
                </a:lnTo>
                <a:lnTo>
                  <a:pt x="24896" y="2136"/>
                </a:lnTo>
                <a:lnTo>
                  <a:pt x="24887" y="2145"/>
                </a:lnTo>
                <a:lnTo>
                  <a:pt x="24878" y="2162"/>
                </a:lnTo>
                <a:lnTo>
                  <a:pt x="24869" y="2171"/>
                </a:lnTo>
                <a:lnTo>
                  <a:pt x="24869" y="2180"/>
                </a:lnTo>
                <a:lnTo>
                  <a:pt x="24896" y="2180"/>
                </a:lnTo>
                <a:lnTo>
                  <a:pt x="24905" y="2206"/>
                </a:lnTo>
                <a:lnTo>
                  <a:pt x="24922" y="2224"/>
                </a:lnTo>
                <a:lnTo>
                  <a:pt x="24931" y="2242"/>
                </a:lnTo>
                <a:lnTo>
                  <a:pt x="24922" y="2251"/>
                </a:lnTo>
                <a:lnTo>
                  <a:pt x="24896" y="2277"/>
                </a:lnTo>
                <a:lnTo>
                  <a:pt x="24860" y="2286"/>
                </a:lnTo>
                <a:lnTo>
                  <a:pt x="24825" y="2286"/>
                </a:lnTo>
                <a:lnTo>
                  <a:pt x="24808" y="2268"/>
                </a:lnTo>
                <a:lnTo>
                  <a:pt x="24799" y="2251"/>
                </a:lnTo>
                <a:lnTo>
                  <a:pt x="24772" y="2233"/>
                </a:lnTo>
                <a:lnTo>
                  <a:pt x="24746" y="2224"/>
                </a:lnTo>
                <a:lnTo>
                  <a:pt x="24737" y="2224"/>
                </a:lnTo>
                <a:lnTo>
                  <a:pt x="24728" y="2224"/>
                </a:lnTo>
                <a:lnTo>
                  <a:pt x="24719" y="2198"/>
                </a:lnTo>
                <a:lnTo>
                  <a:pt x="24719" y="2180"/>
                </a:lnTo>
                <a:lnTo>
                  <a:pt x="24710" y="2180"/>
                </a:lnTo>
                <a:lnTo>
                  <a:pt x="24702" y="2171"/>
                </a:lnTo>
                <a:lnTo>
                  <a:pt x="24693" y="2162"/>
                </a:lnTo>
                <a:lnTo>
                  <a:pt x="24675" y="2162"/>
                </a:lnTo>
                <a:lnTo>
                  <a:pt x="24640" y="2189"/>
                </a:lnTo>
                <a:lnTo>
                  <a:pt x="24622" y="2189"/>
                </a:lnTo>
                <a:lnTo>
                  <a:pt x="24560" y="2189"/>
                </a:lnTo>
                <a:lnTo>
                  <a:pt x="24543" y="2180"/>
                </a:lnTo>
                <a:lnTo>
                  <a:pt x="24446" y="2180"/>
                </a:lnTo>
                <a:lnTo>
                  <a:pt x="24428" y="2162"/>
                </a:lnTo>
                <a:lnTo>
                  <a:pt x="24410" y="2162"/>
                </a:lnTo>
                <a:lnTo>
                  <a:pt x="24393" y="2162"/>
                </a:lnTo>
                <a:lnTo>
                  <a:pt x="24375" y="2171"/>
                </a:lnTo>
                <a:lnTo>
                  <a:pt x="24358" y="2162"/>
                </a:lnTo>
                <a:lnTo>
                  <a:pt x="24331" y="2171"/>
                </a:lnTo>
                <a:lnTo>
                  <a:pt x="24296" y="2171"/>
                </a:lnTo>
                <a:lnTo>
                  <a:pt x="24278" y="2180"/>
                </a:lnTo>
                <a:lnTo>
                  <a:pt x="24261" y="2189"/>
                </a:lnTo>
                <a:lnTo>
                  <a:pt x="24234" y="2206"/>
                </a:lnTo>
                <a:lnTo>
                  <a:pt x="24225" y="2215"/>
                </a:lnTo>
                <a:lnTo>
                  <a:pt x="24225" y="2233"/>
                </a:lnTo>
                <a:lnTo>
                  <a:pt x="24234" y="2251"/>
                </a:lnTo>
                <a:lnTo>
                  <a:pt x="24234" y="2268"/>
                </a:lnTo>
                <a:lnTo>
                  <a:pt x="24225" y="2277"/>
                </a:lnTo>
                <a:lnTo>
                  <a:pt x="24216" y="2277"/>
                </a:lnTo>
                <a:lnTo>
                  <a:pt x="24208" y="2303"/>
                </a:lnTo>
                <a:lnTo>
                  <a:pt x="24199" y="2312"/>
                </a:lnTo>
                <a:lnTo>
                  <a:pt x="24181" y="2321"/>
                </a:lnTo>
                <a:lnTo>
                  <a:pt x="24190" y="2312"/>
                </a:lnTo>
                <a:lnTo>
                  <a:pt x="24199" y="2303"/>
                </a:lnTo>
                <a:lnTo>
                  <a:pt x="24216" y="2268"/>
                </a:lnTo>
                <a:lnTo>
                  <a:pt x="24216" y="2259"/>
                </a:lnTo>
                <a:lnTo>
                  <a:pt x="24199" y="2251"/>
                </a:lnTo>
                <a:lnTo>
                  <a:pt x="24199" y="2242"/>
                </a:lnTo>
                <a:lnTo>
                  <a:pt x="24190" y="2215"/>
                </a:lnTo>
                <a:lnTo>
                  <a:pt x="24190" y="2198"/>
                </a:lnTo>
                <a:lnTo>
                  <a:pt x="24181" y="2180"/>
                </a:lnTo>
                <a:lnTo>
                  <a:pt x="24172" y="2171"/>
                </a:lnTo>
                <a:lnTo>
                  <a:pt x="24128" y="2162"/>
                </a:lnTo>
                <a:lnTo>
                  <a:pt x="24102" y="2153"/>
                </a:lnTo>
                <a:lnTo>
                  <a:pt x="24102" y="2145"/>
                </a:lnTo>
                <a:lnTo>
                  <a:pt x="24111" y="2127"/>
                </a:lnTo>
                <a:lnTo>
                  <a:pt x="24102" y="2118"/>
                </a:lnTo>
                <a:lnTo>
                  <a:pt x="24111" y="2109"/>
                </a:lnTo>
                <a:lnTo>
                  <a:pt x="24119" y="2101"/>
                </a:lnTo>
                <a:lnTo>
                  <a:pt x="24119" y="2083"/>
                </a:lnTo>
                <a:lnTo>
                  <a:pt x="24119" y="2074"/>
                </a:lnTo>
                <a:lnTo>
                  <a:pt x="24111" y="2056"/>
                </a:lnTo>
                <a:lnTo>
                  <a:pt x="24102" y="2048"/>
                </a:lnTo>
                <a:lnTo>
                  <a:pt x="24102" y="2039"/>
                </a:lnTo>
                <a:lnTo>
                  <a:pt x="24066" y="2021"/>
                </a:lnTo>
                <a:lnTo>
                  <a:pt x="24022" y="2003"/>
                </a:lnTo>
                <a:lnTo>
                  <a:pt x="23978" y="1986"/>
                </a:lnTo>
                <a:lnTo>
                  <a:pt x="23934" y="1986"/>
                </a:lnTo>
                <a:lnTo>
                  <a:pt x="23872" y="1977"/>
                </a:lnTo>
                <a:lnTo>
                  <a:pt x="23819" y="1977"/>
                </a:lnTo>
                <a:lnTo>
                  <a:pt x="23793" y="1986"/>
                </a:lnTo>
                <a:lnTo>
                  <a:pt x="23749" y="1986"/>
                </a:lnTo>
                <a:lnTo>
                  <a:pt x="23705" y="1995"/>
                </a:lnTo>
                <a:lnTo>
                  <a:pt x="23661" y="2012"/>
                </a:lnTo>
                <a:lnTo>
                  <a:pt x="23634" y="2012"/>
                </a:lnTo>
                <a:lnTo>
                  <a:pt x="23590" y="2012"/>
                </a:lnTo>
                <a:lnTo>
                  <a:pt x="23564" y="2012"/>
                </a:lnTo>
                <a:lnTo>
                  <a:pt x="23511" y="1995"/>
                </a:lnTo>
                <a:lnTo>
                  <a:pt x="23528" y="1995"/>
                </a:lnTo>
                <a:lnTo>
                  <a:pt x="23537" y="1995"/>
                </a:lnTo>
                <a:lnTo>
                  <a:pt x="23511" y="1968"/>
                </a:lnTo>
                <a:lnTo>
                  <a:pt x="23502" y="1959"/>
                </a:lnTo>
                <a:lnTo>
                  <a:pt x="23467" y="1942"/>
                </a:lnTo>
                <a:lnTo>
                  <a:pt x="23458" y="1942"/>
                </a:lnTo>
                <a:lnTo>
                  <a:pt x="23440" y="1942"/>
                </a:lnTo>
                <a:lnTo>
                  <a:pt x="23405" y="1959"/>
                </a:lnTo>
                <a:lnTo>
                  <a:pt x="23387" y="1959"/>
                </a:lnTo>
                <a:lnTo>
                  <a:pt x="23414" y="1950"/>
                </a:lnTo>
                <a:lnTo>
                  <a:pt x="23422" y="1942"/>
                </a:lnTo>
                <a:lnTo>
                  <a:pt x="23431" y="1933"/>
                </a:lnTo>
                <a:lnTo>
                  <a:pt x="23431" y="1924"/>
                </a:lnTo>
                <a:lnTo>
                  <a:pt x="23387" y="1924"/>
                </a:lnTo>
                <a:lnTo>
                  <a:pt x="23378" y="1915"/>
                </a:lnTo>
                <a:lnTo>
                  <a:pt x="23369" y="1915"/>
                </a:lnTo>
                <a:lnTo>
                  <a:pt x="23343" y="1906"/>
                </a:lnTo>
                <a:lnTo>
                  <a:pt x="23325" y="1898"/>
                </a:lnTo>
                <a:lnTo>
                  <a:pt x="23308" y="1898"/>
                </a:lnTo>
                <a:lnTo>
                  <a:pt x="23308" y="1889"/>
                </a:lnTo>
                <a:lnTo>
                  <a:pt x="23317" y="1889"/>
                </a:lnTo>
                <a:lnTo>
                  <a:pt x="23334" y="1880"/>
                </a:lnTo>
                <a:lnTo>
                  <a:pt x="23378" y="1880"/>
                </a:lnTo>
                <a:lnTo>
                  <a:pt x="23387" y="1871"/>
                </a:lnTo>
                <a:lnTo>
                  <a:pt x="23387" y="1862"/>
                </a:lnTo>
                <a:lnTo>
                  <a:pt x="23378" y="1862"/>
                </a:lnTo>
                <a:lnTo>
                  <a:pt x="23369" y="1845"/>
                </a:lnTo>
                <a:lnTo>
                  <a:pt x="23343" y="1836"/>
                </a:lnTo>
                <a:lnTo>
                  <a:pt x="23308" y="1827"/>
                </a:lnTo>
                <a:lnTo>
                  <a:pt x="23264" y="1818"/>
                </a:lnTo>
                <a:lnTo>
                  <a:pt x="23193" y="1809"/>
                </a:lnTo>
                <a:lnTo>
                  <a:pt x="23184" y="1809"/>
                </a:lnTo>
                <a:lnTo>
                  <a:pt x="23175" y="1818"/>
                </a:lnTo>
                <a:lnTo>
                  <a:pt x="23158" y="1827"/>
                </a:lnTo>
                <a:lnTo>
                  <a:pt x="23114" y="1871"/>
                </a:lnTo>
                <a:lnTo>
                  <a:pt x="23096" y="1880"/>
                </a:lnTo>
                <a:lnTo>
                  <a:pt x="23078" y="1889"/>
                </a:lnTo>
                <a:lnTo>
                  <a:pt x="23025" y="1898"/>
                </a:lnTo>
                <a:lnTo>
                  <a:pt x="23017" y="1889"/>
                </a:lnTo>
                <a:lnTo>
                  <a:pt x="23025" y="1880"/>
                </a:lnTo>
                <a:lnTo>
                  <a:pt x="23017" y="1871"/>
                </a:lnTo>
                <a:lnTo>
                  <a:pt x="23025" y="1871"/>
                </a:lnTo>
                <a:lnTo>
                  <a:pt x="23034" y="1871"/>
                </a:lnTo>
                <a:lnTo>
                  <a:pt x="23043" y="1871"/>
                </a:lnTo>
                <a:lnTo>
                  <a:pt x="23069" y="1862"/>
                </a:lnTo>
                <a:lnTo>
                  <a:pt x="23069" y="1853"/>
                </a:lnTo>
                <a:lnTo>
                  <a:pt x="23061" y="1845"/>
                </a:lnTo>
                <a:lnTo>
                  <a:pt x="23069" y="1836"/>
                </a:lnTo>
                <a:lnTo>
                  <a:pt x="23069" y="1827"/>
                </a:lnTo>
                <a:lnTo>
                  <a:pt x="23078" y="1827"/>
                </a:lnTo>
                <a:lnTo>
                  <a:pt x="23096" y="1836"/>
                </a:lnTo>
                <a:lnTo>
                  <a:pt x="23105" y="1836"/>
                </a:lnTo>
                <a:lnTo>
                  <a:pt x="23087" y="1862"/>
                </a:lnTo>
                <a:lnTo>
                  <a:pt x="23096" y="1862"/>
                </a:lnTo>
                <a:lnTo>
                  <a:pt x="23122" y="1853"/>
                </a:lnTo>
                <a:lnTo>
                  <a:pt x="23131" y="1845"/>
                </a:lnTo>
                <a:lnTo>
                  <a:pt x="23149" y="1827"/>
                </a:lnTo>
                <a:lnTo>
                  <a:pt x="23149" y="1818"/>
                </a:lnTo>
                <a:lnTo>
                  <a:pt x="23131" y="1818"/>
                </a:lnTo>
                <a:lnTo>
                  <a:pt x="23017" y="1818"/>
                </a:lnTo>
                <a:lnTo>
                  <a:pt x="22972" y="1836"/>
                </a:lnTo>
                <a:lnTo>
                  <a:pt x="22964" y="1827"/>
                </a:lnTo>
                <a:lnTo>
                  <a:pt x="22955" y="1818"/>
                </a:lnTo>
                <a:lnTo>
                  <a:pt x="22972" y="1818"/>
                </a:lnTo>
                <a:lnTo>
                  <a:pt x="22981" y="1818"/>
                </a:lnTo>
                <a:lnTo>
                  <a:pt x="22999" y="1809"/>
                </a:lnTo>
                <a:lnTo>
                  <a:pt x="23008" y="1800"/>
                </a:lnTo>
                <a:lnTo>
                  <a:pt x="23034" y="1800"/>
                </a:lnTo>
                <a:lnTo>
                  <a:pt x="23052" y="1809"/>
                </a:lnTo>
                <a:lnTo>
                  <a:pt x="23105" y="1809"/>
                </a:lnTo>
                <a:lnTo>
                  <a:pt x="23105" y="1800"/>
                </a:lnTo>
                <a:lnTo>
                  <a:pt x="23096" y="1792"/>
                </a:lnTo>
                <a:lnTo>
                  <a:pt x="23069" y="1792"/>
                </a:lnTo>
                <a:lnTo>
                  <a:pt x="23052" y="1783"/>
                </a:lnTo>
                <a:lnTo>
                  <a:pt x="23034" y="1783"/>
                </a:lnTo>
                <a:lnTo>
                  <a:pt x="22981" y="1774"/>
                </a:lnTo>
                <a:lnTo>
                  <a:pt x="22964" y="1765"/>
                </a:lnTo>
                <a:lnTo>
                  <a:pt x="22920" y="1765"/>
                </a:lnTo>
                <a:lnTo>
                  <a:pt x="22911" y="1765"/>
                </a:lnTo>
                <a:lnTo>
                  <a:pt x="22796" y="1756"/>
                </a:lnTo>
                <a:lnTo>
                  <a:pt x="22761" y="1747"/>
                </a:lnTo>
                <a:lnTo>
                  <a:pt x="22743" y="1739"/>
                </a:lnTo>
                <a:lnTo>
                  <a:pt x="22708" y="1730"/>
                </a:lnTo>
                <a:lnTo>
                  <a:pt x="22699" y="1730"/>
                </a:lnTo>
                <a:lnTo>
                  <a:pt x="22699" y="1739"/>
                </a:lnTo>
                <a:lnTo>
                  <a:pt x="22717" y="1756"/>
                </a:lnTo>
                <a:lnTo>
                  <a:pt x="22717" y="1774"/>
                </a:lnTo>
                <a:lnTo>
                  <a:pt x="22725" y="1774"/>
                </a:lnTo>
                <a:lnTo>
                  <a:pt x="22699" y="1783"/>
                </a:lnTo>
                <a:lnTo>
                  <a:pt x="22681" y="1792"/>
                </a:lnTo>
                <a:lnTo>
                  <a:pt x="22620" y="1792"/>
                </a:lnTo>
                <a:lnTo>
                  <a:pt x="22611" y="1792"/>
                </a:lnTo>
                <a:lnTo>
                  <a:pt x="22584" y="1809"/>
                </a:lnTo>
                <a:lnTo>
                  <a:pt x="22584" y="1818"/>
                </a:lnTo>
                <a:lnTo>
                  <a:pt x="22584" y="1836"/>
                </a:lnTo>
                <a:lnTo>
                  <a:pt x="22602" y="1836"/>
                </a:lnTo>
                <a:lnTo>
                  <a:pt x="22611" y="1827"/>
                </a:lnTo>
                <a:lnTo>
                  <a:pt x="22620" y="1827"/>
                </a:lnTo>
                <a:lnTo>
                  <a:pt x="22655" y="1827"/>
                </a:lnTo>
                <a:lnTo>
                  <a:pt x="22664" y="1836"/>
                </a:lnTo>
                <a:lnTo>
                  <a:pt x="22646" y="1836"/>
                </a:lnTo>
                <a:lnTo>
                  <a:pt x="22637" y="1836"/>
                </a:lnTo>
                <a:lnTo>
                  <a:pt x="22620" y="1862"/>
                </a:lnTo>
                <a:lnTo>
                  <a:pt x="22602" y="1862"/>
                </a:lnTo>
                <a:lnTo>
                  <a:pt x="22620" y="1871"/>
                </a:lnTo>
                <a:lnTo>
                  <a:pt x="22628" y="1871"/>
                </a:lnTo>
                <a:lnTo>
                  <a:pt x="22628" y="1898"/>
                </a:lnTo>
                <a:lnTo>
                  <a:pt x="22646" y="1915"/>
                </a:lnTo>
                <a:lnTo>
                  <a:pt x="22646" y="1924"/>
                </a:lnTo>
                <a:lnTo>
                  <a:pt x="22620" y="1924"/>
                </a:lnTo>
                <a:lnTo>
                  <a:pt x="22602" y="1933"/>
                </a:lnTo>
                <a:lnTo>
                  <a:pt x="22593" y="1933"/>
                </a:lnTo>
                <a:lnTo>
                  <a:pt x="22575" y="1915"/>
                </a:lnTo>
                <a:lnTo>
                  <a:pt x="22558" y="1906"/>
                </a:lnTo>
                <a:lnTo>
                  <a:pt x="22549" y="1906"/>
                </a:lnTo>
                <a:lnTo>
                  <a:pt x="22540" y="1915"/>
                </a:lnTo>
                <a:lnTo>
                  <a:pt x="22523" y="1915"/>
                </a:lnTo>
                <a:lnTo>
                  <a:pt x="22514" y="1915"/>
                </a:lnTo>
                <a:lnTo>
                  <a:pt x="22505" y="1924"/>
                </a:lnTo>
                <a:lnTo>
                  <a:pt x="22505" y="1933"/>
                </a:lnTo>
                <a:lnTo>
                  <a:pt x="22496" y="1933"/>
                </a:lnTo>
                <a:lnTo>
                  <a:pt x="22496" y="1942"/>
                </a:lnTo>
                <a:lnTo>
                  <a:pt x="22505" y="1942"/>
                </a:lnTo>
                <a:lnTo>
                  <a:pt x="22523" y="1950"/>
                </a:lnTo>
                <a:lnTo>
                  <a:pt x="22505" y="1950"/>
                </a:lnTo>
                <a:lnTo>
                  <a:pt x="22505" y="1959"/>
                </a:lnTo>
                <a:lnTo>
                  <a:pt x="22487" y="1959"/>
                </a:lnTo>
                <a:lnTo>
                  <a:pt x="22496" y="1968"/>
                </a:lnTo>
                <a:lnTo>
                  <a:pt x="22505" y="1977"/>
                </a:lnTo>
                <a:lnTo>
                  <a:pt x="22496" y="1977"/>
                </a:lnTo>
                <a:lnTo>
                  <a:pt x="22487" y="1968"/>
                </a:lnTo>
                <a:lnTo>
                  <a:pt x="22478" y="1968"/>
                </a:lnTo>
                <a:lnTo>
                  <a:pt x="22461" y="1950"/>
                </a:lnTo>
                <a:lnTo>
                  <a:pt x="22452" y="1942"/>
                </a:lnTo>
                <a:lnTo>
                  <a:pt x="22434" y="1942"/>
                </a:lnTo>
                <a:lnTo>
                  <a:pt x="22381" y="1915"/>
                </a:lnTo>
                <a:lnTo>
                  <a:pt x="22364" y="1906"/>
                </a:lnTo>
                <a:lnTo>
                  <a:pt x="22346" y="1906"/>
                </a:lnTo>
                <a:lnTo>
                  <a:pt x="22320" y="1915"/>
                </a:lnTo>
                <a:lnTo>
                  <a:pt x="22311" y="1924"/>
                </a:lnTo>
                <a:lnTo>
                  <a:pt x="22284" y="1924"/>
                </a:lnTo>
                <a:lnTo>
                  <a:pt x="22267" y="1933"/>
                </a:lnTo>
                <a:lnTo>
                  <a:pt x="22258" y="1942"/>
                </a:lnTo>
                <a:lnTo>
                  <a:pt x="22214" y="1942"/>
                </a:lnTo>
                <a:lnTo>
                  <a:pt x="22187" y="1933"/>
                </a:lnTo>
                <a:lnTo>
                  <a:pt x="22161" y="1924"/>
                </a:lnTo>
                <a:lnTo>
                  <a:pt x="22143" y="1915"/>
                </a:lnTo>
                <a:lnTo>
                  <a:pt x="22126" y="1889"/>
                </a:lnTo>
                <a:lnTo>
                  <a:pt x="22117" y="1889"/>
                </a:lnTo>
                <a:lnTo>
                  <a:pt x="22117" y="1880"/>
                </a:lnTo>
                <a:lnTo>
                  <a:pt x="22108" y="1871"/>
                </a:lnTo>
                <a:lnTo>
                  <a:pt x="22099" y="1871"/>
                </a:lnTo>
                <a:lnTo>
                  <a:pt x="22081" y="1898"/>
                </a:lnTo>
                <a:lnTo>
                  <a:pt x="22073" y="1906"/>
                </a:lnTo>
                <a:lnTo>
                  <a:pt x="22064" y="1933"/>
                </a:lnTo>
                <a:lnTo>
                  <a:pt x="22064" y="1950"/>
                </a:lnTo>
                <a:lnTo>
                  <a:pt x="22064" y="1959"/>
                </a:lnTo>
                <a:lnTo>
                  <a:pt x="22055" y="1968"/>
                </a:lnTo>
                <a:lnTo>
                  <a:pt x="22046" y="1977"/>
                </a:lnTo>
                <a:lnTo>
                  <a:pt x="22028" y="2003"/>
                </a:lnTo>
                <a:lnTo>
                  <a:pt x="22020" y="2021"/>
                </a:lnTo>
                <a:lnTo>
                  <a:pt x="22002" y="2021"/>
                </a:lnTo>
                <a:lnTo>
                  <a:pt x="22002" y="2030"/>
                </a:lnTo>
                <a:lnTo>
                  <a:pt x="21984" y="2030"/>
                </a:lnTo>
                <a:lnTo>
                  <a:pt x="21976" y="2021"/>
                </a:lnTo>
                <a:lnTo>
                  <a:pt x="21976" y="2003"/>
                </a:lnTo>
                <a:lnTo>
                  <a:pt x="21967" y="1995"/>
                </a:lnTo>
                <a:lnTo>
                  <a:pt x="21958" y="2012"/>
                </a:lnTo>
                <a:lnTo>
                  <a:pt x="21949" y="2012"/>
                </a:lnTo>
                <a:lnTo>
                  <a:pt x="21931" y="2003"/>
                </a:lnTo>
                <a:lnTo>
                  <a:pt x="21914" y="1986"/>
                </a:lnTo>
                <a:lnTo>
                  <a:pt x="21896" y="1977"/>
                </a:lnTo>
                <a:lnTo>
                  <a:pt x="21870" y="1942"/>
                </a:lnTo>
                <a:lnTo>
                  <a:pt x="21852" y="1924"/>
                </a:lnTo>
                <a:lnTo>
                  <a:pt x="21852" y="1915"/>
                </a:lnTo>
                <a:lnTo>
                  <a:pt x="21834" y="1915"/>
                </a:lnTo>
                <a:lnTo>
                  <a:pt x="21826" y="1906"/>
                </a:lnTo>
                <a:lnTo>
                  <a:pt x="21834" y="1898"/>
                </a:lnTo>
                <a:lnTo>
                  <a:pt x="21861" y="1889"/>
                </a:lnTo>
                <a:lnTo>
                  <a:pt x="21870" y="1898"/>
                </a:lnTo>
                <a:lnTo>
                  <a:pt x="21861" y="1880"/>
                </a:lnTo>
                <a:lnTo>
                  <a:pt x="21852" y="1871"/>
                </a:lnTo>
                <a:lnTo>
                  <a:pt x="21852" y="1862"/>
                </a:lnTo>
                <a:lnTo>
                  <a:pt x="21852" y="1871"/>
                </a:lnTo>
                <a:lnTo>
                  <a:pt x="21852" y="1880"/>
                </a:lnTo>
                <a:lnTo>
                  <a:pt x="21843" y="1889"/>
                </a:lnTo>
                <a:lnTo>
                  <a:pt x="21834" y="1889"/>
                </a:lnTo>
                <a:lnTo>
                  <a:pt x="21790" y="1845"/>
                </a:lnTo>
                <a:lnTo>
                  <a:pt x="21764" y="1827"/>
                </a:lnTo>
                <a:lnTo>
                  <a:pt x="21755" y="1818"/>
                </a:lnTo>
                <a:lnTo>
                  <a:pt x="21746" y="1800"/>
                </a:lnTo>
                <a:lnTo>
                  <a:pt x="21755" y="1800"/>
                </a:lnTo>
                <a:lnTo>
                  <a:pt x="21781" y="1818"/>
                </a:lnTo>
                <a:lnTo>
                  <a:pt x="21799" y="1827"/>
                </a:lnTo>
                <a:lnTo>
                  <a:pt x="21834" y="1845"/>
                </a:lnTo>
                <a:lnTo>
                  <a:pt x="21861" y="1845"/>
                </a:lnTo>
                <a:lnTo>
                  <a:pt x="21870" y="1836"/>
                </a:lnTo>
                <a:lnTo>
                  <a:pt x="21870" y="1818"/>
                </a:lnTo>
                <a:lnTo>
                  <a:pt x="21861" y="1800"/>
                </a:lnTo>
                <a:lnTo>
                  <a:pt x="21852" y="1792"/>
                </a:lnTo>
                <a:lnTo>
                  <a:pt x="21808" y="1792"/>
                </a:lnTo>
                <a:lnTo>
                  <a:pt x="21799" y="1783"/>
                </a:lnTo>
                <a:lnTo>
                  <a:pt x="21817" y="1783"/>
                </a:lnTo>
                <a:lnTo>
                  <a:pt x="21826" y="1774"/>
                </a:lnTo>
                <a:lnTo>
                  <a:pt x="21852" y="1765"/>
                </a:lnTo>
                <a:lnTo>
                  <a:pt x="21861" y="1756"/>
                </a:lnTo>
                <a:lnTo>
                  <a:pt x="21852" y="1747"/>
                </a:lnTo>
                <a:lnTo>
                  <a:pt x="21843" y="1739"/>
                </a:lnTo>
                <a:lnTo>
                  <a:pt x="21817" y="1739"/>
                </a:lnTo>
                <a:lnTo>
                  <a:pt x="21808" y="1730"/>
                </a:lnTo>
                <a:lnTo>
                  <a:pt x="21817" y="1730"/>
                </a:lnTo>
                <a:lnTo>
                  <a:pt x="21826" y="1721"/>
                </a:lnTo>
                <a:lnTo>
                  <a:pt x="21843" y="1712"/>
                </a:lnTo>
                <a:lnTo>
                  <a:pt x="21843" y="1703"/>
                </a:lnTo>
                <a:lnTo>
                  <a:pt x="21834" y="1703"/>
                </a:lnTo>
                <a:lnTo>
                  <a:pt x="21834" y="1695"/>
                </a:lnTo>
                <a:lnTo>
                  <a:pt x="21817" y="1686"/>
                </a:lnTo>
                <a:lnTo>
                  <a:pt x="21808" y="1686"/>
                </a:lnTo>
                <a:lnTo>
                  <a:pt x="21781" y="1677"/>
                </a:lnTo>
                <a:lnTo>
                  <a:pt x="21790" y="1668"/>
                </a:lnTo>
                <a:lnTo>
                  <a:pt x="21773" y="1668"/>
                </a:lnTo>
                <a:lnTo>
                  <a:pt x="21764" y="1659"/>
                </a:lnTo>
                <a:lnTo>
                  <a:pt x="21746" y="1650"/>
                </a:lnTo>
                <a:lnTo>
                  <a:pt x="21693" y="1642"/>
                </a:lnTo>
                <a:lnTo>
                  <a:pt x="21684" y="1659"/>
                </a:lnTo>
                <a:lnTo>
                  <a:pt x="21658" y="1668"/>
                </a:lnTo>
                <a:lnTo>
                  <a:pt x="21640" y="1659"/>
                </a:lnTo>
                <a:lnTo>
                  <a:pt x="21640" y="1650"/>
                </a:lnTo>
                <a:lnTo>
                  <a:pt x="21640" y="1642"/>
                </a:lnTo>
                <a:lnTo>
                  <a:pt x="21623" y="1642"/>
                </a:lnTo>
                <a:lnTo>
                  <a:pt x="21614" y="1650"/>
                </a:lnTo>
                <a:lnTo>
                  <a:pt x="21605" y="1650"/>
                </a:lnTo>
                <a:lnTo>
                  <a:pt x="21587" y="1659"/>
                </a:lnTo>
                <a:lnTo>
                  <a:pt x="21587" y="1642"/>
                </a:lnTo>
                <a:lnTo>
                  <a:pt x="21534" y="1615"/>
                </a:lnTo>
                <a:lnTo>
                  <a:pt x="21508" y="1615"/>
                </a:lnTo>
                <a:lnTo>
                  <a:pt x="21499" y="1615"/>
                </a:lnTo>
                <a:lnTo>
                  <a:pt x="21473" y="1615"/>
                </a:lnTo>
                <a:lnTo>
                  <a:pt x="21464" y="1624"/>
                </a:lnTo>
                <a:lnTo>
                  <a:pt x="21455" y="1633"/>
                </a:lnTo>
                <a:lnTo>
                  <a:pt x="21437" y="1624"/>
                </a:lnTo>
                <a:lnTo>
                  <a:pt x="21429" y="1624"/>
                </a:lnTo>
                <a:lnTo>
                  <a:pt x="21420" y="1642"/>
                </a:lnTo>
                <a:lnTo>
                  <a:pt x="21420" y="1659"/>
                </a:lnTo>
                <a:lnTo>
                  <a:pt x="21429" y="1659"/>
                </a:lnTo>
                <a:lnTo>
                  <a:pt x="21429" y="1668"/>
                </a:lnTo>
                <a:lnTo>
                  <a:pt x="21437" y="1686"/>
                </a:lnTo>
                <a:lnTo>
                  <a:pt x="21446" y="1695"/>
                </a:lnTo>
                <a:lnTo>
                  <a:pt x="21437" y="1695"/>
                </a:lnTo>
                <a:lnTo>
                  <a:pt x="21429" y="1695"/>
                </a:lnTo>
                <a:lnTo>
                  <a:pt x="21429" y="1703"/>
                </a:lnTo>
                <a:lnTo>
                  <a:pt x="21420" y="1721"/>
                </a:lnTo>
                <a:lnTo>
                  <a:pt x="21411" y="1721"/>
                </a:lnTo>
                <a:lnTo>
                  <a:pt x="21402" y="1721"/>
                </a:lnTo>
                <a:lnTo>
                  <a:pt x="21367" y="1712"/>
                </a:lnTo>
                <a:lnTo>
                  <a:pt x="21358" y="1721"/>
                </a:lnTo>
                <a:lnTo>
                  <a:pt x="21376" y="1730"/>
                </a:lnTo>
                <a:lnTo>
                  <a:pt x="21384" y="1730"/>
                </a:lnTo>
                <a:lnTo>
                  <a:pt x="21376" y="1730"/>
                </a:lnTo>
                <a:lnTo>
                  <a:pt x="21367" y="1739"/>
                </a:lnTo>
                <a:lnTo>
                  <a:pt x="21340" y="1739"/>
                </a:lnTo>
                <a:lnTo>
                  <a:pt x="21331" y="1730"/>
                </a:lnTo>
                <a:lnTo>
                  <a:pt x="21314" y="1721"/>
                </a:lnTo>
                <a:lnTo>
                  <a:pt x="21305" y="1721"/>
                </a:lnTo>
                <a:lnTo>
                  <a:pt x="21279" y="1721"/>
                </a:lnTo>
                <a:lnTo>
                  <a:pt x="21252" y="1730"/>
                </a:lnTo>
                <a:lnTo>
                  <a:pt x="21226" y="1721"/>
                </a:lnTo>
                <a:lnTo>
                  <a:pt x="21173" y="1721"/>
                </a:lnTo>
                <a:lnTo>
                  <a:pt x="21164" y="1721"/>
                </a:lnTo>
                <a:lnTo>
                  <a:pt x="21137" y="1712"/>
                </a:lnTo>
                <a:lnTo>
                  <a:pt x="21102" y="1703"/>
                </a:lnTo>
                <a:lnTo>
                  <a:pt x="21067" y="1686"/>
                </a:lnTo>
                <a:lnTo>
                  <a:pt x="21058" y="1668"/>
                </a:lnTo>
                <a:lnTo>
                  <a:pt x="21067" y="1650"/>
                </a:lnTo>
                <a:lnTo>
                  <a:pt x="21084" y="1650"/>
                </a:lnTo>
                <a:lnTo>
                  <a:pt x="21102" y="1650"/>
                </a:lnTo>
                <a:lnTo>
                  <a:pt x="21102" y="1642"/>
                </a:lnTo>
                <a:lnTo>
                  <a:pt x="21093" y="1642"/>
                </a:lnTo>
                <a:lnTo>
                  <a:pt x="21067" y="1633"/>
                </a:lnTo>
                <a:lnTo>
                  <a:pt x="20979" y="1633"/>
                </a:lnTo>
                <a:lnTo>
                  <a:pt x="20917" y="1624"/>
                </a:lnTo>
                <a:lnTo>
                  <a:pt x="20837" y="1615"/>
                </a:lnTo>
                <a:lnTo>
                  <a:pt x="20793" y="1633"/>
                </a:lnTo>
                <a:lnTo>
                  <a:pt x="20740" y="1633"/>
                </a:lnTo>
                <a:lnTo>
                  <a:pt x="20723" y="1642"/>
                </a:lnTo>
                <a:lnTo>
                  <a:pt x="20705" y="1650"/>
                </a:lnTo>
                <a:lnTo>
                  <a:pt x="20705" y="1659"/>
                </a:lnTo>
                <a:lnTo>
                  <a:pt x="20714" y="1668"/>
                </a:lnTo>
                <a:lnTo>
                  <a:pt x="20723" y="1668"/>
                </a:lnTo>
                <a:lnTo>
                  <a:pt x="20732" y="1668"/>
                </a:lnTo>
                <a:lnTo>
                  <a:pt x="20723" y="1668"/>
                </a:lnTo>
                <a:lnTo>
                  <a:pt x="20723" y="1677"/>
                </a:lnTo>
                <a:lnTo>
                  <a:pt x="20714" y="1677"/>
                </a:lnTo>
                <a:lnTo>
                  <a:pt x="20705" y="1686"/>
                </a:lnTo>
                <a:lnTo>
                  <a:pt x="20705" y="1695"/>
                </a:lnTo>
                <a:lnTo>
                  <a:pt x="20705" y="1712"/>
                </a:lnTo>
                <a:lnTo>
                  <a:pt x="20696" y="1730"/>
                </a:lnTo>
                <a:lnTo>
                  <a:pt x="20687" y="1739"/>
                </a:lnTo>
                <a:lnTo>
                  <a:pt x="20679" y="1747"/>
                </a:lnTo>
                <a:lnTo>
                  <a:pt x="20687" y="1756"/>
                </a:lnTo>
                <a:lnTo>
                  <a:pt x="20696" y="1756"/>
                </a:lnTo>
                <a:lnTo>
                  <a:pt x="20714" y="1765"/>
                </a:lnTo>
                <a:lnTo>
                  <a:pt x="20714" y="1774"/>
                </a:lnTo>
                <a:lnTo>
                  <a:pt x="20687" y="1765"/>
                </a:lnTo>
                <a:lnTo>
                  <a:pt x="20679" y="1756"/>
                </a:lnTo>
                <a:lnTo>
                  <a:pt x="20679" y="1747"/>
                </a:lnTo>
                <a:lnTo>
                  <a:pt x="20670" y="1739"/>
                </a:lnTo>
                <a:lnTo>
                  <a:pt x="20679" y="1730"/>
                </a:lnTo>
                <a:lnTo>
                  <a:pt x="20687" y="1730"/>
                </a:lnTo>
                <a:lnTo>
                  <a:pt x="20696" y="1712"/>
                </a:lnTo>
                <a:lnTo>
                  <a:pt x="20696" y="1695"/>
                </a:lnTo>
                <a:lnTo>
                  <a:pt x="20696" y="1668"/>
                </a:lnTo>
                <a:lnTo>
                  <a:pt x="20687" y="1659"/>
                </a:lnTo>
                <a:lnTo>
                  <a:pt x="20679" y="1650"/>
                </a:lnTo>
                <a:lnTo>
                  <a:pt x="20687" y="1633"/>
                </a:lnTo>
                <a:lnTo>
                  <a:pt x="20696" y="1624"/>
                </a:lnTo>
                <a:lnTo>
                  <a:pt x="20687" y="1615"/>
                </a:lnTo>
                <a:lnTo>
                  <a:pt x="20679" y="1597"/>
                </a:lnTo>
                <a:lnTo>
                  <a:pt x="20670" y="1589"/>
                </a:lnTo>
                <a:lnTo>
                  <a:pt x="20661" y="1580"/>
                </a:lnTo>
                <a:lnTo>
                  <a:pt x="20652" y="1580"/>
                </a:lnTo>
                <a:lnTo>
                  <a:pt x="20661" y="1597"/>
                </a:lnTo>
                <a:lnTo>
                  <a:pt x="20652" y="1606"/>
                </a:lnTo>
                <a:lnTo>
                  <a:pt x="20652" y="1615"/>
                </a:lnTo>
                <a:lnTo>
                  <a:pt x="20617" y="1615"/>
                </a:lnTo>
                <a:lnTo>
                  <a:pt x="20599" y="1615"/>
                </a:lnTo>
                <a:lnTo>
                  <a:pt x="20573" y="1615"/>
                </a:lnTo>
                <a:lnTo>
                  <a:pt x="20546" y="1597"/>
                </a:lnTo>
                <a:lnTo>
                  <a:pt x="20537" y="1589"/>
                </a:lnTo>
                <a:lnTo>
                  <a:pt x="20537" y="1580"/>
                </a:lnTo>
                <a:lnTo>
                  <a:pt x="20546" y="1580"/>
                </a:lnTo>
                <a:lnTo>
                  <a:pt x="20555" y="1571"/>
                </a:lnTo>
                <a:lnTo>
                  <a:pt x="20537" y="1571"/>
                </a:lnTo>
                <a:lnTo>
                  <a:pt x="20529" y="1571"/>
                </a:lnTo>
                <a:lnTo>
                  <a:pt x="20520" y="1589"/>
                </a:lnTo>
                <a:lnTo>
                  <a:pt x="20511" y="1580"/>
                </a:lnTo>
                <a:lnTo>
                  <a:pt x="20458" y="1571"/>
                </a:lnTo>
                <a:lnTo>
                  <a:pt x="20449" y="1580"/>
                </a:lnTo>
                <a:lnTo>
                  <a:pt x="20432" y="1589"/>
                </a:lnTo>
                <a:lnTo>
                  <a:pt x="20423" y="1597"/>
                </a:lnTo>
                <a:lnTo>
                  <a:pt x="20414" y="1606"/>
                </a:lnTo>
                <a:lnTo>
                  <a:pt x="20423" y="1615"/>
                </a:lnTo>
                <a:lnTo>
                  <a:pt x="20449" y="1615"/>
                </a:lnTo>
                <a:lnTo>
                  <a:pt x="20476" y="1615"/>
                </a:lnTo>
                <a:lnTo>
                  <a:pt x="20493" y="1606"/>
                </a:lnTo>
                <a:lnTo>
                  <a:pt x="20502" y="1615"/>
                </a:lnTo>
                <a:lnTo>
                  <a:pt x="20511" y="1615"/>
                </a:lnTo>
                <a:lnTo>
                  <a:pt x="20502" y="1624"/>
                </a:lnTo>
                <a:lnTo>
                  <a:pt x="20476" y="1633"/>
                </a:lnTo>
                <a:lnTo>
                  <a:pt x="20432" y="1650"/>
                </a:lnTo>
                <a:lnTo>
                  <a:pt x="20414" y="1650"/>
                </a:lnTo>
                <a:lnTo>
                  <a:pt x="20396" y="1650"/>
                </a:lnTo>
                <a:lnTo>
                  <a:pt x="20379" y="1659"/>
                </a:lnTo>
                <a:lnTo>
                  <a:pt x="20379" y="1668"/>
                </a:lnTo>
                <a:lnTo>
                  <a:pt x="20335" y="1677"/>
                </a:lnTo>
                <a:lnTo>
                  <a:pt x="20326" y="1677"/>
                </a:lnTo>
                <a:lnTo>
                  <a:pt x="20317" y="1677"/>
                </a:lnTo>
                <a:lnTo>
                  <a:pt x="20308" y="1686"/>
                </a:lnTo>
                <a:lnTo>
                  <a:pt x="20299" y="1686"/>
                </a:lnTo>
                <a:lnTo>
                  <a:pt x="20282" y="1695"/>
                </a:lnTo>
                <a:lnTo>
                  <a:pt x="20246" y="1695"/>
                </a:lnTo>
                <a:lnTo>
                  <a:pt x="20229" y="1695"/>
                </a:lnTo>
                <a:lnTo>
                  <a:pt x="20185" y="1695"/>
                </a:lnTo>
                <a:lnTo>
                  <a:pt x="20176" y="1703"/>
                </a:lnTo>
                <a:lnTo>
                  <a:pt x="20167" y="1712"/>
                </a:lnTo>
                <a:lnTo>
                  <a:pt x="20158" y="1721"/>
                </a:lnTo>
                <a:lnTo>
                  <a:pt x="20158" y="1730"/>
                </a:lnTo>
                <a:lnTo>
                  <a:pt x="20132" y="1739"/>
                </a:lnTo>
                <a:lnTo>
                  <a:pt x="20105" y="1747"/>
                </a:lnTo>
                <a:lnTo>
                  <a:pt x="20088" y="1747"/>
                </a:lnTo>
                <a:lnTo>
                  <a:pt x="20105" y="1739"/>
                </a:lnTo>
                <a:lnTo>
                  <a:pt x="20123" y="1721"/>
                </a:lnTo>
                <a:lnTo>
                  <a:pt x="20167" y="1677"/>
                </a:lnTo>
                <a:lnTo>
                  <a:pt x="20202" y="1668"/>
                </a:lnTo>
                <a:lnTo>
                  <a:pt x="20211" y="1668"/>
                </a:lnTo>
                <a:lnTo>
                  <a:pt x="20238" y="1633"/>
                </a:lnTo>
                <a:lnTo>
                  <a:pt x="20246" y="1633"/>
                </a:lnTo>
                <a:lnTo>
                  <a:pt x="20282" y="1633"/>
                </a:lnTo>
                <a:lnTo>
                  <a:pt x="20308" y="1624"/>
                </a:lnTo>
                <a:lnTo>
                  <a:pt x="20379" y="1571"/>
                </a:lnTo>
                <a:lnTo>
                  <a:pt x="20405" y="1562"/>
                </a:lnTo>
                <a:lnTo>
                  <a:pt x="20432" y="1553"/>
                </a:lnTo>
                <a:lnTo>
                  <a:pt x="20432" y="1544"/>
                </a:lnTo>
                <a:lnTo>
                  <a:pt x="20440" y="1536"/>
                </a:lnTo>
                <a:lnTo>
                  <a:pt x="20432" y="1536"/>
                </a:lnTo>
                <a:lnTo>
                  <a:pt x="20432" y="1527"/>
                </a:lnTo>
                <a:lnTo>
                  <a:pt x="20458" y="1518"/>
                </a:lnTo>
                <a:lnTo>
                  <a:pt x="20467" y="1509"/>
                </a:lnTo>
                <a:lnTo>
                  <a:pt x="20511" y="1500"/>
                </a:lnTo>
                <a:lnTo>
                  <a:pt x="20537" y="1483"/>
                </a:lnTo>
                <a:lnTo>
                  <a:pt x="20582" y="1465"/>
                </a:lnTo>
                <a:lnTo>
                  <a:pt x="20608" y="1456"/>
                </a:lnTo>
                <a:lnTo>
                  <a:pt x="20661" y="1430"/>
                </a:lnTo>
                <a:lnTo>
                  <a:pt x="20705" y="1386"/>
                </a:lnTo>
                <a:lnTo>
                  <a:pt x="20714" y="1359"/>
                </a:lnTo>
                <a:lnTo>
                  <a:pt x="20705" y="1359"/>
                </a:lnTo>
                <a:lnTo>
                  <a:pt x="20687" y="1350"/>
                </a:lnTo>
                <a:lnTo>
                  <a:pt x="20679" y="1341"/>
                </a:lnTo>
                <a:lnTo>
                  <a:pt x="20661" y="1341"/>
                </a:lnTo>
                <a:lnTo>
                  <a:pt x="20643" y="1324"/>
                </a:lnTo>
                <a:lnTo>
                  <a:pt x="20626" y="1306"/>
                </a:lnTo>
                <a:lnTo>
                  <a:pt x="20635" y="1306"/>
                </a:lnTo>
                <a:lnTo>
                  <a:pt x="20670" y="1324"/>
                </a:lnTo>
                <a:lnTo>
                  <a:pt x="20696" y="1333"/>
                </a:lnTo>
                <a:lnTo>
                  <a:pt x="20705" y="1341"/>
                </a:lnTo>
                <a:lnTo>
                  <a:pt x="20696" y="1350"/>
                </a:lnTo>
                <a:lnTo>
                  <a:pt x="20705" y="1341"/>
                </a:lnTo>
                <a:lnTo>
                  <a:pt x="20723" y="1324"/>
                </a:lnTo>
                <a:lnTo>
                  <a:pt x="20732" y="1306"/>
                </a:lnTo>
                <a:lnTo>
                  <a:pt x="20723" y="1289"/>
                </a:lnTo>
                <a:lnTo>
                  <a:pt x="20705" y="1297"/>
                </a:lnTo>
                <a:lnTo>
                  <a:pt x="20696" y="1262"/>
                </a:lnTo>
                <a:lnTo>
                  <a:pt x="20687" y="1253"/>
                </a:lnTo>
                <a:lnTo>
                  <a:pt x="20687" y="1244"/>
                </a:lnTo>
                <a:lnTo>
                  <a:pt x="20670" y="1244"/>
                </a:lnTo>
                <a:lnTo>
                  <a:pt x="20661" y="1244"/>
                </a:lnTo>
                <a:lnTo>
                  <a:pt x="20670" y="1244"/>
                </a:lnTo>
                <a:lnTo>
                  <a:pt x="20679" y="1253"/>
                </a:lnTo>
                <a:lnTo>
                  <a:pt x="20670" y="1262"/>
                </a:lnTo>
                <a:lnTo>
                  <a:pt x="20652" y="1271"/>
                </a:lnTo>
                <a:lnTo>
                  <a:pt x="20635" y="1271"/>
                </a:lnTo>
                <a:lnTo>
                  <a:pt x="20643" y="1271"/>
                </a:lnTo>
                <a:lnTo>
                  <a:pt x="20652" y="1262"/>
                </a:lnTo>
                <a:lnTo>
                  <a:pt x="20643" y="1253"/>
                </a:lnTo>
                <a:lnTo>
                  <a:pt x="20643" y="1244"/>
                </a:lnTo>
                <a:lnTo>
                  <a:pt x="20635" y="1227"/>
                </a:lnTo>
                <a:lnTo>
                  <a:pt x="20617" y="1218"/>
                </a:lnTo>
                <a:lnTo>
                  <a:pt x="20608" y="1218"/>
                </a:lnTo>
                <a:lnTo>
                  <a:pt x="20599" y="1218"/>
                </a:lnTo>
                <a:lnTo>
                  <a:pt x="20582" y="1227"/>
                </a:lnTo>
                <a:lnTo>
                  <a:pt x="20590" y="1218"/>
                </a:lnTo>
                <a:lnTo>
                  <a:pt x="20599" y="1209"/>
                </a:lnTo>
                <a:lnTo>
                  <a:pt x="20582" y="1200"/>
                </a:lnTo>
                <a:lnTo>
                  <a:pt x="20573" y="1191"/>
                </a:lnTo>
                <a:lnTo>
                  <a:pt x="20564" y="1183"/>
                </a:lnTo>
                <a:lnTo>
                  <a:pt x="20546" y="1174"/>
                </a:lnTo>
                <a:lnTo>
                  <a:pt x="20529" y="1174"/>
                </a:lnTo>
                <a:lnTo>
                  <a:pt x="20476" y="1165"/>
                </a:lnTo>
                <a:lnTo>
                  <a:pt x="20440" y="1174"/>
                </a:lnTo>
                <a:lnTo>
                  <a:pt x="20396" y="1165"/>
                </a:lnTo>
                <a:lnTo>
                  <a:pt x="20343" y="1174"/>
                </a:lnTo>
                <a:lnTo>
                  <a:pt x="20326" y="1174"/>
                </a:lnTo>
                <a:lnTo>
                  <a:pt x="20308" y="1165"/>
                </a:lnTo>
                <a:lnTo>
                  <a:pt x="20299" y="1174"/>
                </a:lnTo>
                <a:lnTo>
                  <a:pt x="20290" y="1183"/>
                </a:lnTo>
                <a:lnTo>
                  <a:pt x="20290" y="1191"/>
                </a:lnTo>
                <a:lnTo>
                  <a:pt x="20273" y="1200"/>
                </a:lnTo>
                <a:lnTo>
                  <a:pt x="20264" y="1200"/>
                </a:lnTo>
                <a:lnTo>
                  <a:pt x="20238" y="1200"/>
                </a:lnTo>
                <a:lnTo>
                  <a:pt x="20211" y="1209"/>
                </a:lnTo>
                <a:lnTo>
                  <a:pt x="20202" y="1200"/>
                </a:lnTo>
                <a:lnTo>
                  <a:pt x="20176" y="1200"/>
                </a:lnTo>
                <a:lnTo>
                  <a:pt x="20176" y="1191"/>
                </a:lnTo>
                <a:lnTo>
                  <a:pt x="20185" y="1191"/>
                </a:lnTo>
                <a:lnTo>
                  <a:pt x="20193" y="1191"/>
                </a:lnTo>
                <a:lnTo>
                  <a:pt x="20220" y="1165"/>
                </a:lnTo>
                <a:lnTo>
                  <a:pt x="20238" y="1156"/>
                </a:lnTo>
                <a:lnTo>
                  <a:pt x="20255" y="1139"/>
                </a:lnTo>
                <a:lnTo>
                  <a:pt x="20246" y="1130"/>
                </a:lnTo>
                <a:lnTo>
                  <a:pt x="20220" y="1121"/>
                </a:lnTo>
                <a:lnTo>
                  <a:pt x="20202" y="1121"/>
                </a:lnTo>
                <a:lnTo>
                  <a:pt x="20202" y="1130"/>
                </a:lnTo>
                <a:lnTo>
                  <a:pt x="20176" y="1121"/>
                </a:lnTo>
                <a:lnTo>
                  <a:pt x="20158" y="1121"/>
                </a:lnTo>
                <a:lnTo>
                  <a:pt x="20132" y="1130"/>
                </a:lnTo>
                <a:lnTo>
                  <a:pt x="20123" y="1112"/>
                </a:lnTo>
                <a:lnTo>
                  <a:pt x="20096" y="1112"/>
                </a:lnTo>
                <a:lnTo>
                  <a:pt x="20017" y="1112"/>
                </a:lnTo>
                <a:lnTo>
                  <a:pt x="20026" y="1103"/>
                </a:lnTo>
                <a:lnTo>
                  <a:pt x="20070" y="1103"/>
                </a:lnTo>
                <a:lnTo>
                  <a:pt x="20105" y="1094"/>
                </a:lnTo>
                <a:lnTo>
                  <a:pt x="20132" y="1077"/>
                </a:lnTo>
                <a:lnTo>
                  <a:pt x="20149" y="1068"/>
                </a:lnTo>
                <a:lnTo>
                  <a:pt x="20149" y="1059"/>
                </a:lnTo>
                <a:lnTo>
                  <a:pt x="20140" y="1050"/>
                </a:lnTo>
                <a:lnTo>
                  <a:pt x="20132" y="1041"/>
                </a:lnTo>
                <a:lnTo>
                  <a:pt x="20096" y="1041"/>
                </a:lnTo>
                <a:lnTo>
                  <a:pt x="20070" y="1033"/>
                </a:lnTo>
                <a:lnTo>
                  <a:pt x="20061" y="1024"/>
                </a:lnTo>
                <a:lnTo>
                  <a:pt x="20017" y="1015"/>
                </a:lnTo>
                <a:lnTo>
                  <a:pt x="19999" y="1015"/>
                </a:lnTo>
                <a:lnTo>
                  <a:pt x="19973" y="1033"/>
                </a:lnTo>
                <a:lnTo>
                  <a:pt x="19955" y="1024"/>
                </a:lnTo>
                <a:lnTo>
                  <a:pt x="19938" y="1033"/>
                </a:lnTo>
                <a:lnTo>
                  <a:pt x="19902" y="1050"/>
                </a:lnTo>
                <a:lnTo>
                  <a:pt x="19823" y="1094"/>
                </a:lnTo>
                <a:lnTo>
                  <a:pt x="19805" y="1112"/>
                </a:lnTo>
                <a:lnTo>
                  <a:pt x="19796" y="1121"/>
                </a:lnTo>
                <a:lnTo>
                  <a:pt x="19779" y="1130"/>
                </a:lnTo>
                <a:lnTo>
                  <a:pt x="19770" y="1147"/>
                </a:lnTo>
                <a:lnTo>
                  <a:pt x="19779" y="1156"/>
                </a:lnTo>
                <a:lnTo>
                  <a:pt x="19779" y="1165"/>
                </a:lnTo>
                <a:lnTo>
                  <a:pt x="19788" y="1174"/>
                </a:lnTo>
                <a:lnTo>
                  <a:pt x="19779" y="1191"/>
                </a:lnTo>
                <a:lnTo>
                  <a:pt x="19779" y="1200"/>
                </a:lnTo>
                <a:lnTo>
                  <a:pt x="19796" y="1200"/>
                </a:lnTo>
                <a:lnTo>
                  <a:pt x="19832" y="1209"/>
                </a:lnTo>
                <a:lnTo>
                  <a:pt x="19823" y="1218"/>
                </a:lnTo>
                <a:lnTo>
                  <a:pt x="19805" y="1209"/>
                </a:lnTo>
                <a:lnTo>
                  <a:pt x="19788" y="1209"/>
                </a:lnTo>
                <a:lnTo>
                  <a:pt x="19770" y="1200"/>
                </a:lnTo>
                <a:lnTo>
                  <a:pt x="19735" y="1209"/>
                </a:lnTo>
                <a:lnTo>
                  <a:pt x="19699" y="1209"/>
                </a:lnTo>
                <a:lnTo>
                  <a:pt x="19673" y="1209"/>
                </a:lnTo>
                <a:lnTo>
                  <a:pt x="19629" y="1200"/>
                </a:lnTo>
                <a:lnTo>
                  <a:pt x="19620" y="1209"/>
                </a:lnTo>
                <a:lnTo>
                  <a:pt x="19629" y="1218"/>
                </a:lnTo>
                <a:lnTo>
                  <a:pt x="19638" y="1227"/>
                </a:lnTo>
                <a:lnTo>
                  <a:pt x="19664" y="1236"/>
                </a:lnTo>
                <a:lnTo>
                  <a:pt x="19682" y="1244"/>
                </a:lnTo>
                <a:lnTo>
                  <a:pt x="19691" y="1262"/>
                </a:lnTo>
                <a:lnTo>
                  <a:pt x="19699" y="1289"/>
                </a:lnTo>
                <a:lnTo>
                  <a:pt x="19691" y="1297"/>
                </a:lnTo>
                <a:lnTo>
                  <a:pt x="19682" y="1306"/>
                </a:lnTo>
                <a:lnTo>
                  <a:pt x="19673" y="1315"/>
                </a:lnTo>
                <a:lnTo>
                  <a:pt x="19664" y="1315"/>
                </a:lnTo>
                <a:lnTo>
                  <a:pt x="19682" y="1306"/>
                </a:lnTo>
                <a:lnTo>
                  <a:pt x="19682" y="1289"/>
                </a:lnTo>
                <a:lnTo>
                  <a:pt x="19691" y="1280"/>
                </a:lnTo>
                <a:lnTo>
                  <a:pt x="19682" y="1271"/>
                </a:lnTo>
                <a:lnTo>
                  <a:pt x="19673" y="1262"/>
                </a:lnTo>
                <a:lnTo>
                  <a:pt x="19646" y="1253"/>
                </a:lnTo>
                <a:lnTo>
                  <a:pt x="19629" y="1253"/>
                </a:lnTo>
                <a:lnTo>
                  <a:pt x="19620" y="1244"/>
                </a:lnTo>
                <a:lnTo>
                  <a:pt x="19611" y="1244"/>
                </a:lnTo>
                <a:lnTo>
                  <a:pt x="19585" y="1253"/>
                </a:lnTo>
                <a:lnTo>
                  <a:pt x="19576" y="1253"/>
                </a:lnTo>
                <a:lnTo>
                  <a:pt x="19558" y="1262"/>
                </a:lnTo>
                <a:lnTo>
                  <a:pt x="19558" y="1271"/>
                </a:lnTo>
                <a:lnTo>
                  <a:pt x="19541" y="1271"/>
                </a:lnTo>
                <a:lnTo>
                  <a:pt x="19532" y="1280"/>
                </a:lnTo>
                <a:lnTo>
                  <a:pt x="19523" y="1280"/>
                </a:lnTo>
                <a:lnTo>
                  <a:pt x="19514" y="1280"/>
                </a:lnTo>
                <a:lnTo>
                  <a:pt x="19505" y="1280"/>
                </a:lnTo>
                <a:lnTo>
                  <a:pt x="19479" y="1289"/>
                </a:lnTo>
                <a:lnTo>
                  <a:pt x="19452" y="1297"/>
                </a:lnTo>
                <a:lnTo>
                  <a:pt x="19452" y="1289"/>
                </a:lnTo>
                <a:lnTo>
                  <a:pt x="19461" y="1280"/>
                </a:lnTo>
                <a:lnTo>
                  <a:pt x="19452" y="1280"/>
                </a:lnTo>
                <a:lnTo>
                  <a:pt x="19408" y="1289"/>
                </a:lnTo>
                <a:lnTo>
                  <a:pt x="19391" y="1297"/>
                </a:lnTo>
                <a:lnTo>
                  <a:pt x="19417" y="1280"/>
                </a:lnTo>
                <a:lnTo>
                  <a:pt x="19417" y="1271"/>
                </a:lnTo>
                <a:lnTo>
                  <a:pt x="19408" y="1262"/>
                </a:lnTo>
                <a:lnTo>
                  <a:pt x="19382" y="1262"/>
                </a:lnTo>
                <a:lnTo>
                  <a:pt x="19364" y="1262"/>
                </a:lnTo>
                <a:lnTo>
                  <a:pt x="19346" y="1262"/>
                </a:lnTo>
                <a:lnTo>
                  <a:pt x="19311" y="1262"/>
                </a:lnTo>
                <a:lnTo>
                  <a:pt x="19302" y="1262"/>
                </a:lnTo>
                <a:lnTo>
                  <a:pt x="19294" y="1262"/>
                </a:lnTo>
                <a:lnTo>
                  <a:pt x="19276" y="1262"/>
                </a:lnTo>
                <a:lnTo>
                  <a:pt x="19258" y="1262"/>
                </a:lnTo>
                <a:lnTo>
                  <a:pt x="19241" y="1271"/>
                </a:lnTo>
                <a:lnTo>
                  <a:pt x="19223" y="1262"/>
                </a:lnTo>
                <a:lnTo>
                  <a:pt x="19214" y="1262"/>
                </a:lnTo>
                <a:lnTo>
                  <a:pt x="19205" y="1280"/>
                </a:lnTo>
                <a:lnTo>
                  <a:pt x="19188" y="1271"/>
                </a:lnTo>
                <a:lnTo>
                  <a:pt x="19179" y="1280"/>
                </a:lnTo>
                <a:lnTo>
                  <a:pt x="19188" y="1297"/>
                </a:lnTo>
                <a:lnTo>
                  <a:pt x="19196" y="1297"/>
                </a:lnTo>
                <a:lnTo>
                  <a:pt x="19205" y="1289"/>
                </a:lnTo>
                <a:lnTo>
                  <a:pt x="19223" y="1297"/>
                </a:lnTo>
                <a:lnTo>
                  <a:pt x="19232" y="1289"/>
                </a:lnTo>
                <a:lnTo>
                  <a:pt x="19241" y="1289"/>
                </a:lnTo>
                <a:lnTo>
                  <a:pt x="19276" y="1289"/>
                </a:lnTo>
                <a:lnTo>
                  <a:pt x="19276" y="1297"/>
                </a:lnTo>
                <a:lnTo>
                  <a:pt x="19232" y="1306"/>
                </a:lnTo>
                <a:lnTo>
                  <a:pt x="19161" y="1315"/>
                </a:lnTo>
                <a:lnTo>
                  <a:pt x="19152" y="1315"/>
                </a:lnTo>
                <a:lnTo>
                  <a:pt x="19108" y="1324"/>
                </a:lnTo>
                <a:lnTo>
                  <a:pt x="19082" y="1333"/>
                </a:lnTo>
                <a:lnTo>
                  <a:pt x="19046" y="1333"/>
                </a:lnTo>
                <a:lnTo>
                  <a:pt x="18985" y="1341"/>
                </a:lnTo>
                <a:lnTo>
                  <a:pt x="18941" y="1359"/>
                </a:lnTo>
                <a:lnTo>
                  <a:pt x="18923" y="1359"/>
                </a:lnTo>
                <a:lnTo>
                  <a:pt x="18879" y="1377"/>
                </a:lnTo>
                <a:lnTo>
                  <a:pt x="18861" y="1386"/>
                </a:lnTo>
                <a:lnTo>
                  <a:pt x="18799" y="1412"/>
                </a:lnTo>
                <a:lnTo>
                  <a:pt x="18764" y="1403"/>
                </a:lnTo>
                <a:lnTo>
                  <a:pt x="18755" y="1403"/>
                </a:lnTo>
                <a:lnTo>
                  <a:pt x="18747" y="1412"/>
                </a:lnTo>
                <a:lnTo>
                  <a:pt x="18747" y="1421"/>
                </a:lnTo>
                <a:lnTo>
                  <a:pt x="18764" y="1421"/>
                </a:lnTo>
                <a:lnTo>
                  <a:pt x="18773" y="1421"/>
                </a:lnTo>
                <a:lnTo>
                  <a:pt x="18791" y="1430"/>
                </a:lnTo>
                <a:lnTo>
                  <a:pt x="18782" y="1439"/>
                </a:lnTo>
                <a:lnTo>
                  <a:pt x="18755" y="1465"/>
                </a:lnTo>
                <a:lnTo>
                  <a:pt x="18738" y="1474"/>
                </a:lnTo>
                <a:lnTo>
                  <a:pt x="18729" y="1474"/>
                </a:lnTo>
                <a:lnTo>
                  <a:pt x="18694" y="1456"/>
                </a:lnTo>
                <a:lnTo>
                  <a:pt x="18685" y="1465"/>
                </a:lnTo>
                <a:lnTo>
                  <a:pt x="18685" y="1474"/>
                </a:lnTo>
                <a:lnTo>
                  <a:pt x="18667" y="1465"/>
                </a:lnTo>
                <a:lnTo>
                  <a:pt x="18667" y="1483"/>
                </a:lnTo>
                <a:lnTo>
                  <a:pt x="18685" y="1483"/>
                </a:lnTo>
                <a:lnTo>
                  <a:pt x="18711" y="1492"/>
                </a:lnTo>
                <a:lnTo>
                  <a:pt x="18729" y="1500"/>
                </a:lnTo>
                <a:lnTo>
                  <a:pt x="18747" y="1509"/>
                </a:lnTo>
                <a:lnTo>
                  <a:pt x="18764" y="1518"/>
                </a:lnTo>
                <a:lnTo>
                  <a:pt x="18773" y="1527"/>
                </a:lnTo>
                <a:lnTo>
                  <a:pt x="18747" y="1527"/>
                </a:lnTo>
                <a:lnTo>
                  <a:pt x="18729" y="1518"/>
                </a:lnTo>
                <a:lnTo>
                  <a:pt x="18720" y="1509"/>
                </a:lnTo>
                <a:lnTo>
                  <a:pt x="18711" y="1509"/>
                </a:lnTo>
                <a:lnTo>
                  <a:pt x="18694" y="1518"/>
                </a:lnTo>
                <a:lnTo>
                  <a:pt x="18676" y="1527"/>
                </a:lnTo>
                <a:lnTo>
                  <a:pt x="18694" y="1536"/>
                </a:lnTo>
                <a:lnTo>
                  <a:pt x="18720" y="1544"/>
                </a:lnTo>
                <a:lnTo>
                  <a:pt x="18729" y="1544"/>
                </a:lnTo>
                <a:lnTo>
                  <a:pt x="18764" y="1597"/>
                </a:lnTo>
                <a:lnTo>
                  <a:pt x="18773" y="1597"/>
                </a:lnTo>
                <a:lnTo>
                  <a:pt x="18791" y="1597"/>
                </a:lnTo>
                <a:lnTo>
                  <a:pt x="18791" y="1606"/>
                </a:lnTo>
                <a:lnTo>
                  <a:pt x="18782" y="1615"/>
                </a:lnTo>
                <a:lnTo>
                  <a:pt x="18773" y="1615"/>
                </a:lnTo>
                <a:lnTo>
                  <a:pt x="18764" y="1633"/>
                </a:lnTo>
                <a:lnTo>
                  <a:pt x="18702" y="1642"/>
                </a:lnTo>
                <a:lnTo>
                  <a:pt x="18694" y="1642"/>
                </a:lnTo>
                <a:lnTo>
                  <a:pt x="18685" y="1642"/>
                </a:lnTo>
                <a:lnTo>
                  <a:pt x="18676" y="1650"/>
                </a:lnTo>
                <a:lnTo>
                  <a:pt x="18676" y="1659"/>
                </a:lnTo>
                <a:lnTo>
                  <a:pt x="18676" y="1668"/>
                </a:lnTo>
                <a:lnTo>
                  <a:pt x="18685" y="1677"/>
                </a:lnTo>
                <a:lnTo>
                  <a:pt x="18729" y="1703"/>
                </a:lnTo>
                <a:lnTo>
                  <a:pt x="18720" y="1695"/>
                </a:lnTo>
                <a:lnTo>
                  <a:pt x="18702" y="1695"/>
                </a:lnTo>
                <a:lnTo>
                  <a:pt x="18685" y="1677"/>
                </a:lnTo>
                <a:lnTo>
                  <a:pt x="18667" y="1668"/>
                </a:lnTo>
                <a:lnTo>
                  <a:pt x="18667" y="1659"/>
                </a:lnTo>
                <a:lnTo>
                  <a:pt x="18667" y="1650"/>
                </a:lnTo>
                <a:lnTo>
                  <a:pt x="18685" y="1633"/>
                </a:lnTo>
                <a:lnTo>
                  <a:pt x="18702" y="1633"/>
                </a:lnTo>
                <a:lnTo>
                  <a:pt x="18729" y="1615"/>
                </a:lnTo>
                <a:lnTo>
                  <a:pt x="18755" y="1597"/>
                </a:lnTo>
                <a:lnTo>
                  <a:pt x="18747" y="1597"/>
                </a:lnTo>
                <a:lnTo>
                  <a:pt x="18747" y="1589"/>
                </a:lnTo>
                <a:lnTo>
                  <a:pt x="18720" y="1589"/>
                </a:lnTo>
                <a:lnTo>
                  <a:pt x="18676" y="1597"/>
                </a:lnTo>
                <a:lnTo>
                  <a:pt x="18649" y="1597"/>
                </a:lnTo>
                <a:lnTo>
                  <a:pt x="18641" y="1615"/>
                </a:lnTo>
                <a:lnTo>
                  <a:pt x="18623" y="1615"/>
                </a:lnTo>
                <a:lnTo>
                  <a:pt x="18614" y="1615"/>
                </a:lnTo>
                <a:lnTo>
                  <a:pt x="18588" y="1606"/>
                </a:lnTo>
                <a:lnTo>
                  <a:pt x="18561" y="1615"/>
                </a:lnTo>
                <a:lnTo>
                  <a:pt x="18508" y="1624"/>
                </a:lnTo>
                <a:lnTo>
                  <a:pt x="18500" y="1624"/>
                </a:lnTo>
                <a:lnTo>
                  <a:pt x="18367" y="1624"/>
                </a:lnTo>
                <a:lnTo>
                  <a:pt x="18350" y="1624"/>
                </a:lnTo>
                <a:lnTo>
                  <a:pt x="18279" y="1642"/>
                </a:lnTo>
                <a:lnTo>
                  <a:pt x="18279" y="1650"/>
                </a:lnTo>
                <a:lnTo>
                  <a:pt x="18270" y="1659"/>
                </a:lnTo>
                <a:lnTo>
                  <a:pt x="18270" y="1668"/>
                </a:lnTo>
                <a:lnTo>
                  <a:pt x="18270" y="1677"/>
                </a:lnTo>
                <a:lnTo>
                  <a:pt x="18270" y="1686"/>
                </a:lnTo>
                <a:lnTo>
                  <a:pt x="18270" y="1695"/>
                </a:lnTo>
                <a:lnTo>
                  <a:pt x="18279" y="1703"/>
                </a:lnTo>
                <a:lnTo>
                  <a:pt x="18288" y="1712"/>
                </a:lnTo>
                <a:lnTo>
                  <a:pt x="18297" y="1712"/>
                </a:lnTo>
                <a:lnTo>
                  <a:pt x="18297" y="1730"/>
                </a:lnTo>
                <a:lnTo>
                  <a:pt x="18297" y="1739"/>
                </a:lnTo>
                <a:lnTo>
                  <a:pt x="18288" y="1756"/>
                </a:lnTo>
                <a:lnTo>
                  <a:pt x="18288" y="1765"/>
                </a:lnTo>
                <a:lnTo>
                  <a:pt x="18297" y="1783"/>
                </a:lnTo>
                <a:lnTo>
                  <a:pt x="18297" y="1792"/>
                </a:lnTo>
                <a:lnTo>
                  <a:pt x="18314" y="1800"/>
                </a:lnTo>
                <a:lnTo>
                  <a:pt x="18332" y="1809"/>
                </a:lnTo>
                <a:lnTo>
                  <a:pt x="18358" y="1809"/>
                </a:lnTo>
                <a:lnTo>
                  <a:pt x="18367" y="1809"/>
                </a:lnTo>
                <a:lnTo>
                  <a:pt x="18394" y="1818"/>
                </a:lnTo>
                <a:lnTo>
                  <a:pt x="18402" y="1827"/>
                </a:lnTo>
                <a:lnTo>
                  <a:pt x="18402" y="1845"/>
                </a:lnTo>
                <a:lnTo>
                  <a:pt x="18411" y="1845"/>
                </a:lnTo>
                <a:lnTo>
                  <a:pt x="18429" y="1871"/>
                </a:lnTo>
                <a:lnTo>
                  <a:pt x="18438" y="1871"/>
                </a:lnTo>
                <a:lnTo>
                  <a:pt x="18473" y="1871"/>
                </a:lnTo>
                <a:lnTo>
                  <a:pt x="18482" y="1880"/>
                </a:lnTo>
                <a:lnTo>
                  <a:pt x="18500" y="1898"/>
                </a:lnTo>
                <a:lnTo>
                  <a:pt x="18500" y="1906"/>
                </a:lnTo>
                <a:lnTo>
                  <a:pt x="18500" y="1915"/>
                </a:lnTo>
                <a:lnTo>
                  <a:pt x="18500" y="1924"/>
                </a:lnTo>
                <a:lnTo>
                  <a:pt x="18491" y="1933"/>
                </a:lnTo>
                <a:lnTo>
                  <a:pt x="18482" y="1959"/>
                </a:lnTo>
                <a:lnTo>
                  <a:pt x="18473" y="1977"/>
                </a:lnTo>
                <a:lnTo>
                  <a:pt x="18482" y="1995"/>
                </a:lnTo>
                <a:lnTo>
                  <a:pt x="18500" y="2021"/>
                </a:lnTo>
                <a:lnTo>
                  <a:pt x="18508" y="2039"/>
                </a:lnTo>
                <a:lnTo>
                  <a:pt x="18508" y="2056"/>
                </a:lnTo>
                <a:lnTo>
                  <a:pt x="18508" y="2065"/>
                </a:lnTo>
                <a:lnTo>
                  <a:pt x="18508" y="2074"/>
                </a:lnTo>
                <a:lnTo>
                  <a:pt x="18491" y="2083"/>
                </a:lnTo>
                <a:lnTo>
                  <a:pt x="18482" y="2083"/>
                </a:lnTo>
                <a:lnTo>
                  <a:pt x="18464" y="2092"/>
                </a:lnTo>
                <a:lnTo>
                  <a:pt x="18464" y="2101"/>
                </a:lnTo>
                <a:lnTo>
                  <a:pt x="18464" y="2109"/>
                </a:lnTo>
                <a:lnTo>
                  <a:pt x="18464" y="2118"/>
                </a:lnTo>
                <a:lnTo>
                  <a:pt x="18455" y="2118"/>
                </a:lnTo>
                <a:lnTo>
                  <a:pt x="18447" y="2109"/>
                </a:lnTo>
                <a:lnTo>
                  <a:pt x="18438" y="2109"/>
                </a:lnTo>
                <a:lnTo>
                  <a:pt x="18438" y="2101"/>
                </a:lnTo>
                <a:lnTo>
                  <a:pt x="18438" y="2092"/>
                </a:lnTo>
                <a:lnTo>
                  <a:pt x="18455" y="2074"/>
                </a:lnTo>
                <a:lnTo>
                  <a:pt x="18464" y="2048"/>
                </a:lnTo>
                <a:lnTo>
                  <a:pt x="18464" y="2039"/>
                </a:lnTo>
                <a:lnTo>
                  <a:pt x="18464" y="2021"/>
                </a:lnTo>
                <a:lnTo>
                  <a:pt x="18455" y="2012"/>
                </a:lnTo>
                <a:lnTo>
                  <a:pt x="18447" y="2003"/>
                </a:lnTo>
                <a:lnTo>
                  <a:pt x="18438" y="2003"/>
                </a:lnTo>
                <a:lnTo>
                  <a:pt x="18429" y="2012"/>
                </a:lnTo>
                <a:lnTo>
                  <a:pt x="18420" y="2039"/>
                </a:lnTo>
                <a:lnTo>
                  <a:pt x="18402" y="2056"/>
                </a:lnTo>
                <a:lnTo>
                  <a:pt x="18402" y="2065"/>
                </a:lnTo>
                <a:lnTo>
                  <a:pt x="18402" y="2074"/>
                </a:lnTo>
                <a:lnTo>
                  <a:pt x="18394" y="2056"/>
                </a:lnTo>
                <a:lnTo>
                  <a:pt x="18394" y="2048"/>
                </a:lnTo>
                <a:lnTo>
                  <a:pt x="18402" y="2030"/>
                </a:lnTo>
                <a:lnTo>
                  <a:pt x="18411" y="2021"/>
                </a:lnTo>
                <a:lnTo>
                  <a:pt x="18411" y="2012"/>
                </a:lnTo>
                <a:lnTo>
                  <a:pt x="18402" y="1995"/>
                </a:lnTo>
                <a:lnTo>
                  <a:pt x="18402" y="1986"/>
                </a:lnTo>
                <a:lnTo>
                  <a:pt x="18402" y="1977"/>
                </a:lnTo>
                <a:lnTo>
                  <a:pt x="18411" y="1959"/>
                </a:lnTo>
                <a:lnTo>
                  <a:pt x="18420" y="1950"/>
                </a:lnTo>
                <a:lnTo>
                  <a:pt x="18455" y="1933"/>
                </a:lnTo>
                <a:lnTo>
                  <a:pt x="18464" y="1915"/>
                </a:lnTo>
                <a:lnTo>
                  <a:pt x="18473" y="1915"/>
                </a:lnTo>
                <a:lnTo>
                  <a:pt x="18473" y="1906"/>
                </a:lnTo>
                <a:lnTo>
                  <a:pt x="18464" y="1898"/>
                </a:lnTo>
                <a:lnTo>
                  <a:pt x="18455" y="1889"/>
                </a:lnTo>
                <a:lnTo>
                  <a:pt x="18438" y="1889"/>
                </a:lnTo>
                <a:lnTo>
                  <a:pt x="18429" y="1889"/>
                </a:lnTo>
                <a:lnTo>
                  <a:pt x="18394" y="1898"/>
                </a:lnTo>
                <a:lnTo>
                  <a:pt x="18358" y="1898"/>
                </a:lnTo>
                <a:lnTo>
                  <a:pt x="18350" y="1889"/>
                </a:lnTo>
                <a:lnTo>
                  <a:pt x="18297" y="1862"/>
                </a:lnTo>
                <a:lnTo>
                  <a:pt x="18297" y="1853"/>
                </a:lnTo>
                <a:lnTo>
                  <a:pt x="18297" y="1845"/>
                </a:lnTo>
                <a:lnTo>
                  <a:pt x="18288" y="1845"/>
                </a:lnTo>
                <a:lnTo>
                  <a:pt x="18270" y="1836"/>
                </a:lnTo>
                <a:lnTo>
                  <a:pt x="18235" y="1827"/>
                </a:lnTo>
                <a:lnTo>
                  <a:pt x="18191" y="1809"/>
                </a:lnTo>
                <a:lnTo>
                  <a:pt x="18129" y="1800"/>
                </a:lnTo>
                <a:lnTo>
                  <a:pt x="18111" y="1809"/>
                </a:lnTo>
                <a:lnTo>
                  <a:pt x="18085" y="1809"/>
                </a:lnTo>
                <a:lnTo>
                  <a:pt x="18067" y="1827"/>
                </a:lnTo>
                <a:lnTo>
                  <a:pt x="18050" y="1827"/>
                </a:lnTo>
                <a:lnTo>
                  <a:pt x="18050" y="1836"/>
                </a:lnTo>
                <a:lnTo>
                  <a:pt x="18050" y="1845"/>
                </a:lnTo>
                <a:lnTo>
                  <a:pt x="18076" y="1845"/>
                </a:lnTo>
                <a:lnTo>
                  <a:pt x="18094" y="1845"/>
                </a:lnTo>
                <a:lnTo>
                  <a:pt x="18103" y="1853"/>
                </a:lnTo>
                <a:lnTo>
                  <a:pt x="18111" y="1862"/>
                </a:lnTo>
                <a:lnTo>
                  <a:pt x="18103" y="1871"/>
                </a:lnTo>
                <a:lnTo>
                  <a:pt x="18076" y="1880"/>
                </a:lnTo>
                <a:lnTo>
                  <a:pt x="18058" y="1880"/>
                </a:lnTo>
                <a:lnTo>
                  <a:pt x="18023" y="1853"/>
                </a:lnTo>
                <a:lnTo>
                  <a:pt x="18005" y="1853"/>
                </a:lnTo>
                <a:lnTo>
                  <a:pt x="17970" y="1853"/>
                </a:lnTo>
                <a:lnTo>
                  <a:pt x="17953" y="1871"/>
                </a:lnTo>
                <a:lnTo>
                  <a:pt x="17944" y="1871"/>
                </a:lnTo>
                <a:lnTo>
                  <a:pt x="17953" y="1880"/>
                </a:lnTo>
                <a:lnTo>
                  <a:pt x="17961" y="1898"/>
                </a:lnTo>
                <a:lnTo>
                  <a:pt x="17970" y="1915"/>
                </a:lnTo>
                <a:lnTo>
                  <a:pt x="17979" y="1915"/>
                </a:lnTo>
                <a:lnTo>
                  <a:pt x="18005" y="1933"/>
                </a:lnTo>
                <a:lnTo>
                  <a:pt x="18023" y="1942"/>
                </a:lnTo>
                <a:lnTo>
                  <a:pt x="18050" y="1950"/>
                </a:lnTo>
                <a:lnTo>
                  <a:pt x="18067" y="1950"/>
                </a:lnTo>
                <a:lnTo>
                  <a:pt x="18085" y="1950"/>
                </a:lnTo>
                <a:lnTo>
                  <a:pt x="18103" y="1959"/>
                </a:lnTo>
                <a:lnTo>
                  <a:pt x="18120" y="1986"/>
                </a:lnTo>
                <a:lnTo>
                  <a:pt x="18129" y="1995"/>
                </a:lnTo>
                <a:lnTo>
                  <a:pt x="18138" y="1995"/>
                </a:lnTo>
                <a:lnTo>
                  <a:pt x="18147" y="1995"/>
                </a:lnTo>
                <a:lnTo>
                  <a:pt x="18155" y="1995"/>
                </a:lnTo>
                <a:lnTo>
                  <a:pt x="18173" y="1995"/>
                </a:lnTo>
                <a:lnTo>
                  <a:pt x="18164" y="2003"/>
                </a:lnTo>
                <a:lnTo>
                  <a:pt x="18155" y="2003"/>
                </a:lnTo>
                <a:lnTo>
                  <a:pt x="18129" y="2003"/>
                </a:lnTo>
                <a:lnTo>
                  <a:pt x="18111" y="2003"/>
                </a:lnTo>
                <a:lnTo>
                  <a:pt x="18094" y="1995"/>
                </a:lnTo>
                <a:lnTo>
                  <a:pt x="18058" y="1968"/>
                </a:lnTo>
                <a:lnTo>
                  <a:pt x="18014" y="1968"/>
                </a:lnTo>
                <a:lnTo>
                  <a:pt x="18014" y="1977"/>
                </a:lnTo>
                <a:lnTo>
                  <a:pt x="17997" y="1968"/>
                </a:lnTo>
                <a:lnTo>
                  <a:pt x="17953" y="1968"/>
                </a:lnTo>
                <a:lnTo>
                  <a:pt x="17926" y="1959"/>
                </a:lnTo>
                <a:lnTo>
                  <a:pt x="17891" y="1950"/>
                </a:lnTo>
                <a:lnTo>
                  <a:pt x="17891" y="1942"/>
                </a:lnTo>
                <a:lnTo>
                  <a:pt x="17891" y="1933"/>
                </a:lnTo>
                <a:lnTo>
                  <a:pt x="17900" y="1924"/>
                </a:lnTo>
                <a:lnTo>
                  <a:pt x="17908" y="1924"/>
                </a:lnTo>
                <a:lnTo>
                  <a:pt x="17908" y="1906"/>
                </a:lnTo>
                <a:lnTo>
                  <a:pt x="17891" y="1880"/>
                </a:lnTo>
                <a:lnTo>
                  <a:pt x="17891" y="1862"/>
                </a:lnTo>
                <a:lnTo>
                  <a:pt x="17900" y="1862"/>
                </a:lnTo>
                <a:lnTo>
                  <a:pt x="17908" y="1836"/>
                </a:lnTo>
                <a:lnTo>
                  <a:pt x="17917" y="1827"/>
                </a:lnTo>
                <a:lnTo>
                  <a:pt x="17926" y="1818"/>
                </a:lnTo>
                <a:lnTo>
                  <a:pt x="17917" y="1809"/>
                </a:lnTo>
                <a:lnTo>
                  <a:pt x="17917" y="1792"/>
                </a:lnTo>
                <a:lnTo>
                  <a:pt x="17917" y="1783"/>
                </a:lnTo>
                <a:lnTo>
                  <a:pt x="17917" y="1774"/>
                </a:lnTo>
                <a:lnTo>
                  <a:pt x="17908" y="1765"/>
                </a:lnTo>
                <a:lnTo>
                  <a:pt x="17900" y="1747"/>
                </a:lnTo>
                <a:lnTo>
                  <a:pt x="17882" y="1739"/>
                </a:lnTo>
                <a:lnTo>
                  <a:pt x="17864" y="1739"/>
                </a:lnTo>
                <a:lnTo>
                  <a:pt x="17855" y="1747"/>
                </a:lnTo>
                <a:lnTo>
                  <a:pt x="17864" y="1756"/>
                </a:lnTo>
                <a:lnTo>
                  <a:pt x="17873" y="1774"/>
                </a:lnTo>
                <a:lnTo>
                  <a:pt x="17873" y="1783"/>
                </a:lnTo>
                <a:lnTo>
                  <a:pt x="17873" y="1800"/>
                </a:lnTo>
                <a:lnTo>
                  <a:pt x="17873" y="1818"/>
                </a:lnTo>
                <a:lnTo>
                  <a:pt x="17873" y="1827"/>
                </a:lnTo>
                <a:lnTo>
                  <a:pt x="17873" y="1836"/>
                </a:lnTo>
                <a:lnTo>
                  <a:pt x="17855" y="1845"/>
                </a:lnTo>
                <a:lnTo>
                  <a:pt x="17829" y="1862"/>
                </a:lnTo>
                <a:lnTo>
                  <a:pt x="17820" y="1862"/>
                </a:lnTo>
                <a:lnTo>
                  <a:pt x="17794" y="1871"/>
                </a:lnTo>
                <a:lnTo>
                  <a:pt x="17776" y="1880"/>
                </a:lnTo>
                <a:lnTo>
                  <a:pt x="17732" y="1933"/>
                </a:lnTo>
                <a:lnTo>
                  <a:pt x="17732" y="1942"/>
                </a:lnTo>
                <a:lnTo>
                  <a:pt x="17750" y="1950"/>
                </a:lnTo>
                <a:lnTo>
                  <a:pt x="17758" y="1959"/>
                </a:lnTo>
                <a:lnTo>
                  <a:pt x="17767" y="1968"/>
                </a:lnTo>
                <a:lnTo>
                  <a:pt x="17776" y="1986"/>
                </a:lnTo>
                <a:lnTo>
                  <a:pt x="17820" y="2039"/>
                </a:lnTo>
                <a:lnTo>
                  <a:pt x="17820" y="2048"/>
                </a:lnTo>
                <a:lnTo>
                  <a:pt x="17811" y="2065"/>
                </a:lnTo>
                <a:lnTo>
                  <a:pt x="17794" y="2092"/>
                </a:lnTo>
                <a:lnTo>
                  <a:pt x="17785" y="2101"/>
                </a:lnTo>
                <a:lnTo>
                  <a:pt x="17767" y="2153"/>
                </a:lnTo>
                <a:lnTo>
                  <a:pt x="17767" y="2162"/>
                </a:lnTo>
                <a:lnTo>
                  <a:pt x="17776" y="2180"/>
                </a:lnTo>
                <a:lnTo>
                  <a:pt x="17785" y="2189"/>
                </a:lnTo>
                <a:lnTo>
                  <a:pt x="17785" y="2206"/>
                </a:lnTo>
                <a:lnTo>
                  <a:pt x="17776" y="2233"/>
                </a:lnTo>
                <a:lnTo>
                  <a:pt x="17785" y="2242"/>
                </a:lnTo>
                <a:lnTo>
                  <a:pt x="17794" y="2242"/>
                </a:lnTo>
                <a:lnTo>
                  <a:pt x="17820" y="2242"/>
                </a:lnTo>
                <a:lnTo>
                  <a:pt x="17855" y="2242"/>
                </a:lnTo>
                <a:lnTo>
                  <a:pt x="17873" y="2242"/>
                </a:lnTo>
                <a:lnTo>
                  <a:pt x="17900" y="2224"/>
                </a:lnTo>
                <a:lnTo>
                  <a:pt x="17908" y="2224"/>
                </a:lnTo>
                <a:lnTo>
                  <a:pt x="17944" y="2224"/>
                </a:lnTo>
                <a:lnTo>
                  <a:pt x="17988" y="2242"/>
                </a:lnTo>
                <a:lnTo>
                  <a:pt x="18041" y="2259"/>
                </a:lnTo>
                <a:lnTo>
                  <a:pt x="18050" y="2268"/>
                </a:lnTo>
                <a:lnTo>
                  <a:pt x="18067" y="2268"/>
                </a:lnTo>
                <a:lnTo>
                  <a:pt x="18076" y="2303"/>
                </a:lnTo>
                <a:lnTo>
                  <a:pt x="18085" y="2321"/>
                </a:lnTo>
                <a:lnTo>
                  <a:pt x="18085" y="2339"/>
                </a:lnTo>
                <a:lnTo>
                  <a:pt x="18094" y="2356"/>
                </a:lnTo>
                <a:lnTo>
                  <a:pt x="18085" y="2356"/>
                </a:lnTo>
                <a:lnTo>
                  <a:pt x="18076" y="2356"/>
                </a:lnTo>
                <a:lnTo>
                  <a:pt x="18067" y="2365"/>
                </a:lnTo>
                <a:lnTo>
                  <a:pt x="18058" y="2383"/>
                </a:lnTo>
                <a:lnTo>
                  <a:pt x="18058" y="2401"/>
                </a:lnTo>
                <a:lnTo>
                  <a:pt x="18058" y="2418"/>
                </a:lnTo>
                <a:lnTo>
                  <a:pt x="18103" y="2427"/>
                </a:lnTo>
                <a:lnTo>
                  <a:pt x="18129" y="2427"/>
                </a:lnTo>
                <a:lnTo>
                  <a:pt x="18155" y="2436"/>
                </a:lnTo>
                <a:lnTo>
                  <a:pt x="18138" y="2436"/>
                </a:lnTo>
                <a:lnTo>
                  <a:pt x="18094" y="2445"/>
                </a:lnTo>
                <a:lnTo>
                  <a:pt x="18076" y="2436"/>
                </a:lnTo>
                <a:lnTo>
                  <a:pt x="18067" y="2436"/>
                </a:lnTo>
                <a:lnTo>
                  <a:pt x="18058" y="2427"/>
                </a:lnTo>
                <a:lnTo>
                  <a:pt x="18050" y="2427"/>
                </a:lnTo>
                <a:lnTo>
                  <a:pt x="18041" y="2418"/>
                </a:lnTo>
                <a:lnTo>
                  <a:pt x="18032" y="2409"/>
                </a:lnTo>
                <a:lnTo>
                  <a:pt x="18032" y="2392"/>
                </a:lnTo>
                <a:lnTo>
                  <a:pt x="18032" y="2348"/>
                </a:lnTo>
                <a:lnTo>
                  <a:pt x="18032" y="2330"/>
                </a:lnTo>
                <a:lnTo>
                  <a:pt x="18023" y="2312"/>
                </a:lnTo>
                <a:lnTo>
                  <a:pt x="17997" y="2286"/>
                </a:lnTo>
                <a:lnTo>
                  <a:pt x="17988" y="2268"/>
                </a:lnTo>
                <a:lnTo>
                  <a:pt x="17979" y="2259"/>
                </a:lnTo>
                <a:lnTo>
                  <a:pt x="17970" y="2259"/>
                </a:lnTo>
                <a:lnTo>
                  <a:pt x="17953" y="2259"/>
                </a:lnTo>
                <a:lnTo>
                  <a:pt x="17917" y="2268"/>
                </a:lnTo>
                <a:lnTo>
                  <a:pt x="17882" y="2277"/>
                </a:lnTo>
                <a:lnTo>
                  <a:pt x="17838" y="2286"/>
                </a:lnTo>
                <a:lnTo>
                  <a:pt x="17829" y="2303"/>
                </a:lnTo>
                <a:lnTo>
                  <a:pt x="17829" y="2330"/>
                </a:lnTo>
                <a:lnTo>
                  <a:pt x="17838" y="2348"/>
                </a:lnTo>
                <a:lnTo>
                  <a:pt x="17847" y="2356"/>
                </a:lnTo>
                <a:lnTo>
                  <a:pt x="17855" y="2374"/>
                </a:lnTo>
                <a:lnTo>
                  <a:pt x="17855" y="2383"/>
                </a:lnTo>
                <a:lnTo>
                  <a:pt x="17855" y="2401"/>
                </a:lnTo>
                <a:lnTo>
                  <a:pt x="17855" y="2418"/>
                </a:lnTo>
                <a:lnTo>
                  <a:pt x="17847" y="2427"/>
                </a:lnTo>
                <a:lnTo>
                  <a:pt x="17803" y="2462"/>
                </a:lnTo>
                <a:lnTo>
                  <a:pt x="17794" y="2471"/>
                </a:lnTo>
                <a:lnTo>
                  <a:pt x="17785" y="2498"/>
                </a:lnTo>
                <a:lnTo>
                  <a:pt x="17785" y="2515"/>
                </a:lnTo>
                <a:lnTo>
                  <a:pt x="17758" y="2524"/>
                </a:lnTo>
                <a:lnTo>
                  <a:pt x="17750" y="2533"/>
                </a:lnTo>
                <a:lnTo>
                  <a:pt x="17679" y="2568"/>
                </a:lnTo>
                <a:lnTo>
                  <a:pt x="17670" y="2595"/>
                </a:lnTo>
                <a:lnTo>
                  <a:pt x="17653" y="2604"/>
                </a:lnTo>
                <a:lnTo>
                  <a:pt x="17644" y="2604"/>
                </a:lnTo>
                <a:lnTo>
                  <a:pt x="17617" y="2595"/>
                </a:lnTo>
                <a:lnTo>
                  <a:pt x="17600" y="2586"/>
                </a:lnTo>
                <a:lnTo>
                  <a:pt x="17591" y="2586"/>
                </a:lnTo>
                <a:lnTo>
                  <a:pt x="17529" y="2595"/>
                </a:lnTo>
                <a:lnTo>
                  <a:pt x="17503" y="2586"/>
                </a:lnTo>
                <a:lnTo>
                  <a:pt x="17476" y="2577"/>
                </a:lnTo>
                <a:lnTo>
                  <a:pt x="17458" y="2568"/>
                </a:lnTo>
                <a:lnTo>
                  <a:pt x="17441" y="2559"/>
                </a:lnTo>
                <a:lnTo>
                  <a:pt x="17432" y="2542"/>
                </a:lnTo>
                <a:lnTo>
                  <a:pt x="17432" y="2533"/>
                </a:lnTo>
                <a:lnTo>
                  <a:pt x="17441" y="2533"/>
                </a:lnTo>
                <a:lnTo>
                  <a:pt x="17485" y="2533"/>
                </a:lnTo>
                <a:lnTo>
                  <a:pt x="17494" y="2533"/>
                </a:lnTo>
                <a:lnTo>
                  <a:pt x="17503" y="2533"/>
                </a:lnTo>
                <a:lnTo>
                  <a:pt x="17511" y="2542"/>
                </a:lnTo>
                <a:lnTo>
                  <a:pt x="17520" y="2551"/>
                </a:lnTo>
                <a:lnTo>
                  <a:pt x="17538" y="2551"/>
                </a:lnTo>
                <a:lnTo>
                  <a:pt x="17547" y="2542"/>
                </a:lnTo>
                <a:lnTo>
                  <a:pt x="17556" y="2542"/>
                </a:lnTo>
                <a:lnTo>
                  <a:pt x="17547" y="2551"/>
                </a:lnTo>
                <a:lnTo>
                  <a:pt x="17538" y="2551"/>
                </a:lnTo>
                <a:lnTo>
                  <a:pt x="17529" y="2551"/>
                </a:lnTo>
                <a:lnTo>
                  <a:pt x="17529" y="2559"/>
                </a:lnTo>
                <a:lnTo>
                  <a:pt x="17547" y="2568"/>
                </a:lnTo>
                <a:lnTo>
                  <a:pt x="17556" y="2568"/>
                </a:lnTo>
                <a:lnTo>
                  <a:pt x="17573" y="2568"/>
                </a:lnTo>
                <a:lnTo>
                  <a:pt x="17582" y="2559"/>
                </a:lnTo>
                <a:lnTo>
                  <a:pt x="17600" y="2551"/>
                </a:lnTo>
                <a:lnTo>
                  <a:pt x="17617" y="2551"/>
                </a:lnTo>
                <a:lnTo>
                  <a:pt x="17617" y="2542"/>
                </a:lnTo>
                <a:lnTo>
                  <a:pt x="17608" y="2524"/>
                </a:lnTo>
                <a:lnTo>
                  <a:pt x="17600" y="2515"/>
                </a:lnTo>
                <a:lnTo>
                  <a:pt x="17626" y="2515"/>
                </a:lnTo>
                <a:lnTo>
                  <a:pt x="17635" y="2506"/>
                </a:lnTo>
                <a:lnTo>
                  <a:pt x="17697" y="2436"/>
                </a:lnTo>
                <a:lnTo>
                  <a:pt x="17723" y="2427"/>
                </a:lnTo>
                <a:lnTo>
                  <a:pt x="17732" y="2418"/>
                </a:lnTo>
                <a:lnTo>
                  <a:pt x="17732" y="2401"/>
                </a:lnTo>
                <a:lnTo>
                  <a:pt x="17732" y="2392"/>
                </a:lnTo>
                <a:lnTo>
                  <a:pt x="17732" y="2374"/>
                </a:lnTo>
                <a:lnTo>
                  <a:pt x="17732" y="2365"/>
                </a:lnTo>
                <a:lnTo>
                  <a:pt x="17741" y="2348"/>
                </a:lnTo>
                <a:lnTo>
                  <a:pt x="17758" y="2330"/>
                </a:lnTo>
                <a:lnTo>
                  <a:pt x="17767" y="2321"/>
                </a:lnTo>
                <a:lnTo>
                  <a:pt x="17767" y="2312"/>
                </a:lnTo>
                <a:lnTo>
                  <a:pt x="17741" y="2295"/>
                </a:lnTo>
                <a:lnTo>
                  <a:pt x="17705" y="2286"/>
                </a:lnTo>
                <a:lnTo>
                  <a:pt x="17697" y="2277"/>
                </a:lnTo>
                <a:lnTo>
                  <a:pt x="17688" y="2259"/>
                </a:lnTo>
                <a:lnTo>
                  <a:pt x="17688" y="2251"/>
                </a:lnTo>
                <a:lnTo>
                  <a:pt x="17688" y="2242"/>
                </a:lnTo>
                <a:lnTo>
                  <a:pt x="17688" y="2206"/>
                </a:lnTo>
                <a:lnTo>
                  <a:pt x="17697" y="2198"/>
                </a:lnTo>
                <a:lnTo>
                  <a:pt x="17697" y="2153"/>
                </a:lnTo>
                <a:lnTo>
                  <a:pt x="17688" y="2101"/>
                </a:lnTo>
                <a:lnTo>
                  <a:pt x="17688" y="2092"/>
                </a:lnTo>
                <a:lnTo>
                  <a:pt x="17688" y="2083"/>
                </a:lnTo>
                <a:lnTo>
                  <a:pt x="17697" y="2074"/>
                </a:lnTo>
                <a:lnTo>
                  <a:pt x="17697" y="2065"/>
                </a:lnTo>
                <a:lnTo>
                  <a:pt x="17705" y="2021"/>
                </a:lnTo>
                <a:lnTo>
                  <a:pt x="17705" y="1995"/>
                </a:lnTo>
                <a:lnTo>
                  <a:pt x="17688" y="1977"/>
                </a:lnTo>
                <a:lnTo>
                  <a:pt x="17653" y="1950"/>
                </a:lnTo>
                <a:lnTo>
                  <a:pt x="17644" y="1933"/>
                </a:lnTo>
                <a:lnTo>
                  <a:pt x="17644" y="1924"/>
                </a:lnTo>
                <a:lnTo>
                  <a:pt x="17661" y="1915"/>
                </a:lnTo>
                <a:lnTo>
                  <a:pt x="17670" y="1898"/>
                </a:lnTo>
                <a:lnTo>
                  <a:pt x="17679" y="1880"/>
                </a:lnTo>
                <a:lnTo>
                  <a:pt x="17688" y="1853"/>
                </a:lnTo>
                <a:lnTo>
                  <a:pt x="17697" y="1845"/>
                </a:lnTo>
                <a:lnTo>
                  <a:pt x="17705" y="1809"/>
                </a:lnTo>
                <a:lnTo>
                  <a:pt x="17705" y="1792"/>
                </a:lnTo>
                <a:lnTo>
                  <a:pt x="17705" y="1765"/>
                </a:lnTo>
                <a:lnTo>
                  <a:pt x="17697" y="1756"/>
                </a:lnTo>
                <a:lnTo>
                  <a:pt x="17679" y="1747"/>
                </a:lnTo>
                <a:lnTo>
                  <a:pt x="17653" y="1739"/>
                </a:lnTo>
                <a:lnTo>
                  <a:pt x="17644" y="1747"/>
                </a:lnTo>
                <a:lnTo>
                  <a:pt x="17617" y="1730"/>
                </a:lnTo>
                <a:lnTo>
                  <a:pt x="17608" y="1730"/>
                </a:lnTo>
                <a:lnTo>
                  <a:pt x="17547" y="1730"/>
                </a:lnTo>
                <a:lnTo>
                  <a:pt x="17511" y="1730"/>
                </a:lnTo>
                <a:lnTo>
                  <a:pt x="17494" y="1739"/>
                </a:lnTo>
                <a:lnTo>
                  <a:pt x="17485" y="1739"/>
                </a:lnTo>
                <a:lnTo>
                  <a:pt x="17476" y="1730"/>
                </a:lnTo>
                <a:lnTo>
                  <a:pt x="17485" y="1721"/>
                </a:lnTo>
                <a:lnTo>
                  <a:pt x="17476" y="1721"/>
                </a:lnTo>
                <a:lnTo>
                  <a:pt x="17458" y="1721"/>
                </a:lnTo>
                <a:lnTo>
                  <a:pt x="17432" y="1765"/>
                </a:lnTo>
                <a:lnTo>
                  <a:pt x="17414" y="1800"/>
                </a:lnTo>
                <a:lnTo>
                  <a:pt x="17397" y="1853"/>
                </a:lnTo>
                <a:lnTo>
                  <a:pt x="17388" y="1880"/>
                </a:lnTo>
                <a:lnTo>
                  <a:pt x="17379" y="1898"/>
                </a:lnTo>
                <a:lnTo>
                  <a:pt x="17353" y="1924"/>
                </a:lnTo>
                <a:lnTo>
                  <a:pt x="17326" y="1942"/>
                </a:lnTo>
                <a:lnTo>
                  <a:pt x="17300" y="1950"/>
                </a:lnTo>
                <a:lnTo>
                  <a:pt x="17273" y="1959"/>
                </a:lnTo>
                <a:lnTo>
                  <a:pt x="17264" y="1977"/>
                </a:lnTo>
                <a:lnTo>
                  <a:pt x="17256" y="1986"/>
                </a:lnTo>
                <a:lnTo>
                  <a:pt x="17273" y="1986"/>
                </a:lnTo>
                <a:lnTo>
                  <a:pt x="17264" y="1995"/>
                </a:lnTo>
                <a:lnTo>
                  <a:pt x="17256" y="2003"/>
                </a:lnTo>
                <a:lnTo>
                  <a:pt x="17256" y="2012"/>
                </a:lnTo>
                <a:lnTo>
                  <a:pt x="17264" y="2021"/>
                </a:lnTo>
                <a:lnTo>
                  <a:pt x="17273" y="2021"/>
                </a:lnTo>
                <a:lnTo>
                  <a:pt x="17291" y="2012"/>
                </a:lnTo>
                <a:lnTo>
                  <a:pt x="17300" y="2021"/>
                </a:lnTo>
                <a:lnTo>
                  <a:pt x="17300" y="2030"/>
                </a:lnTo>
                <a:lnTo>
                  <a:pt x="17300" y="2065"/>
                </a:lnTo>
                <a:lnTo>
                  <a:pt x="17291" y="2092"/>
                </a:lnTo>
                <a:lnTo>
                  <a:pt x="17291" y="2101"/>
                </a:lnTo>
                <a:lnTo>
                  <a:pt x="17300" y="2101"/>
                </a:lnTo>
                <a:lnTo>
                  <a:pt x="17300" y="2109"/>
                </a:lnTo>
                <a:lnTo>
                  <a:pt x="17291" y="2127"/>
                </a:lnTo>
                <a:lnTo>
                  <a:pt x="17273" y="2127"/>
                </a:lnTo>
                <a:lnTo>
                  <a:pt x="17273" y="2145"/>
                </a:lnTo>
                <a:lnTo>
                  <a:pt x="17264" y="2162"/>
                </a:lnTo>
                <a:lnTo>
                  <a:pt x="17264" y="2171"/>
                </a:lnTo>
                <a:lnTo>
                  <a:pt x="17273" y="2180"/>
                </a:lnTo>
                <a:lnTo>
                  <a:pt x="17273" y="2189"/>
                </a:lnTo>
                <a:lnTo>
                  <a:pt x="17273" y="2180"/>
                </a:lnTo>
                <a:lnTo>
                  <a:pt x="17282" y="2171"/>
                </a:lnTo>
                <a:lnTo>
                  <a:pt x="17291" y="2171"/>
                </a:lnTo>
                <a:lnTo>
                  <a:pt x="17326" y="2180"/>
                </a:lnTo>
                <a:lnTo>
                  <a:pt x="17335" y="2189"/>
                </a:lnTo>
                <a:lnTo>
                  <a:pt x="17353" y="2198"/>
                </a:lnTo>
                <a:lnTo>
                  <a:pt x="17361" y="2206"/>
                </a:lnTo>
                <a:lnTo>
                  <a:pt x="17361" y="2224"/>
                </a:lnTo>
                <a:lnTo>
                  <a:pt x="17379" y="2251"/>
                </a:lnTo>
                <a:lnTo>
                  <a:pt x="17397" y="2259"/>
                </a:lnTo>
                <a:lnTo>
                  <a:pt x="17406" y="2268"/>
                </a:lnTo>
                <a:lnTo>
                  <a:pt x="17414" y="2268"/>
                </a:lnTo>
                <a:lnTo>
                  <a:pt x="17423" y="2259"/>
                </a:lnTo>
                <a:lnTo>
                  <a:pt x="17441" y="2268"/>
                </a:lnTo>
                <a:lnTo>
                  <a:pt x="17432" y="2277"/>
                </a:lnTo>
                <a:lnTo>
                  <a:pt x="17414" y="2312"/>
                </a:lnTo>
                <a:lnTo>
                  <a:pt x="17397" y="2339"/>
                </a:lnTo>
                <a:lnTo>
                  <a:pt x="17379" y="2348"/>
                </a:lnTo>
                <a:lnTo>
                  <a:pt x="17370" y="2330"/>
                </a:lnTo>
                <a:lnTo>
                  <a:pt x="17335" y="2321"/>
                </a:lnTo>
                <a:lnTo>
                  <a:pt x="17326" y="2312"/>
                </a:lnTo>
                <a:lnTo>
                  <a:pt x="17291" y="2286"/>
                </a:lnTo>
                <a:lnTo>
                  <a:pt x="17282" y="2277"/>
                </a:lnTo>
                <a:lnTo>
                  <a:pt x="17264" y="2268"/>
                </a:lnTo>
                <a:lnTo>
                  <a:pt x="17238" y="2268"/>
                </a:lnTo>
                <a:lnTo>
                  <a:pt x="17211" y="2251"/>
                </a:lnTo>
                <a:lnTo>
                  <a:pt x="17194" y="2251"/>
                </a:lnTo>
                <a:lnTo>
                  <a:pt x="17185" y="2242"/>
                </a:lnTo>
                <a:lnTo>
                  <a:pt x="17176" y="2233"/>
                </a:lnTo>
                <a:lnTo>
                  <a:pt x="17159" y="2233"/>
                </a:lnTo>
                <a:lnTo>
                  <a:pt x="17141" y="2224"/>
                </a:lnTo>
                <a:lnTo>
                  <a:pt x="17123" y="2224"/>
                </a:lnTo>
                <a:lnTo>
                  <a:pt x="17132" y="2215"/>
                </a:lnTo>
                <a:lnTo>
                  <a:pt x="17106" y="2198"/>
                </a:lnTo>
                <a:lnTo>
                  <a:pt x="17079" y="2189"/>
                </a:lnTo>
                <a:lnTo>
                  <a:pt x="17017" y="2171"/>
                </a:lnTo>
                <a:lnTo>
                  <a:pt x="16964" y="2162"/>
                </a:lnTo>
                <a:lnTo>
                  <a:pt x="16894" y="2162"/>
                </a:lnTo>
                <a:lnTo>
                  <a:pt x="16841" y="2145"/>
                </a:lnTo>
                <a:lnTo>
                  <a:pt x="16832" y="2145"/>
                </a:lnTo>
                <a:lnTo>
                  <a:pt x="16823" y="2153"/>
                </a:lnTo>
                <a:lnTo>
                  <a:pt x="16806" y="2171"/>
                </a:lnTo>
                <a:lnTo>
                  <a:pt x="16788" y="2171"/>
                </a:lnTo>
                <a:lnTo>
                  <a:pt x="16779" y="2180"/>
                </a:lnTo>
                <a:lnTo>
                  <a:pt x="16788" y="2198"/>
                </a:lnTo>
                <a:lnTo>
                  <a:pt x="16814" y="2242"/>
                </a:lnTo>
                <a:lnTo>
                  <a:pt x="16832" y="2242"/>
                </a:lnTo>
                <a:lnTo>
                  <a:pt x="16832" y="2259"/>
                </a:lnTo>
                <a:lnTo>
                  <a:pt x="16823" y="2268"/>
                </a:lnTo>
                <a:lnTo>
                  <a:pt x="16814" y="2286"/>
                </a:lnTo>
                <a:lnTo>
                  <a:pt x="16806" y="2295"/>
                </a:lnTo>
                <a:lnTo>
                  <a:pt x="16779" y="2295"/>
                </a:lnTo>
                <a:lnTo>
                  <a:pt x="16762" y="2295"/>
                </a:lnTo>
                <a:lnTo>
                  <a:pt x="16762" y="2312"/>
                </a:lnTo>
                <a:lnTo>
                  <a:pt x="16762" y="2321"/>
                </a:lnTo>
                <a:lnTo>
                  <a:pt x="16762" y="2330"/>
                </a:lnTo>
                <a:lnTo>
                  <a:pt x="16753" y="2339"/>
                </a:lnTo>
                <a:lnTo>
                  <a:pt x="16744" y="2339"/>
                </a:lnTo>
                <a:lnTo>
                  <a:pt x="16735" y="2339"/>
                </a:lnTo>
                <a:lnTo>
                  <a:pt x="16717" y="2339"/>
                </a:lnTo>
                <a:lnTo>
                  <a:pt x="16700" y="2330"/>
                </a:lnTo>
                <a:lnTo>
                  <a:pt x="16700" y="2303"/>
                </a:lnTo>
                <a:lnTo>
                  <a:pt x="16709" y="2295"/>
                </a:lnTo>
                <a:lnTo>
                  <a:pt x="16717" y="2295"/>
                </a:lnTo>
                <a:lnTo>
                  <a:pt x="16709" y="2277"/>
                </a:lnTo>
                <a:lnTo>
                  <a:pt x="16700" y="2268"/>
                </a:lnTo>
                <a:lnTo>
                  <a:pt x="16700" y="2259"/>
                </a:lnTo>
                <a:lnTo>
                  <a:pt x="16691" y="2259"/>
                </a:lnTo>
                <a:lnTo>
                  <a:pt x="16647" y="2268"/>
                </a:lnTo>
                <a:lnTo>
                  <a:pt x="16638" y="2277"/>
                </a:lnTo>
                <a:lnTo>
                  <a:pt x="16629" y="2268"/>
                </a:lnTo>
                <a:lnTo>
                  <a:pt x="16576" y="2303"/>
                </a:lnTo>
                <a:lnTo>
                  <a:pt x="16559" y="2312"/>
                </a:lnTo>
                <a:lnTo>
                  <a:pt x="16541" y="2312"/>
                </a:lnTo>
                <a:lnTo>
                  <a:pt x="16523" y="2303"/>
                </a:lnTo>
                <a:lnTo>
                  <a:pt x="16497" y="2303"/>
                </a:lnTo>
                <a:lnTo>
                  <a:pt x="16479" y="2303"/>
                </a:lnTo>
                <a:lnTo>
                  <a:pt x="16470" y="2303"/>
                </a:lnTo>
                <a:lnTo>
                  <a:pt x="16453" y="2312"/>
                </a:lnTo>
                <a:lnTo>
                  <a:pt x="16426" y="2312"/>
                </a:lnTo>
                <a:lnTo>
                  <a:pt x="16409" y="2321"/>
                </a:lnTo>
                <a:lnTo>
                  <a:pt x="16391" y="2339"/>
                </a:lnTo>
                <a:lnTo>
                  <a:pt x="16391" y="2356"/>
                </a:lnTo>
                <a:lnTo>
                  <a:pt x="16382" y="2365"/>
                </a:lnTo>
                <a:lnTo>
                  <a:pt x="16364" y="2348"/>
                </a:lnTo>
                <a:lnTo>
                  <a:pt x="16356" y="2348"/>
                </a:lnTo>
                <a:lnTo>
                  <a:pt x="16347" y="2348"/>
                </a:lnTo>
                <a:lnTo>
                  <a:pt x="16329" y="2356"/>
                </a:lnTo>
                <a:lnTo>
                  <a:pt x="16320" y="2356"/>
                </a:lnTo>
                <a:lnTo>
                  <a:pt x="16294" y="2356"/>
                </a:lnTo>
                <a:lnTo>
                  <a:pt x="16285" y="2356"/>
                </a:lnTo>
                <a:lnTo>
                  <a:pt x="16276" y="2348"/>
                </a:lnTo>
                <a:lnTo>
                  <a:pt x="16276" y="2339"/>
                </a:lnTo>
                <a:lnTo>
                  <a:pt x="16294" y="2339"/>
                </a:lnTo>
                <a:lnTo>
                  <a:pt x="16303" y="2330"/>
                </a:lnTo>
                <a:lnTo>
                  <a:pt x="16312" y="2339"/>
                </a:lnTo>
                <a:lnTo>
                  <a:pt x="16320" y="2330"/>
                </a:lnTo>
                <a:lnTo>
                  <a:pt x="16320" y="2321"/>
                </a:lnTo>
                <a:lnTo>
                  <a:pt x="16312" y="2303"/>
                </a:lnTo>
                <a:lnTo>
                  <a:pt x="16312" y="2295"/>
                </a:lnTo>
                <a:lnTo>
                  <a:pt x="16320" y="2286"/>
                </a:lnTo>
                <a:lnTo>
                  <a:pt x="16320" y="2277"/>
                </a:lnTo>
                <a:lnTo>
                  <a:pt x="16312" y="2268"/>
                </a:lnTo>
                <a:lnTo>
                  <a:pt x="16320" y="2268"/>
                </a:lnTo>
                <a:lnTo>
                  <a:pt x="16356" y="2259"/>
                </a:lnTo>
                <a:lnTo>
                  <a:pt x="16364" y="2259"/>
                </a:lnTo>
                <a:lnTo>
                  <a:pt x="16338" y="2259"/>
                </a:lnTo>
                <a:lnTo>
                  <a:pt x="16312" y="2259"/>
                </a:lnTo>
                <a:lnTo>
                  <a:pt x="16285" y="2268"/>
                </a:lnTo>
                <a:lnTo>
                  <a:pt x="16232" y="2295"/>
                </a:lnTo>
                <a:lnTo>
                  <a:pt x="16206" y="2312"/>
                </a:lnTo>
                <a:lnTo>
                  <a:pt x="16215" y="2303"/>
                </a:lnTo>
                <a:lnTo>
                  <a:pt x="16223" y="2312"/>
                </a:lnTo>
                <a:lnTo>
                  <a:pt x="16223" y="2321"/>
                </a:lnTo>
                <a:lnTo>
                  <a:pt x="16232" y="2321"/>
                </a:lnTo>
                <a:lnTo>
                  <a:pt x="16232" y="2330"/>
                </a:lnTo>
                <a:lnTo>
                  <a:pt x="16215" y="2339"/>
                </a:lnTo>
                <a:lnTo>
                  <a:pt x="16206" y="2339"/>
                </a:lnTo>
                <a:lnTo>
                  <a:pt x="16197" y="2339"/>
                </a:lnTo>
                <a:lnTo>
                  <a:pt x="16197" y="2330"/>
                </a:lnTo>
                <a:lnTo>
                  <a:pt x="16188" y="2321"/>
                </a:lnTo>
                <a:lnTo>
                  <a:pt x="16179" y="2312"/>
                </a:lnTo>
                <a:lnTo>
                  <a:pt x="16179" y="2321"/>
                </a:lnTo>
                <a:lnTo>
                  <a:pt x="16153" y="2321"/>
                </a:lnTo>
                <a:lnTo>
                  <a:pt x="16126" y="2339"/>
                </a:lnTo>
                <a:lnTo>
                  <a:pt x="16109" y="2339"/>
                </a:lnTo>
                <a:lnTo>
                  <a:pt x="16091" y="2339"/>
                </a:lnTo>
                <a:lnTo>
                  <a:pt x="16082" y="2348"/>
                </a:lnTo>
                <a:lnTo>
                  <a:pt x="16065" y="2356"/>
                </a:lnTo>
                <a:lnTo>
                  <a:pt x="16047" y="2365"/>
                </a:lnTo>
                <a:lnTo>
                  <a:pt x="16029" y="2374"/>
                </a:lnTo>
                <a:lnTo>
                  <a:pt x="15967" y="2401"/>
                </a:lnTo>
                <a:lnTo>
                  <a:pt x="15959" y="2401"/>
                </a:lnTo>
                <a:lnTo>
                  <a:pt x="15950" y="2401"/>
                </a:lnTo>
                <a:lnTo>
                  <a:pt x="15941" y="2401"/>
                </a:lnTo>
                <a:lnTo>
                  <a:pt x="15932" y="2401"/>
                </a:lnTo>
                <a:lnTo>
                  <a:pt x="15941" y="2409"/>
                </a:lnTo>
                <a:lnTo>
                  <a:pt x="15950" y="2418"/>
                </a:lnTo>
                <a:lnTo>
                  <a:pt x="15950" y="2427"/>
                </a:lnTo>
                <a:lnTo>
                  <a:pt x="15932" y="2427"/>
                </a:lnTo>
                <a:lnTo>
                  <a:pt x="15906" y="2427"/>
                </a:lnTo>
                <a:lnTo>
                  <a:pt x="15879" y="2436"/>
                </a:lnTo>
                <a:lnTo>
                  <a:pt x="15879" y="2445"/>
                </a:lnTo>
                <a:lnTo>
                  <a:pt x="15879" y="2454"/>
                </a:lnTo>
                <a:lnTo>
                  <a:pt x="15870" y="2462"/>
                </a:lnTo>
                <a:lnTo>
                  <a:pt x="15870" y="2480"/>
                </a:lnTo>
                <a:lnTo>
                  <a:pt x="15862" y="2506"/>
                </a:lnTo>
                <a:lnTo>
                  <a:pt x="15862" y="2515"/>
                </a:lnTo>
                <a:lnTo>
                  <a:pt x="15844" y="2515"/>
                </a:lnTo>
                <a:lnTo>
                  <a:pt x="15791" y="2533"/>
                </a:lnTo>
                <a:lnTo>
                  <a:pt x="15782" y="2533"/>
                </a:lnTo>
                <a:lnTo>
                  <a:pt x="15773" y="2533"/>
                </a:lnTo>
                <a:lnTo>
                  <a:pt x="15756" y="2533"/>
                </a:lnTo>
                <a:lnTo>
                  <a:pt x="15747" y="2533"/>
                </a:lnTo>
                <a:lnTo>
                  <a:pt x="15738" y="2533"/>
                </a:lnTo>
                <a:lnTo>
                  <a:pt x="15729" y="2524"/>
                </a:lnTo>
                <a:lnTo>
                  <a:pt x="15720" y="2515"/>
                </a:lnTo>
                <a:lnTo>
                  <a:pt x="15703" y="2489"/>
                </a:lnTo>
                <a:lnTo>
                  <a:pt x="15676" y="2471"/>
                </a:lnTo>
                <a:lnTo>
                  <a:pt x="15659" y="2471"/>
                </a:lnTo>
                <a:lnTo>
                  <a:pt x="15659" y="2462"/>
                </a:lnTo>
                <a:lnTo>
                  <a:pt x="15659" y="2454"/>
                </a:lnTo>
                <a:lnTo>
                  <a:pt x="15694" y="2427"/>
                </a:lnTo>
                <a:lnTo>
                  <a:pt x="15703" y="2418"/>
                </a:lnTo>
                <a:lnTo>
                  <a:pt x="15747" y="2409"/>
                </a:lnTo>
                <a:lnTo>
                  <a:pt x="15773" y="2409"/>
                </a:lnTo>
                <a:lnTo>
                  <a:pt x="15791" y="2401"/>
                </a:lnTo>
                <a:lnTo>
                  <a:pt x="15791" y="2392"/>
                </a:lnTo>
                <a:lnTo>
                  <a:pt x="15773" y="2374"/>
                </a:lnTo>
                <a:lnTo>
                  <a:pt x="15747" y="2348"/>
                </a:lnTo>
                <a:lnTo>
                  <a:pt x="15729" y="2321"/>
                </a:lnTo>
                <a:lnTo>
                  <a:pt x="15703" y="2312"/>
                </a:lnTo>
                <a:lnTo>
                  <a:pt x="15668" y="2312"/>
                </a:lnTo>
                <a:lnTo>
                  <a:pt x="15606" y="2312"/>
                </a:lnTo>
                <a:lnTo>
                  <a:pt x="15597" y="2312"/>
                </a:lnTo>
                <a:lnTo>
                  <a:pt x="15553" y="2295"/>
                </a:lnTo>
                <a:lnTo>
                  <a:pt x="15544" y="2295"/>
                </a:lnTo>
                <a:lnTo>
                  <a:pt x="15544" y="2303"/>
                </a:lnTo>
                <a:lnTo>
                  <a:pt x="15544" y="2312"/>
                </a:lnTo>
                <a:lnTo>
                  <a:pt x="15606" y="2348"/>
                </a:lnTo>
                <a:lnTo>
                  <a:pt x="15606" y="2356"/>
                </a:lnTo>
                <a:lnTo>
                  <a:pt x="15606" y="2365"/>
                </a:lnTo>
                <a:lnTo>
                  <a:pt x="15606" y="2374"/>
                </a:lnTo>
                <a:lnTo>
                  <a:pt x="15606" y="2383"/>
                </a:lnTo>
                <a:lnTo>
                  <a:pt x="15597" y="2427"/>
                </a:lnTo>
                <a:lnTo>
                  <a:pt x="15579" y="2454"/>
                </a:lnTo>
                <a:lnTo>
                  <a:pt x="15579" y="2471"/>
                </a:lnTo>
                <a:lnTo>
                  <a:pt x="15579" y="2480"/>
                </a:lnTo>
                <a:lnTo>
                  <a:pt x="15579" y="2489"/>
                </a:lnTo>
                <a:lnTo>
                  <a:pt x="15597" y="2489"/>
                </a:lnTo>
                <a:lnTo>
                  <a:pt x="15615" y="2498"/>
                </a:lnTo>
                <a:lnTo>
                  <a:pt x="15623" y="2506"/>
                </a:lnTo>
                <a:lnTo>
                  <a:pt x="15623" y="2515"/>
                </a:lnTo>
                <a:lnTo>
                  <a:pt x="15623" y="2533"/>
                </a:lnTo>
                <a:lnTo>
                  <a:pt x="15623" y="2551"/>
                </a:lnTo>
                <a:lnTo>
                  <a:pt x="15615" y="2577"/>
                </a:lnTo>
                <a:lnTo>
                  <a:pt x="15606" y="2586"/>
                </a:lnTo>
                <a:lnTo>
                  <a:pt x="15597" y="2604"/>
                </a:lnTo>
                <a:lnTo>
                  <a:pt x="15606" y="2621"/>
                </a:lnTo>
                <a:lnTo>
                  <a:pt x="15597" y="2630"/>
                </a:lnTo>
                <a:lnTo>
                  <a:pt x="15588" y="2630"/>
                </a:lnTo>
                <a:lnTo>
                  <a:pt x="15588" y="2621"/>
                </a:lnTo>
                <a:lnTo>
                  <a:pt x="15579" y="2612"/>
                </a:lnTo>
                <a:lnTo>
                  <a:pt x="15570" y="2612"/>
                </a:lnTo>
                <a:lnTo>
                  <a:pt x="15562" y="2612"/>
                </a:lnTo>
                <a:lnTo>
                  <a:pt x="15562" y="2621"/>
                </a:lnTo>
                <a:lnTo>
                  <a:pt x="15562" y="2612"/>
                </a:lnTo>
                <a:lnTo>
                  <a:pt x="15562" y="2604"/>
                </a:lnTo>
                <a:lnTo>
                  <a:pt x="15562" y="2595"/>
                </a:lnTo>
                <a:lnTo>
                  <a:pt x="15535" y="2586"/>
                </a:lnTo>
                <a:lnTo>
                  <a:pt x="15518" y="2586"/>
                </a:lnTo>
                <a:lnTo>
                  <a:pt x="15500" y="2586"/>
                </a:lnTo>
                <a:lnTo>
                  <a:pt x="15491" y="2586"/>
                </a:lnTo>
                <a:lnTo>
                  <a:pt x="15473" y="2577"/>
                </a:lnTo>
                <a:lnTo>
                  <a:pt x="15465" y="2568"/>
                </a:lnTo>
                <a:lnTo>
                  <a:pt x="15456" y="2568"/>
                </a:lnTo>
                <a:lnTo>
                  <a:pt x="15447" y="2577"/>
                </a:lnTo>
                <a:lnTo>
                  <a:pt x="15429" y="2604"/>
                </a:lnTo>
                <a:lnTo>
                  <a:pt x="15403" y="2621"/>
                </a:lnTo>
                <a:lnTo>
                  <a:pt x="15376" y="2630"/>
                </a:lnTo>
                <a:lnTo>
                  <a:pt x="15350" y="2639"/>
                </a:lnTo>
                <a:lnTo>
                  <a:pt x="15332" y="2657"/>
                </a:lnTo>
                <a:lnTo>
                  <a:pt x="15323" y="2665"/>
                </a:lnTo>
                <a:lnTo>
                  <a:pt x="15279" y="2683"/>
                </a:lnTo>
                <a:lnTo>
                  <a:pt x="15279" y="2692"/>
                </a:lnTo>
                <a:lnTo>
                  <a:pt x="15279" y="2701"/>
                </a:lnTo>
                <a:lnTo>
                  <a:pt x="15279" y="2709"/>
                </a:lnTo>
                <a:lnTo>
                  <a:pt x="15288" y="2727"/>
                </a:lnTo>
                <a:lnTo>
                  <a:pt x="15306" y="2745"/>
                </a:lnTo>
                <a:lnTo>
                  <a:pt x="15315" y="2754"/>
                </a:lnTo>
                <a:lnTo>
                  <a:pt x="15323" y="2771"/>
                </a:lnTo>
                <a:lnTo>
                  <a:pt x="15332" y="2780"/>
                </a:lnTo>
                <a:lnTo>
                  <a:pt x="15323" y="2780"/>
                </a:lnTo>
                <a:lnTo>
                  <a:pt x="15315" y="2780"/>
                </a:lnTo>
                <a:lnTo>
                  <a:pt x="15306" y="2780"/>
                </a:lnTo>
                <a:lnTo>
                  <a:pt x="15288" y="2789"/>
                </a:lnTo>
                <a:lnTo>
                  <a:pt x="15288" y="2798"/>
                </a:lnTo>
                <a:lnTo>
                  <a:pt x="15279" y="2807"/>
                </a:lnTo>
                <a:lnTo>
                  <a:pt x="15262" y="2807"/>
                </a:lnTo>
                <a:lnTo>
                  <a:pt x="15226" y="2789"/>
                </a:lnTo>
                <a:lnTo>
                  <a:pt x="15191" y="2780"/>
                </a:lnTo>
                <a:lnTo>
                  <a:pt x="15182" y="2771"/>
                </a:lnTo>
                <a:lnTo>
                  <a:pt x="15165" y="2771"/>
                </a:lnTo>
                <a:lnTo>
                  <a:pt x="15156" y="2771"/>
                </a:lnTo>
                <a:lnTo>
                  <a:pt x="15147" y="2771"/>
                </a:lnTo>
                <a:lnTo>
                  <a:pt x="15112" y="2745"/>
                </a:lnTo>
                <a:lnTo>
                  <a:pt x="15085" y="2727"/>
                </a:lnTo>
                <a:lnTo>
                  <a:pt x="15076" y="2727"/>
                </a:lnTo>
                <a:lnTo>
                  <a:pt x="15068" y="2736"/>
                </a:lnTo>
                <a:lnTo>
                  <a:pt x="15059" y="2754"/>
                </a:lnTo>
                <a:lnTo>
                  <a:pt x="15050" y="2762"/>
                </a:lnTo>
                <a:lnTo>
                  <a:pt x="15041" y="2762"/>
                </a:lnTo>
                <a:lnTo>
                  <a:pt x="15041" y="2771"/>
                </a:lnTo>
                <a:lnTo>
                  <a:pt x="15050" y="2780"/>
                </a:lnTo>
                <a:lnTo>
                  <a:pt x="15059" y="2789"/>
                </a:lnTo>
                <a:lnTo>
                  <a:pt x="15076" y="2815"/>
                </a:lnTo>
                <a:lnTo>
                  <a:pt x="15094" y="2824"/>
                </a:lnTo>
                <a:lnTo>
                  <a:pt x="15094" y="2833"/>
                </a:lnTo>
                <a:lnTo>
                  <a:pt x="15112" y="2833"/>
                </a:lnTo>
                <a:lnTo>
                  <a:pt x="15129" y="2824"/>
                </a:lnTo>
                <a:lnTo>
                  <a:pt x="15138" y="2833"/>
                </a:lnTo>
                <a:lnTo>
                  <a:pt x="15147" y="2833"/>
                </a:lnTo>
                <a:lnTo>
                  <a:pt x="15147" y="2851"/>
                </a:lnTo>
                <a:lnTo>
                  <a:pt x="15156" y="2860"/>
                </a:lnTo>
                <a:lnTo>
                  <a:pt x="15156" y="2868"/>
                </a:lnTo>
                <a:lnTo>
                  <a:pt x="15147" y="2877"/>
                </a:lnTo>
                <a:lnTo>
                  <a:pt x="15121" y="2886"/>
                </a:lnTo>
                <a:lnTo>
                  <a:pt x="15112" y="2895"/>
                </a:lnTo>
                <a:lnTo>
                  <a:pt x="15103" y="2895"/>
                </a:lnTo>
                <a:lnTo>
                  <a:pt x="15076" y="2886"/>
                </a:lnTo>
                <a:lnTo>
                  <a:pt x="15059" y="2877"/>
                </a:lnTo>
                <a:lnTo>
                  <a:pt x="15032" y="2877"/>
                </a:lnTo>
                <a:lnTo>
                  <a:pt x="15023" y="2868"/>
                </a:lnTo>
                <a:lnTo>
                  <a:pt x="15015" y="2851"/>
                </a:lnTo>
                <a:lnTo>
                  <a:pt x="14988" y="2833"/>
                </a:lnTo>
                <a:lnTo>
                  <a:pt x="14979" y="2833"/>
                </a:lnTo>
                <a:lnTo>
                  <a:pt x="14962" y="2833"/>
                </a:lnTo>
                <a:lnTo>
                  <a:pt x="14953" y="2833"/>
                </a:lnTo>
                <a:lnTo>
                  <a:pt x="14935" y="2824"/>
                </a:lnTo>
                <a:lnTo>
                  <a:pt x="14918" y="2807"/>
                </a:lnTo>
                <a:lnTo>
                  <a:pt x="14918" y="2789"/>
                </a:lnTo>
                <a:lnTo>
                  <a:pt x="14926" y="2789"/>
                </a:lnTo>
                <a:lnTo>
                  <a:pt x="14926" y="2780"/>
                </a:lnTo>
                <a:lnTo>
                  <a:pt x="14918" y="2780"/>
                </a:lnTo>
                <a:lnTo>
                  <a:pt x="14918" y="2762"/>
                </a:lnTo>
                <a:lnTo>
                  <a:pt x="14918" y="2754"/>
                </a:lnTo>
                <a:lnTo>
                  <a:pt x="14909" y="2736"/>
                </a:lnTo>
                <a:lnTo>
                  <a:pt x="14891" y="2718"/>
                </a:lnTo>
                <a:lnTo>
                  <a:pt x="14882" y="2709"/>
                </a:lnTo>
                <a:lnTo>
                  <a:pt x="14900" y="2701"/>
                </a:lnTo>
                <a:lnTo>
                  <a:pt x="14900" y="2692"/>
                </a:lnTo>
                <a:lnTo>
                  <a:pt x="14909" y="2674"/>
                </a:lnTo>
                <a:lnTo>
                  <a:pt x="14909" y="2665"/>
                </a:lnTo>
                <a:lnTo>
                  <a:pt x="14918" y="2665"/>
                </a:lnTo>
                <a:lnTo>
                  <a:pt x="14918" y="2657"/>
                </a:lnTo>
                <a:lnTo>
                  <a:pt x="14918" y="2648"/>
                </a:lnTo>
                <a:lnTo>
                  <a:pt x="14909" y="2639"/>
                </a:lnTo>
                <a:lnTo>
                  <a:pt x="14882" y="2621"/>
                </a:lnTo>
                <a:lnTo>
                  <a:pt x="14865" y="2604"/>
                </a:lnTo>
                <a:lnTo>
                  <a:pt x="14821" y="2595"/>
                </a:lnTo>
                <a:lnTo>
                  <a:pt x="14812" y="2595"/>
                </a:lnTo>
                <a:lnTo>
                  <a:pt x="14821" y="2595"/>
                </a:lnTo>
                <a:lnTo>
                  <a:pt x="14829" y="2586"/>
                </a:lnTo>
                <a:lnTo>
                  <a:pt x="14829" y="2577"/>
                </a:lnTo>
                <a:lnTo>
                  <a:pt x="14821" y="2577"/>
                </a:lnTo>
                <a:lnTo>
                  <a:pt x="14812" y="2577"/>
                </a:lnTo>
                <a:lnTo>
                  <a:pt x="14803" y="2568"/>
                </a:lnTo>
                <a:lnTo>
                  <a:pt x="14794" y="2559"/>
                </a:lnTo>
                <a:lnTo>
                  <a:pt x="14803" y="2559"/>
                </a:lnTo>
                <a:lnTo>
                  <a:pt x="14794" y="2551"/>
                </a:lnTo>
                <a:lnTo>
                  <a:pt x="14776" y="2551"/>
                </a:lnTo>
                <a:lnTo>
                  <a:pt x="14776" y="2542"/>
                </a:lnTo>
                <a:lnTo>
                  <a:pt x="14759" y="2533"/>
                </a:lnTo>
                <a:lnTo>
                  <a:pt x="14741" y="2524"/>
                </a:lnTo>
                <a:lnTo>
                  <a:pt x="14750" y="2506"/>
                </a:lnTo>
                <a:lnTo>
                  <a:pt x="14732" y="2506"/>
                </a:lnTo>
                <a:lnTo>
                  <a:pt x="14724" y="2498"/>
                </a:lnTo>
                <a:lnTo>
                  <a:pt x="14706" y="2498"/>
                </a:lnTo>
                <a:lnTo>
                  <a:pt x="14697" y="2489"/>
                </a:lnTo>
                <a:lnTo>
                  <a:pt x="14741" y="2489"/>
                </a:lnTo>
                <a:lnTo>
                  <a:pt x="14776" y="2498"/>
                </a:lnTo>
                <a:lnTo>
                  <a:pt x="14776" y="2506"/>
                </a:lnTo>
                <a:lnTo>
                  <a:pt x="14768" y="2506"/>
                </a:lnTo>
                <a:lnTo>
                  <a:pt x="14785" y="2524"/>
                </a:lnTo>
                <a:lnTo>
                  <a:pt x="14794" y="2533"/>
                </a:lnTo>
                <a:lnTo>
                  <a:pt x="14821" y="2542"/>
                </a:lnTo>
                <a:lnTo>
                  <a:pt x="14829" y="2542"/>
                </a:lnTo>
                <a:lnTo>
                  <a:pt x="14838" y="2542"/>
                </a:lnTo>
                <a:lnTo>
                  <a:pt x="14847" y="2551"/>
                </a:lnTo>
                <a:lnTo>
                  <a:pt x="14865" y="2551"/>
                </a:lnTo>
                <a:lnTo>
                  <a:pt x="14891" y="2551"/>
                </a:lnTo>
                <a:lnTo>
                  <a:pt x="14891" y="2559"/>
                </a:lnTo>
                <a:lnTo>
                  <a:pt x="14882" y="2559"/>
                </a:lnTo>
                <a:lnTo>
                  <a:pt x="14891" y="2568"/>
                </a:lnTo>
                <a:lnTo>
                  <a:pt x="14900" y="2568"/>
                </a:lnTo>
                <a:lnTo>
                  <a:pt x="14918" y="2559"/>
                </a:lnTo>
                <a:lnTo>
                  <a:pt x="14953" y="2577"/>
                </a:lnTo>
                <a:lnTo>
                  <a:pt x="14971" y="2586"/>
                </a:lnTo>
                <a:lnTo>
                  <a:pt x="15032" y="2595"/>
                </a:lnTo>
                <a:lnTo>
                  <a:pt x="15059" y="2595"/>
                </a:lnTo>
                <a:lnTo>
                  <a:pt x="15076" y="2604"/>
                </a:lnTo>
                <a:lnTo>
                  <a:pt x="15094" y="2604"/>
                </a:lnTo>
                <a:lnTo>
                  <a:pt x="15121" y="2621"/>
                </a:lnTo>
                <a:lnTo>
                  <a:pt x="15147" y="2621"/>
                </a:lnTo>
                <a:lnTo>
                  <a:pt x="15182" y="2630"/>
                </a:lnTo>
                <a:lnTo>
                  <a:pt x="15200" y="2621"/>
                </a:lnTo>
                <a:lnTo>
                  <a:pt x="15244" y="2621"/>
                </a:lnTo>
                <a:lnTo>
                  <a:pt x="15306" y="2595"/>
                </a:lnTo>
                <a:lnTo>
                  <a:pt x="15332" y="2577"/>
                </a:lnTo>
                <a:lnTo>
                  <a:pt x="15385" y="2533"/>
                </a:lnTo>
                <a:lnTo>
                  <a:pt x="15394" y="2524"/>
                </a:lnTo>
                <a:lnTo>
                  <a:pt x="15394" y="2498"/>
                </a:lnTo>
                <a:lnTo>
                  <a:pt x="15394" y="2489"/>
                </a:lnTo>
                <a:lnTo>
                  <a:pt x="15394" y="2480"/>
                </a:lnTo>
                <a:lnTo>
                  <a:pt x="15376" y="2480"/>
                </a:lnTo>
                <a:lnTo>
                  <a:pt x="15376" y="2462"/>
                </a:lnTo>
                <a:lnTo>
                  <a:pt x="15376" y="2454"/>
                </a:lnTo>
                <a:lnTo>
                  <a:pt x="15368" y="2418"/>
                </a:lnTo>
                <a:lnTo>
                  <a:pt x="15350" y="2418"/>
                </a:lnTo>
                <a:lnTo>
                  <a:pt x="15341" y="2418"/>
                </a:lnTo>
                <a:lnTo>
                  <a:pt x="15332" y="2409"/>
                </a:lnTo>
                <a:lnTo>
                  <a:pt x="15323" y="2409"/>
                </a:lnTo>
                <a:lnTo>
                  <a:pt x="15315" y="2392"/>
                </a:lnTo>
                <a:lnTo>
                  <a:pt x="15297" y="2383"/>
                </a:lnTo>
                <a:lnTo>
                  <a:pt x="15288" y="2374"/>
                </a:lnTo>
                <a:lnTo>
                  <a:pt x="15279" y="2365"/>
                </a:lnTo>
                <a:lnTo>
                  <a:pt x="15279" y="2374"/>
                </a:lnTo>
                <a:lnTo>
                  <a:pt x="15288" y="2374"/>
                </a:lnTo>
                <a:lnTo>
                  <a:pt x="15262" y="2374"/>
                </a:lnTo>
                <a:lnTo>
                  <a:pt x="15209" y="2348"/>
                </a:lnTo>
                <a:lnTo>
                  <a:pt x="15200" y="2339"/>
                </a:lnTo>
                <a:lnTo>
                  <a:pt x="15200" y="2348"/>
                </a:lnTo>
                <a:lnTo>
                  <a:pt x="15182" y="2339"/>
                </a:lnTo>
                <a:lnTo>
                  <a:pt x="15173" y="2330"/>
                </a:lnTo>
                <a:lnTo>
                  <a:pt x="15129" y="2295"/>
                </a:lnTo>
                <a:lnTo>
                  <a:pt x="15050" y="2259"/>
                </a:lnTo>
                <a:lnTo>
                  <a:pt x="14997" y="2233"/>
                </a:lnTo>
                <a:lnTo>
                  <a:pt x="14953" y="2224"/>
                </a:lnTo>
                <a:lnTo>
                  <a:pt x="14944" y="2224"/>
                </a:lnTo>
                <a:lnTo>
                  <a:pt x="14926" y="2233"/>
                </a:lnTo>
                <a:lnTo>
                  <a:pt x="14918" y="2224"/>
                </a:lnTo>
                <a:lnTo>
                  <a:pt x="14882" y="2215"/>
                </a:lnTo>
                <a:lnTo>
                  <a:pt x="14874" y="2215"/>
                </a:lnTo>
                <a:lnTo>
                  <a:pt x="14829" y="2215"/>
                </a:lnTo>
                <a:lnTo>
                  <a:pt x="14829" y="2224"/>
                </a:lnTo>
                <a:lnTo>
                  <a:pt x="14812" y="2242"/>
                </a:lnTo>
                <a:lnTo>
                  <a:pt x="14803" y="2242"/>
                </a:lnTo>
                <a:lnTo>
                  <a:pt x="14794" y="2251"/>
                </a:lnTo>
                <a:lnTo>
                  <a:pt x="14794" y="2242"/>
                </a:lnTo>
                <a:lnTo>
                  <a:pt x="14803" y="2242"/>
                </a:lnTo>
                <a:lnTo>
                  <a:pt x="14812" y="2224"/>
                </a:lnTo>
                <a:lnTo>
                  <a:pt x="14812" y="2215"/>
                </a:lnTo>
                <a:lnTo>
                  <a:pt x="14821" y="2206"/>
                </a:lnTo>
                <a:lnTo>
                  <a:pt x="14812" y="2206"/>
                </a:lnTo>
                <a:lnTo>
                  <a:pt x="14812" y="2198"/>
                </a:lnTo>
                <a:lnTo>
                  <a:pt x="14803" y="2206"/>
                </a:lnTo>
                <a:lnTo>
                  <a:pt x="14785" y="2206"/>
                </a:lnTo>
                <a:lnTo>
                  <a:pt x="14776" y="2206"/>
                </a:lnTo>
                <a:lnTo>
                  <a:pt x="14785" y="2198"/>
                </a:lnTo>
                <a:lnTo>
                  <a:pt x="14776" y="2198"/>
                </a:lnTo>
                <a:lnTo>
                  <a:pt x="14759" y="2198"/>
                </a:lnTo>
                <a:lnTo>
                  <a:pt x="14741" y="2198"/>
                </a:lnTo>
                <a:lnTo>
                  <a:pt x="14732" y="2189"/>
                </a:lnTo>
                <a:lnTo>
                  <a:pt x="14724" y="2180"/>
                </a:lnTo>
                <a:lnTo>
                  <a:pt x="14715" y="2171"/>
                </a:lnTo>
                <a:lnTo>
                  <a:pt x="14724" y="2171"/>
                </a:lnTo>
                <a:lnTo>
                  <a:pt x="14768" y="2180"/>
                </a:lnTo>
                <a:lnTo>
                  <a:pt x="14776" y="2180"/>
                </a:lnTo>
                <a:lnTo>
                  <a:pt x="14785" y="2180"/>
                </a:lnTo>
                <a:lnTo>
                  <a:pt x="14785" y="2171"/>
                </a:lnTo>
                <a:lnTo>
                  <a:pt x="14785" y="2162"/>
                </a:lnTo>
                <a:lnTo>
                  <a:pt x="14776" y="2162"/>
                </a:lnTo>
                <a:lnTo>
                  <a:pt x="14750" y="2153"/>
                </a:lnTo>
                <a:lnTo>
                  <a:pt x="14741" y="2145"/>
                </a:lnTo>
                <a:lnTo>
                  <a:pt x="14706" y="2136"/>
                </a:lnTo>
                <a:lnTo>
                  <a:pt x="14715" y="2145"/>
                </a:lnTo>
                <a:lnTo>
                  <a:pt x="14706" y="2153"/>
                </a:lnTo>
                <a:lnTo>
                  <a:pt x="14697" y="2153"/>
                </a:lnTo>
                <a:lnTo>
                  <a:pt x="14688" y="2162"/>
                </a:lnTo>
                <a:lnTo>
                  <a:pt x="14679" y="2171"/>
                </a:lnTo>
                <a:lnTo>
                  <a:pt x="14671" y="2171"/>
                </a:lnTo>
                <a:lnTo>
                  <a:pt x="14635" y="2153"/>
                </a:lnTo>
                <a:lnTo>
                  <a:pt x="14626" y="2153"/>
                </a:lnTo>
                <a:lnTo>
                  <a:pt x="14618" y="2153"/>
                </a:lnTo>
                <a:lnTo>
                  <a:pt x="14609" y="2153"/>
                </a:lnTo>
                <a:lnTo>
                  <a:pt x="14600" y="2153"/>
                </a:lnTo>
                <a:lnTo>
                  <a:pt x="14591" y="2162"/>
                </a:lnTo>
                <a:lnTo>
                  <a:pt x="14591" y="2145"/>
                </a:lnTo>
                <a:lnTo>
                  <a:pt x="14582" y="2145"/>
                </a:lnTo>
                <a:lnTo>
                  <a:pt x="14574" y="2145"/>
                </a:lnTo>
                <a:lnTo>
                  <a:pt x="14574" y="2162"/>
                </a:lnTo>
                <a:lnTo>
                  <a:pt x="14565" y="2162"/>
                </a:lnTo>
                <a:lnTo>
                  <a:pt x="14547" y="2162"/>
                </a:lnTo>
                <a:lnTo>
                  <a:pt x="14538" y="2162"/>
                </a:lnTo>
                <a:lnTo>
                  <a:pt x="14538" y="2153"/>
                </a:lnTo>
                <a:lnTo>
                  <a:pt x="14538" y="2145"/>
                </a:lnTo>
                <a:lnTo>
                  <a:pt x="14538" y="2136"/>
                </a:lnTo>
                <a:lnTo>
                  <a:pt x="14529" y="2127"/>
                </a:lnTo>
                <a:lnTo>
                  <a:pt x="14477" y="2118"/>
                </a:lnTo>
                <a:lnTo>
                  <a:pt x="14477" y="2109"/>
                </a:lnTo>
                <a:lnTo>
                  <a:pt x="14556" y="2118"/>
                </a:lnTo>
                <a:lnTo>
                  <a:pt x="14582" y="2109"/>
                </a:lnTo>
                <a:lnTo>
                  <a:pt x="14600" y="2101"/>
                </a:lnTo>
                <a:lnTo>
                  <a:pt x="14635" y="2092"/>
                </a:lnTo>
                <a:lnTo>
                  <a:pt x="14635" y="2083"/>
                </a:lnTo>
                <a:lnTo>
                  <a:pt x="14626" y="2074"/>
                </a:lnTo>
                <a:lnTo>
                  <a:pt x="14609" y="2056"/>
                </a:lnTo>
                <a:lnTo>
                  <a:pt x="14591" y="2056"/>
                </a:lnTo>
                <a:lnTo>
                  <a:pt x="14574" y="2056"/>
                </a:lnTo>
                <a:lnTo>
                  <a:pt x="14582" y="2048"/>
                </a:lnTo>
                <a:lnTo>
                  <a:pt x="14565" y="2030"/>
                </a:lnTo>
                <a:lnTo>
                  <a:pt x="14556" y="2039"/>
                </a:lnTo>
                <a:lnTo>
                  <a:pt x="14547" y="2039"/>
                </a:lnTo>
                <a:lnTo>
                  <a:pt x="14538" y="2039"/>
                </a:lnTo>
                <a:lnTo>
                  <a:pt x="14538" y="2030"/>
                </a:lnTo>
                <a:lnTo>
                  <a:pt x="14521" y="2030"/>
                </a:lnTo>
                <a:lnTo>
                  <a:pt x="14512" y="2030"/>
                </a:lnTo>
                <a:lnTo>
                  <a:pt x="14503" y="2021"/>
                </a:lnTo>
                <a:lnTo>
                  <a:pt x="14494" y="2012"/>
                </a:lnTo>
                <a:lnTo>
                  <a:pt x="14477" y="2012"/>
                </a:lnTo>
                <a:lnTo>
                  <a:pt x="14468" y="2012"/>
                </a:lnTo>
                <a:lnTo>
                  <a:pt x="14459" y="2030"/>
                </a:lnTo>
                <a:lnTo>
                  <a:pt x="14450" y="2048"/>
                </a:lnTo>
                <a:lnTo>
                  <a:pt x="14450" y="2056"/>
                </a:lnTo>
                <a:lnTo>
                  <a:pt x="14441" y="2065"/>
                </a:lnTo>
                <a:lnTo>
                  <a:pt x="14432" y="2074"/>
                </a:lnTo>
                <a:lnTo>
                  <a:pt x="14432" y="2092"/>
                </a:lnTo>
                <a:lnTo>
                  <a:pt x="14424" y="2092"/>
                </a:lnTo>
                <a:lnTo>
                  <a:pt x="14424" y="2083"/>
                </a:lnTo>
                <a:lnTo>
                  <a:pt x="14432" y="2065"/>
                </a:lnTo>
                <a:lnTo>
                  <a:pt x="14432" y="2048"/>
                </a:lnTo>
                <a:lnTo>
                  <a:pt x="14432" y="2039"/>
                </a:lnTo>
                <a:lnTo>
                  <a:pt x="14432" y="2030"/>
                </a:lnTo>
                <a:lnTo>
                  <a:pt x="14415" y="2039"/>
                </a:lnTo>
                <a:lnTo>
                  <a:pt x="14406" y="2039"/>
                </a:lnTo>
                <a:lnTo>
                  <a:pt x="14415" y="2030"/>
                </a:lnTo>
                <a:lnTo>
                  <a:pt x="14432" y="2021"/>
                </a:lnTo>
                <a:lnTo>
                  <a:pt x="14441" y="2021"/>
                </a:lnTo>
                <a:lnTo>
                  <a:pt x="14441" y="2012"/>
                </a:lnTo>
                <a:lnTo>
                  <a:pt x="14441" y="1995"/>
                </a:lnTo>
                <a:lnTo>
                  <a:pt x="14424" y="1986"/>
                </a:lnTo>
                <a:lnTo>
                  <a:pt x="14397" y="1986"/>
                </a:lnTo>
                <a:lnTo>
                  <a:pt x="14388" y="1986"/>
                </a:lnTo>
                <a:lnTo>
                  <a:pt x="14362" y="1995"/>
                </a:lnTo>
                <a:lnTo>
                  <a:pt x="14362" y="2003"/>
                </a:lnTo>
                <a:lnTo>
                  <a:pt x="14379" y="2021"/>
                </a:lnTo>
                <a:lnTo>
                  <a:pt x="14362" y="2021"/>
                </a:lnTo>
                <a:lnTo>
                  <a:pt x="14353" y="2030"/>
                </a:lnTo>
                <a:lnTo>
                  <a:pt x="14353" y="2039"/>
                </a:lnTo>
                <a:lnTo>
                  <a:pt x="14344" y="2048"/>
                </a:lnTo>
                <a:lnTo>
                  <a:pt x="14344" y="2056"/>
                </a:lnTo>
                <a:lnTo>
                  <a:pt x="14318" y="2074"/>
                </a:lnTo>
                <a:lnTo>
                  <a:pt x="14309" y="2074"/>
                </a:lnTo>
                <a:lnTo>
                  <a:pt x="14309" y="2065"/>
                </a:lnTo>
                <a:lnTo>
                  <a:pt x="14309" y="2056"/>
                </a:lnTo>
                <a:lnTo>
                  <a:pt x="14318" y="2056"/>
                </a:lnTo>
                <a:lnTo>
                  <a:pt x="14318" y="2039"/>
                </a:lnTo>
                <a:lnTo>
                  <a:pt x="14309" y="2039"/>
                </a:lnTo>
                <a:lnTo>
                  <a:pt x="14318" y="2030"/>
                </a:lnTo>
                <a:lnTo>
                  <a:pt x="14318" y="2012"/>
                </a:lnTo>
                <a:lnTo>
                  <a:pt x="14318" y="2003"/>
                </a:lnTo>
                <a:lnTo>
                  <a:pt x="14309" y="2003"/>
                </a:lnTo>
                <a:lnTo>
                  <a:pt x="14282" y="2021"/>
                </a:lnTo>
                <a:lnTo>
                  <a:pt x="14265" y="2048"/>
                </a:lnTo>
                <a:lnTo>
                  <a:pt x="14229" y="2083"/>
                </a:lnTo>
                <a:lnTo>
                  <a:pt x="14229" y="2092"/>
                </a:lnTo>
                <a:lnTo>
                  <a:pt x="14212" y="2109"/>
                </a:lnTo>
                <a:lnTo>
                  <a:pt x="14194" y="2109"/>
                </a:lnTo>
                <a:lnTo>
                  <a:pt x="14194" y="2101"/>
                </a:lnTo>
                <a:lnTo>
                  <a:pt x="14203" y="2083"/>
                </a:lnTo>
                <a:lnTo>
                  <a:pt x="14212" y="2065"/>
                </a:lnTo>
                <a:lnTo>
                  <a:pt x="14212" y="2056"/>
                </a:lnTo>
                <a:lnTo>
                  <a:pt x="14229" y="2039"/>
                </a:lnTo>
                <a:lnTo>
                  <a:pt x="14247" y="2021"/>
                </a:lnTo>
                <a:lnTo>
                  <a:pt x="14256" y="2021"/>
                </a:lnTo>
                <a:lnTo>
                  <a:pt x="14247" y="2012"/>
                </a:lnTo>
                <a:lnTo>
                  <a:pt x="14238" y="2012"/>
                </a:lnTo>
                <a:lnTo>
                  <a:pt x="14238" y="2003"/>
                </a:lnTo>
                <a:lnTo>
                  <a:pt x="14229" y="2003"/>
                </a:lnTo>
                <a:lnTo>
                  <a:pt x="14221" y="2012"/>
                </a:lnTo>
                <a:lnTo>
                  <a:pt x="14212" y="2012"/>
                </a:lnTo>
                <a:lnTo>
                  <a:pt x="14203" y="2012"/>
                </a:lnTo>
                <a:lnTo>
                  <a:pt x="14194" y="2003"/>
                </a:lnTo>
                <a:lnTo>
                  <a:pt x="14185" y="1995"/>
                </a:lnTo>
                <a:lnTo>
                  <a:pt x="14177" y="1995"/>
                </a:lnTo>
                <a:lnTo>
                  <a:pt x="14168" y="1995"/>
                </a:lnTo>
                <a:lnTo>
                  <a:pt x="14150" y="2012"/>
                </a:lnTo>
                <a:lnTo>
                  <a:pt x="14141" y="2021"/>
                </a:lnTo>
                <a:lnTo>
                  <a:pt x="14150" y="2030"/>
                </a:lnTo>
                <a:lnTo>
                  <a:pt x="14150" y="2039"/>
                </a:lnTo>
                <a:lnTo>
                  <a:pt x="14141" y="2039"/>
                </a:lnTo>
                <a:lnTo>
                  <a:pt x="14124" y="2065"/>
                </a:lnTo>
                <a:lnTo>
                  <a:pt x="14115" y="2065"/>
                </a:lnTo>
                <a:lnTo>
                  <a:pt x="14097" y="2074"/>
                </a:lnTo>
                <a:lnTo>
                  <a:pt x="14080" y="2092"/>
                </a:lnTo>
                <a:lnTo>
                  <a:pt x="14071" y="2101"/>
                </a:lnTo>
                <a:lnTo>
                  <a:pt x="14071" y="2109"/>
                </a:lnTo>
                <a:lnTo>
                  <a:pt x="14071" y="2118"/>
                </a:lnTo>
                <a:lnTo>
                  <a:pt x="14080" y="2127"/>
                </a:lnTo>
                <a:lnTo>
                  <a:pt x="14071" y="2127"/>
                </a:lnTo>
                <a:lnTo>
                  <a:pt x="14062" y="2127"/>
                </a:lnTo>
                <a:lnTo>
                  <a:pt x="14053" y="2109"/>
                </a:lnTo>
                <a:lnTo>
                  <a:pt x="14044" y="2092"/>
                </a:lnTo>
                <a:lnTo>
                  <a:pt x="14044" y="2083"/>
                </a:lnTo>
                <a:lnTo>
                  <a:pt x="14035" y="2083"/>
                </a:lnTo>
                <a:lnTo>
                  <a:pt x="14027" y="2074"/>
                </a:lnTo>
                <a:lnTo>
                  <a:pt x="14009" y="2083"/>
                </a:lnTo>
                <a:lnTo>
                  <a:pt x="14000" y="2092"/>
                </a:lnTo>
                <a:lnTo>
                  <a:pt x="13991" y="2083"/>
                </a:lnTo>
                <a:lnTo>
                  <a:pt x="13974" y="2092"/>
                </a:lnTo>
                <a:lnTo>
                  <a:pt x="13956" y="2101"/>
                </a:lnTo>
                <a:lnTo>
                  <a:pt x="13938" y="2092"/>
                </a:lnTo>
                <a:lnTo>
                  <a:pt x="13930" y="2101"/>
                </a:lnTo>
                <a:lnTo>
                  <a:pt x="13947" y="2118"/>
                </a:lnTo>
                <a:lnTo>
                  <a:pt x="13956" y="2118"/>
                </a:lnTo>
                <a:lnTo>
                  <a:pt x="13965" y="2127"/>
                </a:lnTo>
                <a:lnTo>
                  <a:pt x="13974" y="2145"/>
                </a:lnTo>
                <a:lnTo>
                  <a:pt x="13965" y="2153"/>
                </a:lnTo>
                <a:lnTo>
                  <a:pt x="13956" y="2145"/>
                </a:lnTo>
                <a:lnTo>
                  <a:pt x="13947" y="2136"/>
                </a:lnTo>
                <a:lnTo>
                  <a:pt x="13930" y="2127"/>
                </a:lnTo>
                <a:lnTo>
                  <a:pt x="13921" y="2127"/>
                </a:lnTo>
                <a:lnTo>
                  <a:pt x="13912" y="2145"/>
                </a:lnTo>
                <a:lnTo>
                  <a:pt x="13903" y="2145"/>
                </a:lnTo>
                <a:lnTo>
                  <a:pt x="13894" y="2136"/>
                </a:lnTo>
                <a:lnTo>
                  <a:pt x="13885" y="2136"/>
                </a:lnTo>
                <a:lnTo>
                  <a:pt x="13877" y="2136"/>
                </a:lnTo>
                <a:lnTo>
                  <a:pt x="13868" y="2145"/>
                </a:lnTo>
                <a:lnTo>
                  <a:pt x="13868" y="2171"/>
                </a:lnTo>
                <a:lnTo>
                  <a:pt x="13877" y="2180"/>
                </a:lnTo>
                <a:lnTo>
                  <a:pt x="13885" y="2189"/>
                </a:lnTo>
                <a:lnTo>
                  <a:pt x="13859" y="2189"/>
                </a:lnTo>
                <a:lnTo>
                  <a:pt x="13841" y="2206"/>
                </a:lnTo>
                <a:lnTo>
                  <a:pt x="13832" y="2215"/>
                </a:lnTo>
                <a:lnTo>
                  <a:pt x="13850" y="2189"/>
                </a:lnTo>
                <a:lnTo>
                  <a:pt x="13850" y="2180"/>
                </a:lnTo>
                <a:lnTo>
                  <a:pt x="13850" y="2171"/>
                </a:lnTo>
                <a:lnTo>
                  <a:pt x="13859" y="2145"/>
                </a:lnTo>
                <a:lnTo>
                  <a:pt x="13850" y="2136"/>
                </a:lnTo>
                <a:lnTo>
                  <a:pt x="13841" y="2136"/>
                </a:lnTo>
                <a:lnTo>
                  <a:pt x="13841" y="2145"/>
                </a:lnTo>
                <a:lnTo>
                  <a:pt x="13832" y="2145"/>
                </a:lnTo>
                <a:lnTo>
                  <a:pt x="13824" y="2153"/>
                </a:lnTo>
                <a:lnTo>
                  <a:pt x="13815" y="2162"/>
                </a:lnTo>
                <a:lnTo>
                  <a:pt x="13806" y="2189"/>
                </a:lnTo>
                <a:lnTo>
                  <a:pt x="13797" y="2206"/>
                </a:lnTo>
                <a:lnTo>
                  <a:pt x="13797" y="2189"/>
                </a:lnTo>
                <a:lnTo>
                  <a:pt x="13806" y="2180"/>
                </a:lnTo>
                <a:lnTo>
                  <a:pt x="13806" y="2153"/>
                </a:lnTo>
                <a:lnTo>
                  <a:pt x="13771" y="2162"/>
                </a:lnTo>
                <a:lnTo>
                  <a:pt x="13753" y="2171"/>
                </a:lnTo>
                <a:lnTo>
                  <a:pt x="13753" y="2180"/>
                </a:lnTo>
                <a:lnTo>
                  <a:pt x="13753" y="2189"/>
                </a:lnTo>
                <a:lnTo>
                  <a:pt x="13744" y="2189"/>
                </a:lnTo>
                <a:lnTo>
                  <a:pt x="13735" y="2189"/>
                </a:lnTo>
                <a:lnTo>
                  <a:pt x="13727" y="2189"/>
                </a:lnTo>
                <a:lnTo>
                  <a:pt x="13727" y="2198"/>
                </a:lnTo>
                <a:lnTo>
                  <a:pt x="13735" y="2206"/>
                </a:lnTo>
                <a:lnTo>
                  <a:pt x="13744" y="2215"/>
                </a:lnTo>
                <a:lnTo>
                  <a:pt x="13727" y="2215"/>
                </a:lnTo>
                <a:lnTo>
                  <a:pt x="13718" y="2206"/>
                </a:lnTo>
                <a:lnTo>
                  <a:pt x="13709" y="2198"/>
                </a:lnTo>
                <a:lnTo>
                  <a:pt x="13700" y="2198"/>
                </a:lnTo>
                <a:lnTo>
                  <a:pt x="13691" y="2198"/>
                </a:lnTo>
                <a:lnTo>
                  <a:pt x="13682" y="2215"/>
                </a:lnTo>
                <a:lnTo>
                  <a:pt x="13682" y="2224"/>
                </a:lnTo>
                <a:lnTo>
                  <a:pt x="13691" y="2233"/>
                </a:lnTo>
                <a:lnTo>
                  <a:pt x="13691" y="2242"/>
                </a:lnTo>
                <a:lnTo>
                  <a:pt x="13656" y="2242"/>
                </a:lnTo>
                <a:lnTo>
                  <a:pt x="13647" y="2259"/>
                </a:lnTo>
                <a:lnTo>
                  <a:pt x="13638" y="2277"/>
                </a:lnTo>
                <a:lnTo>
                  <a:pt x="13638" y="2286"/>
                </a:lnTo>
                <a:lnTo>
                  <a:pt x="13612" y="2295"/>
                </a:lnTo>
                <a:lnTo>
                  <a:pt x="13594" y="2295"/>
                </a:lnTo>
                <a:lnTo>
                  <a:pt x="13577" y="2303"/>
                </a:lnTo>
                <a:lnTo>
                  <a:pt x="13577" y="2312"/>
                </a:lnTo>
                <a:lnTo>
                  <a:pt x="13568" y="2321"/>
                </a:lnTo>
                <a:lnTo>
                  <a:pt x="13577" y="2330"/>
                </a:lnTo>
                <a:lnTo>
                  <a:pt x="13621" y="2330"/>
                </a:lnTo>
                <a:lnTo>
                  <a:pt x="13638" y="2321"/>
                </a:lnTo>
                <a:lnTo>
                  <a:pt x="13647" y="2330"/>
                </a:lnTo>
                <a:lnTo>
                  <a:pt x="13638" y="2330"/>
                </a:lnTo>
                <a:lnTo>
                  <a:pt x="13630" y="2330"/>
                </a:lnTo>
                <a:lnTo>
                  <a:pt x="13612" y="2339"/>
                </a:lnTo>
                <a:lnTo>
                  <a:pt x="13603" y="2339"/>
                </a:lnTo>
                <a:lnTo>
                  <a:pt x="13594" y="2339"/>
                </a:lnTo>
                <a:lnTo>
                  <a:pt x="13577" y="2330"/>
                </a:lnTo>
                <a:lnTo>
                  <a:pt x="13559" y="2339"/>
                </a:lnTo>
                <a:lnTo>
                  <a:pt x="13550" y="2348"/>
                </a:lnTo>
                <a:lnTo>
                  <a:pt x="13550" y="2365"/>
                </a:lnTo>
                <a:lnTo>
                  <a:pt x="13559" y="2374"/>
                </a:lnTo>
                <a:lnTo>
                  <a:pt x="13559" y="2383"/>
                </a:lnTo>
                <a:lnTo>
                  <a:pt x="13550" y="2383"/>
                </a:lnTo>
                <a:lnTo>
                  <a:pt x="13559" y="2401"/>
                </a:lnTo>
                <a:lnTo>
                  <a:pt x="13550" y="2401"/>
                </a:lnTo>
                <a:lnTo>
                  <a:pt x="13541" y="2383"/>
                </a:lnTo>
                <a:lnTo>
                  <a:pt x="13541" y="2356"/>
                </a:lnTo>
                <a:lnTo>
                  <a:pt x="13533" y="2356"/>
                </a:lnTo>
                <a:lnTo>
                  <a:pt x="13524" y="2365"/>
                </a:lnTo>
                <a:lnTo>
                  <a:pt x="13506" y="2365"/>
                </a:lnTo>
                <a:lnTo>
                  <a:pt x="13497" y="2374"/>
                </a:lnTo>
                <a:lnTo>
                  <a:pt x="13480" y="2374"/>
                </a:lnTo>
                <a:lnTo>
                  <a:pt x="13480" y="2383"/>
                </a:lnTo>
                <a:lnTo>
                  <a:pt x="13488" y="2383"/>
                </a:lnTo>
                <a:lnTo>
                  <a:pt x="13506" y="2383"/>
                </a:lnTo>
                <a:lnTo>
                  <a:pt x="13506" y="2392"/>
                </a:lnTo>
                <a:lnTo>
                  <a:pt x="13497" y="2392"/>
                </a:lnTo>
                <a:lnTo>
                  <a:pt x="13488" y="2392"/>
                </a:lnTo>
                <a:lnTo>
                  <a:pt x="13480" y="2392"/>
                </a:lnTo>
                <a:lnTo>
                  <a:pt x="13471" y="2392"/>
                </a:lnTo>
                <a:lnTo>
                  <a:pt x="13462" y="2392"/>
                </a:lnTo>
                <a:lnTo>
                  <a:pt x="13444" y="2409"/>
                </a:lnTo>
                <a:lnTo>
                  <a:pt x="13444" y="2418"/>
                </a:lnTo>
                <a:lnTo>
                  <a:pt x="13444" y="2427"/>
                </a:lnTo>
                <a:lnTo>
                  <a:pt x="13453" y="2427"/>
                </a:lnTo>
                <a:lnTo>
                  <a:pt x="13462" y="2427"/>
                </a:lnTo>
                <a:lnTo>
                  <a:pt x="13480" y="2418"/>
                </a:lnTo>
                <a:lnTo>
                  <a:pt x="13488" y="2418"/>
                </a:lnTo>
                <a:lnTo>
                  <a:pt x="13480" y="2418"/>
                </a:lnTo>
                <a:lnTo>
                  <a:pt x="13480" y="2427"/>
                </a:lnTo>
                <a:lnTo>
                  <a:pt x="13480" y="2436"/>
                </a:lnTo>
                <a:lnTo>
                  <a:pt x="13488" y="2445"/>
                </a:lnTo>
                <a:lnTo>
                  <a:pt x="13497" y="2445"/>
                </a:lnTo>
                <a:lnTo>
                  <a:pt x="13506" y="2445"/>
                </a:lnTo>
                <a:lnTo>
                  <a:pt x="13506" y="2454"/>
                </a:lnTo>
                <a:lnTo>
                  <a:pt x="13506" y="2471"/>
                </a:lnTo>
                <a:lnTo>
                  <a:pt x="13497" y="2471"/>
                </a:lnTo>
                <a:lnTo>
                  <a:pt x="13497" y="2454"/>
                </a:lnTo>
                <a:lnTo>
                  <a:pt x="13488" y="2454"/>
                </a:lnTo>
                <a:lnTo>
                  <a:pt x="13480" y="2454"/>
                </a:lnTo>
                <a:lnTo>
                  <a:pt x="13471" y="2445"/>
                </a:lnTo>
                <a:lnTo>
                  <a:pt x="13453" y="2436"/>
                </a:lnTo>
                <a:lnTo>
                  <a:pt x="13444" y="2445"/>
                </a:lnTo>
                <a:lnTo>
                  <a:pt x="13427" y="2462"/>
                </a:lnTo>
                <a:lnTo>
                  <a:pt x="13427" y="2471"/>
                </a:lnTo>
                <a:lnTo>
                  <a:pt x="13418" y="2471"/>
                </a:lnTo>
                <a:lnTo>
                  <a:pt x="13418" y="2480"/>
                </a:lnTo>
                <a:lnTo>
                  <a:pt x="13427" y="2480"/>
                </a:lnTo>
                <a:lnTo>
                  <a:pt x="13444" y="2480"/>
                </a:lnTo>
                <a:lnTo>
                  <a:pt x="13480" y="2480"/>
                </a:lnTo>
                <a:lnTo>
                  <a:pt x="13488" y="2480"/>
                </a:lnTo>
                <a:lnTo>
                  <a:pt x="13488" y="2489"/>
                </a:lnTo>
                <a:lnTo>
                  <a:pt x="13444" y="2489"/>
                </a:lnTo>
                <a:lnTo>
                  <a:pt x="13427" y="2489"/>
                </a:lnTo>
                <a:lnTo>
                  <a:pt x="13418" y="2489"/>
                </a:lnTo>
                <a:lnTo>
                  <a:pt x="13409" y="2489"/>
                </a:lnTo>
                <a:lnTo>
                  <a:pt x="13400" y="2498"/>
                </a:lnTo>
                <a:lnTo>
                  <a:pt x="13391" y="2498"/>
                </a:lnTo>
                <a:lnTo>
                  <a:pt x="13374" y="2515"/>
                </a:lnTo>
                <a:lnTo>
                  <a:pt x="13365" y="2515"/>
                </a:lnTo>
                <a:lnTo>
                  <a:pt x="13356" y="2524"/>
                </a:lnTo>
                <a:lnTo>
                  <a:pt x="13365" y="2533"/>
                </a:lnTo>
                <a:lnTo>
                  <a:pt x="13383" y="2533"/>
                </a:lnTo>
                <a:lnTo>
                  <a:pt x="13374" y="2542"/>
                </a:lnTo>
                <a:lnTo>
                  <a:pt x="13356" y="2533"/>
                </a:lnTo>
                <a:lnTo>
                  <a:pt x="13347" y="2542"/>
                </a:lnTo>
                <a:lnTo>
                  <a:pt x="13338" y="2551"/>
                </a:lnTo>
                <a:lnTo>
                  <a:pt x="13330" y="2559"/>
                </a:lnTo>
                <a:lnTo>
                  <a:pt x="13330" y="2568"/>
                </a:lnTo>
                <a:lnTo>
                  <a:pt x="13321" y="2568"/>
                </a:lnTo>
                <a:lnTo>
                  <a:pt x="13321" y="2577"/>
                </a:lnTo>
                <a:lnTo>
                  <a:pt x="13321" y="2604"/>
                </a:lnTo>
                <a:lnTo>
                  <a:pt x="13338" y="2604"/>
                </a:lnTo>
                <a:lnTo>
                  <a:pt x="13347" y="2604"/>
                </a:lnTo>
                <a:lnTo>
                  <a:pt x="13365" y="2604"/>
                </a:lnTo>
                <a:lnTo>
                  <a:pt x="13383" y="2595"/>
                </a:lnTo>
                <a:lnTo>
                  <a:pt x="13391" y="2595"/>
                </a:lnTo>
                <a:lnTo>
                  <a:pt x="13383" y="2604"/>
                </a:lnTo>
                <a:lnTo>
                  <a:pt x="13365" y="2604"/>
                </a:lnTo>
                <a:lnTo>
                  <a:pt x="13365" y="2612"/>
                </a:lnTo>
                <a:lnTo>
                  <a:pt x="13338" y="2612"/>
                </a:lnTo>
                <a:lnTo>
                  <a:pt x="13294" y="2621"/>
                </a:lnTo>
                <a:lnTo>
                  <a:pt x="13312" y="2630"/>
                </a:lnTo>
                <a:lnTo>
                  <a:pt x="13312" y="2639"/>
                </a:lnTo>
                <a:lnTo>
                  <a:pt x="13303" y="2639"/>
                </a:lnTo>
                <a:lnTo>
                  <a:pt x="13285" y="2648"/>
                </a:lnTo>
                <a:lnTo>
                  <a:pt x="13285" y="2657"/>
                </a:lnTo>
                <a:lnTo>
                  <a:pt x="13268" y="2683"/>
                </a:lnTo>
                <a:lnTo>
                  <a:pt x="13259" y="2683"/>
                </a:lnTo>
                <a:lnTo>
                  <a:pt x="13250" y="2692"/>
                </a:lnTo>
                <a:lnTo>
                  <a:pt x="13250" y="2709"/>
                </a:lnTo>
                <a:lnTo>
                  <a:pt x="13250" y="2718"/>
                </a:lnTo>
                <a:lnTo>
                  <a:pt x="13250" y="2727"/>
                </a:lnTo>
                <a:lnTo>
                  <a:pt x="13259" y="2727"/>
                </a:lnTo>
                <a:lnTo>
                  <a:pt x="13268" y="2727"/>
                </a:lnTo>
                <a:lnTo>
                  <a:pt x="13268" y="2736"/>
                </a:lnTo>
                <a:lnTo>
                  <a:pt x="13277" y="2727"/>
                </a:lnTo>
                <a:lnTo>
                  <a:pt x="13294" y="2727"/>
                </a:lnTo>
                <a:lnTo>
                  <a:pt x="13303" y="2718"/>
                </a:lnTo>
                <a:lnTo>
                  <a:pt x="13294" y="2727"/>
                </a:lnTo>
                <a:lnTo>
                  <a:pt x="13277" y="2745"/>
                </a:lnTo>
                <a:lnTo>
                  <a:pt x="13259" y="2745"/>
                </a:lnTo>
                <a:lnTo>
                  <a:pt x="13259" y="2736"/>
                </a:lnTo>
                <a:lnTo>
                  <a:pt x="13250" y="2736"/>
                </a:lnTo>
                <a:lnTo>
                  <a:pt x="13198" y="2754"/>
                </a:lnTo>
                <a:lnTo>
                  <a:pt x="13189" y="2762"/>
                </a:lnTo>
                <a:lnTo>
                  <a:pt x="13189" y="2771"/>
                </a:lnTo>
                <a:lnTo>
                  <a:pt x="13189" y="2780"/>
                </a:lnTo>
                <a:lnTo>
                  <a:pt x="13198" y="2780"/>
                </a:lnTo>
                <a:lnTo>
                  <a:pt x="13207" y="2780"/>
                </a:lnTo>
                <a:lnTo>
                  <a:pt x="13215" y="2780"/>
                </a:lnTo>
                <a:lnTo>
                  <a:pt x="13207" y="2789"/>
                </a:lnTo>
                <a:lnTo>
                  <a:pt x="13189" y="2789"/>
                </a:lnTo>
                <a:lnTo>
                  <a:pt x="13181" y="2789"/>
                </a:lnTo>
                <a:lnTo>
                  <a:pt x="13172" y="2798"/>
                </a:lnTo>
                <a:lnTo>
                  <a:pt x="13163" y="2807"/>
                </a:lnTo>
                <a:lnTo>
                  <a:pt x="13154" y="2815"/>
                </a:lnTo>
                <a:lnTo>
                  <a:pt x="13137" y="2824"/>
                </a:lnTo>
                <a:lnTo>
                  <a:pt x="13110" y="2851"/>
                </a:lnTo>
                <a:lnTo>
                  <a:pt x="13092" y="2860"/>
                </a:lnTo>
                <a:lnTo>
                  <a:pt x="13092" y="2877"/>
                </a:lnTo>
                <a:lnTo>
                  <a:pt x="13084" y="2886"/>
                </a:lnTo>
                <a:lnTo>
                  <a:pt x="13075" y="2886"/>
                </a:lnTo>
                <a:lnTo>
                  <a:pt x="13066" y="2895"/>
                </a:lnTo>
                <a:lnTo>
                  <a:pt x="13057" y="2904"/>
                </a:lnTo>
                <a:lnTo>
                  <a:pt x="13066" y="2912"/>
                </a:lnTo>
                <a:lnTo>
                  <a:pt x="13075" y="2912"/>
                </a:lnTo>
                <a:lnTo>
                  <a:pt x="13084" y="2921"/>
                </a:lnTo>
                <a:lnTo>
                  <a:pt x="13084" y="2930"/>
                </a:lnTo>
                <a:lnTo>
                  <a:pt x="13101" y="2930"/>
                </a:lnTo>
                <a:lnTo>
                  <a:pt x="13119" y="2921"/>
                </a:lnTo>
                <a:lnTo>
                  <a:pt x="13163" y="2904"/>
                </a:lnTo>
                <a:lnTo>
                  <a:pt x="13172" y="2895"/>
                </a:lnTo>
                <a:lnTo>
                  <a:pt x="13163" y="2886"/>
                </a:lnTo>
                <a:lnTo>
                  <a:pt x="13172" y="2877"/>
                </a:lnTo>
                <a:lnTo>
                  <a:pt x="13181" y="2868"/>
                </a:lnTo>
                <a:lnTo>
                  <a:pt x="13189" y="2868"/>
                </a:lnTo>
                <a:lnTo>
                  <a:pt x="13198" y="2868"/>
                </a:lnTo>
                <a:lnTo>
                  <a:pt x="13198" y="2877"/>
                </a:lnTo>
                <a:lnTo>
                  <a:pt x="13189" y="2877"/>
                </a:lnTo>
                <a:lnTo>
                  <a:pt x="13181" y="2886"/>
                </a:lnTo>
                <a:lnTo>
                  <a:pt x="13189" y="2886"/>
                </a:lnTo>
                <a:lnTo>
                  <a:pt x="13189" y="2895"/>
                </a:lnTo>
                <a:lnTo>
                  <a:pt x="13181" y="2904"/>
                </a:lnTo>
                <a:lnTo>
                  <a:pt x="13172" y="2904"/>
                </a:lnTo>
                <a:lnTo>
                  <a:pt x="13163" y="2912"/>
                </a:lnTo>
                <a:lnTo>
                  <a:pt x="13154" y="2912"/>
                </a:lnTo>
                <a:lnTo>
                  <a:pt x="13145" y="2921"/>
                </a:lnTo>
                <a:lnTo>
                  <a:pt x="13145" y="2930"/>
                </a:lnTo>
                <a:lnTo>
                  <a:pt x="13145" y="2939"/>
                </a:lnTo>
                <a:lnTo>
                  <a:pt x="13137" y="2939"/>
                </a:lnTo>
                <a:lnTo>
                  <a:pt x="13119" y="2939"/>
                </a:lnTo>
                <a:lnTo>
                  <a:pt x="13110" y="2939"/>
                </a:lnTo>
                <a:lnTo>
                  <a:pt x="13101" y="2939"/>
                </a:lnTo>
                <a:lnTo>
                  <a:pt x="13092" y="2948"/>
                </a:lnTo>
                <a:lnTo>
                  <a:pt x="13092" y="2930"/>
                </a:lnTo>
                <a:lnTo>
                  <a:pt x="13084" y="2930"/>
                </a:lnTo>
                <a:lnTo>
                  <a:pt x="13075" y="2921"/>
                </a:lnTo>
                <a:lnTo>
                  <a:pt x="13066" y="2921"/>
                </a:lnTo>
                <a:lnTo>
                  <a:pt x="13057" y="2921"/>
                </a:lnTo>
                <a:lnTo>
                  <a:pt x="13039" y="2921"/>
                </a:lnTo>
                <a:lnTo>
                  <a:pt x="13031" y="2939"/>
                </a:lnTo>
                <a:lnTo>
                  <a:pt x="13022" y="2939"/>
                </a:lnTo>
                <a:lnTo>
                  <a:pt x="13022" y="2930"/>
                </a:lnTo>
                <a:lnTo>
                  <a:pt x="13031" y="2921"/>
                </a:lnTo>
                <a:lnTo>
                  <a:pt x="13004" y="2912"/>
                </a:lnTo>
                <a:lnTo>
                  <a:pt x="12995" y="2921"/>
                </a:lnTo>
                <a:lnTo>
                  <a:pt x="12987" y="2921"/>
                </a:lnTo>
                <a:lnTo>
                  <a:pt x="12978" y="2930"/>
                </a:lnTo>
                <a:lnTo>
                  <a:pt x="12969" y="2930"/>
                </a:lnTo>
                <a:lnTo>
                  <a:pt x="12978" y="2939"/>
                </a:lnTo>
                <a:lnTo>
                  <a:pt x="12987" y="2939"/>
                </a:lnTo>
                <a:lnTo>
                  <a:pt x="12995" y="2948"/>
                </a:lnTo>
                <a:lnTo>
                  <a:pt x="12987" y="2957"/>
                </a:lnTo>
                <a:lnTo>
                  <a:pt x="12969" y="2957"/>
                </a:lnTo>
                <a:lnTo>
                  <a:pt x="12960" y="2965"/>
                </a:lnTo>
                <a:lnTo>
                  <a:pt x="12960" y="2974"/>
                </a:lnTo>
                <a:lnTo>
                  <a:pt x="12960" y="2983"/>
                </a:lnTo>
                <a:lnTo>
                  <a:pt x="12969" y="2983"/>
                </a:lnTo>
                <a:lnTo>
                  <a:pt x="12987" y="3001"/>
                </a:lnTo>
                <a:lnTo>
                  <a:pt x="12995" y="3010"/>
                </a:lnTo>
                <a:lnTo>
                  <a:pt x="12969" y="2992"/>
                </a:lnTo>
                <a:lnTo>
                  <a:pt x="12960" y="2992"/>
                </a:lnTo>
                <a:lnTo>
                  <a:pt x="12951" y="2983"/>
                </a:lnTo>
                <a:lnTo>
                  <a:pt x="12934" y="2974"/>
                </a:lnTo>
                <a:lnTo>
                  <a:pt x="12925" y="2974"/>
                </a:lnTo>
                <a:lnTo>
                  <a:pt x="12916" y="2974"/>
                </a:lnTo>
                <a:lnTo>
                  <a:pt x="12898" y="2983"/>
                </a:lnTo>
                <a:lnTo>
                  <a:pt x="12872" y="2992"/>
                </a:lnTo>
                <a:lnTo>
                  <a:pt x="12872" y="3001"/>
                </a:lnTo>
                <a:lnTo>
                  <a:pt x="12863" y="3001"/>
                </a:lnTo>
                <a:lnTo>
                  <a:pt x="12854" y="3018"/>
                </a:lnTo>
                <a:lnTo>
                  <a:pt x="12854" y="3027"/>
                </a:lnTo>
                <a:lnTo>
                  <a:pt x="12872" y="3018"/>
                </a:lnTo>
                <a:lnTo>
                  <a:pt x="12881" y="3018"/>
                </a:lnTo>
                <a:lnTo>
                  <a:pt x="12889" y="3018"/>
                </a:lnTo>
                <a:lnTo>
                  <a:pt x="12898" y="3027"/>
                </a:lnTo>
                <a:lnTo>
                  <a:pt x="12951" y="3018"/>
                </a:lnTo>
                <a:lnTo>
                  <a:pt x="12934" y="3018"/>
                </a:lnTo>
                <a:lnTo>
                  <a:pt x="12916" y="3027"/>
                </a:lnTo>
                <a:lnTo>
                  <a:pt x="12907" y="3027"/>
                </a:lnTo>
                <a:lnTo>
                  <a:pt x="12907" y="3036"/>
                </a:lnTo>
                <a:lnTo>
                  <a:pt x="12925" y="3036"/>
                </a:lnTo>
                <a:lnTo>
                  <a:pt x="12916" y="3045"/>
                </a:lnTo>
                <a:lnTo>
                  <a:pt x="12907" y="3045"/>
                </a:lnTo>
                <a:lnTo>
                  <a:pt x="12889" y="3036"/>
                </a:lnTo>
                <a:lnTo>
                  <a:pt x="12872" y="3036"/>
                </a:lnTo>
                <a:lnTo>
                  <a:pt x="12854" y="3027"/>
                </a:lnTo>
                <a:lnTo>
                  <a:pt x="12845" y="3036"/>
                </a:lnTo>
                <a:lnTo>
                  <a:pt x="12828" y="3036"/>
                </a:lnTo>
                <a:lnTo>
                  <a:pt x="12819" y="3036"/>
                </a:lnTo>
                <a:lnTo>
                  <a:pt x="12819" y="3045"/>
                </a:lnTo>
                <a:lnTo>
                  <a:pt x="12810" y="3054"/>
                </a:lnTo>
                <a:lnTo>
                  <a:pt x="12819" y="3054"/>
                </a:lnTo>
                <a:lnTo>
                  <a:pt x="12837" y="3054"/>
                </a:lnTo>
                <a:lnTo>
                  <a:pt x="12845" y="3054"/>
                </a:lnTo>
                <a:lnTo>
                  <a:pt x="12810" y="3063"/>
                </a:lnTo>
                <a:lnTo>
                  <a:pt x="12801" y="3063"/>
                </a:lnTo>
                <a:lnTo>
                  <a:pt x="12801" y="3054"/>
                </a:lnTo>
                <a:lnTo>
                  <a:pt x="12792" y="3054"/>
                </a:lnTo>
                <a:lnTo>
                  <a:pt x="12784" y="3063"/>
                </a:lnTo>
                <a:lnTo>
                  <a:pt x="12775" y="3063"/>
                </a:lnTo>
                <a:lnTo>
                  <a:pt x="12766" y="3071"/>
                </a:lnTo>
                <a:lnTo>
                  <a:pt x="12757" y="3080"/>
                </a:lnTo>
                <a:lnTo>
                  <a:pt x="12748" y="3089"/>
                </a:lnTo>
                <a:lnTo>
                  <a:pt x="12740" y="3080"/>
                </a:lnTo>
                <a:lnTo>
                  <a:pt x="12740" y="3089"/>
                </a:lnTo>
                <a:lnTo>
                  <a:pt x="12731" y="3098"/>
                </a:lnTo>
                <a:lnTo>
                  <a:pt x="12740" y="3107"/>
                </a:lnTo>
                <a:lnTo>
                  <a:pt x="12748" y="3115"/>
                </a:lnTo>
                <a:lnTo>
                  <a:pt x="12757" y="3107"/>
                </a:lnTo>
                <a:lnTo>
                  <a:pt x="12775" y="3115"/>
                </a:lnTo>
                <a:lnTo>
                  <a:pt x="12810" y="3124"/>
                </a:lnTo>
                <a:lnTo>
                  <a:pt x="12828" y="3124"/>
                </a:lnTo>
                <a:lnTo>
                  <a:pt x="12845" y="3115"/>
                </a:lnTo>
                <a:lnTo>
                  <a:pt x="12854" y="3115"/>
                </a:lnTo>
                <a:lnTo>
                  <a:pt x="12837" y="3124"/>
                </a:lnTo>
                <a:lnTo>
                  <a:pt x="12801" y="3124"/>
                </a:lnTo>
                <a:lnTo>
                  <a:pt x="12784" y="3124"/>
                </a:lnTo>
                <a:lnTo>
                  <a:pt x="12757" y="3115"/>
                </a:lnTo>
                <a:lnTo>
                  <a:pt x="12731" y="3115"/>
                </a:lnTo>
                <a:lnTo>
                  <a:pt x="12722" y="3115"/>
                </a:lnTo>
                <a:lnTo>
                  <a:pt x="12722" y="3124"/>
                </a:lnTo>
                <a:lnTo>
                  <a:pt x="12722" y="3133"/>
                </a:lnTo>
                <a:lnTo>
                  <a:pt x="12722" y="3142"/>
                </a:lnTo>
                <a:lnTo>
                  <a:pt x="12731" y="3151"/>
                </a:lnTo>
                <a:lnTo>
                  <a:pt x="12740" y="3160"/>
                </a:lnTo>
                <a:lnTo>
                  <a:pt x="12748" y="3160"/>
                </a:lnTo>
                <a:lnTo>
                  <a:pt x="12748" y="3168"/>
                </a:lnTo>
                <a:lnTo>
                  <a:pt x="12740" y="3168"/>
                </a:lnTo>
                <a:lnTo>
                  <a:pt x="12722" y="3168"/>
                </a:lnTo>
                <a:lnTo>
                  <a:pt x="12722" y="3177"/>
                </a:lnTo>
                <a:lnTo>
                  <a:pt x="12731" y="3186"/>
                </a:lnTo>
                <a:lnTo>
                  <a:pt x="12731" y="3195"/>
                </a:lnTo>
                <a:lnTo>
                  <a:pt x="12748" y="3204"/>
                </a:lnTo>
                <a:lnTo>
                  <a:pt x="12757" y="3204"/>
                </a:lnTo>
                <a:lnTo>
                  <a:pt x="12775" y="3204"/>
                </a:lnTo>
                <a:lnTo>
                  <a:pt x="12801" y="3195"/>
                </a:lnTo>
                <a:lnTo>
                  <a:pt x="12828" y="3204"/>
                </a:lnTo>
                <a:lnTo>
                  <a:pt x="12837" y="3204"/>
                </a:lnTo>
                <a:lnTo>
                  <a:pt x="12837" y="3186"/>
                </a:lnTo>
                <a:lnTo>
                  <a:pt x="12845" y="3186"/>
                </a:lnTo>
                <a:lnTo>
                  <a:pt x="12845" y="3195"/>
                </a:lnTo>
                <a:lnTo>
                  <a:pt x="12854" y="3195"/>
                </a:lnTo>
                <a:lnTo>
                  <a:pt x="12872" y="3195"/>
                </a:lnTo>
                <a:lnTo>
                  <a:pt x="12889" y="3195"/>
                </a:lnTo>
                <a:lnTo>
                  <a:pt x="12898" y="3195"/>
                </a:lnTo>
                <a:lnTo>
                  <a:pt x="12889" y="3186"/>
                </a:lnTo>
                <a:lnTo>
                  <a:pt x="12898" y="3177"/>
                </a:lnTo>
                <a:lnTo>
                  <a:pt x="12907" y="3168"/>
                </a:lnTo>
                <a:lnTo>
                  <a:pt x="12898" y="3186"/>
                </a:lnTo>
                <a:lnTo>
                  <a:pt x="12898" y="3195"/>
                </a:lnTo>
                <a:lnTo>
                  <a:pt x="12916" y="3195"/>
                </a:lnTo>
                <a:lnTo>
                  <a:pt x="12872" y="3204"/>
                </a:lnTo>
                <a:lnTo>
                  <a:pt x="12872" y="3213"/>
                </a:lnTo>
                <a:lnTo>
                  <a:pt x="12881" y="3221"/>
                </a:lnTo>
                <a:lnTo>
                  <a:pt x="12872" y="3221"/>
                </a:lnTo>
                <a:lnTo>
                  <a:pt x="12872" y="3213"/>
                </a:lnTo>
                <a:lnTo>
                  <a:pt x="12863" y="3204"/>
                </a:lnTo>
                <a:lnTo>
                  <a:pt x="12854" y="3204"/>
                </a:lnTo>
                <a:lnTo>
                  <a:pt x="12845" y="3204"/>
                </a:lnTo>
                <a:lnTo>
                  <a:pt x="12828" y="3204"/>
                </a:lnTo>
                <a:lnTo>
                  <a:pt x="12819" y="3204"/>
                </a:lnTo>
                <a:lnTo>
                  <a:pt x="12801" y="3204"/>
                </a:lnTo>
                <a:lnTo>
                  <a:pt x="12766" y="3213"/>
                </a:lnTo>
                <a:lnTo>
                  <a:pt x="12748" y="3213"/>
                </a:lnTo>
                <a:lnTo>
                  <a:pt x="12740" y="3213"/>
                </a:lnTo>
                <a:lnTo>
                  <a:pt x="12731" y="3213"/>
                </a:lnTo>
                <a:lnTo>
                  <a:pt x="12722" y="3213"/>
                </a:lnTo>
                <a:lnTo>
                  <a:pt x="12731" y="3221"/>
                </a:lnTo>
                <a:lnTo>
                  <a:pt x="12722" y="3230"/>
                </a:lnTo>
                <a:lnTo>
                  <a:pt x="12731" y="3248"/>
                </a:lnTo>
                <a:lnTo>
                  <a:pt x="12731" y="3257"/>
                </a:lnTo>
                <a:lnTo>
                  <a:pt x="12740" y="3265"/>
                </a:lnTo>
                <a:lnTo>
                  <a:pt x="12757" y="3257"/>
                </a:lnTo>
                <a:lnTo>
                  <a:pt x="12766" y="3248"/>
                </a:lnTo>
                <a:lnTo>
                  <a:pt x="12775" y="3248"/>
                </a:lnTo>
                <a:lnTo>
                  <a:pt x="12766" y="3257"/>
                </a:lnTo>
                <a:lnTo>
                  <a:pt x="12740" y="3274"/>
                </a:lnTo>
                <a:lnTo>
                  <a:pt x="12740" y="3292"/>
                </a:lnTo>
                <a:lnTo>
                  <a:pt x="12748" y="3301"/>
                </a:lnTo>
                <a:lnTo>
                  <a:pt x="12757" y="3310"/>
                </a:lnTo>
                <a:lnTo>
                  <a:pt x="12766" y="3310"/>
                </a:lnTo>
                <a:lnTo>
                  <a:pt x="12775" y="3310"/>
                </a:lnTo>
                <a:lnTo>
                  <a:pt x="12775" y="3318"/>
                </a:lnTo>
                <a:lnTo>
                  <a:pt x="12766" y="3318"/>
                </a:lnTo>
                <a:lnTo>
                  <a:pt x="12757" y="3318"/>
                </a:lnTo>
                <a:lnTo>
                  <a:pt x="12748" y="3318"/>
                </a:lnTo>
                <a:lnTo>
                  <a:pt x="12740" y="3318"/>
                </a:lnTo>
                <a:lnTo>
                  <a:pt x="12740" y="3327"/>
                </a:lnTo>
                <a:lnTo>
                  <a:pt x="12740" y="3336"/>
                </a:lnTo>
                <a:lnTo>
                  <a:pt x="12731" y="3345"/>
                </a:lnTo>
                <a:lnTo>
                  <a:pt x="12731" y="3354"/>
                </a:lnTo>
                <a:lnTo>
                  <a:pt x="12731" y="3363"/>
                </a:lnTo>
                <a:lnTo>
                  <a:pt x="12740" y="3371"/>
                </a:lnTo>
                <a:lnTo>
                  <a:pt x="12740" y="3363"/>
                </a:lnTo>
                <a:lnTo>
                  <a:pt x="12748" y="3363"/>
                </a:lnTo>
                <a:lnTo>
                  <a:pt x="12748" y="3354"/>
                </a:lnTo>
                <a:lnTo>
                  <a:pt x="12766" y="3345"/>
                </a:lnTo>
                <a:lnTo>
                  <a:pt x="12766" y="3336"/>
                </a:lnTo>
                <a:lnTo>
                  <a:pt x="12775" y="3327"/>
                </a:lnTo>
                <a:lnTo>
                  <a:pt x="12784" y="3327"/>
                </a:lnTo>
                <a:lnTo>
                  <a:pt x="12792" y="3318"/>
                </a:lnTo>
                <a:lnTo>
                  <a:pt x="12792" y="3310"/>
                </a:lnTo>
                <a:lnTo>
                  <a:pt x="12792" y="3301"/>
                </a:lnTo>
                <a:lnTo>
                  <a:pt x="12810" y="3292"/>
                </a:lnTo>
                <a:lnTo>
                  <a:pt x="12828" y="3283"/>
                </a:lnTo>
                <a:lnTo>
                  <a:pt x="12854" y="3274"/>
                </a:lnTo>
                <a:lnTo>
                  <a:pt x="12872" y="3274"/>
                </a:lnTo>
                <a:lnTo>
                  <a:pt x="12854" y="3274"/>
                </a:lnTo>
                <a:lnTo>
                  <a:pt x="12854" y="3283"/>
                </a:lnTo>
                <a:lnTo>
                  <a:pt x="12845" y="3283"/>
                </a:lnTo>
                <a:lnTo>
                  <a:pt x="12837" y="3310"/>
                </a:lnTo>
                <a:lnTo>
                  <a:pt x="12837" y="3301"/>
                </a:lnTo>
                <a:lnTo>
                  <a:pt x="12845" y="3292"/>
                </a:lnTo>
                <a:lnTo>
                  <a:pt x="12837" y="3283"/>
                </a:lnTo>
                <a:lnTo>
                  <a:pt x="12828" y="3292"/>
                </a:lnTo>
                <a:lnTo>
                  <a:pt x="12810" y="3301"/>
                </a:lnTo>
                <a:lnTo>
                  <a:pt x="12810" y="3310"/>
                </a:lnTo>
                <a:lnTo>
                  <a:pt x="12801" y="3318"/>
                </a:lnTo>
                <a:lnTo>
                  <a:pt x="12801" y="3327"/>
                </a:lnTo>
                <a:lnTo>
                  <a:pt x="12784" y="3336"/>
                </a:lnTo>
                <a:lnTo>
                  <a:pt x="12775" y="3345"/>
                </a:lnTo>
                <a:lnTo>
                  <a:pt x="12784" y="3345"/>
                </a:lnTo>
                <a:lnTo>
                  <a:pt x="12784" y="3354"/>
                </a:lnTo>
                <a:lnTo>
                  <a:pt x="12792" y="3345"/>
                </a:lnTo>
                <a:lnTo>
                  <a:pt x="12801" y="3345"/>
                </a:lnTo>
                <a:lnTo>
                  <a:pt x="12810" y="3345"/>
                </a:lnTo>
                <a:lnTo>
                  <a:pt x="12819" y="3345"/>
                </a:lnTo>
                <a:lnTo>
                  <a:pt x="12801" y="3354"/>
                </a:lnTo>
                <a:lnTo>
                  <a:pt x="12792" y="3354"/>
                </a:lnTo>
                <a:lnTo>
                  <a:pt x="12784" y="3363"/>
                </a:lnTo>
                <a:lnTo>
                  <a:pt x="12766" y="3363"/>
                </a:lnTo>
                <a:lnTo>
                  <a:pt x="12757" y="3363"/>
                </a:lnTo>
                <a:lnTo>
                  <a:pt x="12748" y="3371"/>
                </a:lnTo>
                <a:lnTo>
                  <a:pt x="12740" y="3371"/>
                </a:lnTo>
                <a:lnTo>
                  <a:pt x="12740" y="3389"/>
                </a:lnTo>
                <a:lnTo>
                  <a:pt x="12731" y="3416"/>
                </a:lnTo>
                <a:lnTo>
                  <a:pt x="12740" y="3416"/>
                </a:lnTo>
                <a:lnTo>
                  <a:pt x="12748" y="3416"/>
                </a:lnTo>
                <a:lnTo>
                  <a:pt x="12757" y="3416"/>
                </a:lnTo>
                <a:lnTo>
                  <a:pt x="12766" y="3407"/>
                </a:lnTo>
                <a:lnTo>
                  <a:pt x="12775" y="3407"/>
                </a:lnTo>
                <a:lnTo>
                  <a:pt x="12775" y="3398"/>
                </a:lnTo>
                <a:lnTo>
                  <a:pt x="12784" y="3398"/>
                </a:lnTo>
                <a:lnTo>
                  <a:pt x="12801" y="3389"/>
                </a:lnTo>
                <a:lnTo>
                  <a:pt x="12810" y="3380"/>
                </a:lnTo>
                <a:lnTo>
                  <a:pt x="12819" y="3380"/>
                </a:lnTo>
                <a:lnTo>
                  <a:pt x="12828" y="3380"/>
                </a:lnTo>
                <a:lnTo>
                  <a:pt x="12819" y="3380"/>
                </a:lnTo>
                <a:lnTo>
                  <a:pt x="12810" y="3389"/>
                </a:lnTo>
                <a:lnTo>
                  <a:pt x="12801" y="3398"/>
                </a:lnTo>
                <a:lnTo>
                  <a:pt x="12792" y="3407"/>
                </a:lnTo>
                <a:lnTo>
                  <a:pt x="12792" y="3416"/>
                </a:lnTo>
                <a:lnTo>
                  <a:pt x="12792" y="3424"/>
                </a:lnTo>
                <a:lnTo>
                  <a:pt x="12792" y="3433"/>
                </a:lnTo>
                <a:lnTo>
                  <a:pt x="12801" y="3442"/>
                </a:lnTo>
                <a:lnTo>
                  <a:pt x="12810" y="3442"/>
                </a:lnTo>
                <a:lnTo>
                  <a:pt x="12819" y="3433"/>
                </a:lnTo>
                <a:lnTo>
                  <a:pt x="12828" y="3433"/>
                </a:lnTo>
                <a:lnTo>
                  <a:pt x="12819" y="3442"/>
                </a:lnTo>
                <a:lnTo>
                  <a:pt x="12810" y="3451"/>
                </a:lnTo>
                <a:lnTo>
                  <a:pt x="12792" y="3442"/>
                </a:lnTo>
                <a:lnTo>
                  <a:pt x="12766" y="3433"/>
                </a:lnTo>
                <a:lnTo>
                  <a:pt x="12766" y="3442"/>
                </a:lnTo>
                <a:lnTo>
                  <a:pt x="12766" y="3460"/>
                </a:lnTo>
                <a:lnTo>
                  <a:pt x="12766" y="3468"/>
                </a:lnTo>
                <a:lnTo>
                  <a:pt x="12766" y="3477"/>
                </a:lnTo>
                <a:lnTo>
                  <a:pt x="12775" y="3486"/>
                </a:lnTo>
                <a:lnTo>
                  <a:pt x="12801" y="3495"/>
                </a:lnTo>
                <a:lnTo>
                  <a:pt x="12801" y="3504"/>
                </a:lnTo>
                <a:lnTo>
                  <a:pt x="12828" y="3513"/>
                </a:lnTo>
                <a:lnTo>
                  <a:pt x="12837" y="3513"/>
                </a:lnTo>
                <a:lnTo>
                  <a:pt x="12845" y="3513"/>
                </a:lnTo>
                <a:lnTo>
                  <a:pt x="12845" y="3521"/>
                </a:lnTo>
                <a:lnTo>
                  <a:pt x="12837" y="3530"/>
                </a:lnTo>
                <a:lnTo>
                  <a:pt x="12845" y="3530"/>
                </a:lnTo>
                <a:lnTo>
                  <a:pt x="12854" y="3539"/>
                </a:lnTo>
                <a:lnTo>
                  <a:pt x="12854" y="3530"/>
                </a:lnTo>
                <a:lnTo>
                  <a:pt x="12863" y="3530"/>
                </a:lnTo>
                <a:lnTo>
                  <a:pt x="12863" y="3539"/>
                </a:lnTo>
                <a:lnTo>
                  <a:pt x="12872" y="3539"/>
                </a:lnTo>
                <a:lnTo>
                  <a:pt x="12889" y="3539"/>
                </a:lnTo>
                <a:lnTo>
                  <a:pt x="12907" y="3539"/>
                </a:lnTo>
                <a:lnTo>
                  <a:pt x="12934" y="3539"/>
                </a:lnTo>
                <a:lnTo>
                  <a:pt x="12951" y="3530"/>
                </a:lnTo>
                <a:lnTo>
                  <a:pt x="12960" y="3530"/>
                </a:lnTo>
                <a:lnTo>
                  <a:pt x="12969" y="3521"/>
                </a:lnTo>
                <a:lnTo>
                  <a:pt x="12987" y="3513"/>
                </a:lnTo>
                <a:lnTo>
                  <a:pt x="13013" y="3486"/>
                </a:lnTo>
                <a:lnTo>
                  <a:pt x="13031" y="3468"/>
                </a:lnTo>
                <a:lnTo>
                  <a:pt x="13039" y="3468"/>
                </a:lnTo>
                <a:lnTo>
                  <a:pt x="13048" y="3460"/>
                </a:lnTo>
                <a:lnTo>
                  <a:pt x="13039" y="3451"/>
                </a:lnTo>
                <a:lnTo>
                  <a:pt x="13057" y="3442"/>
                </a:lnTo>
                <a:lnTo>
                  <a:pt x="13066" y="3442"/>
                </a:lnTo>
                <a:lnTo>
                  <a:pt x="13075" y="3433"/>
                </a:lnTo>
                <a:lnTo>
                  <a:pt x="13066" y="3433"/>
                </a:lnTo>
                <a:lnTo>
                  <a:pt x="13057" y="3424"/>
                </a:lnTo>
                <a:lnTo>
                  <a:pt x="13066" y="3424"/>
                </a:lnTo>
                <a:lnTo>
                  <a:pt x="13075" y="3433"/>
                </a:lnTo>
                <a:lnTo>
                  <a:pt x="13084" y="3442"/>
                </a:lnTo>
                <a:lnTo>
                  <a:pt x="13092" y="3442"/>
                </a:lnTo>
                <a:lnTo>
                  <a:pt x="13101" y="3433"/>
                </a:lnTo>
                <a:lnTo>
                  <a:pt x="13110" y="3433"/>
                </a:lnTo>
                <a:lnTo>
                  <a:pt x="13128" y="3407"/>
                </a:lnTo>
                <a:lnTo>
                  <a:pt x="13128" y="3398"/>
                </a:lnTo>
                <a:lnTo>
                  <a:pt x="13128" y="3389"/>
                </a:lnTo>
                <a:lnTo>
                  <a:pt x="13119" y="3389"/>
                </a:lnTo>
                <a:lnTo>
                  <a:pt x="13119" y="3380"/>
                </a:lnTo>
                <a:lnTo>
                  <a:pt x="13128" y="3380"/>
                </a:lnTo>
                <a:lnTo>
                  <a:pt x="13137" y="3371"/>
                </a:lnTo>
                <a:lnTo>
                  <a:pt x="13137" y="3363"/>
                </a:lnTo>
                <a:lnTo>
                  <a:pt x="13137" y="3354"/>
                </a:lnTo>
                <a:lnTo>
                  <a:pt x="13137" y="3363"/>
                </a:lnTo>
                <a:lnTo>
                  <a:pt x="13137" y="3371"/>
                </a:lnTo>
                <a:lnTo>
                  <a:pt x="13137" y="3389"/>
                </a:lnTo>
                <a:lnTo>
                  <a:pt x="13137" y="3398"/>
                </a:lnTo>
                <a:lnTo>
                  <a:pt x="13145" y="3407"/>
                </a:lnTo>
                <a:lnTo>
                  <a:pt x="13154" y="3416"/>
                </a:lnTo>
                <a:lnTo>
                  <a:pt x="13163" y="3416"/>
                </a:lnTo>
                <a:lnTo>
                  <a:pt x="13172" y="3424"/>
                </a:lnTo>
                <a:lnTo>
                  <a:pt x="13189" y="3424"/>
                </a:lnTo>
                <a:lnTo>
                  <a:pt x="13198" y="3433"/>
                </a:lnTo>
                <a:lnTo>
                  <a:pt x="13189" y="3424"/>
                </a:lnTo>
                <a:lnTo>
                  <a:pt x="13181" y="3424"/>
                </a:lnTo>
                <a:lnTo>
                  <a:pt x="13181" y="3433"/>
                </a:lnTo>
                <a:lnTo>
                  <a:pt x="13181" y="3442"/>
                </a:lnTo>
                <a:lnTo>
                  <a:pt x="13181" y="3451"/>
                </a:lnTo>
                <a:lnTo>
                  <a:pt x="13181" y="3468"/>
                </a:lnTo>
                <a:lnTo>
                  <a:pt x="13189" y="3495"/>
                </a:lnTo>
                <a:lnTo>
                  <a:pt x="13181" y="3495"/>
                </a:lnTo>
                <a:lnTo>
                  <a:pt x="13181" y="3504"/>
                </a:lnTo>
                <a:lnTo>
                  <a:pt x="13189" y="3504"/>
                </a:lnTo>
                <a:lnTo>
                  <a:pt x="13198" y="3504"/>
                </a:lnTo>
                <a:lnTo>
                  <a:pt x="13198" y="3530"/>
                </a:lnTo>
                <a:lnTo>
                  <a:pt x="13207" y="3548"/>
                </a:lnTo>
                <a:lnTo>
                  <a:pt x="13215" y="3548"/>
                </a:lnTo>
                <a:lnTo>
                  <a:pt x="13215" y="3566"/>
                </a:lnTo>
                <a:lnTo>
                  <a:pt x="13224" y="3574"/>
                </a:lnTo>
                <a:lnTo>
                  <a:pt x="13233" y="3574"/>
                </a:lnTo>
                <a:lnTo>
                  <a:pt x="13233" y="3583"/>
                </a:lnTo>
                <a:lnTo>
                  <a:pt x="13233" y="3592"/>
                </a:lnTo>
                <a:lnTo>
                  <a:pt x="13233" y="3610"/>
                </a:lnTo>
                <a:lnTo>
                  <a:pt x="13241" y="3601"/>
                </a:lnTo>
                <a:lnTo>
                  <a:pt x="13250" y="3627"/>
                </a:lnTo>
                <a:lnTo>
                  <a:pt x="13268" y="3663"/>
                </a:lnTo>
                <a:lnTo>
                  <a:pt x="13277" y="3671"/>
                </a:lnTo>
                <a:lnTo>
                  <a:pt x="13294" y="3689"/>
                </a:lnTo>
                <a:lnTo>
                  <a:pt x="13303" y="3689"/>
                </a:lnTo>
                <a:lnTo>
                  <a:pt x="13303" y="3698"/>
                </a:lnTo>
                <a:lnTo>
                  <a:pt x="13303" y="3707"/>
                </a:lnTo>
                <a:lnTo>
                  <a:pt x="13294" y="3707"/>
                </a:lnTo>
                <a:lnTo>
                  <a:pt x="13285" y="3707"/>
                </a:lnTo>
                <a:lnTo>
                  <a:pt x="13285" y="3716"/>
                </a:lnTo>
                <a:lnTo>
                  <a:pt x="13294" y="3716"/>
                </a:lnTo>
                <a:lnTo>
                  <a:pt x="13294" y="3724"/>
                </a:lnTo>
                <a:lnTo>
                  <a:pt x="13294" y="3733"/>
                </a:lnTo>
                <a:lnTo>
                  <a:pt x="13277" y="3724"/>
                </a:lnTo>
                <a:lnTo>
                  <a:pt x="13277" y="3733"/>
                </a:lnTo>
                <a:lnTo>
                  <a:pt x="13285" y="3742"/>
                </a:lnTo>
                <a:lnTo>
                  <a:pt x="13303" y="3769"/>
                </a:lnTo>
                <a:lnTo>
                  <a:pt x="13312" y="3777"/>
                </a:lnTo>
                <a:lnTo>
                  <a:pt x="13312" y="3786"/>
                </a:lnTo>
                <a:lnTo>
                  <a:pt x="13312" y="3795"/>
                </a:lnTo>
                <a:lnTo>
                  <a:pt x="13312" y="3804"/>
                </a:lnTo>
                <a:lnTo>
                  <a:pt x="13303" y="3813"/>
                </a:lnTo>
                <a:lnTo>
                  <a:pt x="13338" y="3822"/>
                </a:lnTo>
                <a:lnTo>
                  <a:pt x="13374" y="3813"/>
                </a:lnTo>
                <a:lnTo>
                  <a:pt x="13391" y="3822"/>
                </a:lnTo>
                <a:lnTo>
                  <a:pt x="13400" y="3813"/>
                </a:lnTo>
                <a:lnTo>
                  <a:pt x="13409" y="3804"/>
                </a:lnTo>
                <a:lnTo>
                  <a:pt x="13409" y="3795"/>
                </a:lnTo>
                <a:lnTo>
                  <a:pt x="13400" y="3786"/>
                </a:lnTo>
                <a:lnTo>
                  <a:pt x="13400" y="3769"/>
                </a:lnTo>
                <a:lnTo>
                  <a:pt x="13409" y="3769"/>
                </a:lnTo>
                <a:lnTo>
                  <a:pt x="13418" y="3760"/>
                </a:lnTo>
                <a:lnTo>
                  <a:pt x="13418" y="3751"/>
                </a:lnTo>
                <a:lnTo>
                  <a:pt x="13427" y="3751"/>
                </a:lnTo>
                <a:lnTo>
                  <a:pt x="13435" y="3751"/>
                </a:lnTo>
                <a:lnTo>
                  <a:pt x="13444" y="3751"/>
                </a:lnTo>
                <a:lnTo>
                  <a:pt x="13435" y="3742"/>
                </a:lnTo>
                <a:lnTo>
                  <a:pt x="13444" y="3742"/>
                </a:lnTo>
                <a:lnTo>
                  <a:pt x="13462" y="3733"/>
                </a:lnTo>
                <a:lnTo>
                  <a:pt x="13480" y="3742"/>
                </a:lnTo>
                <a:lnTo>
                  <a:pt x="13497" y="3733"/>
                </a:lnTo>
                <a:lnTo>
                  <a:pt x="13506" y="3733"/>
                </a:lnTo>
                <a:lnTo>
                  <a:pt x="13515" y="3742"/>
                </a:lnTo>
                <a:lnTo>
                  <a:pt x="13524" y="3742"/>
                </a:lnTo>
                <a:lnTo>
                  <a:pt x="13524" y="3733"/>
                </a:lnTo>
                <a:lnTo>
                  <a:pt x="13533" y="3733"/>
                </a:lnTo>
                <a:lnTo>
                  <a:pt x="13541" y="3707"/>
                </a:lnTo>
                <a:lnTo>
                  <a:pt x="13550" y="3689"/>
                </a:lnTo>
                <a:lnTo>
                  <a:pt x="13559" y="3680"/>
                </a:lnTo>
                <a:lnTo>
                  <a:pt x="13559" y="3671"/>
                </a:lnTo>
                <a:lnTo>
                  <a:pt x="13568" y="3654"/>
                </a:lnTo>
                <a:lnTo>
                  <a:pt x="13568" y="3645"/>
                </a:lnTo>
                <a:lnTo>
                  <a:pt x="13568" y="3636"/>
                </a:lnTo>
                <a:lnTo>
                  <a:pt x="13568" y="3627"/>
                </a:lnTo>
                <a:lnTo>
                  <a:pt x="13568" y="3619"/>
                </a:lnTo>
                <a:lnTo>
                  <a:pt x="13577" y="3601"/>
                </a:lnTo>
                <a:lnTo>
                  <a:pt x="13577" y="3592"/>
                </a:lnTo>
                <a:lnTo>
                  <a:pt x="13577" y="3583"/>
                </a:lnTo>
                <a:lnTo>
                  <a:pt x="13577" y="3566"/>
                </a:lnTo>
                <a:lnTo>
                  <a:pt x="13577" y="3557"/>
                </a:lnTo>
                <a:lnTo>
                  <a:pt x="13585" y="3557"/>
                </a:lnTo>
                <a:lnTo>
                  <a:pt x="13585" y="3530"/>
                </a:lnTo>
                <a:lnTo>
                  <a:pt x="13585" y="3521"/>
                </a:lnTo>
                <a:lnTo>
                  <a:pt x="13585" y="3513"/>
                </a:lnTo>
                <a:lnTo>
                  <a:pt x="13577" y="3495"/>
                </a:lnTo>
                <a:lnTo>
                  <a:pt x="13594" y="3495"/>
                </a:lnTo>
                <a:lnTo>
                  <a:pt x="13603" y="3495"/>
                </a:lnTo>
                <a:lnTo>
                  <a:pt x="13594" y="3486"/>
                </a:lnTo>
                <a:lnTo>
                  <a:pt x="13585" y="3477"/>
                </a:lnTo>
                <a:lnTo>
                  <a:pt x="13568" y="3477"/>
                </a:lnTo>
                <a:lnTo>
                  <a:pt x="13559" y="3477"/>
                </a:lnTo>
                <a:lnTo>
                  <a:pt x="13550" y="3477"/>
                </a:lnTo>
                <a:lnTo>
                  <a:pt x="13559" y="3477"/>
                </a:lnTo>
                <a:lnTo>
                  <a:pt x="13577" y="3477"/>
                </a:lnTo>
                <a:lnTo>
                  <a:pt x="13603" y="3477"/>
                </a:lnTo>
                <a:lnTo>
                  <a:pt x="13612" y="3468"/>
                </a:lnTo>
                <a:lnTo>
                  <a:pt x="13630" y="3460"/>
                </a:lnTo>
                <a:lnTo>
                  <a:pt x="13638" y="3451"/>
                </a:lnTo>
                <a:lnTo>
                  <a:pt x="13656" y="3442"/>
                </a:lnTo>
                <a:lnTo>
                  <a:pt x="13665" y="3442"/>
                </a:lnTo>
                <a:lnTo>
                  <a:pt x="13682" y="3433"/>
                </a:lnTo>
                <a:lnTo>
                  <a:pt x="13691" y="3433"/>
                </a:lnTo>
                <a:lnTo>
                  <a:pt x="13700" y="3424"/>
                </a:lnTo>
                <a:lnTo>
                  <a:pt x="13709" y="3416"/>
                </a:lnTo>
                <a:lnTo>
                  <a:pt x="13709" y="3407"/>
                </a:lnTo>
                <a:lnTo>
                  <a:pt x="13718" y="3407"/>
                </a:lnTo>
                <a:lnTo>
                  <a:pt x="13727" y="3398"/>
                </a:lnTo>
                <a:lnTo>
                  <a:pt x="13718" y="3398"/>
                </a:lnTo>
                <a:lnTo>
                  <a:pt x="13718" y="3389"/>
                </a:lnTo>
                <a:lnTo>
                  <a:pt x="13718" y="3398"/>
                </a:lnTo>
                <a:lnTo>
                  <a:pt x="13709" y="3398"/>
                </a:lnTo>
                <a:lnTo>
                  <a:pt x="13700" y="3398"/>
                </a:lnTo>
                <a:lnTo>
                  <a:pt x="13691" y="3398"/>
                </a:lnTo>
                <a:lnTo>
                  <a:pt x="13691" y="3407"/>
                </a:lnTo>
                <a:lnTo>
                  <a:pt x="13682" y="3398"/>
                </a:lnTo>
                <a:lnTo>
                  <a:pt x="13674" y="3398"/>
                </a:lnTo>
                <a:lnTo>
                  <a:pt x="13691" y="3389"/>
                </a:lnTo>
                <a:lnTo>
                  <a:pt x="13700" y="3389"/>
                </a:lnTo>
                <a:lnTo>
                  <a:pt x="13709" y="3389"/>
                </a:lnTo>
                <a:lnTo>
                  <a:pt x="13709" y="3380"/>
                </a:lnTo>
                <a:lnTo>
                  <a:pt x="13727" y="3371"/>
                </a:lnTo>
                <a:lnTo>
                  <a:pt x="13735" y="3363"/>
                </a:lnTo>
                <a:lnTo>
                  <a:pt x="13744" y="3354"/>
                </a:lnTo>
                <a:lnTo>
                  <a:pt x="13753" y="3354"/>
                </a:lnTo>
                <a:lnTo>
                  <a:pt x="13753" y="3345"/>
                </a:lnTo>
                <a:lnTo>
                  <a:pt x="13744" y="3336"/>
                </a:lnTo>
                <a:lnTo>
                  <a:pt x="13744" y="3327"/>
                </a:lnTo>
                <a:lnTo>
                  <a:pt x="13735" y="3318"/>
                </a:lnTo>
                <a:lnTo>
                  <a:pt x="13727" y="3318"/>
                </a:lnTo>
                <a:lnTo>
                  <a:pt x="13718" y="3310"/>
                </a:lnTo>
                <a:lnTo>
                  <a:pt x="13718" y="3301"/>
                </a:lnTo>
                <a:lnTo>
                  <a:pt x="13709" y="3292"/>
                </a:lnTo>
                <a:lnTo>
                  <a:pt x="13700" y="3292"/>
                </a:lnTo>
                <a:lnTo>
                  <a:pt x="13691" y="3283"/>
                </a:lnTo>
                <a:lnTo>
                  <a:pt x="13682" y="3274"/>
                </a:lnTo>
                <a:lnTo>
                  <a:pt x="13674" y="3265"/>
                </a:lnTo>
                <a:lnTo>
                  <a:pt x="13665" y="3265"/>
                </a:lnTo>
                <a:lnTo>
                  <a:pt x="13656" y="3265"/>
                </a:lnTo>
                <a:lnTo>
                  <a:pt x="13647" y="3257"/>
                </a:lnTo>
                <a:lnTo>
                  <a:pt x="13638" y="3257"/>
                </a:lnTo>
                <a:lnTo>
                  <a:pt x="13630" y="3257"/>
                </a:lnTo>
                <a:lnTo>
                  <a:pt x="13621" y="3248"/>
                </a:lnTo>
                <a:lnTo>
                  <a:pt x="13630" y="3239"/>
                </a:lnTo>
                <a:lnTo>
                  <a:pt x="13621" y="3221"/>
                </a:lnTo>
                <a:lnTo>
                  <a:pt x="13621" y="3204"/>
                </a:lnTo>
                <a:lnTo>
                  <a:pt x="13621" y="3186"/>
                </a:lnTo>
                <a:lnTo>
                  <a:pt x="13621" y="3177"/>
                </a:lnTo>
                <a:lnTo>
                  <a:pt x="13621" y="3168"/>
                </a:lnTo>
                <a:lnTo>
                  <a:pt x="13621" y="3160"/>
                </a:lnTo>
                <a:lnTo>
                  <a:pt x="13612" y="3151"/>
                </a:lnTo>
                <a:lnTo>
                  <a:pt x="13621" y="3142"/>
                </a:lnTo>
                <a:lnTo>
                  <a:pt x="13621" y="3133"/>
                </a:lnTo>
                <a:lnTo>
                  <a:pt x="13630" y="3142"/>
                </a:lnTo>
                <a:lnTo>
                  <a:pt x="13638" y="3142"/>
                </a:lnTo>
                <a:lnTo>
                  <a:pt x="13638" y="3133"/>
                </a:lnTo>
                <a:lnTo>
                  <a:pt x="13638" y="3115"/>
                </a:lnTo>
                <a:lnTo>
                  <a:pt x="13638" y="3107"/>
                </a:lnTo>
                <a:lnTo>
                  <a:pt x="13638" y="3098"/>
                </a:lnTo>
                <a:lnTo>
                  <a:pt x="13647" y="3089"/>
                </a:lnTo>
                <a:lnTo>
                  <a:pt x="13647" y="3080"/>
                </a:lnTo>
                <a:lnTo>
                  <a:pt x="13656" y="3080"/>
                </a:lnTo>
                <a:lnTo>
                  <a:pt x="13647" y="3071"/>
                </a:lnTo>
                <a:lnTo>
                  <a:pt x="13638" y="3063"/>
                </a:lnTo>
                <a:lnTo>
                  <a:pt x="13630" y="3054"/>
                </a:lnTo>
                <a:lnTo>
                  <a:pt x="13638" y="3054"/>
                </a:lnTo>
                <a:lnTo>
                  <a:pt x="13638" y="3045"/>
                </a:lnTo>
                <a:lnTo>
                  <a:pt x="13647" y="3054"/>
                </a:lnTo>
                <a:lnTo>
                  <a:pt x="13656" y="3054"/>
                </a:lnTo>
                <a:lnTo>
                  <a:pt x="13656" y="3045"/>
                </a:lnTo>
                <a:lnTo>
                  <a:pt x="13665" y="3045"/>
                </a:lnTo>
                <a:lnTo>
                  <a:pt x="13674" y="3036"/>
                </a:lnTo>
                <a:lnTo>
                  <a:pt x="13682" y="3036"/>
                </a:lnTo>
                <a:lnTo>
                  <a:pt x="13674" y="3027"/>
                </a:lnTo>
                <a:lnTo>
                  <a:pt x="13674" y="3018"/>
                </a:lnTo>
                <a:lnTo>
                  <a:pt x="13674" y="3010"/>
                </a:lnTo>
                <a:lnTo>
                  <a:pt x="13674" y="3001"/>
                </a:lnTo>
                <a:lnTo>
                  <a:pt x="13674" y="3010"/>
                </a:lnTo>
                <a:lnTo>
                  <a:pt x="13682" y="3010"/>
                </a:lnTo>
                <a:lnTo>
                  <a:pt x="13691" y="3018"/>
                </a:lnTo>
                <a:lnTo>
                  <a:pt x="13700" y="3010"/>
                </a:lnTo>
                <a:lnTo>
                  <a:pt x="13718" y="3001"/>
                </a:lnTo>
                <a:lnTo>
                  <a:pt x="13718" y="2992"/>
                </a:lnTo>
                <a:lnTo>
                  <a:pt x="13700" y="2992"/>
                </a:lnTo>
                <a:lnTo>
                  <a:pt x="13709" y="2983"/>
                </a:lnTo>
                <a:lnTo>
                  <a:pt x="13718" y="2983"/>
                </a:lnTo>
                <a:lnTo>
                  <a:pt x="13727" y="2974"/>
                </a:lnTo>
                <a:lnTo>
                  <a:pt x="13727" y="2965"/>
                </a:lnTo>
                <a:lnTo>
                  <a:pt x="13735" y="2965"/>
                </a:lnTo>
                <a:lnTo>
                  <a:pt x="13744" y="2965"/>
                </a:lnTo>
                <a:lnTo>
                  <a:pt x="13735" y="2965"/>
                </a:lnTo>
                <a:lnTo>
                  <a:pt x="13744" y="2957"/>
                </a:lnTo>
                <a:lnTo>
                  <a:pt x="13753" y="2965"/>
                </a:lnTo>
                <a:lnTo>
                  <a:pt x="13771" y="2948"/>
                </a:lnTo>
                <a:lnTo>
                  <a:pt x="13771" y="2939"/>
                </a:lnTo>
                <a:lnTo>
                  <a:pt x="13780" y="2930"/>
                </a:lnTo>
                <a:lnTo>
                  <a:pt x="13788" y="2939"/>
                </a:lnTo>
                <a:lnTo>
                  <a:pt x="13788" y="2930"/>
                </a:lnTo>
                <a:lnTo>
                  <a:pt x="13797" y="2930"/>
                </a:lnTo>
                <a:lnTo>
                  <a:pt x="13806" y="2939"/>
                </a:lnTo>
                <a:lnTo>
                  <a:pt x="13815" y="2930"/>
                </a:lnTo>
                <a:lnTo>
                  <a:pt x="13824" y="2921"/>
                </a:lnTo>
                <a:lnTo>
                  <a:pt x="13841" y="2912"/>
                </a:lnTo>
                <a:lnTo>
                  <a:pt x="13850" y="2904"/>
                </a:lnTo>
                <a:lnTo>
                  <a:pt x="13859" y="2904"/>
                </a:lnTo>
                <a:lnTo>
                  <a:pt x="13877" y="2895"/>
                </a:lnTo>
                <a:lnTo>
                  <a:pt x="13885" y="2886"/>
                </a:lnTo>
                <a:lnTo>
                  <a:pt x="13903" y="2851"/>
                </a:lnTo>
                <a:lnTo>
                  <a:pt x="13921" y="2842"/>
                </a:lnTo>
                <a:lnTo>
                  <a:pt x="13938" y="2824"/>
                </a:lnTo>
                <a:lnTo>
                  <a:pt x="13938" y="2815"/>
                </a:lnTo>
                <a:lnTo>
                  <a:pt x="13930" y="2807"/>
                </a:lnTo>
                <a:lnTo>
                  <a:pt x="13921" y="2798"/>
                </a:lnTo>
                <a:lnTo>
                  <a:pt x="13921" y="2789"/>
                </a:lnTo>
                <a:lnTo>
                  <a:pt x="13912" y="2780"/>
                </a:lnTo>
                <a:lnTo>
                  <a:pt x="13912" y="2771"/>
                </a:lnTo>
                <a:lnTo>
                  <a:pt x="13921" y="2762"/>
                </a:lnTo>
                <a:lnTo>
                  <a:pt x="13930" y="2754"/>
                </a:lnTo>
                <a:lnTo>
                  <a:pt x="13938" y="2736"/>
                </a:lnTo>
                <a:lnTo>
                  <a:pt x="13947" y="2736"/>
                </a:lnTo>
                <a:lnTo>
                  <a:pt x="13938" y="2727"/>
                </a:lnTo>
                <a:lnTo>
                  <a:pt x="13930" y="2718"/>
                </a:lnTo>
                <a:lnTo>
                  <a:pt x="13938" y="2727"/>
                </a:lnTo>
                <a:lnTo>
                  <a:pt x="13947" y="2727"/>
                </a:lnTo>
                <a:lnTo>
                  <a:pt x="13947" y="2718"/>
                </a:lnTo>
                <a:lnTo>
                  <a:pt x="13938" y="2718"/>
                </a:lnTo>
                <a:lnTo>
                  <a:pt x="13938" y="2709"/>
                </a:lnTo>
                <a:lnTo>
                  <a:pt x="13947" y="2709"/>
                </a:lnTo>
                <a:lnTo>
                  <a:pt x="13965" y="2701"/>
                </a:lnTo>
                <a:lnTo>
                  <a:pt x="13974" y="2701"/>
                </a:lnTo>
                <a:lnTo>
                  <a:pt x="13965" y="2692"/>
                </a:lnTo>
                <a:lnTo>
                  <a:pt x="13982" y="2692"/>
                </a:lnTo>
                <a:lnTo>
                  <a:pt x="13982" y="2683"/>
                </a:lnTo>
                <a:lnTo>
                  <a:pt x="13991" y="2683"/>
                </a:lnTo>
                <a:lnTo>
                  <a:pt x="13991" y="2665"/>
                </a:lnTo>
                <a:lnTo>
                  <a:pt x="14000" y="2657"/>
                </a:lnTo>
                <a:lnTo>
                  <a:pt x="14000" y="2648"/>
                </a:lnTo>
                <a:lnTo>
                  <a:pt x="14009" y="2648"/>
                </a:lnTo>
                <a:lnTo>
                  <a:pt x="14018" y="2657"/>
                </a:lnTo>
                <a:lnTo>
                  <a:pt x="14027" y="2648"/>
                </a:lnTo>
                <a:lnTo>
                  <a:pt x="14044" y="2657"/>
                </a:lnTo>
                <a:lnTo>
                  <a:pt x="14053" y="2665"/>
                </a:lnTo>
                <a:lnTo>
                  <a:pt x="14062" y="2665"/>
                </a:lnTo>
                <a:lnTo>
                  <a:pt x="14062" y="2657"/>
                </a:lnTo>
                <a:lnTo>
                  <a:pt x="14080" y="2657"/>
                </a:lnTo>
                <a:lnTo>
                  <a:pt x="14088" y="2657"/>
                </a:lnTo>
                <a:lnTo>
                  <a:pt x="14097" y="2657"/>
                </a:lnTo>
                <a:lnTo>
                  <a:pt x="14115" y="2657"/>
                </a:lnTo>
                <a:lnTo>
                  <a:pt x="14132" y="2657"/>
                </a:lnTo>
                <a:lnTo>
                  <a:pt x="14141" y="2657"/>
                </a:lnTo>
                <a:lnTo>
                  <a:pt x="14150" y="2657"/>
                </a:lnTo>
                <a:lnTo>
                  <a:pt x="14159" y="2657"/>
                </a:lnTo>
                <a:lnTo>
                  <a:pt x="14168" y="2648"/>
                </a:lnTo>
                <a:lnTo>
                  <a:pt x="14168" y="2657"/>
                </a:lnTo>
                <a:lnTo>
                  <a:pt x="14168" y="2665"/>
                </a:lnTo>
                <a:lnTo>
                  <a:pt x="14168" y="2674"/>
                </a:lnTo>
                <a:lnTo>
                  <a:pt x="14177" y="2674"/>
                </a:lnTo>
                <a:lnTo>
                  <a:pt x="14185" y="2674"/>
                </a:lnTo>
                <a:lnTo>
                  <a:pt x="14212" y="2692"/>
                </a:lnTo>
                <a:lnTo>
                  <a:pt x="14221" y="2701"/>
                </a:lnTo>
                <a:lnTo>
                  <a:pt x="14221" y="2709"/>
                </a:lnTo>
                <a:lnTo>
                  <a:pt x="14221" y="2727"/>
                </a:lnTo>
                <a:lnTo>
                  <a:pt x="14212" y="2736"/>
                </a:lnTo>
                <a:lnTo>
                  <a:pt x="14221" y="2745"/>
                </a:lnTo>
                <a:lnTo>
                  <a:pt x="14221" y="2754"/>
                </a:lnTo>
                <a:lnTo>
                  <a:pt x="14212" y="2754"/>
                </a:lnTo>
                <a:lnTo>
                  <a:pt x="14212" y="2762"/>
                </a:lnTo>
                <a:lnTo>
                  <a:pt x="14212" y="2771"/>
                </a:lnTo>
                <a:lnTo>
                  <a:pt x="14203" y="2771"/>
                </a:lnTo>
                <a:lnTo>
                  <a:pt x="14194" y="2771"/>
                </a:lnTo>
                <a:lnTo>
                  <a:pt x="14177" y="2771"/>
                </a:lnTo>
                <a:lnTo>
                  <a:pt x="14168" y="2780"/>
                </a:lnTo>
                <a:lnTo>
                  <a:pt x="14159" y="2780"/>
                </a:lnTo>
                <a:lnTo>
                  <a:pt x="14159" y="2789"/>
                </a:lnTo>
                <a:lnTo>
                  <a:pt x="14150" y="2789"/>
                </a:lnTo>
                <a:lnTo>
                  <a:pt x="14141" y="2815"/>
                </a:lnTo>
                <a:lnTo>
                  <a:pt x="14124" y="2824"/>
                </a:lnTo>
                <a:lnTo>
                  <a:pt x="14115" y="2842"/>
                </a:lnTo>
                <a:lnTo>
                  <a:pt x="14097" y="2860"/>
                </a:lnTo>
                <a:lnTo>
                  <a:pt x="14088" y="2868"/>
                </a:lnTo>
                <a:lnTo>
                  <a:pt x="14080" y="2868"/>
                </a:lnTo>
                <a:lnTo>
                  <a:pt x="14062" y="2886"/>
                </a:lnTo>
                <a:lnTo>
                  <a:pt x="14053" y="2886"/>
                </a:lnTo>
                <a:lnTo>
                  <a:pt x="14044" y="2895"/>
                </a:lnTo>
                <a:lnTo>
                  <a:pt x="14027" y="2912"/>
                </a:lnTo>
                <a:lnTo>
                  <a:pt x="14009" y="2912"/>
                </a:lnTo>
                <a:lnTo>
                  <a:pt x="14009" y="2921"/>
                </a:lnTo>
                <a:lnTo>
                  <a:pt x="14000" y="2930"/>
                </a:lnTo>
                <a:lnTo>
                  <a:pt x="14000" y="2939"/>
                </a:lnTo>
                <a:lnTo>
                  <a:pt x="13991" y="2939"/>
                </a:lnTo>
                <a:lnTo>
                  <a:pt x="13991" y="2948"/>
                </a:lnTo>
                <a:lnTo>
                  <a:pt x="14000" y="2948"/>
                </a:lnTo>
                <a:lnTo>
                  <a:pt x="14000" y="2957"/>
                </a:lnTo>
                <a:lnTo>
                  <a:pt x="13982" y="2965"/>
                </a:lnTo>
                <a:lnTo>
                  <a:pt x="13965" y="2965"/>
                </a:lnTo>
                <a:lnTo>
                  <a:pt x="13956" y="2965"/>
                </a:lnTo>
                <a:lnTo>
                  <a:pt x="13938" y="2965"/>
                </a:lnTo>
                <a:lnTo>
                  <a:pt x="13938" y="2974"/>
                </a:lnTo>
                <a:lnTo>
                  <a:pt x="13947" y="2983"/>
                </a:lnTo>
                <a:lnTo>
                  <a:pt x="13938" y="2983"/>
                </a:lnTo>
                <a:lnTo>
                  <a:pt x="13938" y="2992"/>
                </a:lnTo>
                <a:lnTo>
                  <a:pt x="13912" y="3010"/>
                </a:lnTo>
                <a:lnTo>
                  <a:pt x="13912" y="3018"/>
                </a:lnTo>
                <a:lnTo>
                  <a:pt x="13912" y="3027"/>
                </a:lnTo>
                <a:lnTo>
                  <a:pt x="13912" y="3036"/>
                </a:lnTo>
                <a:lnTo>
                  <a:pt x="13912" y="3045"/>
                </a:lnTo>
                <a:lnTo>
                  <a:pt x="13912" y="3054"/>
                </a:lnTo>
                <a:lnTo>
                  <a:pt x="13921" y="3063"/>
                </a:lnTo>
                <a:lnTo>
                  <a:pt x="13930" y="3071"/>
                </a:lnTo>
                <a:lnTo>
                  <a:pt x="13930" y="3080"/>
                </a:lnTo>
                <a:lnTo>
                  <a:pt x="13921" y="3089"/>
                </a:lnTo>
                <a:lnTo>
                  <a:pt x="13921" y="3107"/>
                </a:lnTo>
                <a:lnTo>
                  <a:pt x="13930" y="3115"/>
                </a:lnTo>
                <a:lnTo>
                  <a:pt x="13938" y="3124"/>
                </a:lnTo>
                <a:lnTo>
                  <a:pt x="13938" y="3142"/>
                </a:lnTo>
                <a:lnTo>
                  <a:pt x="13947" y="3151"/>
                </a:lnTo>
                <a:lnTo>
                  <a:pt x="13938" y="3151"/>
                </a:lnTo>
                <a:lnTo>
                  <a:pt x="13938" y="3160"/>
                </a:lnTo>
                <a:lnTo>
                  <a:pt x="13938" y="3168"/>
                </a:lnTo>
                <a:lnTo>
                  <a:pt x="13938" y="3186"/>
                </a:lnTo>
                <a:lnTo>
                  <a:pt x="13938" y="3195"/>
                </a:lnTo>
                <a:lnTo>
                  <a:pt x="13930" y="3204"/>
                </a:lnTo>
                <a:lnTo>
                  <a:pt x="13930" y="3213"/>
                </a:lnTo>
                <a:lnTo>
                  <a:pt x="13930" y="3221"/>
                </a:lnTo>
                <a:lnTo>
                  <a:pt x="13930" y="3230"/>
                </a:lnTo>
                <a:lnTo>
                  <a:pt x="13930" y="3239"/>
                </a:lnTo>
                <a:lnTo>
                  <a:pt x="13930" y="3248"/>
                </a:lnTo>
                <a:lnTo>
                  <a:pt x="13930" y="3257"/>
                </a:lnTo>
                <a:lnTo>
                  <a:pt x="13930" y="3265"/>
                </a:lnTo>
                <a:lnTo>
                  <a:pt x="13938" y="3265"/>
                </a:lnTo>
                <a:lnTo>
                  <a:pt x="13947" y="3265"/>
                </a:lnTo>
                <a:lnTo>
                  <a:pt x="13956" y="3265"/>
                </a:lnTo>
                <a:lnTo>
                  <a:pt x="13965" y="3274"/>
                </a:lnTo>
                <a:lnTo>
                  <a:pt x="13991" y="3283"/>
                </a:lnTo>
                <a:lnTo>
                  <a:pt x="14009" y="3283"/>
                </a:lnTo>
                <a:lnTo>
                  <a:pt x="14018" y="3283"/>
                </a:lnTo>
                <a:lnTo>
                  <a:pt x="14018" y="3292"/>
                </a:lnTo>
                <a:lnTo>
                  <a:pt x="14009" y="3301"/>
                </a:lnTo>
                <a:lnTo>
                  <a:pt x="14018" y="3301"/>
                </a:lnTo>
                <a:lnTo>
                  <a:pt x="14009" y="3310"/>
                </a:lnTo>
                <a:lnTo>
                  <a:pt x="14009" y="3318"/>
                </a:lnTo>
                <a:lnTo>
                  <a:pt x="14009" y="3327"/>
                </a:lnTo>
                <a:lnTo>
                  <a:pt x="14018" y="3327"/>
                </a:lnTo>
                <a:lnTo>
                  <a:pt x="14027" y="3327"/>
                </a:lnTo>
                <a:lnTo>
                  <a:pt x="14027" y="3318"/>
                </a:lnTo>
                <a:lnTo>
                  <a:pt x="14035" y="3318"/>
                </a:lnTo>
                <a:lnTo>
                  <a:pt x="14035" y="3310"/>
                </a:lnTo>
                <a:lnTo>
                  <a:pt x="14035" y="3301"/>
                </a:lnTo>
                <a:lnTo>
                  <a:pt x="14044" y="3301"/>
                </a:lnTo>
                <a:lnTo>
                  <a:pt x="14044" y="3318"/>
                </a:lnTo>
                <a:lnTo>
                  <a:pt x="14053" y="3318"/>
                </a:lnTo>
                <a:lnTo>
                  <a:pt x="14062" y="3327"/>
                </a:lnTo>
                <a:lnTo>
                  <a:pt x="14053" y="3336"/>
                </a:lnTo>
                <a:lnTo>
                  <a:pt x="14044" y="3345"/>
                </a:lnTo>
                <a:lnTo>
                  <a:pt x="14053" y="3345"/>
                </a:lnTo>
                <a:lnTo>
                  <a:pt x="14062" y="3345"/>
                </a:lnTo>
                <a:lnTo>
                  <a:pt x="14071" y="3336"/>
                </a:lnTo>
                <a:lnTo>
                  <a:pt x="14080" y="3327"/>
                </a:lnTo>
                <a:lnTo>
                  <a:pt x="14088" y="3327"/>
                </a:lnTo>
                <a:lnTo>
                  <a:pt x="14097" y="3327"/>
                </a:lnTo>
                <a:lnTo>
                  <a:pt x="14124" y="3327"/>
                </a:lnTo>
                <a:lnTo>
                  <a:pt x="14150" y="3327"/>
                </a:lnTo>
                <a:lnTo>
                  <a:pt x="14159" y="3318"/>
                </a:lnTo>
                <a:lnTo>
                  <a:pt x="14168" y="3318"/>
                </a:lnTo>
                <a:lnTo>
                  <a:pt x="14185" y="3310"/>
                </a:lnTo>
                <a:lnTo>
                  <a:pt x="14194" y="3310"/>
                </a:lnTo>
                <a:lnTo>
                  <a:pt x="14203" y="3310"/>
                </a:lnTo>
                <a:lnTo>
                  <a:pt x="14212" y="3301"/>
                </a:lnTo>
                <a:lnTo>
                  <a:pt x="14229" y="3301"/>
                </a:lnTo>
                <a:lnTo>
                  <a:pt x="14238" y="3292"/>
                </a:lnTo>
                <a:lnTo>
                  <a:pt x="14247" y="3292"/>
                </a:lnTo>
                <a:lnTo>
                  <a:pt x="14247" y="3301"/>
                </a:lnTo>
                <a:lnTo>
                  <a:pt x="14256" y="3292"/>
                </a:lnTo>
                <a:lnTo>
                  <a:pt x="14265" y="3292"/>
                </a:lnTo>
                <a:lnTo>
                  <a:pt x="14274" y="3292"/>
                </a:lnTo>
                <a:lnTo>
                  <a:pt x="14274" y="3283"/>
                </a:lnTo>
                <a:lnTo>
                  <a:pt x="14265" y="3283"/>
                </a:lnTo>
                <a:lnTo>
                  <a:pt x="14265" y="3274"/>
                </a:lnTo>
                <a:lnTo>
                  <a:pt x="14274" y="3274"/>
                </a:lnTo>
                <a:lnTo>
                  <a:pt x="14282" y="3283"/>
                </a:lnTo>
                <a:lnTo>
                  <a:pt x="14300" y="3283"/>
                </a:lnTo>
                <a:lnTo>
                  <a:pt x="14300" y="3274"/>
                </a:lnTo>
                <a:lnTo>
                  <a:pt x="14309" y="3265"/>
                </a:lnTo>
                <a:lnTo>
                  <a:pt x="14309" y="3257"/>
                </a:lnTo>
                <a:lnTo>
                  <a:pt x="14309" y="3265"/>
                </a:lnTo>
                <a:lnTo>
                  <a:pt x="14309" y="3274"/>
                </a:lnTo>
                <a:lnTo>
                  <a:pt x="14309" y="3283"/>
                </a:lnTo>
                <a:lnTo>
                  <a:pt x="14318" y="3274"/>
                </a:lnTo>
                <a:lnTo>
                  <a:pt x="14335" y="3274"/>
                </a:lnTo>
                <a:lnTo>
                  <a:pt x="14344" y="3265"/>
                </a:lnTo>
                <a:lnTo>
                  <a:pt x="14353" y="3265"/>
                </a:lnTo>
                <a:lnTo>
                  <a:pt x="14362" y="3265"/>
                </a:lnTo>
                <a:lnTo>
                  <a:pt x="14379" y="3274"/>
                </a:lnTo>
                <a:lnTo>
                  <a:pt x="14388" y="3274"/>
                </a:lnTo>
                <a:lnTo>
                  <a:pt x="14397" y="3265"/>
                </a:lnTo>
                <a:lnTo>
                  <a:pt x="14432" y="3265"/>
                </a:lnTo>
                <a:lnTo>
                  <a:pt x="14450" y="3257"/>
                </a:lnTo>
                <a:lnTo>
                  <a:pt x="14459" y="3257"/>
                </a:lnTo>
                <a:lnTo>
                  <a:pt x="14459" y="3265"/>
                </a:lnTo>
                <a:lnTo>
                  <a:pt x="14459" y="3274"/>
                </a:lnTo>
                <a:lnTo>
                  <a:pt x="14450" y="3265"/>
                </a:lnTo>
                <a:lnTo>
                  <a:pt x="14450" y="3274"/>
                </a:lnTo>
                <a:lnTo>
                  <a:pt x="14459" y="3283"/>
                </a:lnTo>
                <a:lnTo>
                  <a:pt x="14477" y="3292"/>
                </a:lnTo>
                <a:lnTo>
                  <a:pt x="14494" y="3310"/>
                </a:lnTo>
                <a:lnTo>
                  <a:pt x="14512" y="3310"/>
                </a:lnTo>
                <a:lnTo>
                  <a:pt x="14529" y="3310"/>
                </a:lnTo>
                <a:lnTo>
                  <a:pt x="14538" y="3310"/>
                </a:lnTo>
                <a:lnTo>
                  <a:pt x="14556" y="3318"/>
                </a:lnTo>
                <a:lnTo>
                  <a:pt x="14565" y="3327"/>
                </a:lnTo>
                <a:lnTo>
                  <a:pt x="14574" y="3336"/>
                </a:lnTo>
                <a:lnTo>
                  <a:pt x="14574" y="3345"/>
                </a:lnTo>
                <a:lnTo>
                  <a:pt x="14538" y="3336"/>
                </a:lnTo>
                <a:lnTo>
                  <a:pt x="14503" y="3327"/>
                </a:lnTo>
                <a:lnTo>
                  <a:pt x="14494" y="3336"/>
                </a:lnTo>
                <a:lnTo>
                  <a:pt x="14485" y="3336"/>
                </a:lnTo>
                <a:lnTo>
                  <a:pt x="14485" y="3345"/>
                </a:lnTo>
                <a:lnTo>
                  <a:pt x="14477" y="3345"/>
                </a:lnTo>
                <a:lnTo>
                  <a:pt x="14468" y="3345"/>
                </a:lnTo>
                <a:lnTo>
                  <a:pt x="14459" y="3345"/>
                </a:lnTo>
                <a:lnTo>
                  <a:pt x="14450" y="3345"/>
                </a:lnTo>
                <a:lnTo>
                  <a:pt x="14450" y="3354"/>
                </a:lnTo>
                <a:lnTo>
                  <a:pt x="14441" y="3363"/>
                </a:lnTo>
                <a:lnTo>
                  <a:pt x="14432" y="3354"/>
                </a:lnTo>
                <a:lnTo>
                  <a:pt x="14424" y="3354"/>
                </a:lnTo>
                <a:lnTo>
                  <a:pt x="14415" y="3354"/>
                </a:lnTo>
                <a:lnTo>
                  <a:pt x="14415" y="3363"/>
                </a:lnTo>
                <a:lnTo>
                  <a:pt x="14424" y="3380"/>
                </a:lnTo>
                <a:lnTo>
                  <a:pt x="14415" y="3380"/>
                </a:lnTo>
                <a:lnTo>
                  <a:pt x="14415" y="3389"/>
                </a:lnTo>
                <a:lnTo>
                  <a:pt x="14406" y="3389"/>
                </a:lnTo>
                <a:lnTo>
                  <a:pt x="14371" y="3389"/>
                </a:lnTo>
                <a:lnTo>
                  <a:pt x="14335" y="3389"/>
                </a:lnTo>
                <a:lnTo>
                  <a:pt x="14327" y="3389"/>
                </a:lnTo>
                <a:lnTo>
                  <a:pt x="14318" y="3380"/>
                </a:lnTo>
                <a:lnTo>
                  <a:pt x="14300" y="3380"/>
                </a:lnTo>
                <a:lnTo>
                  <a:pt x="14256" y="3371"/>
                </a:lnTo>
                <a:lnTo>
                  <a:pt x="14238" y="3371"/>
                </a:lnTo>
                <a:lnTo>
                  <a:pt x="14229" y="3371"/>
                </a:lnTo>
                <a:lnTo>
                  <a:pt x="14229" y="3380"/>
                </a:lnTo>
                <a:lnTo>
                  <a:pt x="14185" y="3380"/>
                </a:lnTo>
                <a:lnTo>
                  <a:pt x="14168" y="3389"/>
                </a:lnTo>
                <a:lnTo>
                  <a:pt x="14150" y="3389"/>
                </a:lnTo>
                <a:lnTo>
                  <a:pt x="14132" y="3398"/>
                </a:lnTo>
                <a:lnTo>
                  <a:pt x="14124" y="3398"/>
                </a:lnTo>
                <a:lnTo>
                  <a:pt x="14124" y="3407"/>
                </a:lnTo>
                <a:lnTo>
                  <a:pt x="14106" y="3407"/>
                </a:lnTo>
                <a:lnTo>
                  <a:pt x="14097" y="3407"/>
                </a:lnTo>
                <a:lnTo>
                  <a:pt x="14080" y="3416"/>
                </a:lnTo>
                <a:lnTo>
                  <a:pt x="14088" y="3424"/>
                </a:lnTo>
                <a:lnTo>
                  <a:pt x="14080" y="3433"/>
                </a:lnTo>
                <a:lnTo>
                  <a:pt x="14088" y="3433"/>
                </a:lnTo>
                <a:lnTo>
                  <a:pt x="14080" y="3442"/>
                </a:lnTo>
                <a:lnTo>
                  <a:pt x="14088" y="3460"/>
                </a:lnTo>
                <a:lnTo>
                  <a:pt x="14097" y="3460"/>
                </a:lnTo>
                <a:lnTo>
                  <a:pt x="14088" y="3468"/>
                </a:lnTo>
                <a:lnTo>
                  <a:pt x="14088" y="3477"/>
                </a:lnTo>
                <a:lnTo>
                  <a:pt x="14088" y="3486"/>
                </a:lnTo>
                <a:lnTo>
                  <a:pt x="14097" y="3486"/>
                </a:lnTo>
                <a:lnTo>
                  <a:pt x="14097" y="3495"/>
                </a:lnTo>
                <a:lnTo>
                  <a:pt x="14106" y="3504"/>
                </a:lnTo>
                <a:lnTo>
                  <a:pt x="14124" y="3513"/>
                </a:lnTo>
                <a:lnTo>
                  <a:pt x="14132" y="3513"/>
                </a:lnTo>
                <a:lnTo>
                  <a:pt x="14141" y="3513"/>
                </a:lnTo>
                <a:lnTo>
                  <a:pt x="14150" y="3504"/>
                </a:lnTo>
                <a:lnTo>
                  <a:pt x="14159" y="3504"/>
                </a:lnTo>
                <a:lnTo>
                  <a:pt x="14159" y="3513"/>
                </a:lnTo>
                <a:lnTo>
                  <a:pt x="14159" y="3530"/>
                </a:lnTo>
                <a:lnTo>
                  <a:pt x="14141" y="3557"/>
                </a:lnTo>
                <a:lnTo>
                  <a:pt x="14141" y="3566"/>
                </a:lnTo>
                <a:lnTo>
                  <a:pt x="14150" y="3583"/>
                </a:lnTo>
                <a:lnTo>
                  <a:pt x="14150" y="3619"/>
                </a:lnTo>
                <a:lnTo>
                  <a:pt x="14150" y="3627"/>
                </a:lnTo>
                <a:lnTo>
                  <a:pt x="14141" y="3636"/>
                </a:lnTo>
                <a:lnTo>
                  <a:pt x="14124" y="3645"/>
                </a:lnTo>
                <a:lnTo>
                  <a:pt x="14115" y="3654"/>
                </a:lnTo>
                <a:lnTo>
                  <a:pt x="14097" y="3654"/>
                </a:lnTo>
                <a:lnTo>
                  <a:pt x="14071" y="3645"/>
                </a:lnTo>
                <a:lnTo>
                  <a:pt x="14062" y="3619"/>
                </a:lnTo>
                <a:lnTo>
                  <a:pt x="14053" y="3610"/>
                </a:lnTo>
                <a:lnTo>
                  <a:pt x="14018" y="3583"/>
                </a:lnTo>
                <a:lnTo>
                  <a:pt x="14018" y="3574"/>
                </a:lnTo>
                <a:lnTo>
                  <a:pt x="13991" y="3583"/>
                </a:lnTo>
                <a:lnTo>
                  <a:pt x="13974" y="3583"/>
                </a:lnTo>
                <a:lnTo>
                  <a:pt x="13956" y="3592"/>
                </a:lnTo>
                <a:lnTo>
                  <a:pt x="13938" y="3619"/>
                </a:lnTo>
                <a:lnTo>
                  <a:pt x="13930" y="3627"/>
                </a:lnTo>
                <a:lnTo>
                  <a:pt x="13930" y="3636"/>
                </a:lnTo>
                <a:lnTo>
                  <a:pt x="13930" y="3645"/>
                </a:lnTo>
                <a:lnTo>
                  <a:pt x="13921" y="3654"/>
                </a:lnTo>
                <a:lnTo>
                  <a:pt x="13903" y="3671"/>
                </a:lnTo>
                <a:lnTo>
                  <a:pt x="13903" y="3689"/>
                </a:lnTo>
                <a:lnTo>
                  <a:pt x="13903" y="3724"/>
                </a:lnTo>
                <a:lnTo>
                  <a:pt x="13903" y="3751"/>
                </a:lnTo>
                <a:lnTo>
                  <a:pt x="13903" y="3777"/>
                </a:lnTo>
                <a:lnTo>
                  <a:pt x="13912" y="3795"/>
                </a:lnTo>
                <a:lnTo>
                  <a:pt x="13921" y="3813"/>
                </a:lnTo>
                <a:lnTo>
                  <a:pt x="13912" y="3822"/>
                </a:lnTo>
                <a:lnTo>
                  <a:pt x="13921" y="3830"/>
                </a:lnTo>
                <a:lnTo>
                  <a:pt x="13921" y="3848"/>
                </a:lnTo>
                <a:lnTo>
                  <a:pt x="13912" y="3866"/>
                </a:lnTo>
                <a:lnTo>
                  <a:pt x="13903" y="3866"/>
                </a:lnTo>
                <a:lnTo>
                  <a:pt x="13894" y="3866"/>
                </a:lnTo>
                <a:lnTo>
                  <a:pt x="13885" y="3866"/>
                </a:lnTo>
                <a:lnTo>
                  <a:pt x="13877" y="3866"/>
                </a:lnTo>
                <a:lnTo>
                  <a:pt x="13868" y="3857"/>
                </a:lnTo>
                <a:lnTo>
                  <a:pt x="13894" y="3839"/>
                </a:lnTo>
                <a:lnTo>
                  <a:pt x="13903" y="3822"/>
                </a:lnTo>
                <a:lnTo>
                  <a:pt x="13912" y="3804"/>
                </a:lnTo>
                <a:lnTo>
                  <a:pt x="13912" y="3795"/>
                </a:lnTo>
                <a:lnTo>
                  <a:pt x="13903" y="3795"/>
                </a:lnTo>
                <a:lnTo>
                  <a:pt x="13903" y="3813"/>
                </a:lnTo>
                <a:lnTo>
                  <a:pt x="13894" y="3830"/>
                </a:lnTo>
                <a:lnTo>
                  <a:pt x="13885" y="3830"/>
                </a:lnTo>
                <a:lnTo>
                  <a:pt x="13877" y="3848"/>
                </a:lnTo>
                <a:lnTo>
                  <a:pt x="13868" y="3857"/>
                </a:lnTo>
                <a:lnTo>
                  <a:pt x="13859" y="3866"/>
                </a:lnTo>
                <a:lnTo>
                  <a:pt x="13832" y="3866"/>
                </a:lnTo>
                <a:lnTo>
                  <a:pt x="13824" y="3866"/>
                </a:lnTo>
                <a:lnTo>
                  <a:pt x="13824" y="3874"/>
                </a:lnTo>
                <a:lnTo>
                  <a:pt x="13824" y="3883"/>
                </a:lnTo>
                <a:lnTo>
                  <a:pt x="13815" y="3892"/>
                </a:lnTo>
                <a:lnTo>
                  <a:pt x="13806" y="3901"/>
                </a:lnTo>
                <a:lnTo>
                  <a:pt x="13797" y="3910"/>
                </a:lnTo>
                <a:lnTo>
                  <a:pt x="13797" y="3919"/>
                </a:lnTo>
                <a:lnTo>
                  <a:pt x="13780" y="3919"/>
                </a:lnTo>
                <a:lnTo>
                  <a:pt x="13753" y="3927"/>
                </a:lnTo>
                <a:lnTo>
                  <a:pt x="13744" y="3919"/>
                </a:lnTo>
                <a:lnTo>
                  <a:pt x="13727" y="3919"/>
                </a:lnTo>
                <a:lnTo>
                  <a:pt x="13727" y="3910"/>
                </a:lnTo>
                <a:lnTo>
                  <a:pt x="13709" y="3883"/>
                </a:lnTo>
                <a:lnTo>
                  <a:pt x="13718" y="3883"/>
                </a:lnTo>
                <a:lnTo>
                  <a:pt x="13727" y="3892"/>
                </a:lnTo>
                <a:lnTo>
                  <a:pt x="13735" y="3892"/>
                </a:lnTo>
                <a:lnTo>
                  <a:pt x="13718" y="3883"/>
                </a:lnTo>
                <a:lnTo>
                  <a:pt x="13700" y="3874"/>
                </a:lnTo>
                <a:lnTo>
                  <a:pt x="13682" y="3874"/>
                </a:lnTo>
                <a:lnTo>
                  <a:pt x="13665" y="3874"/>
                </a:lnTo>
                <a:lnTo>
                  <a:pt x="13630" y="3883"/>
                </a:lnTo>
                <a:lnTo>
                  <a:pt x="13603" y="3892"/>
                </a:lnTo>
                <a:lnTo>
                  <a:pt x="13594" y="3901"/>
                </a:lnTo>
                <a:lnTo>
                  <a:pt x="13577" y="3901"/>
                </a:lnTo>
                <a:lnTo>
                  <a:pt x="13559" y="3919"/>
                </a:lnTo>
                <a:lnTo>
                  <a:pt x="13550" y="3919"/>
                </a:lnTo>
                <a:lnTo>
                  <a:pt x="13550" y="3927"/>
                </a:lnTo>
                <a:lnTo>
                  <a:pt x="13533" y="3936"/>
                </a:lnTo>
                <a:lnTo>
                  <a:pt x="13524" y="3936"/>
                </a:lnTo>
                <a:lnTo>
                  <a:pt x="13480" y="3945"/>
                </a:lnTo>
                <a:lnTo>
                  <a:pt x="13435" y="3954"/>
                </a:lnTo>
                <a:lnTo>
                  <a:pt x="13418" y="3963"/>
                </a:lnTo>
                <a:lnTo>
                  <a:pt x="13400" y="3963"/>
                </a:lnTo>
                <a:lnTo>
                  <a:pt x="13391" y="3954"/>
                </a:lnTo>
                <a:lnTo>
                  <a:pt x="13374" y="3945"/>
                </a:lnTo>
                <a:lnTo>
                  <a:pt x="13374" y="3954"/>
                </a:lnTo>
                <a:lnTo>
                  <a:pt x="13383" y="3963"/>
                </a:lnTo>
                <a:lnTo>
                  <a:pt x="13383" y="3972"/>
                </a:lnTo>
                <a:lnTo>
                  <a:pt x="13391" y="3972"/>
                </a:lnTo>
                <a:lnTo>
                  <a:pt x="13400" y="3972"/>
                </a:lnTo>
                <a:lnTo>
                  <a:pt x="13409" y="3972"/>
                </a:lnTo>
                <a:lnTo>
                  <a:pt x="13427" y="3980"/>
                </a:lnTo>
                <a:lnTo>
                  <a:pt x="13427" y="3989"/>
                </a:lnTo>
                <a:lnTo>
                  <a:pt x="13427" y="3998"/>
                </a:lnTo>
                <a:lnTo>
                  <a:pt x="13418" y="3989"/>
                </a:lnTo>
                <a:lnTo>
                  <a:pt x="13400" y="3989"/>
                </a:lnTo>
                <a:lnTo>
                  <a:pt x="13391" y="3980"/>
                </a:lnTo>
                <a:lnTo>
                  <a:pt x="13383" y="3980"/>
                </a:lnTo>
                <a:lnTo>
                  <a:pt x="13374" y="3972"/>
                </a:lnTo>
                <a:lnTo>
                  <a:pt x="13374" y="3954"/>
                </a:lnTo>
                <a:lnTo>
                  <a:pt x="13365" y="3945"/>
                </a:lnTo>
                <a:lnTo>
                  <a:pt x="13347" y="3945"/>
                </a:lnTo>
                <a:lnTo>
                  <a:pt x="13321" y="3927"/>
                </a:lnTo>
                <a:lnTo>
                  <a:pt x="13312" y="3919"/>
                </a:lnTo>
                <a:lnTo>
                  <a:pt x="13303" y="3919"/>
                </a:lnTo>
                <a:lnTo>
                  <a:pt x="13294" y="3910"/>
                </a:lnTo>
                <a:lnTo>
                  <a:pt x="13285" y="3910"/>
                </a:lnTo>
                <a:lnTo>
                  <a:pt x="13268" y="3927"/>
                </a:lnTo>
                <a:lnTo>
                  <a:pt x="13259" y="3927"/>
                </a:lnTo>
                <a:lnTo>
                  <a:pt x="13250" y="3936"/>
                </a:lnTo>
                <a:lnTo>
                  <a:pt x="13250" y="3945"/>
                </a:lnTo>
                <a:lnTo>
                  <a:pt x="13224" y="3945"/>
                </a:lnTo>
                <a:lnTo>
                  <a:pt x="13215" y="3945"/>
                </a:lnTo>
                <a:lnTo>
                  <a:pt x="13198" y="3963"/>
                </a:lnTo>
                <a:lnTo>
                  <a:pt x="13172" y="3954"/>
                </a:lnTo>
                <a:lnTo>
                  <a:pt x="13163" y="3963"/>
                </a:lnTo>
                <a:lnTo>
                  <a:pt x="13154" y="3954"/>
                </a:lnTo>
                <a:lnTo>
                  <a:pt x="13163" y="3945"/>
                </a:lnTo>
                <a:lnTo>
                  <a:pt x="13172" y="3927"/>
                </a:lnTo>
                <a:lnTo>
                  <a:pt x="13163" y="3919"/>
                </a:lnTo>
                <a:lnTo>
                  <a:pt x="13145" y="3927"/>
                </a:lnTo>
                <a:lnTo>
                  <a:pt x="13119" y="3919"/>
                </a:lnTo>
                <a:lnTo>
                  <a:pt x="13110" y="3919"/>
                </a:lnTo>
                <a:lnTo>
                  <a:pt x="13101" y="3910"/>
                </a:lnTo>
                <a:lnTo>
                  <a:pt x="13084" y="3910"/>
                </a:lnTo>
                <a:lnTo>
                  <a:pt x="13092" y="3910"/>
                </a:lnTo>
                <a:lnTo>
                  <a:pt x="13092" y="3901"/>
                </a:lnTo>
                <a:lnTo>
                  <a:pt x="13092" y="3892"/>
                </a:lnTo>
                <a:lnTo>
                  <a:pt x="13092" y="3883"/>
                </a:lnTo>
                <a:lnTo>
                  <a:pt x="13084" y="3883"/>
                </a:lnTo>
                <a:lnTo>
                  <a:pt x="13075" y="3874"/>
                </a:lnTo>
                <a:lnTo>
                  <a:pt x="13075" y="3866"/>
                </a:lnTo>
                <a:lnTo>
                  <a:pt x="13075" y="3857"/>
                </a:lnTo>
                <a:lnTo>
                  <a:pt x="13066" y="3857"/>
                </a:lnTo>
                <a:lnTo>
                  <a:pt x="13057" y="3857"/>
                </a:lnTo>
                <a:lnTo>
                  <a:pt x="13057" y="3848"/>
                </a:lnTo>
                <a:lnTo>
                  <a:pt x="13066" y="3839"/>
                </a:lnTo>
                <a:lnTo>
                  <a:pt x="13066" y="3830"/>
                </a:lnTo>
                <a:lnTo>
                  <a:pt x="13066" y="3822"/>
                </a:lnTo>
                <a:lnTo>
                  <a:pt x="13066" y="3813"/>
                </a:lnTo>
                <a:lnTo>
                  <a:pt x="13066" y="3804"/>
                </a:lnTo>
                <a:lnTo>
                  <a:pt x="13075" y="3795"/>
                </a:lnTo>
                <a:lnTo>
                  <a:pt x="13084" y="3786"/>
                </a:lnTo>
                <a:lnTo>
                  <a:pt x="13092" y="3786"/>
                </a:lnTo>
                <a:lnTo>
                  <a:pt x="13092" y="3777"/>
                </a:lnTo>
                <a:lnTo>
                  <a:pt x="13084" y="3769"/>
                </a:lnTo>
                <a:lnTo>
                  <a:pt x="13092" y="3769"/>
                </a:lnTo>
                <a:lnTo>
                  <a:pt x="13101" y="3769"/>
                </a:lnTo>
                <a:lnTo>
                  <a:pt x="13110" y="3769"/>
                </a:lnTo>
                <a:lnTo>
                  <a:pt x="13110" y="3751"/>
                </a:lnTo>
                <a:lnTo>
                  <a:pt x="13119" y="3733"/>
                </a:lnTo>
                <a:lnTo>
                  <a:pt x="13119" y="3724"/>
                </a:lnTo>
                <a:lnTo>
                  <a:pt x="13128" y="3724"/>
                </a:lnTo>
                <a:lnTo>
                  <a:pt x="13137" y="3733"/>
                </a:lnTo>
                <a:lnTo>
                  <a:pt x="13145" y="3733"/>
                </a:lnTo>
                <a:lnTo>
                  <a:pt x="13154" y="3724"/>
                </a:lnTo>
                <a:lnTo>
                  <a:pt x="13163" y="3716"/>
                </a:lnTo>
                <a:lnTo>
                  <a:pt x="13163" y="3707"/>
                </a:lnTo>
                <a:lnTo>
                  <a:pt x="13154" y="3707"/>
                </a:lnTo>
                <a:lnTo>
                  <a:pt x="13154" y="3698"/>
                </a:lnTo>
                <a:lnTo>
                  <a:pt x="13128" y="3698"/>
                </a:lnTo>
                <a:lnTo>
                  <a:pt x="13119" y="3698"/>
                </a:lnTo>
                <a:lnTo>
                  <a:pt x="13110" y="3689"/>
                </a:lnTo>
                <a:lnTo>
                  <a:pt x="13119" y="3671"/>
                </a:lnTo>
                <a:lnTo>
                  <a:pt x="13110" y="3671"/>
                </a:lnTo>
                <a:lnTo>
                  <a:pt x="13119" y="3654"/>
                </a:lnTo>
                <a:lnTo>
                  <a:pt x="13119" y="3645"/>
                </a:lnTo>
                <a:lnTo>
                  <a:pt x="13128" y="3636"/>
                </a:lnTo>
                <a:lnTo>
                  <a:pt x="13128" y="3627"/>
                </a:lnTo>
                <a:lnTo>
                  <a:pt x="13128" y="3610"/>
                </a:lnTo>
                <a:lnTo>
                  <a:pt x="13137" y="3601"/>
                </a:lnTo>
                <a:lnTo>
                  <a:pt x="13128" y="3592"/>
                </a:lnTo>
                <a:lnTo>
                  <a:pt x="13128" y="3583"/>
                </a:lnTo>
                <a:lnTo>
                  <a:pt x="13137" y="3574"/>
                </a:lnTo>
                <a:lnTo>
                  <a:pt x="13128" y="3574"/>
                </a:lnTo>
                <a:lnTo>
                  <a:pt x="13110" y="3583"/>
                </a:lnTo>
                <a:lnTo>
                  <a:pt x="13092" y="3592"/>
                </a:lnTo>
                <a:lnTo>
                  <a:pt x="13084" y="3601"/>
                </a:lnTo>
                <a:lnTo>
                  <a:pt x="13057" y="3627"/>
                </a:lnTo>
                <a:lnTo>
                  <a:pt x="13048" y="3636"/>
                </a:lnTo>
                <a:lnTo>
                  <a:pt x="13039" y="3636"/>
                </a:lnTo>
                <a:lnTo>
                  <a:pt x="13022" y="3636"/>
                </a:lnTo>
                <a:lnTo>
                  <a:pt x="13013" y="3636"/>
                </a:lnTo>
                <a:lnTo>
                  <a:pt x="13004" y="3636"/>
                </a:lnTo>
                <a:lnTo>
                  <a:pt x="12995" y="3636"/>
                </a:lnTo>
                <a:lnTo>
                  <a:pt x="12978" y="3654"/>
                </a:lnTo>
                <a:lnTo>
                  <a:pt x="12969" y="3663"/>
                </a:lnTo>
                <a:lnTo>
                  <a:pt x="12969" y="3671"/>
                </a:lnTo>
                <a:lnTo>
                  <a:pt x="12969" y="3680"/>
                </a:lnTo>
                <a:lnTo>
                  <a:pt x="12978" y="3689"/>
                </a:lnTo>
                <a:lnTo>
                  <a:pt x="12987" y="3680"/>
                </a:lnTo>
                <a:lnTo>
                  <a:pt x="13004" y="3680"/>
                </a:lnTo>
                <a:lnTo>
                  <a:pt x="13013" y="3663"/>
                </a:lnTo>
                <a:lnTo>
                  <a:pt x="13022" y="3645"/>
                </a:lnTo>
                <a:lnTo>
                  <a:pt x="13031" y="3645"/>
                </a:lnTo>
                <a:lnTo>
                  <a:pt x="13039" y="3645"/>
                </a:lnTo>
                <a:lnTo>
                  <a:pt x="13031" y="3671"/>
                </a:lnTo>
                <a:lnTo>
                  <a:pt x="13031" y="3680"/>
                </a:lnTo>
                <a:lnTo>
                  <a:pt x="13022" y="3671"/>
                </a:lnTo>
                <a:lnTo>
                  <a:pt x="13013" y="3680"/>
                </a:lnTo>
                <a:lnTo>
                  <a:pt x="13004" y="3689"/>
                </a:lnTo>
                <a:lnTo>
                  <a:pt x="12995" y="3698"/>
                </a:lnTo>
                <a:lnTo>
                  <a:pt x="12995" y="3707"/>
                </a:lnTo>
                <a:lnTo>
                  <a:pt x="12987" y="3698"/>
                </a:lnTo>
                <a:lnTo>
                  <a:pt x="12978" y="3698"/>
                </a:lnTo>
                <a:lnTo>
                  <a:pt x="12969" y="3689"/>
                </a:lnTo>
                <a:lnTo>
                  <a:pt x="12960" y="3689"/>
                </a:lnTo>
                <a:lnTo>
                  <a:pt x="12951" y="3724"/>
                </a:lnTo>
                <a:lnTo>
                  <a:pt x="12951" y="3742"/>
                </a:lnTo>
                <a:lnTo>
                  <a:pt x="12960" y="3760"/>
                </a:lnTo>
                <a:lnTo>
                  <a:pt x="12960" y="3769"/>
                </a:lnTo>
                <a:lnTo>
                  <a:pt x="12951" y="3795"/>
                </a:lnTo>
                <a:lnTo>
                  <a:pt x="12969" y="3804"/>
                </a:lnTo>
                <a:lnTo>
                  <a:pt x="12995" y="3813"/>
                </a:lnTo>
                <a:lnTo>
                  <a:pt x="12995" y="3822"/>
                </a:lnTo>
                <a:lnTo>
                  <a:pt x="12995" y="3839"/>
                </a:lnTo>
                <a:lnTo>
                  <a:pt x="12987" y="3848"/>
                </a:lnTo>
                <a:lnTo>
                  <a:pt x="12995" y="3857"/>
                </a:lnTo>
                <a:lnTo>
                  <a:pt x="12995" y="3883"/>
                </a:lnTo>
                <a:lnTo>
                  <a:pt x="13004" y="3892"/>
                </a:lnTo>
                <a:lnTo>
                  <a:pt x="13013" y="3901"/>
                </a:lnTo>
                <a:lnTo>
                  <a:pt x="13013" y="3910"/>
                </a:lnTo>
                <a:lnTo>
                  <a:pt x="13004" y="3919"/>
                </a:lnTo>
                <a:lnTo>
                  <a:pt x="12995" y="3919"/>
                </a:lnTo>
                <a:lnTo>
                  <a:pt x="12995" y="3927"/>
                </a:lnTo>
                <a:lnTo>
                  <a:pt x="13004" y="3927"/>
                </a:lnTo>
                <a:lnTo>
                  <a:pt x="13013" y="3936"/>
                </a:lnTo>
                <a:lnTo>
                  <a:pt x="13013" y="3963"/>
                </a:lnTo>
                <a:lnTo>
                  <a:pt x="13022" y="3963"/>
                </a:lnTo>
                <a:lnTo>
                  <a:pt x="13022" y="3972"/>
                </a:lnTo>
                <a:lnTo>
                  <a:pt x="13039" y="3972"/>
                </a:lnTo>
                <a:lnTo>
                  <a:pt x="13066" y="3998"/>
                </a:lnTo>
                <a:lnTo>
                  <a:pt x="13075" y="4007"/>
                </a:lnTo>
                <a:lnTo>
                  <a:pt x="13066" y="4007"/>
                </a:lnTo>
                <a:lnTo>
                  <a:pt x="13066" y="3998"/>
                </a:lnTo>
                <a:lnTo>
                  <a:pt x="13039" y="3980"/>
                </a:lnTo>
                <a:lnTo>
                  <a:pt x="13031" y="3972"/>
                </a:lnTo>
                <a:lnTo>
                  <a:pt x="13013" y="3972"/>
                </a:lnTo>
                <a:lnTo>
                  <a:pt x="12995" y="3972"/>
                </a:lnTo>
                <a:lnTo>
                  <a:pt x="12987" y="3972"/>
                </a:lnTo>
                <a:lnTo>
                  <a:pt x="12987" y="3980"/>
                </a:lnTo>
                <a:lnTo>
                  <a:pt x="12987" y="3989"/>
                </a:lnTo>
                <a:lnTo>
                  <a:pt x="12987" y="4007"/>
                </a:lnTo>
                <a:lnTo>
                  <a:pt x="12987" y="4016"/>
                </a:lnTo>
                <a:lnTo>
                  <a:pt x="12978" y="4007"/>
                </a:lnTo>
                <a:lnTo>
                  <a:pt x="12969" y="3998"/>
                </a:lnTo>
                <a:lnTo>
                  <a:pt x="12969" y="4007"/>
                </a:lnTo>
                <a:lnTo>
                  <a:pt x="12960" y="4016"/>
                </a:lnTo>
                <a:lnTo>
                  <a:pt x="12951" y="4016"/>
                </a:lnTo>
                <a:lnTo>
                  <a:pt x="12960" y="4007"/>
                </a:lnTo>
                <a:lnTo>
                  <a:pt x="12942" y="3989"/>
                </a:lnTo>
                <a:lnTo>
                  <a:pt x="12916" y="3989"/>
                </a:lnTo>
                <a:lnTo>
                  <a:pt x="12889" y="3989"/>
                </a:lnTo>
                <a:lnTo>
                  <a:pt x="12889" y="3998"/>
                </a:lnTo>
                <a:lnTo>
                  <a:pt x="12881" y="4007"/>
                </a:lnTo>
                <a:lnTo>
                  <a:pt x="12881" y="4016"/>
                </a:lnTo>
                <a:lnTo>
                  <a:pt x="12881" y="4024"/>
                </a:lnTo>
                <a:lnTo>
                  <a:pt x="12889" y="4033"/>
                </a:lnTo>
                <a:lnTo>
                  <a:pt x="12881" y="4033"/>
                </a:lnTo>
                <a:lnTo>
                  <a:pt x="12872" y="4024"/>
                </a:lnTo>
                <a:lnTo>
                  <a:pt x="12863" y="4024"/>
                </a:lnTo>
                <a:lnTo>
                  <a:pt x="12863" y="4016"/>
                </a:lnTo>
                <a:lnTo>
                  <a:pt x="12837" y="4016"/>
                </a:lnTo>
                <a:lnTo>
                  <a:pt x="12828" y="4016"/>
                </a:lnTo>
                <a:lnTo>
                  <a:pt x="12801" y="4016"/>
                </a:lnTo>
                <a:lnTo>
                  <a:pt x="12792" y="4024"/>
                </a:lnTo>
                <a:lnTo>
                  <a:pt x="12766" y="4033"/>
                </a:lnTo>
                <a:lnTo>
                  <a:pt x="12757" y="4042"/>
                </a:lnTo>
                <a:lnTo>
                  <a:pt x="12748" y="4051"/>
                </a:lnTo>
                <a:lnTo>
                  <a:pt x="12731" y="4060"/>
                </a:lnTo>
                <a:lnTo>
                  <a:pt x="12713" y="4069"/>
                </a:lnTo>
                <a:lnTo>
                  <a:pt x="12704" y="4069"/>
                </a:lnTo>
                <a:lnTo>
                  <a:pt x="12704" y="4077"/>
                </a:lnTo>
                <a:lnTo>
                  <a:pt x="12695" y="4113"/>
                </a:lnTo>
                <a:lnTo>
                  <a:pt x="12687" y="4130"/>
                </a:lnTo>
                <a:lnTo>
                  <a:pt x="12678" y="4139"/>
                </a:lnTo>
                <a:lnTo>
                  <a:pt x="12669" y="4148"/>
                </a:lnTo>
                <a:lnTo>
                  <a:pt x="12660" y="4157"/>
                </a:lnTo>
                <a:lnTo>
                  <a:pt x="12651" y="4166"/>
                </a:lnTo>
                <a:lnTo>
                  <a:pt x="12651" y="4175"/>
                </a:lnTo>
                <a:lnTo>
                  <a:pt x="12660" y="4192"/>
                </a:lnTo>
                <a:lnTo>
                  <a:pt x="12669" y="4192"/>
                </a:lnTo>
                <a:lnTo>
                  <a:pt x="12651" y="4201"/>
                </a:lnTo>
                <a:lnTo>
                  <a:pt x="12660" y="4201"/>
                </a:lnTo>
                <a:lnTo>
                  <a:pt x="12669" y="4201"/>
                </a:lnTo>
                <a:lnTo>
                  <a:pt x="12669" y="4210"/>
                </a:lnTo>
                <a:lnTo>
                  <a:pt x="12660" y="4210"/>
                </a:lnTo>
                <a:lnTo>
                  <a:pt x="12642" y="4201"/>
                </a:lnTo>
                <a:lnTo>
                  <a:pt x="12634" y="4201"/>
                </a:lnTo>
                <a:lnTo>
                  <a:pt x="12616" y="4201"/>
                </a:lnTo>
                <a:lnTo>
                  <a:pt x="12607" y="4201"/>
                </a:lnTo>
                <a:lnTo>
                  <a:pt x="12616" y="4210"/>
                </a:lnTo>
                <a:lnTo>
                  <a:pt x="12625" y="4210"/>
                </a:lnTo>
                <a:lnTo>
                  <a:pt x="12634" y="4210"/>
                </a:lnTo>
                <a:lnTo>
                  <a:pt x="12642" y="4219"/>
                </a:lnTo>
                <a:lnTo>
                  <a:pt x="12651" y="4210"/>
                </a:lnTo>
                <a:lnTo>
                  <a:pt x="12660" y="4219"/>
                </a:lnTo>
                <a:lnTo>
                  <a:pt x="12669" y="4219"/>
                </a:lnTo>
                <a:lnTo>
                  <a:pt x="12660" y="4219"/>
                </a:lnTo>
                <a:lnTo>
                  <a:pt x="12651" y="4219"/>
                </a:lnTo>
                <a:lnTo>
                  <a:pt x="12642" y="4219"/>
                </a:lnTo>
                <a:lnTo>
                  <a:pt x="12634" y="4219"/>
                </a:lnTo>
                <a:lnTo>
                  <a:pt x="12625" y="4219"/>
                </a:lnTo>
                <a:lnTo>
                  <a:pt x="12607" y="4219"/>
                </a:lnTo>
                <a:lnTo>
                  <a:pt x="12598" y="4219"/>
                </a:lnTo>
                <a:lnTo>
                  <a:pt x="12572" y="4227"/>
                </a:lnTo>
                <a:lnTo>
                  <a:pt x="12545" y="4245"/>
                </a:lnTo>
                <a:lnTo>
                  <a:pt x="12537" y="4245"/>
                </a:lnTo>
                <a:lnTo>
                  <a:pt x="12501" y="4254"/>
                </a:lnTo>
                <a:lnTo>
                  <a:pt x="12484" y="4263"/>
                </a:lnTo>
                <a:lnTo>
                  <a:pt x="12475" y="4272"/>
                </a:lnTo>
                <a:lnTo>
                  <a:pt x="12475" y="4280"/>
                </a:lnTo>
                <a:lnTo>
                  <a:pt x="12475" y="4325"/>
                </a:lnTo>
                <a:lnTo>
                  <a:pt x="12475" y="4333"/>
                </a:lnTo>
                <a:lnTo>
                  <a:pt x="12466" y="4333"/>
                </a:lnTo>
                <a:lnTo>
                  <a:pt x="12457" y="4342"/>
                </a:lnTo>
                <a:lnTo>
                  <a:pt x="12448" y="4351"/>
                </a:lnTo>
                <a:lnTo>
                  <a:pt x="12422" y="4360"/>
                </a:lnTo>
                <a:lnTo>
                  <a:pt x="12404" y="4369"/>
                </a:lnTo>
                <a:lnTo>
                  <a:pt x="12369" y="4378"/>
                </a:lnTo>
                <a:lnTo>
                  <a:pt x="12369" y="4386"/>
                </a:lnTo>
                <a:lnTo>
                  <a:pt x="12369" y="4395"/>
                </a:lnTo>
                <a:lnTo>
                  <a:pt x="12378" y="4404"/>
                </a:lnTo>
                <a:lnTo>
                  <a:pt x="12387" y="4404"/>
                </a:lnTo>
                <a:lnTo>
                  <a:pt x="12369" y="4413"/>
                </a:lnTo>
                <a:lnTo>
                  <a:pt x="12360" y="4413"/>
                </a:lnTo>
                <a:lnTo>
                  <a:pt x="12342" y="4422"/>
                </a:lnTo>
                <a:lnTo>
                  <a:pt x="12316" y="4413"/>
                </a:lnTo>
                <a:lnTo>
                  <a:pt x="12298" y="4413"/>
                </a:lnTo>
                <a:lnTo>
                  <a:pt x="12290" y="4413"/>
                </a:lnTo>
                <a:lnTo>
                  <a:pt x="12272" y="4413"/>
                </a:lnTo>
                <a:lnTo>
                  <a:pt x="12272" y="4404"/>
                </a:lnTo>
                <a:lnTo>
                  <a:pt x="12263" y="4404"/>
                </a:lnTo>
                <a:lnTo>
                  <a:pt x="12263" y="4395"/>
                </a:lnTo>
                <a:lnTo>
                  <a:pt x="12263" y="4386"/>
                </a:lnTo>
                <a:lnTo>
                  <a:pt x="12254" y="4378"/>
                </a:lnTo>
                <a:lnTo>
                  <a:pt x="12245" y="4386"/>
                </a:lnTo>
                <a:lnTo>
                  <a:pt x="12237" y="4386"/>
                </a:lnTo>
                <a:lnTo>
                  <a:pt x="12219" y="4386"/>
                </a:lnTo>
                <a:lnTo>
                  <a:pt x="12219" y="4395"/>
                </a:lnTo>
                <a:lnTo>
                  <a:pt x="12228" y="4404"/>
                </a:lnTo>
                <a:lnTo>
                  <a:pt x="12237" y="4422"/>
                </a:lnTo>
                <a:lnTo>
                  <a:pt x="12245" y="4430"/>
                </a:lnTo>
                <a:lnTo>
                  <a:pt x="12245" y="4466"/>
                </a:lnTo>
                <a:lnTo>
                  <a:pt x="12245" y="4475"/>
                </a:lnTo>
                <a:lnTo>
                  <a:pt x="12254" y="4483"/>
                </a:lnTo>
                <a:lnTo>
                  <a:pt x="12228" y="4483"/>
                </a:lnTo>
                <a:lnTo>
                  <a:pt x="12219" y="4475"/>
                </a:lnTo>
                <a:lnTo>
                  <a:pt x="12210" y="4483"/>
                </a:lnTo>
                <a:lnTo>
                  <a:pt x="12201" y="4483"/>
                </a:lnTo>
                <a:lnTo>
                  <a:pt x="12175" y="4483"/>
                </a:lnTo>
                <a:lnTo>
                  <a:pt x="12157" y="4492"/>
                </a:lnTo>
                <a:lnTo>
                  <a:pt x="12148" y="4483"/>
                </a:lnTo>
                <a:lnTo>
                  <a:pt x="12140" y="4466"/>
                </a:lnTo>
                <a:lnTo>
                  <a:pt x="12122" y="4466"/>
                </a:lnTo>
                <a:lnTo>
                  <a:pt x="12104" y="4466"/>
                </a:lnTo>
                <a:lnTo>
                  <a:pt x="12095" y="4466"/>
                </a:lnTo>
                <a:lnTo>
                  <a:pt x="12087" y="4475"/>
                </a:lnTo>
                <a:lnTo>
                  <a:pt x="12078" y="4475"/>
                </a:lnTo>
                <a:lnTo>
                  <a:pt x="12060" y="4475"/>
                </a:lnTo>
                <a:lnTo>
                  <a:pt x="12025" y="4483"/>
                </a:lnTo>
                <a:lnTo>
                  <a:pt x="12007" y="4492"/>
                </a:lnTo>
                <a:lnTo>
                  <a:pt x="12007" y="4501"/>
                </a:lnTo>
                <a:lnTo>
                  <a:pt x="12007" y="4510"/>
                </a:lnTo>
                <a:lnTo>
                  <a:pt x="12025" y="4510"/>
                </a:lnTo>
                <a:lnTo>
                  <a:pt x="12034" y="4510"/>
                </a:lnTo>
                <a:lnTo>
                  <a:pt x="12043" y="4510"/>
                </a:lnTo>
                <a:lnTo>
                  <a:pt x="12034" y="4519"/>
                </a:lnTo>
                <a:lnTo>
                  <a:pt x="12025" y="4510"/>
                </a:lnTo>
                <a:lnTo>
                  <a:pt x="12025" y="4519"/>
                </a:lnTo>
                <a:lnTo>
                  <a:pt x="12034" y="4519"/>
                </a:lnTo>
                <a:lnTo>
                  <a:pt x="12043" y="4528"/>
                </a:lnTo>
                <a:lnTo>
                  <a:pt x="12034" y="4528"/>
                </a:lnTo>
                <a:lnTo>
                  <a:pt x="12025" y="4536"/>
                </a:lnTo>
                <a:lnTo>
                  <a:pt x="12016" y="4536"/>
                </a:lnTo>
                <a:lnTo>
                  <a:pt x="12034" y="4545"/>
                </a:lnTo>
                <a:lnTo>
                  <a:pt x="12034" y="4554"/>
                </a:lnTo>
                <a:lnTo>
                  <a:pt x="12043" y="4563"/>
                </a:lnTo>
                <a:lnTo>
                  <a:pt x="12051" y="4563"/>
                </a:lnTo>
                <a:lnTo>
                  <a:pt x="12060" y="4554"/>
                </a:lnTo>
                <a:lnTo>
                  <a:pt x="12069" y="4554"/>
                </a:lnTo>
                <a:lnTo>
                  <a:pt x="12104" y="4563"/>
                </a:lnTo>
                <a:lnTo>
                  <a:pt x="12104" y="4572"/>
                </a:lnTo>
                <a:lnTo>
                  <a:pt x="12113" y="4572"/>
                </a:lnTo>
                <a:lnTo>
                  <a:pt x="12122" y="4572"/>
                </a:lnTo>
                <a:lnTo>
                  <a:pt x="12131" y="4581"/>
                </a:lnTo>
                <a:lnTo>
                  <a:pt x="12140" y="4581"/>
                </a:lnTo>
                <a:lnTo>
                  <a:pt x="12148" y="4581"/>
                </a:lnTo>
                <a:lnTo>
                  <a:pt x="12157" y="4581"/>
                </a:lnTo>
                <a:lnTo>
                  <a:pt x="12148" y="4589"/>
                </a:lnTo>
                <a:lnTo>
                  <a:pt x="12157" y="4589"/>
                </a:lnTo>
                <a:lnTo>
                  <a:pt x="12166" y="4589"/>
                </a:lnTo>
                <a:lnTo>
                  <a:pt x="12175" y="4589"/>
                </a:lnTo>
                <a:lnTo>
                  <a:pt x="12184" y="4589"/>
                </a:lnTo>
                <a:lnTo>
                  <a:pt x="12175" y="4598"/>
                </a:lnTo>
                <a:lnTo>
                  <a:pt x="12175" y="4607"/>
                </a:lnTo>
                <a:lnTo>
                  <a:pt x="12184" y="4607"/>
                </a:lnTo>
                <a:lnTo>
                  <a:pt x="12210" y="4607"/>
                </a:lnTo>
                <a:lnTo>
                  <a:pt x="12228" y="4616"/>
                </a:lnTo>
                <a:lnTo>
                  <a:pt x="12219" y="4607"/>
                </a:lnTo>
                <a:lnTo>
                  <a:pt x="12210" y="4607"/>
                </a:lnTo>
                <a:lnTo>
                  <a:pt x="12201" y="4607"/>
                </a:lnTo>
                <a:lnTo>
                  <a:pt x="12201" y="4616"/>
                </a:lnTo>
                <a:lnTo>
                  <a:pt x="12193" y="4616"/>
                </a:lnTo>
                <a:lnTo>
                  <a:pt x="12201" y="4625"/>
                </a:lnTo>
                <a:lnTo>
                  <a:pt x="12210" y="4633"/>
                </a:lnTo>
                <a:lnTo>
                  <a:pt x="12201" y="4642"/>
                </a:lnTo>
                <a:lnTo>
                  <a:pt x="12201" y="4651"/>
                </a:lnTo>
                <a:lnTo>
                  <a:pt x="12210" y="4651"/>
                </a:lnTo>
                <a:lnTo>
                  <a:pt x="12219" y="4660"/>
                </a:lnTo>
                <a:lnTo>
                  <a:pt x="12228" y="4678"/>
                </a:lnTo>
                <a:lnTo>
                  <a:pt x="12254" y="4695"/>
                </a:lnTo>
                <a:lnTo>
                  <a:pt x="12263" y="4695"/>
                </a:lnTo>
                <a:lnTo>
                  <a:pt x="12272" y="4695"/>
                </a:lnTo>
                <a:lnTo>
                  <a:pt x="12272" y="4704"/>
                </a:lnTo>
                <a:lnTo>
                  <a:pt x="12281" y="4731"/>
                </a:lnTo>
                <a:lnTo>
                  <a:pt x="12281" y="4748"/>
                </a:lnTo>
                <a:lnTo>
                  <a:pt x="12272" y="4748"/>
                </a:lnTo>
                <a:lnTo>
                  <a:pt x="12272" y="4757"/>
                </a:lnTo>
                <a:lnTo>
                  <a:pt x="12290" y="4766"/>
                </a:lnTo>
                <a:lnTo>
                  <a:pt x="12298" y="4775"/>
                </a:lnTo>
                <a:lnTo>
                  <a:pt x="12307" y="4784"/>
                </a:lnTo>
                <a:lnTo>
                  <a:pt x="12307" y="4810"/>
                </a:lnTo>
                <a:lnTo>
                  <a:pt x="12316" y="4810"/>
                </a:lnTo>
                <a:lnTo>
                  <a:pt x="12316" y="4819"/>
                </a:lnTo>
                <a:lnTo>
                  <a:pt x="12307" y="4810"/>
                </a:lnTo>
                <a:lnTo>
                  <a:pt x="12298" y="4792"/>
                </a:lnTo>
                <a:lnTo>
                  <a:pt x="12298" y="4784"/>
                </a:lnTo>
                <a:lnTo>
                  <a:pt x="12290" y="4775"/>
                </a:lnTo>
                <a:lnTo>
                  <a:pt x="12281" y="4766"/>
                </a:lnTo>
                <a:lnTo>
                  <a:pt x="12272" y="4784"/>
                </a:lnTo>
                <a:lnTo>
                  <a:pt x="12272" y="4801"/>
                </a:lnTo>
                <a:lnTo>
                  <a:pt x="12263" y="4845"/>
                </a:lnTo>
                <a:lnTo>
                  <a:pt x="12272" y="4845"/>
                </a:lnTo>
                <a:lnTo>
                  <a:pt x="12272" y="4836"/>
                </a:lnTo>
                <a:lnTo>
                  <a:pt x="12281" y="4845"/>
                </a:lnTo>
                <a:lnTo>
                  <a:pt x="12272" y="4845"/>
                </a:lnTo>
                <a:lnTo>
                  <a:pt x="12263" y="4854"/>
                </a:lnTo>
                <a:lnTo>
                  <a:pt x="12263" y="4907"/>
                </a:lnTo>
                <a:lnTo>
                  <a:pt x="12245" y="4951"/>
                </a:lnTo>
                <a:lnTo>
                  <a:pt x="12237" y="4960"/>
                </a:lnTo>
                <a:lnTo>
                  <a:pt x="12228" y="4960"/>
                </a:lnTo>
                <a:lnTo>
                  <a:pt x="12219" y="4960"/>
                </a:lnTo>
                <a:lnTo>
                  <a:pt x="12210" y="4969"/>
                </a:lnTo>
                <a:lnTo>
                  <a:pt x="12193" y="4969"/>
                </a:lnTo>
                <a:lnTo>
                  <a:pt x="12184" y="4969"/>
                </a:lnTo>
                <a:lnTo>
                  <a:pt x="12166" y="4960"/>
                </a:lnTo>
                <a:lnTo>
                  <a:pt x="12148" y="4960"/>
                </a:lnTo>
                <a:lnTo>
                  <a:pt x="12140" y="4960"/>
                </a:lnTo>
                <a:lnTo>
                  <a:pt x="12131" y="4969"/>
                </a:lnTo>
                <a:lnTo>
                  <a:pt x="12104" y="4960"/>
                </a:lnTo>
                <a:lnTo>
                  <a:pt x="12095" y="4951"/>
                </a:lnTo>
                <a:lnTo>
                  <a:pt x="12078" y="4951"/>
                </a:lnTo>
                <a:lnTo>
                  <a:pt x="12069" y="4951"/>
                </a:lnTo>
                <a:lnTo>
                  <a:pt x="12060" y="4960"/>
                </a:lnTo>
                <a:lnTo>
                  <a:pt x="12043" y="4960"/>
                </a:lnTo>
                <a:lnTo>
                  <a:pt x="12025" y="4960"/>
                </a:lnTo>
                <a:lnTo>
                  <a:pt x="11981" y="4951"/>
                </a:lnTo>
                <a:lnTo>
                  <a:pt x="11963" y="4951"/>
                </a:lnTo>
                <a:lnTo>
                  <a:pt x="11945" y="4942"/>
                </a:lnTo>
                <a:lnTo>
                  <a:pt x="11928" y="4942"/>
                </a:lnTo>
                <a:lnTo>
                  <a:pt x="11910" y="4942"/>
                </a:lnTo>
                <a:lnTo>
                  <a:pt x="11901" y="4942"/>
                </a:lnTo>
                <a:lnTo>
                  <a:pt x="11884" y="4942"/>
                </a:lnTo>
                <a:lnTo>
                  <a:pt x="11875" y="4942"/>
                </a:lnTo>
                <a:lnTo>
                  <a:pt x="11848" y="4942"/>
                </a:lnTo>
                <a:lnTo>
                  <a:pt x="11840" y="4951"/>
                </a:lnTo>
                <a:lnTo>
                  <a:pt x="11822" y="4942"/>
                </a:lnTo>
                <a:lnTo>
                  <a:pt x="11813" y="4934"/>
                </a:lnTo>
                <a:lnTo>
                  <a:pt x="11804" y="4934"/>
                </a:lnTo>
                <a:lnTo>
                  <a:pt x="11796" y="4934"/>
                </a:lnTo>
                <a:lnTo>
                  <a:pt x="11778" y="4934"/>
                </a:lnTo>
                <a:lnTo>
                  <a:pt x="11769" y="4934"/>
                </a:lnTo>
                <a:lnTo>
                  <a:pt x="11760" y="4942"/>
                </a:lnTo>
                <a:lnTo>
                  <a:pt x="11751" y="4942"/>
                </a:lnTo>
                <a:lnTo>
                  <a:pt x="11751" y="4951"/>
                </a:lnTo>
                <a:lnTo>
                  <a:pt x="11751" y="4960"/>
                </a:lnTo>
                <a:lnTo>
                  <a:pt x="11743" y="4960"/>
                </a:lnTo>
                <a:lnTo>
                  <a:pt x="11734" y="4969"/>
                </a:lnTo>
                <a:lnTo>
                  <a:pt x="11725" y="4969"/>
                </a:lnTo>
                <a:lnTo>
                  <a:pt x="11707" y="4969"/>
                </a:lnTo>
                <a:lnTo>
                  <a:pt x="11698" y="4978"/>
                </a:lnTo>
                <a:lnTo>
                  <a:pt x="11690" y="4978"/>
                </a:lnTo>
                <a:lnTo>
                  <a:pt x="11681" y="4986"/>
                </a:lnTo>
                <a:lnTo>
                  <a:pt x="11681" y="4995"/>
                </a:lnTo>
                <a:lnTo>
                  <a:pt x="11681" y="5004"/>
                </a:lnTo>
                <a:lnTo>
                  <a:pt x="11690" y="5013"/>
                </a:lnTo>
                <a:lnTo>
                  <a:pt x="11698" y="5013"/>
                </a:lnTo>
                <a:lnTo>
                  <a:pt x="11698" y="5022"/>
                </a:lnTo>
                <a:lnTo>
                  <a:pt x="11690" y="5031"/>
                </a:lnTo>
                <a:lnTo>
                  <a:pt x="11698" y="5031"/>
                </a:lnTo>
                <a:lnTo>
                  <a:pt x="11707" y="5031"/>
                </a:lnTo>
                <a:lnTo>
                  <a:pt x="11707" y="5039"/>
                </a:lnTo>
                <a:lnTo>
                  <a:pt x="11707" y="5048"/>
                </a:lnTo>
                <a:lnTo>
                  <a:pt x="11716" y="5048"/>
                </a:lnTo>
                <a:lnTo>
                  <a:pt x="11716" y="5057"/>
                </a:lnTo>
                <a:lnTo>
                  <a:pt x="11707" y="5057"/>
                </a:lnTo>
                <a:lnTo>
                  <a:pt x="11716" y="5057"/>
                </a:lnTo>
                <a:lnTo>
                  <a:pt x="11716" y="5066"/>
                </a:lnTo>
                <a:lnTo>
                  <a:pt x="11707" y="5075"/>
                </a:lnTo>
                <a:lnTo>
                  <a:pt x="11707" y="5092"/>
                </a:lnTo>
                <a:lnTo>
                  <a:pt x="11716" y="5092"/>
                </a:lnTo>
                <a:lnTo>
                  <a:pt x="11707" y="5101"/>
                </a:lnTo>
                <a:lnTo>
                  <a:pt x="11707" y="5110"/>
                </a:lnTo>
                <a:lnTo>
                  <a:pt x="11716" y="5110"/>
                </a:lnTo>
                <a:lnTo>
                  <a:pt x="11707" y="5119"/>
                </a:lnTo>
                <a:lnTo>
                  <a:pt x="11707" y="5128"/>
                </a:lnTo>
                <a:lnTo>
                  <a:pt x="11716" y="5145"/>
                </a:lnTo>
                <a:lnTo>
                  <a:pt x="11716" y="5163"/>
                </a:lnTo>
                <a:lnTo>
                  <a:pt x="11725" y="5163"/>
                </a:lnTo>
                <a:lnTo>
                  <a:pt x="11725" y="5172"/>
                </a:lnTo>
                <a:lnTo>
                  <a:pt x="11716" y="5181"/>
                </a:lnTo>
                <a:lnTo>
                  <a:pt x="11716" y="5198"/>
                </a:lnTo>
                <a:lnTo>
                  <a:pt x="11716" y="5207"/>
                </a:lnTo>
                <a:lnTo>
                  <a:pt x="11707" y="5242"/>
                </a:lnTo>
                <a:lnTo>
                  <a:pt x="11707" y="5251"/>
                </a:lnTo>
                <a:lnTo>
                  <a:pt x="11698" y="5278"/>
                </a:lnTo>
                <a:lnTo>
                  <a:pt x="11690" y="5304"/>
                </a:lnTo>
                <a:lnTo>
                  <a:pt x="11681" y="5313"/>
                </a:lnTo>
                <a:lnTo>
                  <a:pt x="11672" y="5313"/>
                </a:lnTo>
                <a:lnTo>
                  <a:pt x="11672" y="5322"/>
                </a:lnTo>
                <a:lnTo>
                  <a:pt x="11663" y="5340"/>
                </a:lnTo>
                <a:lnTo>
                  <a:pt x="11663" y="5348"/>
                </a:lnTo>
                <a:lnTo>
                  <a:pt x="11663" y="5357"/>
                </a:lnTo>
                <a:lnTo>
                  <a:pt x="11663" y="5366"/>
                </a:lnTo>
                <a:lnTo>
                  <a:pt x="11663" y="5375"/>
                </a:lnTo>
                <a:lnTo>
                  <a:pt x="11672" y="5375"/>
                </a:lnTo>
                <a:lnTo>
                  <a:pt x="11681" y="5375"/>
                </a:lnTo>
                <a:lnTo>
                  <a:pt x="11690" y="5366"/>
                </a:lnTo>
                <a:lnTo>
                  <a:pt x="11690" y="5357"/>
                </a:lnTo>
                <a:lnTo>
                  <a:pt x="11698" y="5348"/>
                </a:lnTo>
                <a:lnTo>
                  <a:pt x="11707" y="5340"/>
                </a:lnTo>
                <a:lnTo>
                  <a:pt x="11698" y="5348"/>
                </a:lnTo>
                <a:lnTo>
                  <a:pt x="11698" y="5357"/>
                </a:lnTo>
                <a:lnTo>
                  <a:pt x="11698" y="5366"/>
                </a:lnTo>
                <a:lnTo>
                  <a:pt x="11690" y="5375"/>
                </a:lnTo>
                <a:lnTo>
                  <a:pt x="11681" y="5375"/>
                </a:lnTo>
                <a:lnTo>
                  <a:pt x="11681" y="5384"/>
                </a:lnTo>
                <a:lnTo>
                  <a:pt x="11681" y="5392"/>
                </a:lnTo>
                <a:lnTo>
                  <a:pt x="11690" y="5392"/>
                </a:lnTo>
                <a:lnTo>
                  <a:pt x="11698" y="5392"/>
                </a:lnTo>
                <a:lnTo>
                  <a:pt x="11707" y="5392"/>
                </a:lnTo>
                <a:lnTo>
                  <a:pt x="11716" y="5392"/>
                </a:lnTo>
                <a:lnTo>
                  <a:pt x="11725" y="5392"/>
                </a:lnTo>
                <a:lnTo>
                  <a:pt x="11707" y="5392"/>
                </a:lnTo>
                <a:lnTo>
                  <a:pt x="11707" y="5410"/>
                </a:lnTo>
                <a:lnTo>
                  <a:pt x="11707" y="5419"/>
                </a:lnTo>
                <a:lnTo>
                  <a:pt x="11707" y="5437"/>
                </a:lnTo>
                <a:lnTo>
                  <a:pt x="11707" y="5445"/>
                </a:lnTo>
                <a:lnTo>
                  <a:pt x="11707" y="5454"/>
                </a:lnTo>
                <a:lnTo>
                  <a:pt x="11707" y="5463"/>
                </a:lnTo>
                <a:lnTo>
                  <a:pt x="11707" y="5481"/>
                </a:lnTo>
                <a:lnTo>
                  <a:pt x="11698" y="5507"/>
                </a:lnTo>
                <a:lnTo>
                  <a:pt x="11698" y="5516"/>
                </a:lnTo>
                <a:lnTo>
                  <a:pt x="11707" y="5507"/>
                </a:lnTo>
                <a:lnTo>
                  <a:pt x="11716" y="5507"/>
                </a:lnTo>
                <a:lnTo>
                  <a:pt x="11725" y="5507"/>
                </a:lnTo>
                <a:lnTo>
                  <a:pt x="11734" y="5507"/>
                </a:lnTo>
                <a:lnTo>
                  <a:pt x="11760" y="5507"/>
                </a:lnTo>
                <a:lnTo>
                  <a:pt x="11778" y="5516"/>
                </a:lnTo>
                <a:lnTo>
                  <a:pt x="11804" y="5507"/>
                </a:lnTo>
                <a:lnTo>
                  <a:pt x="11813" y="5498"/>
                </a:lnTo>
                <a:lnTo>
                  <a:pt x="11831" y="5498"/>
                </a:lnTo>
                <a:lnTo>
                  <a:pt x="11848" y="5498"/>
                </a:lnTo>
                <a:lnTo>
                  <a:pt x="11857" y="5490"/>
                </a:lnTo>
                <a:lnTo>
                  <a:pt x="11857" y="5498"/>
                </a:lnTo>
                <a:lnTo>
                  <a:pt x="11848" y="5498"/>
                </a:lnTo>
                <a:lnTo>
                  <a:pt x="11884" y="5525"/>
                </a:lnTo>
                <a:lnTo>
                  <a:pt x="11884" y="5534"/>
                </a:lnTo>
                <a:lnTo>
                  <a:pt x="11893" y="5525"/>
                </a:lnTo>
                <a:lnTo>
                  <a:pt x="11901" y="5525"/>
                </a:lnTo>
                <a:lnTo>
                  <a:pt x="11893" y="5534"/>
                </a:lnTo>
                <a:lnTo>
                  <a:pt x="11884" y="5543"/>
                </a:lnTo>
                <a:lnTo>
                  <a:pt x="11893" y="5551"/>
                </a:lnTo>
                <a:lnTo>
                  <a:pt x="11901" y="5551"/>
                </a:lnTo>
                <a:lnTo>
                  <a:pt x="11901" y="5560"/>
                </a:lnTo>
                <a:lnTo>
                  <a:pt x="11901" y="5569"/>
                </a:lnTo>
                <a:lnTo>
                  <a:pt x="11910" y="5587"/>
                </a:lnTo>
                <a:lnTo>
                  <a:pt x="11919" y="5587"/>
                </a:lnTo>
                <a:lnTo>
                  <a:pt x="11928" y="5595"/>
                </a:lnTo>
                <a:lnTo>
                  <a:pt x="11945" y="5595"/>
                </a:lnTo>
                <a:lnTo>
                  <a:pt x="11954" y="5595"/>
                </a:lnTo>
                <a:lnTo>
                  <a:pt x="11954" y="5587"/>
                </a:lnTo>
                <a:lnTo>
                  <a:pt x="11963" y="5587"/>
                </a:lnTo>
                <a:lnTo>
                  <a:pt x="11963" y="5578"/>
                </a:lnTo>
                <a:lnTo>
                  <a:pt x="11972" y="5569"/>
                </a:lnTo>
                <a:lnTo>
                  <a:pt x="11981" y="5569"/>
                </a:lnTo>
                <a:lnTo>
                  <a:pt x="11998" y="5560"/>
                </a:lnTo>
                <a:lnTo>
                  <a:pt x="12016" y="5560"/>
                </a:lnTo>
                <a:lnTo>
                  <a:pt x="12025" y="5551"/>
                </a:lnTo>
                <a:lnTo>
                  <a:pt x="12034" y="5543"/>
                </a:lnTo>
                <a:lnTo>
                  <a:pt x="12078" y="5534"/>
                </a:lnTo>
                <a:lnTo>
                  <a:pt x="12095" y="5543"/>
                </a:lnTo>
                <a:lnTo>
                  <a:pt x="12104" y="5543"/>
                </a:lnTo>
                <a:lnTo>
                  <a:pt x="12122" y="5534"/>
                </a:lnTo>
                <a:lnTo>
                  <a:pt x="12148" y="5543"/>
                </a:lnTo>
                <a:lnTo>
                  <a:pt x="12157" y="5543"/>
                </a:lnTo>
                <a:lnTo>
                  <a:pt x="12166" y="5534"/>
                </a:lnTo>
                <a:lnTo>
                  <a:pt x="12175" y="5534"/>
                </a:lnTo>
                <a:lnTo>
                  <a:pt x="12193" y="5534"/>
                </a:lnTo>
                <a:lnTo>
                  <a:pt x="12201" y="5543"/>
                </a:lnTo>
                <a:lnTo>
                  <a:pt x="12201" y="5534"/>
                </a:lnTo>
                <a:lnTo>
                  <a:pt x="12219" y="5525"/>
                </a:lnTo>
                <a:lnTo>
                  <a:pt x="12228" y="5498"/>
                </a:lnTo>
                <a:lnTo>
                  <a:pt x="12237" y="5481"/>
                </a:lnTo>
                <a:lnTo>
                  <a:pt x="12263" y="5472"/>
                </a:lnTo>
                <a:lnTo>
                  <a:pt x="12290" y="5472"/>
                </a:lnTo>
                <a:lnTo>
                  <a:pt x="12298" y="5472"/>
                </a:lnTo>
                <a:lnTo>
                  <a:pt x="12298" y="5463"/>
                </a:lnTo>
                <a:lnTo>
                  <a:pt x="12307" y="5463"/>
                </a:lnTo>
                <a:lnTo>
                  <a:pt x="12298" y="5454"/>
                </a:lnTo>
                <a:lnTo>
                  <a:pt x="12298" y="5445"/>
                </a:lnTo>
                <a:lnTo>
                  <a:pt x="12307" y="5445"/>
                </a:lnTo>
                <a:lnTo>
                  <a:pt x="12307" y="5437"/>
                </a:lnTo>
                <a:lnTo>
                  <a:pt x="12307" y="5419"/>
                </a:lnTo>
                <a:lnTo>
                  <a:pt x="12316" y="5419"/>
                </a:lnTo>
                <a:lnTo>
                  <a:pt x="12316" y="5401"/>
                </a:lnTo>
                <a:lnTo>
                  <a:pt x="12334" y="5392"/>
                </a:lnTo>
                <a:lnTo>
                  <a:pt x="12351" y="5384"/>
                </a:lnTo>
                <a:lnTo>
                  <a:pt x="12369" y="5375"/>
                </a:lnTo>
                <a:lnTo>
                  <a:pt x="12369" y="5366"/>
                </a:lnTo>
                <a:lnTo>
                  <a:pt x="12351" y="5357"/>
                </a:lnTo>
                <a:lnTo>
                  <a:pt x="12351" y="5348"/>
                </a:lnTo>
                <a:lnTo>
                  <a:pt x="12342" y="5340"/>
                </a:lnTo>
                <a:lnTo>
                  <a:pt x="12334" y="5313"/>
                </a:lnTo>
                <a:lnTo>
                  <a:pt x="12334" y="5304"/>
                </a:lnTo>
                <a:lnTo>
                  <a:pt x="12351" y="5269"/>
                </a:lnTo>
                <a:lnTo>
                  <a:pt x="12360" y="5260"/>
                </a:lnTo>
                <a:lnTo>
                  <a:pt x="12369" y="5251"/>
                </a:lnTo>
                <a:lnTo>
                  <a:pt x="12387" y="5234"/>
                </a:lnTo>
                <a:lnTo>
                  <a:pt x="12404" y="5207"/>
                </a:lnTo>
                <a:lnTo>
                  <a:pt x="12413" y="5207"/>
                </a:lnTo>
                <a:lnTo>
                  <a:pt x="12422" y="5198"/>
                </a:lnTo>
                <a:lnTo>
                  <a:pt x="12413" y="5189"/>
                </a:lnTo>
                <a:lnTo>
                  <a:pt x="12422" y="5181"/>
                </a:lnTo>
                <a:lnTo>
                  <a:pt x="12431" y="5172"/>
                </a:lnTo>
                <a:lnTo>
                  <a:pt x="12448" y="5163"/>
                </a:lnTo>
                <a:lnTo>
                  <a:pt x="12475" y="5154"/>
                </a:lnTo>
                <a:lnTo>
                  <a:pt x="12510" y="5145"/>
                </a:lnTo>
                <a:lnTo>
                  <a:pt x="12519" y="5145"/>
                </a:lnTo>
                <a:lnTo>
                  <a:pt x="12528" y="5137"/>
                </a:lnTo>
                <a:lnTo>
                  <a:pt x="12581" y="5110"/>
                </a:lnTo>
                <a:lnTo>
                  <a:pt x="12590" y="5101"/>
                </a:lnTo>
                <a:lnTo>
                  <a:pt x="12598" y="5092"/>
                </a:lnTo>
                <a:lnTo>
                  <a:pt x="12598" y="5084"/>
                </a:lnTo>
                <a:lnTo>
                  <a:pt x="12598" y="5075"/>
                </a:lnTo>
                <a:lnTo>
                  <a:pt x="12590" y="5075"/>
                </a:lnTo>
                <a:lnTo>
                  <a:pt x="12590" y="5066"/>
                </a:lnTo>
                <a:lnTo>
                  <a:pt x="12598" y="5066"/>
                </a:lnTo>
                <a:lnTo>
                  <a:pt x="12598" y="5057"/>
                </a:lnTo>
                <a:lnTo>
                  <a:pt x="12590" y="5048"/>
                </a:lnTo>
                <a:lnTo>
                  <a:pt x="12581" y="5031"/>
                </a:lnTo>
                <a:lnTo>
                  <a:pt x="12581" y="5013"/>
                </a:lnTo>
                <a:lnTo>
                  <a:pt x="12581" y="5004"/>
                </a:lnTo>
                <a:lnTo>
                  <a:pt x="12590" y="4986"/>
                </a:lnTo>
                <a:lnTo>
                  <a:pt x="12598" y="4978"/>
                </a:lnTo>
                <a:lnTo>
                  <a:pt x="12634" y="4960"/>
                </a:lnTo>
                <a:lnTo>
                  <a:pt x="12642" y="4951"/>
                </a:lnTo>
                <a:lnTo>
                  <a:pt x="12660" y="4942"/>
                </a:lnTo>
                <a:lnTo>
                  <a:pt x="12660" y="4951"/>
                </a:lnTo>
                <a:lnTo>
                  <a:pt x="12669" y="4951"/>
                </a:lnTo>
                <a:lnTo>
                  <a:pt x="12678" y="4960"/>
                </a:lnTo>
                <a:lnTo>
                  <a:pt x="12695" y="4960"/>
                </a:lnTo>
                <a:lnTo>
                  <a:pt x="12704" y="4969"/>
                </a:lnTo>
                <a:lnTo>
                  <a:pt x="12713" y="4960"/>
                </a:lnTo>
                <a:lnTo>
                  <a:pt x="12722" y="4960"/>
                </a:lnTo>
                <a:lnTo>
                  <a:pt x="12731" y="4960"/>
                </a:lnTo>
                <a:lnTo>
                  <a:pt x="12731" y="4969"/>
                </a:lnTo>
                <a:lnTo>
                  <a:pt x="12740" y="4969"/>
                </a:lnTo>
                <a:lnTo>
                  <a:pt x="12748" y="4969"/>
                </a:lnTo>
                <a:lnTo>
                  <a:pt x="12757" y="4978"/>
                </a:lnTo>
                <a:lnTo>
                  <a:pt x="12775" y="4986"/>
                </a:lnTo>
                <a:lnTo>
                  <a:pt x="12784" y="4986"/>
                </a:lnTo>
                <a:lnTo>
                  <a:pt x="12801" y="4986"/>
                </a:lnTo>
                <a:lnTo>
                  <a:pt x="12810" y="4995"/>
                </a:lnTo>
                <a:lnTo>
                  <a:pt x="12819" y="4986"/>
                </a:lnTo>
                <a:lnTo>
                  <a:pt x="12837" y="4986"/>
                </a:lnTo>
                <a:lnTo>
                  <a:pt x="12837" y="4978"/>
                </a:lnTo>
                <a:lnTo>
                  <a:pt x="12845" y="4978"/>
                </a:lnTo>
                <a:lnTo>
                  <a:pt x="12845" y="4969"/>
                </a:lnTo>
                <a:lnTo>
                  <a:pt x="12854" y="4969"/>
                </a:lnTo>
                <a:lnTo>
                  <a:pt x="12863" y="4960"/>
                </a:lnTo>
                <a:lnTo>
                  <a:pt x="12889" y="4942"/>
                </a:lnTo>
                <a:lnTo>
                  <a:pt x="12889" y="4934"/>
                </a:lnTo>
                <a:lnTo>
                  <a:pt x="12907" y="4934"/>
                </a:lnTo>
                <a:lnTo>
                  <a:pt x="12925" y="4925"/>
                </a:lnTo>
                <a:lnTo>
                  <a:pt x="12942" y="4916"/>
                </a:lnTo>
                <a:lnTo>
                  <a:pt x="12951" y="4916"/>
                </a:lnTo>
                <a:lnTo>
                  <a:pt x="12969" y="4898"/>
                </a:lnTo>
                <a:lnTo>
                  <a:pt x="12987" y="4881"/>
                </a:lnTo>
                <a:lnTo>
                  <a:pt x="13004" y="4872"/>
                </a:lnTo>
                <a:lnTo>
                  <a:pt x="13013" y="4872"/>
                </a:lnTo>
                <a:lnTo>
                  <a:pt x="13031" y="4881"/>
                </a:lnTo>
                <a:lnTo>
                  <a:pt x="13039" y="4881"/>
                </a:lnTo>
                <a:lnTo>
                  <a:pt x="13075" y="4898"/>
                </a:lnTo>
                <a:lnTo>
                  <a:pt x="13092" y="4907"/>
                </a:lnTo>
                <a:lnTo>
                  <a:pt x="13110" y="4916"/>
                </a:lnTo>
                <a:lnTo>
                  <a:pt x="13110" y="4925"/>
                </a:lnTo>
                <a:lnTo>
                  <a:pt x="13119" y="4951"/>
                </a:lnTo>
                <a:lnTo>
                  <a:pt x="13128" y="4969"/>
                </a:lnTo>
                <a:lnTo>
                  <a:pt x="13128" y="4978"/>
                </a:lnTo>
                <a:lnTo>
                  <a:pt x="13128" y="4986"/>
                </a:lnTo>
                <a:lnTo>
                  <a:pt x="13128" y="4995"/>
                </a:lnTo>
                <a:lnTo>
                  <a:pt x="13128" y="5004"/>
                </a:lnTo>
                <a:lnTo>
                  <a:pt x="13137" y="5004"/>
                </a:lnTo>
                <a:lnTo>
                  <a:pt x="13145" y="5004"/>
                </a:lnTo>
                <a:lnTo>
                  <a:pt x="13145" y="5013"/>
                </a:lnTo>
                <a:lnTo>
                  <a:pt x="13154" y="5013"/>
                </a:lnTo>
                <a:lnTo>
                  <a:pt x="13163" y="5022"/>
                </a:lnTo>
                <a:lnTo>
                  <a:pt x="13181" y="5039"/>
                </a:lnTo>
                <a:lnTo>
                  <a:pt x="13181" y="5048"/>
                </a:lnTo>
                <a:lnTo>
                  <a:pt x="13172" y="5048"/>
                </a:lnTo>
                <a:lnTo>
                  <a:pt x="13181" y="5048"/>
                </a:lnTo>
                <a:lnTo>
                  <a:pt x="13189" y="5048"/>
                </a:lnTo>
                <a:lnTo>
                  <a:pt x="13207" y="5057"/>
                </a:lnTo>
                <a:lnTo>
                  <a:pt x="13215" y="5057"/>
                </a:lnTo>
                <a:lnTo>
                  <a:pt x="13224" y="5084"/>
                </a:lnTo>
                <a:lnTo>
                  <a:pt x="13241" y="5092"/>
                </a:lnTo>
                <a:lnTo>
                  <a:pt x="13250" y="5101"/>
                </a:lnTo>
                <a:lnTo>
                  <a:pt x="13285" y="5137"/>
                </a:lnTo>
                <a:lnTo>
                  <a:pt x="13303" y="5137"/>
                </a:lnTo>
                <a:lnTo>
                  <a:pt x="13312" y="5145"/>
                </a:lnTo>
                <a:lnTo>
                  <a:pt x="13312" y="5154"/>
                </a:lnTo>
                <a:lnTo>
                  <a:pt x="13321" y="5154"/>
                </a:lnTo>
                <a:lnTo>
                  <a:pt x="13330" y="5154"/>
                </a:lnTo>
                <a:lnTo>
                  <a:pt x="13330" y="5145"/>
                </a:lnTo>
                <a:lnTo>
                  <a:pt x="13338" y="5154"/>
                </a:lnTo>
                <a:lnTo>
                  <a:pt x="13356" y="5154"/>
                </a:lnTo>
                <a:lnTo>
                  <a:pt x="13365" y="5154"/>
                </a:lnTo>
                <a:lnTo>
                  <a:pt x="13374" y="5163"/>
                </a:lnTo>
                <a:lnTo>
                  <a:pt x="13391" y="5189"/>
                </a:lnTo>
                <a:lnTo>
                  <a:pt x="13400" y="5189"/>
                </a:lnTo>
                <a:lnTo>
                  <a:pt x="13409" y="5189"/>
                </a:lnTo>
                <a:lnTo>
                  <a:pt x="13418" y="5198"/>
                </a:lnTo>
                <a:lnTo>
                  <a:pt x="13409" y="5207"/>
                </a:lnTo>
                <a:lnTo>
                  <a:pt x="13418" y="5207"/>
                </a:lnTo>
                <a:lnTo>
                  <a:pt x="13427" y="5207"/>
                </a:lnTo>
                <a:lnTo>
                  <a:pt x="13444" y="5207"/>
                </a:lnTo>
                <a:lnTo>
                  <a:pt x="13453" y="5216"/>
                </a:lnTo>
                <a:lnTo>
                  <a:pt x="13453" y="5225"/>
                </a:lnTo>
                <a:lnTo>
                  <a:pt x="13462" y="5225"/>
                </a:lnTo>
                <a:lnTo>
                  <a:pt x="13453" y="5234"/>
                </a:lnTo>
                <a:lnTo>
                  <a:pt x="13453" y="5242"/>
                </a:lnTo>
                <a:lnTo>
                  <a:pt x="13480" y="5251"/>
                </a:lnTo>
                <a:lnTo>
                  <a:pt x="13488" y="5260"/>
                </a:lnTo>
                <a:lnTo>
                  <a:pt x="13506" y="5260"/>
                </a:lnTo>
                <a:lnTo>
                  <a:pt x="13515" y="5269"/>
                </a:lnTo>
                <a:lnTo>
                  <a:pt x="13524" y="5295"/>
                </a:lnTo>
                <a:lnTo>
                  <a:pt x="13533" y="5313"/>
                </a:lnTo>
                <a:lnTo>
                  <a:pt x="13541" y="5340"/>
                </a:lnTo>
                <a:lnTo>
                  <a:pt x="13541" y="5348"/>
                </a:lnTo>
                <a:lnTo>
                  <a:pt x="13550" y="5348"/>
                </a:lnTo>
                <a:lnTo>
                  <a:pt x="13550" y="5366"/>
                </a:lnTo>
                <a:lnTo>
                  <a:pt x="13541" y="5366"/>
                </a:lnTo>
                <a:lnTo>
                  <a:pt x="13533" y="5375"/>
                </a:lnTo>
                <a:lnTo>
                  <a:pt x="13524" y="5375"/>
                </a:lnTo>
                <a:lnTo>
                  <a:pt x="13524" y="5384"/>
                </a:lnTo>
                <a:lnTo>
                  <a:pt x="13524" y="5392"/>
                </a:lnTo>
                <a:lnTo>
                  <a:pt x="13524" y="5410"/>
                </a:lnTo>
                <a:lnTo>
                  <a:pt x="13515" y="5410"/>
                </a:lnTo>
                <a:lnTo>
                  <a:pt x="13506" y="5419"/>
                </a:lnTo>
                <a:lnTo>
                  <a:pt x="13506" y="5428"/>
                </a:lnTo>
                <a:lnTo>
                  <a:pt x="13515" y="5437"/>
                </a:lnTo>
                <a:lnTo>
                  <a:pt x="13541" y="5437"/>
                </a:lnTo>
                <a:lnTo>
                  <a:pt x="13541" y="5428"/>
                </a:lnTo>
                <a:lnTo>
                  <a:pt x="13550" y="5410"/>
                </a:lnTo>
                <a:lnTo>
                  <a:pt x="13577" y="5401"/>
                </a:lnTo>
                <a:lnTo>
                  <a:pt x="13577" y="5392"/>
                </a:lnTo>
                <a:lnTo>
                  <a:pt x="13577" y="5375"/>
                </a:lnTo>
                <a:lnTo>
                  <a:pt x="13577" y="5366"/>
                </a:lnTo>
                <a:lnTo>
                  <a:pt x="13585" y="5357"/>
                </a:lnTo>
                <a:lnTo>
                  <a:pt x="13603" y="5348"/>
                </a:lnTo>
                <a:lnTo>
                  <a:pt x="13612" y="5357"/>
                </a:lnTo>
                <a:lnTo>
                  <a:pt x="13621" y="5348"/>
                </a:lnTo>
                <a:lnTo>
                  <a:pt x="13612" y="5340"/>
                </a:lnTo>
                <a:lnTo>
                  <a:pt x="13612" y="5313"/>
                </a:lnTo>
                <a:lnTo>
                  <a:pt x="13603" y="5304"/>
                </a:lnTo>
                <a:lnTo>
                  <a:pt x="13594" y="5295"/>
                </a:lnTo>
                <a:lnTo>
                  <a:pt x="13577" y="5295"/>
                </a:lnTo>
                <a:lnTo>
                  <a:pt x="13568" y="5287"/>
                </a:lnTo>
                <a:lnTo>
                  <a:pt x="13568" y="5269"/>
                </a:lnTo>
                <a:lnTo>
                  <a:pt x="13585" y="5251"/>
                </a:lnTo>
                <a:lnTo>
                  <a:pt x="13594" y="5234"/>
                </a:lnTo>
                <a:lnTo>
                  <a:pt x="13603" y="5225"/>
                </a:lnTo>
                <a:lnTo>
                  <a:pt x="13612" y="5216"/>
                </a:lnTo>
                <a:lnTo>
                  <a:pt x="13621" y="5216"/>
                </a:lnTo>
                <a:lnTo>
                  <a:pt x="13621" y="5225"/>
                </a:lnTo>
                <a:lnTo>
                  <a:pt x="13630" y="5225"/>
                </a:lnTo>
                <a:lnTo>
                  <a:pt x="13638" y="5234"/>
                </a:lnTo>
                <a:lnTo>
                  <a:pt x="13674" y="5234"/>
                </a:lnTo>
                <a:lnTo>
                  <a:pt x="13682" y="5269"/>
                </a:lnTo>
                <a:lnTo>
                  <a:pt x="13700" y="5278"/>
                </a:lnTo>
                <a:lnTo>
                  <a:pt x="13709" y="5278"/>
                </a:lnTo>
                <a:lnTo>
                  <a:pt x="13709" y="5269"/>
                </a:lnTo>
                <a:lnTo>
                  <a:pt x="13709" y="5260"/>
                </a:lnTo>
                <a:lnTo>
                  <a:pt x="13718" y="5251"/>
                </a:lnTo>
                <a:lnTo>
                  <a:pt x="13718" y="5242"/>
                </a:lnTo>
                <a:lnTo>
                  <a:pt x="13700" y="5225"/>
                </a:lnTo>
                <a:lnTo>
                  <a:pt x="13682" y="5216"/>
                </a:lnTo>
                <a:lnTo>
                  <a:pt x="13674" y="5207"/>
                </a:lnTo>
                <a:lnTo>
                  <a:pt x="13638" y="5189"/>
                </a:lnTo>
                <a:lnTo>
                  <a:pt x="13630" y="5181"/>
                </a:lnTo>
                <a:lnTo>
                  <a:pt x="13612" y="5172"/>
                </a:lnTo>
                <a:lnTo>
                  <a:pt x="13577" y="5154"/>
                </a:lnTo>
                <a:lnTo>
                  <a:pt x="13533" y="5137"/>
                </a:lnTo>
                <a:lnTo>
                  <a:pt x="13524" y="5128"/>
                </a:lnTo>
                <a:lnTo>
                  <a:pt x="13524" y="5119"/>
                </a:lnTo>
                <a:lnTo>
                  <a:pt x="13533" y="5110"/>
                </a:lnTo>
                <a:lnTo>
                  <a:pt x="13541" y="5110"/>
                </a:lnTo>
                <a:lnTo>
                  <a:pt x="13550" y="5101"/>
                </a:lnTo>
                <a:lnTo>
                  <a:pt x="13541" y="5092"/>
                </a:lnTo>
                <a:lnTo>
                  <a:pt x="13533" y="5092"/>
                </a:lnTo>
                <a:lnTo>
                  <a:pt x="13488" y="5092"/>
                </a:lnTo>
                <a:lnTo>
                  <a:pt x="13471" y="5092"/>
                </a:lnTo>
                <a:lnTo>
                  <a:pt x="13453" y="5084"/>
                </a:lnTo>
                <a:lnTo>
                  <a:pt x="13427" y="5066"/>
                </a:lnTo>
                <a:lnTo>
                  <a:pt x="13400" y="5039"/>
                </a:lnTo>
                <a:lnTo>
                  <a:pt x="13383" y="5022"/>
                </a:lnTo>
                <a:lnTo>
                  <a:pt x="13383" y="5013"/>
                </a:lnTo>
                <a:lnTo>
                  <a:pt x="13374" y="4978"/>
                </a:lnTo>
                <a:lnTo>
                  <a:pt x="13365" y="4960"/>
                </a:lnTo>
                <a:lnTo>
                  <a:pt x="13356" y="4951"/>
                </a:lnTo>
                <a:lnTo>
                  <a:pt x="13347" y="4942"/>
                </a:lnTo>
                <a:lnTo>
                  <a:pt x="13338" y="4934"/>
                </a:lnTo>
                <a:lnTo>
                  <a:pt x="13303" y="4916"/>
                </a:lnTo>
                <a:lnTo>
                  <a:pt x="13285" y="4907"/>
                </a:lnTo>
                <a:lnTo>
                  <a:pt x="13277" y="4898"/>
                </a:lnTo>
                <a:lnTo>
                  <a:pt x="13268" y="4889"/>
                </a:lnTo>
                <a:lnTo>
                  <a:pt x="13259" y="4872"/>
                </a:lnTo>
                <a:lnTo>
                  <a:pt x="13259" y="4845"/>
                </a:lnTo>
                <a:lnTo>
                  <a:pt x="13259" y="4836"/>
                </a:lnTo>
                <a:lnTo>
                  <a:pt x="13268" y="4836"/>
                </a:lnTo>
                <a:lnTo>
                  <a:pt x="13277" y="4836"/>
                </a:lnTo>
                <a:lnTo>
                  <a:pt x="13277" y="4828"/>
                </a:lnTo>
                <a:lnTo>
                  <a:pt x="13277" y="4819"/>
                </a:lnTo>
                <a:lnTo>
                  <a:pt x="13268" y="4819"/>
                </a:lnTo>
                <a:lnTo>
                  <a:pt x="13259" y="4801"/>
                </a:lnTo>
                <a:lnTo>
                  <a:pt x="13259" y="4792"/>
                </a:lnTo>
                <a:lnTo>
                  <a:pt x="13259" y="4784"/>
                </a:lnTo>
                <a:lnTo>
                  <a:pt x="13259" y="4775"/>
                </a:lnTo>
                <a:lnTo>
                  <a:pt x="13268" y="4775"/>
                </a:lnTo>
                <a:lnTo>
                  <a:pt x="13277" y="4766"/>
                </a:lnTo>
                <a:lnTo>
                  <a:pt x="13268" y="4775"/>
                </a:lnTo>
                <a:lnTo>
                  <a:pt x="13277" y="4775"/>
                </a:lnTo>
                <a:lnTo>
                  <a:pt x="13285" y="4775"/>
                </a:lnTo>
                <a:lnTo>
                  <a:pt x="13294" y="4766"/>
                </a:lnTo>
                <a:lnTo>
                  <a:pt x="13303" y="4766"/>
                </a:lnTo>
                <a:lnTo>
                  <a:pt x="13312" y="4757"/>
                </a:lnTo>
                <a:lnTo>
                  <a:pt x="13321" y="4757"/>
                </a:lnTo>
                <a:lnTo>
                  <a:pt x="13321" y="4748"/>
                </a:lnTo>
                <a:lnTo>
                  <a:pt x="13330" y="4748"/>
                </a:lnTo>
                <a:lnTo>
                  <a:pt x="13347" y="4757"/>
                </a:lnTo>
                <a:lnTo>
                  <a:pt x="13356" y="4748"/>
                </a:lnTo>
                <a:lnTo>
                  <a:pt x="13374" y="4757"/>
                </a:lnTo>
                <a:lnTo>
                  <a:pt x="13365" y="4766"/>
                </a:lnTo>
                <a:lnTo>
                  <a:pt x="13356" y="4766"/>
                </a:lnTo>
                <a:lnTo>
                  <a:pt x="13356" y="4775"/>
                </a:lnTo>
                <a:lnTo>
                  <a:pt x="13347" y="4775"/>
                </a:lnTo>
                <a:lnTo>
                  <a:pt x="13356" y="4801"/>
                </a:lnTo>
                <a:lnTo>
                  <a:pt x="13356" y="4810"/>
                </a:lnTo>
                <a:lnTo>
                  <a:pt x="13365" y="4819"/>
                </a:lnTo>
                <a:lnTo>
                  <a:pt x="13374" y="4836"/>
                </a:lnTo>
                <a:lnTo>
                  <a:pt x="13383" y="4836"/>
                </a:lnTo>
                <a:lnTo>
                  <a:pt x="13391" y="4828"/>
                </a:lnTo>
                <a:lnTo>
                  <a:pt x="13391" y="4819"/>
                </a:lnTo>
                <a:lnTo>
                  <a:pt x="13400" y="4801"/>
                </a:lnTo>
                <a:lnTo>
                  <a:pt x="13409" y="4792"/>
                </a:lnTo>
                <a:lnTo>
                  <a:pt x="13409" y="4784"/>
                </a:lnTo>
                <a:lnTo>
                  <a:pt x="13418" y="4784"/>
                </a:lnTo>
                <a:lnTo>
                  <a:pt x="13427" y="4792"/>
                </a:lnTo>
                <a:lnTo>
                  <a:pt x="13435" y="4801"/>
                </a:lnTo>
                <a:lnTo>
                  <a:pt x="13453" y="4810"/>
                </a:lnTo>
                <a:lnTo>
                  <a:pt x="13453" y="4819"/>
                </a:lnTo>
                <a:lnTo>
                  <a:pt x="13453" y="4836"/>
                </a:lnTo>
                <a:lnTo>
                  <a:pt x="13453" y="4845"/>
                </a:lnTo>
                <a:lnTo>
                  <a:pt x="13462" y="4854"/>
                </a:lnTo>
                <a:lnTo>
                  <a:pt x="13480" y="4872"/>
                </a:lnTo>
                <a:lnTo>
                  <a:pt x="13488" y="4881"/>
                </a:lnTo>
                <a:lnTo>
                  <a:pt x="13497" y="4881"/>
                </a:lnTo>
                <a:lnTo>
                  <a:pt x="13488" y="4881"/>
                </a:lnTo>
                <a:lnTo>
                  <a:pt x="13480" y="4881"/>
                </a:lnTo>
                <a:lnTo>
                  <a:pt x="13471" y="4881"/>
                </a:lnTo>
                <a:lnTo>
                  <a:pt x="13471" y="4889"/>
                </a:lnTo>
                <a:lnTo>
                  <a:pt x="13497" y="4916"/>
                </a:lnTo>
                <a:lnTo>
                  <a:pt x="13506" y="4925"/>
                </a:lnTo>
                <a:lnTo>
                  <a:pt x="13524" y="4934"/>
                </a:lnTo>
                <a:lnTo>
                  <a:pt x="13533" y="4942"/>
                </a:lnTo>
                <a:lnTo>
                  <a:pt x="13533" y="4951"/>
                </a:lnTo>
                <a:lnTo>
                  <a:pt x="13541" y="4951"/>
                </a:lnTo>
                <a:lnTo>
                  <a:pt x="13550" y="4951"/>
                </a:lnTo>
                <a:lnTo>
                  <a:pt x="13559" y="4951"/>
                </a:lnTo>
                <a:lnTo>
                  <a:pt x="13577" y="4960"/>
                </a:lnTo>
                <a:lnTo>
                  <a:pt x="13603" y="4960"/>
                </a:lnTo>
                <a:lnTo>
                  <a:pt x="13612" y="4978"/>
                </a:lnTo>
                <a:lnTo>
                  <a:pt x="13630" y="4986"/>
                </a:lnTo>
                <a:lnTo>
                  <a:pt x="13647" y="5004"/>
                </a:lnTo>
                <a:lnTo>
                  <a:pt x="13656" y="5004"/>
                </a:lnTo>
                <a:lnTo>
                  <a:pt x="13656" y="5013"/>
                </a:lnTo>
                <a:lnTo>
                  <a:pt x="13621" y="4995"/>
                </a:lnTo>
                <a:lnTo>
                  <a:pt x="13612" y="4995"/>
                </a:lnTo>
                <a:lnTo>
                  <a:pt x="13630" y="5004"/>
                </a:lnTo>
                <a:lnTo>
                  <a:pt x="13647" y="5013"/>
                </a:lnTo>
                <a:lnTo>
                  <a:pt x="13665" y="5013"/>
                </a:lnTo>
                <a:lnTo>
                  <a:pt x="13691" y="5031"/>
                </a:lnTo>
                <a:lnTo>
                  <a:pt x="13700" y="5039"/>
                </a:lnTo>
                <a:lnTo>
                  <a:pt x="13718" y="5048"/>
                </a:lnTo>
                <a:lnTo>
                  <a:pt x="13727" y="5048"/>
                </a:lnTo>
                <a:lnTo>
                  <a:pt x="13727" y="5057"/>
                </a:lnTo>
                <a:lnTo>
                  <a:pt x="13744" y="5066"/>
                </a:lnTo>
                <a:lnTo>
                  <a:pt x="13762" y="5084"/>
                </a:lnTo>
                <a:lnTo>
                  <a:pt x="13771" y="5092"/>
                </a:lnTo>
                <a:lnTo>
                  <a:pt x="13780" y="5101"/>
                </a:lnTo>
                <a:lnTo>
                  <a:pt x="13788" y="5101"/>
                </a:lnTo>
                <a:lnTo>
                  <a:pt x="13797" y="5101"/>
                </a:lnTo>
                <a:lnTo>
                  <a:pt x="13797" y="5119"/>
                </a:lnTo>
                <a:lnTo>
                  <a:pt x="13788" y="5128"/>
                </a:lnTo>
                <a:lnTo>
                  <a:pt x="13788" y="5137"/>
                </a:lnTo>
                <a:lnTo>
                  <a:pt x="13788" y="5145"/>
                </a:lnTo>
                <a:lnTo>
                  <a:pt x="13788" y="5154"/>
                </a:lnTo>
                <a:lnTo>
                  <a:pt x="13788" y="5163"/>
                </a:lnTo>
                <a:lnTo>
                  <a:pt x="13788" y="5181"/>
                </a:lnTo>
                <a:lnTo>
                  <a:pt x="13780" y="5189"/>
                </a:lnTo>
                <a:lnTo>
                  <a:pt x="13780" y="5207"/>
                </a:lnTo>
                <a:lnTo>
                  <a:pt x="13788" y="5216"/>
                </a:lnTo>
                <a:lnTo>
                  <a:pt x="13788" y="5225"/>
                </a:lnTo>
                <a:lnTo>
                  <a:pt x="13780" y="5225"/>
                </a:lnTo>
                <a:lnTo>
                  <a:pt x="13780" y="5234"/>
                </a:lnTo>
                <a:lnTo>
                  <a:pt x="13788" y="5242"/>
                </a:lnTo>
                <a:lnTo>
                  <a:pt x="13815" y="5260"/>
                </a:lnTo>
                <a:lnTo>
                  <a:pt x="13824" y="5269"/>
                </a:lnTo>
                <a:lnTo>
                  <a:pt x="13824" y="5278"/>
                </a:lnTo>
                <a:lnTo>
                  <a:pt x="13824" y="5287"/>
                </a:lnTo>
                <a:lnTo>
                  <a:pt x="13832" y="5295"/>
                </a:lnTo>
                <a:lnTo>
                  <a:pt x="13841" y="5304"/>
                </a:lnTo>
                <a:lnTo>
                  <a:pt x="13850" y="5322"/>
                </a:lnTo>
                <a:lnTo>
                  <a:pt x="13859" y="5322"/>
                </a:lnTo>
                <a:lnTo>
                  <a:pt x="13868" y="5331"/>
                </a:lnTo>
                <a:lnTo>
                  <a:pt x="13877" y="5340"/>
                </a:lnTo>
                <a:lnTo>
                  <a:pt x="13877" y="5348"/>
                </a:lnTo>
                <a:lnTo>
                  <a:pt x="13885" y="5348"/>
                </a:lnTo>
                <a:lnTo>
                  <a:pt x="13894" y="5348"/>
                </a:lnTo>
                <a:lnTo>
                  <a:pt x="13903" y="5348"/>
                </a:lnTo>
                <a:lnTo>
                  <a:pt x="13912" y="5348"/>
                </a:lnTo>
                <a:lnTo>
                  <a:pt x="13912" y="5357"/>
                </a:lnTo>
                <a:lnTo>
                  <a:pt x="13903" y="5357"/>
                </a:lnTo>
                <a:lnTo>
                  <a:pt x="13894" y="5348"/>
                </a:lnTo>
                <a:lnTo>
                  <a:pt x="13885" y="5357"/>
                </a:lnTo>
                <a:lnTo>
                  <a:pt x="13885" y="5366"/>
                </a:lnTo>
                <a:lnTo>
                  <a:pt x="13894" y="5366"/>
                </a:lnTo>
                <a:lnTo>
                  <a:pt x="13903" y="5375"/>
                </a:lnTo>
                <a:lnTo>
                  <a:pt x="13903" y="5392"/>
                </a:lnTo>
                <a:lnTo>
                  <a:pt x="13912" y="5401"/>
                </a:lnTo>
                <a:lnTo>
                  <a:pt x="13921" y="5401"/>
                </a:lnTo>
                <a:lnTo>
                  <a:pt x="13921" y="5392"/>
                </a:lnTo>
                <a:lnTo>
                  <a:pt x="13930" y="5392"/>
                </a:lnTo>
                <a:lnTo>
                  <a:pt x="13930" y="5401"/>
                </a:lnTo>
                <a:lnTo>
                  <a:pt x="13938" y="5401"/>
                </a:lnTo>
                <a:lnTo>
                  <a:pt x="13947" y="5401"/>
                </a:lnTo>
                <a:lnTo>
                  <a:pt x="13956" y="5401"/>
                </a:lnTo>
                <a:lnTo>
                  <a:pt x="13974" y="5401"/>
                </a:lnTo>
                <a:lnTo>
                  <a:pt x="13991" y="5401"/>
                </a:lnTo>
                <a:lnTo>
                  <a:pt x="14000" y="5401"/>
                </a:lnTo>
                <a:lnTo>
                  <a:pt x="14009" y="5392"/>
                </a:lnTo>
                <a:lnTo>
                  <a:pt x="14018" y="5401"/>
                </a:lnTo>
                <a:lnTo>
                  <a:pt x="14027" y="5410"/>
                </a:lnTo>
                <a:lnTo>
                  <a:pt x="14035" y="5410"/>
                </a:lnTo>
                <a:lnTo>
                  <a:pt x="14044" y="5419"/>
                </a:lnTo>
                <a:lnTo>
                  <a:pt x="14044" y="5410"/>
                </a:lnTo>
                <a:lnTo>
                  <a:pt x="14053" y="5419"/>
                </a:lnTo>
                <a:lnTo>
                  <a:pt x="14062" y="5419"/>
                </a:lnTo>
                <a:lnTo>
                  <a:pt x="14062" y="5428"/>
                </a:lnTo>
                <a:lnTo>
                  <a:pt x="14053" y="5428"/>
                </a:lnTo>
                <a:lnTo>
                  <a:pt x="14044" y="5428"/>
                </a:lnTo>
                <a:lnTo>
                  <a:pt x="14035" y="5428"/>
                </a:lnTo>
                <a:lnTo>
                  <a:pt x="14044" y="5428"/>
                </a:lnTo>
                <a:lnTo>
                  <a:pt x="14044" y="5437"/>
                </a:lnTo>
                <a:lnTo>
                  <a:pt x="14035" y="5437"/>
                </a:lnTo>
                <a:lnTo>
                  <a:pt x="14027" y="5428"/>
                </a:lnTo>
                <a:lnTo>
                  <a:pt x="14018" y="5419"/>
                </a:lnTo>
                <a:lnTo>
                  <a:pt x="13991" y="5419"/>
                </a:lnTo>
                <a:lnTo>
                  <a:pt x="13974" y="5401"/>
                </a:lnTo>
                <a:lnTo>
                  <a:pt x="13965" y="5401"/>
                </a:lnTo>
                <a:lnTo>
                  <a:pt x="13956" y="5410"/>
                </a:lnTo>
                <a:lnTo>
                  <a:pt x="13947" y="5419"/>
                </a:lnTo>
                <a:lnTo>
                  <a:pt x="13938" y="5419"/>
                </a:lnTo>
                <a:lnTo>
                  <a:pt x="13930" y="5419"/>
                </a:lnTo>
                <a:lnTo>
                  <a:pt x="13921" y="5428"/>
                </a:lnTo>
                <a:lnTo>
                  <a:pt x="13912" y="5437"/>
                </a:lnTo>
                <a:lnTo>
                  <a:pt x="13912" y="5445"/>
                </a:lnTo>
                <a:lnTo>
                  <a:pt x="13921" y="5454"/>
                </a:lnTo>
                <a:lnTo>
                  <a:pt x="13921" y="5463"/>
                </a:lnTo>
                <a:lnTo>
                  <a:pt x="13930" y="5463"/>
                </a:lnTo>
                <a:lnTo>
                  <a:pt x="13938" y="5472"/>
                </a:lnTo>
                <a:lnTo>
                  <a:pt x="13947" y="5481"/>
                </a:lnTo>
                <a:lnTo>
                  <a:pt x="13947" y="5490"/>
                </a:lnTo>
                <a:lnTo>
                  <a:pt x="13947" y="5498"/>
                </a:lnTo>
                <a:lnTo>
                  <a:pt x="13947" y="5507"/>
                </a:lnTo>
                <a:lnTo>
                  <a:pt x="13956" y="5525"/>
                </a:lnTo>
                <a:lnTo>
                  <a:pt x="13965" y="5543"/>
                </a:lnTo>
                <a:lnTo>
                  <a:pt x="13965" y="5534"/>
                </a:lnTo>
                <a:lnTo>
                  <a:pt x="13974" y="5525"/>
                </a:lnTo>
                <a:lnTo>
                  <a:pt x="13974" y="5516"/>
                </a:lnTo>
                <a:lnTo>
                  <a:pt x="13982" y="5516"/>
                </a:lnTo>
                <a:lnTo>
                  <a:pt x="13982" y="5525"/>
                </a:lnTo>
                <a:lnTo>
                  <a:pt x="13991" y="5525"/>
                </a:lnTo>
                <a:lnTo>
                  <a:pt x="14000" y="5543"/>
                </a:lnTo>
                <a:lnTo>
                  <a:pt x="14000" y="5551"/>
                </a:lnTo>
                <a:lnTo>
                  <a:pt x="14000" y="5560"/>
                </a:lnTo>
                <a:lnTo>
                  <a:pt x="14009" y="5560"/>
                </a:lnTo>
                <a:lnTo>
                  <a:pt x="14009" y="5551"/>
                </a:lnTo>
                <a:lnTo>
                  <a:pt x="14018" y="5534"/>
                </a:lnTo>
                <a:lnTo>
                  <a:pt x="14027" y="5534"/>
                </a:lnTo>
                <a:lnTo>
                  <a:pt x="14035" y="5534"/>
                </a:lnTo>
                <a:lnTo>
                  <a:pt x="14035" y="5543"/>
                </a:lnTo>
                <a:lnTo>
                  <a:pt x="14044" y="5560"/>
                </a:lnTo>
                <a:lnTo>
                  <a:pt x="14053" y="5560"/>
                </a:lnTo>
                <a:lnTo>
                  <a:pt x="14062" y="5560"/>
                </a:lnTo>
                <a:lnTo>
                  <a:pt x="14053" y="5551"/>
                </a:lnTo>
                <a:lnTo>
                  <a:pt x="14053" y="5534"/>
                </a:lnTo>
                <a:lnTo>
                  <a:pt x="14044" y="5516"/>
                </a:lnTo>
                <a:lnTo>
                  <a:pt x="14035" y="5490"/>
                </a:lnTo>
                <a:lnTo>
                  <a:pt x="14027" y="5481"/>
                </a:lnTo>
                <a:lnTo>
                  <a:pt x="14027" y="5472"/>
                </a:lnTo>
                <a:lnTo>
                  <a:pt x="14035" y="5472"/>
                </a:lnTo>
                <a:lnTo>
                  <a:pt x="14044" y="5472"/>
                </a:lnTo>
                <a:lnTo>
                  <a:pt x="14044" y="5481"/>
                </a:lnTo>
                <a:lnTo>
                  <a:pt x="14053" y="5481"/>
                </a:lnTo>
                <a:lnTo>
                  <a:pt x="14053" y="5490"/>
                </a:lnTo>
                <a:lnTo>
                  <a:pt x="14062" y="5490"/>
                </a:lnTo>
                <a:lnTo>
                  <a:pt x="14080" y="5481"/>
                </a:lnTo>
                <a:lnTo>
                  <a:pt x="14080" y="5472"/>
                </a:lnTo>
                <a:lnTo>
                  <a:pt x="14071" y="5463"/>
                </a:lnTo>
                <a:lnTo>
                  <a:pt x="14062" y="5463"/>
                </a:lnTo>
                <a:lnTo>
                  <a:pt x="14062" y="5454"/>
                </a:lnTo>
                <a:lnTo>
                  <a:pt x="14053" y="5445"/>
                </a:lnTo>
                <a:lnTo>
                  <a:pt x="14053" y="5437"/>
                </a:lnTo>
                <a:lnTo>
                  <a:pt x="14062" y="5437"/>
                </a:lnTo>
                <a:lnTo>
                  <a:pt x="14080" y="5437"/>
                </a:lnTo>
                <a:lnTo>
                  <a:pt x="14088" y="5428"/>
                </a:lnTo>
                <a:lnTo>
                  <a:pt x="14097" y="5445"/>
                </a:lnTo>
                <a:lnTo>
                  <a:pt x="14115" y="5454"/>
                </a:lnTo>
                <a:lnTo>
                  <a:pt x="14115" y="5463"/>
                </a:lnTo>
                <a:lnTo>
                  <a:pt x="14124" y="5463"/>
                </a:lnTo>
                <a:lnTo>
                  <a:pt x="14124" y="5454"/>
                </a:lnTo>
                <a:lnTo>
                  <a:pt x="14124" y="5445"/>
                </a:lnTo>
                <a:lnTo>
                  <a:pt x="14124" y="5437"/>
                </a:lnTo>
                <a:lnTo>
                  <a:pt x="14124" y="5419"/>
                </a:lnTo>
                <a:lnTo>
                  <a:pt x="14124" y="5410"/>
                </a:lnTo>
                <a:lnTo>
                  <a:pt x="14115" y="5410"/>
                </a:lnTo>
                <a:lnTo>
                  <a:pt x="14106" y="5401"/>
                </a:lnTo>
                <a:lnTo>
                  <a:pt x="14097" y="5401"/>
                </a:lnTo>
                <a:lnTo>
                  <a:pt x="14088" y="5392"/>
                </a:lnTo>
                <a:lnTo>
                  <a:pt x="14071" y="5384"/>
                </a:lnTo>
                <a:lnTo>
                  <a:pt x="14062" y="5375"/>
                </a:lnTo>
                <a:lnTo>
                  <a:pt x="14053" y="5366"/>
                </a:lnTo>
                <a:lnTo>
                  <a:pt x="14027" y="5366"/>
                </a:lnTo>
                <a:lnTo>
                  <a:pt x="14027" y="5357"/>
                </a:lnTo>
                <a:lnTo>
                  <a:pt x="14018" y="5357"/>
                </a:lnTo>
                <a:lnTo>
                  <a:pt x="14027" y="5357"/>
                </a:lnTo>
                <a:lnTo>
                  <a:pt x="14035" y="5357"/>
                </a:lnTo>
                <a:lnTo>
                  <a:pt x="14044" y="5348"/>
                </a:lnTo>
                <a:lnTo>
                  <a:pt x="14053" y="5340"/>
                </a:lnTo>
                <a:lnTo>
                  <a:pt x="14044" y="5348"/>
                </a:lnTo>
                <a:lnTo>
                  <a:pt x="14044" y="5340"/>
                </a:lnTo>
                <a:lnTo>
                  <a:pt x="14035" y="5331"/>
                </a:lnTo>
                <a:lnTo>
                  <a:pt x="14035" y="5322"/>
                </a:lnTo>
                <a:lnTo>
                  <a:pt x="14044" y="5322"/>
                </a:lnTo>
                <a:lnTo>
                  <a:pt x="14062" y="5322"/>
                </a:lnTo>
                <a:lnTo>
                  <a:pt x="14062" y="5331"/>
                </a:lnTo>
                <a:lnTo>
                  <a:pt x="14053" y="5340"/>
                </a:lnTo>
                <a:lnTo>
                  <a:pt x="14062" y="5340"/>
                </a:lnTo>
                <a:lnTo>
                  <a:pt x="14071" y="5331"/>
                </a:lnTo>
                <a:lnTo>
                  <a:pt x="14071" y="5322"/>
                </a:lnTo>
                <a:lnTo>
                  <a:pt x="14062" y="5313"/>
                </a:lnTo>
                <a:lnTo>
                  <a:pt x="14053" y="5304"/>
                </a:lnTo>
                <a:lnTo>
                  <a:pt x="14044" y="5295"/>
                </a:lnTo>
                <a:lnTo>
                  <a:pt x="14035" y="5278"/>
                </a:lnTo>
                <a:lnTo>
                  <a:pt x="14018" y="5260"/>
                </a:lnTo>
                <a:lnTo>
                  <a:pt x="14018" y="5251"/>
                </a:lnTo>
                <a:lnTo>
                  <a:pt x="14018" y="5234"/>
                </a:lnTo>
                <a:lnTo>
                  <a:pt x="14018" y="5225"/>
                </a:lnTo>
                <a:lnTo>
                  <a:pt x="14018" y="5216"/>
                </a:lnTo>
                <a:lnTo>
                  <a:pt x="14027" y="5216"/>
                </a:lnTo>
                <a:lnTo>
                  <a:pt x="14035" y="5207"/>
                </a:lnTo>
                <a:lnTo>
                  <a:pt x="14044" y="5207"/>
                </a:lnTo>
                <a:lnTo>
                  <a:pt x="14035" y="5216"/>
                </a:lnTo>
                <a:lnTo>
                  <a:pt x="14044" y="5225"/>
                </a:lnTo>
                <a:lnTo>
                  <a:pt x="14053" y="5234"/>
                </a:lnTo>
                <a:lnTo>
                  <a:pt x="14071" y="5242"/>
                </a:lnTo>
                <a:lnTo>
                  <a:pt x="14071" y="5251"/>
                </a:lnTo>
                <a:lnTo>
                  <a:pt x="14080" y="5260"/>
                </a:lnTo>
                <a:lnTo>
                  <a:pt x="14097" y="5269"/>
                </a:lnTo>
                <a:lnTo>
                  <a:pt x="14080" y="5251"/>
                </a:lnTo>
                <a:lnTo>
                  <a:pt x="14080" y="5242"/>
                </a:lnTo>
                <a:lnTo>
                  <a:pt x="14097" y="5242"/>
                </a:lnTo>
                <a:lnTo>
                  <a:pt x="14106" y="5260"/>
                </a:lnTo>
                <a:lnTo>
                  <a:pt x="14115" y="5260"/>
                </a:lnTo>
                <a:lnTo>
                  <a:pt x="14124" y="5260"/>
                </a:lnTo>
                <a:lnTo>
                  <a:pt x="14115" y="5251"/>
                </a:lnTo>
                <a:lnTo>
                  <a:pt x="14106" y="5242"/>
                </a:lnTo>
                <a:lnTo>
                  <a:pt x="14097" y="5234"/>
                </a:lnTo>
                <a:lnTo>
                  <a:pt x="14106" y="5234"/>
                </a:lnTo>
                <a:lnTo>
                  <a:pt x="14115" y="5234"/>
                </a:lnTo>
                <a:lnTo>
                  <a:pt x="14124" y="5234"/>
                </a:lnTo>
                <a:lnTo>
                  <a:pt x="14132" y="5234"/>
                </a:lnTo>
                <a:lnTo>
                  <a:pt x="14141" y="5242"/>
                </a:lnTo>
                <a:lnTo>
                  <a:pt x="14150" y="5251"/>
                </a:lnTo>
                <a:lnTo>
                  <a:pt x="14141" y="5242"/>
                </a:lnTo>
                <a:lnTo>
                  <a:pt x="14132" y="5234"/>
                </a:lnTo>
                <a:lnTo>
                  <a:pt x="14124" y="5225"/>
                </a:lnTo>
                <a:lnTo>
                  <a:pt x="14115" y="5225"/>
                </a:lnTo>
                <a:lnTo>
                  <a:pt x="14106" y="5216"/>
                </a:lnTo>
                <a:lnTo>
                  <a:pt x="14115" y="5216"/>
                </a:lnTo>
                <a:lnTo>
                  <a:pt x="14106" y="5207"/>
                </a:lnTo>
                <a:lnTo>
                  <a:pt x="14106" y="5198"/>
                </a:lnTo>
                <a:lnTo>
                  <a:pt x="14115" y="5198"/>
                </a:lnTo>
                <a:lnTo>
                  <a:pt x="14124" y="5198"/>
                </a:lnTo>
                <a:lnTo>
                  <a:pt x="14141" y="5189"/>
                </a:lnTo>
                <a:lnTo>
                  <a:pt x="14150" y="5181"/>
                </a:lnTo>
                <a:lnTo>
                  <a:pt x="14159" y="5181"/>
                </a:lnTo>
                <a:lnTo>
                  <a:pt x="14168" y="5189"/>
                </a:lnTo>
                <a:lnTo>
                  <a:pt x="14177" y="5189"/>
                </a:lnTo>
                <a:lnTo>
                  <a:pt x="14194" y="5181"/>
                </a:lnTo>
                <a:lnTo>
                  <a:pt x="14203" y="5172"/>
                </a:lnTo>
                <a:lnTo>
                  <a:pt x="14212" y="5181"/>
                </a:lnTo>
                <a:lnTo>
                  <a:pt x="14221" y="5181"/>
                </a:lnTo>
                <a:lnTo>
                  <a:pt x="14229" y="5181"/>
                </a:lnTo>
                <a:lnTo>
                  <a:pt x="14256" y="5189"/>
                </a:lnTo>
                <a:lnTo>
                  <a:pt x="14265" y="5198"/>
                </a:lnTo>
                <a:lnTo>
                  <a:pt x="14274" y="5198"/>
                </a:lnTo>
                <a:lnTo>
                  <a:pt x="14274" y="5207"/>
                </a:lnTo>
                <a:lnTo>
                  <a:pt x="14282" y="5207"/>
                </a:lnTo>
                <a:lnTo>
                  <a:pt x="14291" y="5207"/>
                </a:lnTo>
                <a:lnTo>
                  <a:pt x="14309" y="5207"/>
                </a:lnTo>
                <a:lnTo>
                  <a:pt x="14327" y="5207"/>
                </a:lnTo>
                <a:lnTo>
                  <a:pt x="14318" y="5216"/>
                </a:lnTo>
                <a:lnTo>
                  <a:pt x="14300" y="5225"/>
                </a:lnTo>
                <a:lnTo>
                  <a:pt x="14291" y="5225"/>
                </a:lnTo>
                <a:lnTo>
                  <a:pt x="14282" y="5234"/>
                </a:lnTo>
                <a:lnTo>
                  <a:pt x="14282" y="5242"/>
                </a:lnTo>
                <a:lnTo>
                  <a:pt x="14291" y="5242"/>
                </a:lnTo>
                <a:lnTo>
                  <a:pt x="14282" y="5251"/>
                </a:lnTo>
                <a:lnTo>
                  <a:pt x="14291" y="5251"/>
                </a:lnTo>
                <a:lnTo>
                  <a:pt x="14300" y="5242"/>
                </a:lnTo>
                <a:lnTo>
                  <a:pt x="14327" y="5216"/>
                </a:lnTo>
                <a:lnTo>
                  <a:pt x="14335" y="5216"/>
                </a:lnTo>
                <a:lnTo>
                  <a:pt x="14362" y="5198"/>
                </a:lnTo>
                <a:lnTo>
                  <a:pt x="14371" y="5189"/>
                </a:lnTo>
                <a:lnTo>
                  <a:pt x="14379" y="5181"/>
                </a:lnTo>
                <a:lnTo>
                  <a:pt x="14397" y="5172"/>
                </a:lnTo>
                <a:lnTo>
                  <a:pt x="14406" y="5172"/>
                </a:lnTo>
                <a:lnTo>
                  <a:pt x="14424" y="5172"/>
                </a:lnTo>
                <a:lnTo>
                  <a:pt x="14424" y="5163"/>
                </a:lnTo>
                <a:lnTo>
                  <a:pt x="14432" y="5172"/>
                </a:lnTo>
                <a:lnTo>
                  <a:pt x="14477" y="5181"/>
                </a:lnTo>
                <a:lnTo>
                  <a:pt x="14485" y="5172"/>
                </a:lnTo>
                <a:lnTo>
                  <a:pt x="14494" y="5163"/>
                </a:lnTo>
                <a:lnTo>
                  <a:pt x="14494" y="5154"/>
                </a:lnTo>
                <a:lnTo>
                  <a:pt x="14485" y="5154"/>
                </a:lnTo>
                <a:lnTo>
                  <a:pt x="14441" y="5137"/>
                </a:lnTo>
                <a:lnTo>
                  <a:pt x="14432" y="5128"/>
                </a:lnTo>
                <a:lnTo>
                  <a:pt x="14415" y="5110"/>
                </a:lnTo>
                <a:lnTo>
                  <a:pt x="14415" y="5101"/>
                </a:lnTo>
                <a:lnTo>
                  <a:pt x="14415" y="5092"/>
                </a:lnTo>
                <a:lnTo>
                  <a:pt x="14415" y="5084"/>
                </a:lnTo>
                <a:lnTo>
                  <a:pt x="14406" y="5066"/>
                </a:lnTo>
                <a:lnTo>
                  <a:pt x="14397" y="5057"/>
                </a:lnTo>
                <a:lnTo>
                  <a:pt x="14388" y="5048"/>
                </a:lnTo>
                <a:lnTo>
                  <a:pt x="14379" y="5048"/>
                </a:lnTo>
                <a:lnTo>
                  <a:pt x="14397" y="5022"/>
                </a:lnTo>
                <a:lnTo>
                  <a:pt x="14406" y="5022"/>
                </a:lnTo>
                <a:lnTo>
                  <a:pt x="14406" y="4995"/>
                </a:lnTo>
                <a:lnTo>
                  <a:pt x="14406" y="4978"/>
                </a:lnTo>
                <a:lnTo>
                  <a:pt x="14415" y="4978"/>
                </a:lnTo>
                <a:lnTo>
                  <a:pt x="14424" y="4960"/>
                </a:lnTo>
                <a:lnTo>
                  <a:pt x="14441" y="4960"/>
                </a:lnTo>
                <a:lnTo>
                  <a:pt x="14450" y="4960"/>
                </a:lnTo>
                <a:lnTo>
                  <a:pt x="14459" y="4951"/>
                </a:lnTo>
                <a:lnTo>
                  <a:pt x="14459" y="4934"/>
                </a:lnTo>
                <a:lnTo>
                  <a:pt x="14459" y="4925"/>
                </a:lnTo>
                <a:lnTo>
                  <a:pt x="14468" y="4907"/>
                </a:lnTo>
                <a:lnTo>
                  <a:pt x="14459" y="4881"/>
                </a:lnTo>
                <a:lnTo>
                  <a:pt x="14468" y="4872"/>
                </a:lnTo>
                <a:lnTo>
                  <a:pt x="14477" y="4863"/>
                </a:lnTo>
                <a:lnTo>
                  <a:pt x="14477" y="4854"/>
                </a:lnTo>
                <a:lnTo>
                  <a:pt x="14477" y="4845"/>
                </a:lnTo>
                <a:lnTo>
                  <a:pt x="14485" y="4836"/>
                </a:lnTo>
                <a:lnTo>
                  <a:pt x="14477" y="4828"/>
                </a:lnTo>
                <a:lnTo>
                  <a:pt x="14485" y="4819"/>
                </a:lnTo>
                <a:lnTo>
                  <a:pt x="14494" y="4819"/>
                </a:lnTo>
                <a:lnTo>
                  <a:pt x="14494" y="4828"/>
                </a:lnTo>
                <a:lnTo>
                  <a:pt x="14494" y="4836"/>
                </a:lnTo>
                <a:lnTo>
                  <a:pt x="14529" y="4836"/>
                </a:lnTo>
                <a:lnTo>
                  <a:pt x="14529" y="4828"/>
                </a:lnTo>
                <a:lnTo>
                  <a:pt x="14538" y="4819"/>
                </a:lnTo>
                <a:lnTo>
                  <a:pt x="14538" y="4801"/>
                </a:lnTo>
                <a:lnTo>
                  <a:pt x="14538" y="4792"/>
                </a:lnTo>
                <a:lnTo>
                  <a:pt x="14538" y="4784"/>
                </a:lnTo>
                <a:lnTo>
                  <a:pt x="14538" y="4766"/>
                </a:lnTo>
                <a:lnTo>
                  <a:pt x="14529" y="4766"/>
                </a:lnTo>
                <a:lnTo>
                  <a:pt x="14529" y="4757"/>
                </a:lnTo>
                <a:lnTo>
                  <a:pt x="14538" y="4757"/>
                </a:lnTo>
                <a:lnTo>
                  <a:pt x="14538" y="4748"/>
                </a:lnTo>
                <a:lnTo>
                  <a:pt x="14547" y="4748"/>
                </a:lnTo>
                <a:lnTo>
                  <a:pt x="14556" y="4748"/>
                </a:lnTo>
                <a:lnTo>
                  <a:pt x="14565" y="4748"/>
                </a:lnTo>
                <a:lnTo>
                  <a:pt x="14574" y="4739"/>
                </a:lnTo>
                <a:lnTo>
                  <a:pt x="14582" y="4739"/>
                </a:lnTo>
                <a:lnTo>
                  <a:pt x="14600" y="4722"/>
                </a:lnTo>
                <a:lnTo>
                  <a:pt x="14609" y="4704"/>
                </a:lnTo>
                <a:lnTo>
                  <a:pt x="14609" y="4695"/>
                </a:lnTo>
                <a:lnTo>
                  <a:pt x="14618" y="4695"/>
                </a:lnTo>
                <a:lnTo>
                  <a:pt x="14618" y="4686"/>
                </a:lnTo>
                <a:lnTo>
                  <a:pt x="14618" y="4678"/>
                </a:lnTo>
                <a:lnTo>
                  <a:pt x="14644" y="4669"/>
                </a:lnTo>
                <a:lnTo>
                  <a:pt x="14662" y="4669"/>
                </a:lnTo>
                <a:lnTo>
                  <a:pt x="14671" y="4660"/>
                </a:lnTo>
                <a:lnTo>
                  <a:pt x="14679" y="4660"/>
                </a:lnTo>
                <a:lnTo>
                  <a:pt x="14671" y="4669"/>
                </a:lnTo>
                <a:lnTo>
                  <a:pt x="14688" y="4669"/>
                </a:lnTo>
                <a:lnTo>
                  <a:pt x="14697" y="4669"/>
                </a:lnTo>
                <a:lnTo>
                  <a:pt x="14706" y="4660"/>
                </a:lnTo>
                <a:lnTo>
                  <a:pt x="14706" y="4642"/>
                </a:lnTo>
                <a:lnTo>
                  <a:pt x="14697" y="4633"/>
                </a:lnTo>
                <a:lnTo>
                  <a:pt x="14697" y="4625"/>
                </a:lnTo>
                <a:lnTo>
                  <a:pt x="14688" y="4616"/>
                </a:lnTo>
                <a:lnTo>
                  <a:pt x="14697" y="4625"/>
                </a:lnTo>
                <a:lnTo>
                  <a:pt x="14706" y="4633"/>
                </a:lnTo>
                <a:lnTo>
                  <a:pt x="14706" y="4651"/>
                </a:lnTo>
                <a:lnTo>
                  <a:pt x="14706" y="4660"/>
                </a:lnTo>
                <a:lnTo>
                  <a:pt x="14715" y="4669"/>
                </a:lnTo>
                <a:lnTo>
                  <a:pt x="14732" y="4678"/>
                </a:lnTo>
                <a:lnTo>
                  <a:pt x="14750" y="4669"/>
                </a:lnTo>
                <a:lnTo>
                  <a:pt x="14741" y="4678"/>
                </a:lnTo>
                <a:lnTo>
                  <a:pt x="14732" y="4686"/>
                </a:lnTo>
                <a:lnTo>
                  <a:pt x="14715" y="4678"/>
                </a:lnTo>
                <a:lnTo>
                  <a:pt x="14697" y="4678"/>
                </a:lnTo>
                <a:lnTo>
                  <a:pt x="14688" y="4678"/>
                </a:lnTo>
                <a:lnTo>
                  <a:pt x="14679" y="4678"/>
                </a:lnTo>
                <a:lnTo>
                  <a:pt x="14688" y="4686"/>
                </a:lnTo>
                <a:lnTo>
                  <a:pt x="14697" y="4686"/>
                </a:lnTo>
                <a:lnTo>
                  <a:pt x="14706" y="4686"/>
                </a:lnTo>
                <a:lnTo>
                  <a:pt x="14706" y="4695"/>
                </a:lnTo>
                <a:lnTo>
                  <a:pt x="14697" y="4695"/>
                </a:lnTo>
                <a:lnTo>
                  <a:pt x="14697" y="4704"/>
                </a:lnTo>
                <a:lnTo>
                  <a:pt x="14706" y="4704"/>
                </a:lnTo>
                <a:lnTo>
                  <a:pt x="14715" y="4704"/>
                </a:lnTo>
                <a:lnTo>
                  <a:pt x="14732" y="4713"/>
                </a:lnTo>
                <a:lnTo>
                  <a:pt x="14741" y="4722"/>
                </a:lnTo>
                <a:lnTo>
                  <a:pt x="14768" y="4713"/>
                </a:lnTo>
                <a:lnTo>
                  <a:pt x="14776" y="4713"/>
                </a:lnTo>
                <a:lnTo>
                  <a:pt x="14794" y="4713"/>
                </a:lnTo>
                <a:lnTo>
                  <a:pt x="14803" y="4713"/>
                </a:lnTo>
                <a:lnTo>
                  <a:pt x="14812" y="4722"/>
                </a:lnTo>
                <a:lnTo>
                  <a:pt x="14821" y="4722"/>
                </a:lnTo>
                <a:lnTo>
                  <a:pt x="14829" y="4722"/>
                </a:lnTo>
                <a:lnTo>
                  <a:pt x="14829" y="4731"/>
                </a:lnTo>
                <a:lnTo>
                  <a:pt x="14821" y="4739"/>
                </a:lnTo>
                <a:lnTo>
                  <a:pt x="14803" y="4748"/>
                </a:lnTo>
                <a:lnTo>
                  <a:pt x="14794" y="4748"/>
                </a:lnTo>
                <a:lnTo>
                  <a:pt x="14768" y="4766"/>
                </a:lnTo>
                <a:lnTo>
                  <a:pt x="14750" y="4784"/>
                </a:lnTo>
                <a:lnTo>
                  <a:pt x="14750" y="4792"/>
                </a:lnTo>
                <a:lnTo>
                  <a:pt x="14768" y="4784"/>
                </a:lnTo>
                <a:lnTo>
                  <a:pt x="14776" y="4784"/>
                </a:lnTo>
                <a:lnTo>
                  <a:pt x="14794" y="4801"/>
                </a:lnTo>
                <a:lnTo>
                  <a:pt x="14803" y="4801"/>
                </a:lnTo>
                <a:lnTo>
                  <a:pt x="14812" y="4801"/>
                </a:lnTo>
                <a:lnTo>
                  <a:pt x="14821" y="4810"/>
                </a:lnTo>
                <a:lnTo>
                  <a:pt x="14829" y="4819"/>
                </a:lnTo>
                <a:lnTo>
                  <a:pt x="14829" y="4828"/>
                </a:lnTo>
                <a:lnTo>
                  <a:pt x="14821" y="4845"/>
                </a:lnTo>
                <a:lnTo>
                  <a:pt x="14821" y="4854"/>
                </a:lnTo>
                <a:lnTo>
                  <a:pt x="14812" y="4863"/>
                </a:lnTo>
                <a:lnTo>
                  <a:pt x="14829" y="4872"/>
                </a:lnTo>
                <a:lnTo>
                  <a:pt x="14838" y="4872"/>
                </a:lnTo>
                <a:lnTo>
                  <a:pt x="14847" y="4872"/>
                </a:lnTo>
                <a:lnTo>
                  <a:pt x="14865" y="4872"/>
                </a:lnTo>
                <a:lnTo>
                  <a:pt x="14874" y="4863"/>
                </a:lnTo>
                <a:lnTo>
                  <a:pt x="14891" y="4845"/>
                </a:lnTo>
                <a:lnTo>
                  <a:pt x="14909" y="4836"/>
                </a:lnTo>
                <a:lnTo>
                  <a:pt x="14918" y="4836"/>
                </a:lnTo>
                <a:lnTo>
                  <a:pt x="14935" y="4836"/>
                </a:lnTo>
                <a:lnTo>
                  <a:pt x="14944" y="4828"/>
                </a:lnTo>
                <a:lnTo>
                  <a:pt x="14953" y="4819"/>
                </a:lnTo>
                <a:lnTo>
                  <a:pt x="14962" y="4810"/>
                </a:lnTo>
                <a:lnTo>
                  <a:pt x="14971" y="4810"/>
                </a:lnTo>
                <a:lnTo>
                  <a:pt x="14979" y="4810"/>
                </a:lnTo>
                <a:lnTo>
                  <a:pt x="14988" y="4810"/>
                </a:lnTo>
                <a:lnTo>
                  <a:pt x="14988" y="4819"/>
                </a:lnTo>
                <a:lnTo>
                  <a:pt x="14997" y="4819"/>
                </a:lnTo>
                <a:lnTo>
                  <a:pt x="15006" y="4819"/>
                </a:lnTo>
                <a:lnTo>
                  <a:pt x="15023" y="4819"/>
                </a:lnTo>
                <a:lnTo>
                  <a:pt x="15032" y="4810"/>
                </a:lnTo>
                <a:lnTo>
                  <a:pt x="15032" y="4801"/>
                </a:lnTo>
                <a:lnTo>
                  <a:pt x="15041" y="4792"/>
                </a:lnTo>
                <a:lnTo>
                  <a:pt x="15041" y="4784"/>
                </a:lnTo>
                <a:lnTo>
                  <a:pt x="15032" y="4775"/>
                </a:lnTo>
                <a:lnTo>
                  <a:pt x="15023" y="4775"/>
                </a:lnTo>
                <a:lnTo>
                  <a:pt x="15015" y="4775"/>
                </a:lnTo>
                <a:lnTo>
                  <a:pt x="15006" y="4784"/>
                </a:lnTo>
                <a:lnTo>
                  <a:pt x="14988" y="4784"/>
                </a:lnTo>
                <a:lnTo>
                  <a:pt x="14971" y="4792"/>
                </a:lnTo>
                <a:lnTo>
                  <a:pt x="14962" y="4792"/>
                </a:lnTo>
                <a:lnTo>
                  <a:pt x="14953" y="4784"/>
                </a:lnTo>
                <a:lnTo>
                  <a:pt x="14953" y="4775"/>
                </a:lnTo>
                <a:lnTo>
                  <a:pt x="14935" y="4757"/>
                </a:lnTo>
                <a:lnTo>
                  <a:pt x="14926" y="4739"/>
                </a:lnTo>
                <a:lnTo>
                  <a:pt x="14918" y="4731"/>
                </a:lnTo>
                <a:lnTo>
                  <a:pt x="14918" y="4722"/>
                </a:lnTo>
                <a:lnTo>
                  <a:pt x="14918" y="4713"/>
                </a:lnTo>
                <a:lnTo>
                  <a:pt x="14926" y="4704"/>
                </a:lnTo>
                <a:lnTo>
                  <a:pt x="14935" y="4704"/>
                </a:lnTo>
                <a:lnTo>
                  <a:pt x="14944" y="4686"/>
                </a:lnTo>
                <a:lnTo>
                  <a:pt x="14953" y="4695"/>
                </a:lnTo>
                <a:lnTo>
                  <a:pt x="14953" y="4704"/>
                </a:lnTo>
                <a:lnTo>
                  <a:pt x="14944" y="4704"/>
                </a:lnTo>
                <a:lnTo>
                  <a:pt x="14926" y="4722"/>
                </a:lnTo>
                <a:lnTo>
                  <a:pt x="14935" y="4722"/>
                </a:lnTo>
                <a:lnTo>
                  <a:pt x="14935" y="4713"/>
                </a:lnTo>
                <a:lnTo>
                  <a:pt x="14944" y="4713"/>
                </a:lnTo>
                <a:lnTo>
                  <a:pt x="14962" y="4695"/>
                </a:lnTo>
                <a:lnTo>
                  <a:pt x="14988" y="4669"/>
                </a:lnTo>
                <a:lnTo>
                  <a:pt x="15006" y="4669"/>
                </a:lnTo>
                <a:lnTo>
                  <a:pt x="15015" y="4669"/>
                </a:lnTo>
                <a:lnTo>
                  <a:pt x="15023" y="4669"/>
                </a:lnTo>
                <a:lnTo>
                  <a:pt x="15032" y="4660"/>
                </a:lnTo>
                <a:lnTo>
                  <a:pt x="15041" y="4660"/>
                </a:lnTo>
                <a:lnTo>
                  <a:pt x="15050" y="4660"/>
                </a:lnTo>
                <a:lnTo>
                  <a:pt x="15059" y="4660"/>
                </a:lnTo>
                <a:lnTo>
                  <a:pt x="15068" y="4651"/>
                </a:lnTo>
                <a:lnTo>
                  <a:pt x="15076" y="4642"/>
                </a:lnTo>
                <a:lnTo>
                  <a:pt x="15094" y="4642"/>
                </a:lnTo>
                <a:lnTo>
                  <a:pt x="15103" y="4642"/>
                </a:lnTo>
                <a:lnTo>
                  <a:pt x="15121" y="4625"/>
                </a:lnTo>
                <a:lnTo>
                  <a:pt x="15138" y="4625"/>
                </a:lnTo>
                <a:lnTo>
                  <a:pt x="15165" y="4625"/>
                </a:lnTo>
                <a:lnTo>
                  <a:pt x="15182" y="4616"/>
                </a:lnTo>
                <a:lnTo>
                  <a:pt x="15191" y="4616"/>
                </a:lnTo>
                <a:lnTo>
                  <a:pt x="15209" y="4607"/>
                </a:lnTo>
                <a:lnTo>
                  <a:pt x="15200" y="4616"/>
                </a:lnTo>
                <a:lnTo>
                  <a:pt x="15191" y="4625"/>
                </a:lnTo>
                <a:lnTo>
                  <a:pt x="15200" y="4625"/>
                </a:lnTo>
                <a:lnTo>
                  <a:pt x="15218" y="4616"/>
                </a:lnTo>
                <a:lnTo>
                  <a:pt x="15226" y="4607"/>
                </a:lnTo>
                <a:lnTo>
                  <a:pt x="15235" y="4607"/>
                </a:lnTo>
                <a:lnTo>
                  <a:pt x="15244" y="4616"/>
                </a:lnTo>
                <a:lnTo>
                  <a:pt x="15244" y="4625"/>
                </a:lnTo>
                <a:lnTo>
                  <a:pt x="15244" y="4633"/>
                </a:lnTo>
                <a:lnTo>
                  <a:pt x="15235" y="4633"/>
                </a:lnTo>
                <a:lnTo>
                  <a:pt x="15209" y="4642"/>
                </a:lnTo>
                <a:lnTo>
                  <a:pt x="15200" y="4651"/>
                </a:lnTo>
                <a:lnTo>
                  <a:pt x="15182" y="4651"/>
                </a:lnTo>
                <a:lnTo>
                  <a:pt x="15182" y="4660"/>
                </a:lnTo>
                <a:lnTo>
                  <a:pt x="15191" y="4669"/>
                </a:lnTo>
                <a:lnTo>
                  <a:pt x="15173" y="4669"/>
                </a:lnTo>
                <a:lnTo>
                  <a:pt x="15165" y="4660"/>
                </a:lnTo>
                <a:lnTo>
                  <a:pt x="15147" y="4669"/>
                </a:lnTo>
                <a:lnTo>
                  <a:pt x="15138" y="4669"/>
                </a:lnTo>
                <a:lnTo>
                  <a:pt x="15129" y="4669"/>
                </a:lnTo>
                <a:lnTo>
                  <a:pt x="15138" y="4678"/>
                </a:lnTo>
                <a:lnTo>
                  <a:pt x="15147" y="4686"/>
                </a:lnTo>
                <a:lnTo>
                  <a:pt x="15147" y="4695"/>
                </a:lnTo>
                <a:lnTo>
                  <a:pt x="15156" y="4695"/>
                </a:lnTo>
                <a:lnTo>
                  <a:pt x="15173" y="4704"/>
                </a:lnTo>
                <a:lnTo>
                  <a:pt x="15182" y="4722"/>
                </a:lnTo>
                <a:lnTo>
                  <a:pt x="15173" y="4722"/>
                </a:lnTo>
                <a:lnTo>
                  <a:pt x="15165" y="4722"/>
                </a:lnTo>
                <a:lnTo>
                  <a:pt x="15156" y="4731"/>
                </a:lnTo>
                <a:lnTo>
                  <a:pt x="15156" y="4722"/>
                </a:lnTo>
                <a:lnTo>
                  <a:pt x="15147" y="4722"/>
                </a:lnTo>
                <a:lnTo>
                  <a:pt x="15147" y="4731"/>
                </a:lnTo>
                <a:lnTo>
                  <a:pt x="15138" y="4748"/>
                </a:lnTo>
                <a:lnTo>
                  <a:pt x="15129" y="4757"/>
                </a:lnTo>
                <a:lnTo>
                  <a:pt x="15121" y="4766"/>
                </a:lnTo>
                <a:lnTo>
                  <a:pt x="15121" y="4775"/>
                </a:lnTo>
                <a:lnTo>
                  <a:pt x="15129" y="4775"/>
                </a:lnTo>
                <a:lnTo>
                  <a:pt x="15129" y="4784"/>
                </a:lnTo>
                <a:lnTo>
                  <a:pt x="15121" y="4784"/>
                </a:lnTo>
                <a:lnTo>
                  <a:pt x="15094" y="4792"/>
                </a:lnTo>
                <a:lnTo>
                  <a:pt x="15085" y="4792"/>
                </a:lnTo>
                <a:lnTo>
                  <a:pt x="15076" y="4784"/>
                </a:lnTo>
                <a:lnTo>
                  <a:pt x="15068" y="4784"/>
                </a:lnTo>
                <a:lnTo>
                  <a:pt x="15059" y="4784"/>
                </a:lnTo>
                <a:lnTo>
                  <a:pt x="15076" y="4792"/>
                </a:lnTo>
                <a:lnTo>
                  <a:pt x="15068" y="4792"/>
                </a:lnTo>
                <a:lnTo>
                  <a:pt x="15050" y="4801"/>
                </a:lnTo>
                <a:lnTo>
                  <a:pt x="15050" y="4810"/>
                </a:lnTo>
                <a:lnTo>
                  <a:pt x="15076" y="4810"/>
                </a:lnTo>
                <a:lnTo>
                  <a:pt x="15094" y="4819"/>
                </a:lnTo>
                <a:lnTo>
                  <a:pt x="15094" y="4828"/>
                </a:lnTo>
                <a:lnTo>
                  <a:pt x="15103" y="4836"/>
                </a:lnTo>
                <a:lnTo>
                  <a:pt x="15103" y="4845"/>
                </a:lnTo>
                <a:lnTo>
                  <a:pt x="15112" y="4845"/>
                </a:lnTo>
                <a:lnTo>
                  <a:pt x="15121" y="4845"/>
                </a:lnTo>
                <a:lnTo>
                  <a:pt x="15129" y="4845"/>
                </a:lnTo>
                <a:lnTo>
                  <a:pt x="15138" y="4845"/>
                </a:lnTo>
                <a:lnTo>
                  <a:pt x="15165" y="4872"/>
                </a:lnTo>
                <a:lnTo>
                  <a:pt x="15173" y="4872"/>
                </a:lnTo>
                <a:lnTo>
                  <a:pt x="15200" y="4881"/>
                </a:lnTo>
                <a:lnTo>
                  <a:pt x="15244" y="4916"/>
                </a:lnTo>
                <a:lnTo>
                  <a:pt x="15262" y="4934"/>
                </a:lnTo>
                <a:lnTo>
                  <a:pt x="15288" y="4960"/>
                </a:lnTo>
                <a:lnTo>
                  <a:pt x="15297" y="4960"/>
                </a:lnTo>
                <a:lnTo>
                  <a:pt x="15315" y="4969"/>
                </a:lnTo>
                <a:lnTo>
                  <a:pt x="15332" y="4986"/>
                </a:lnTo>
                <a:lnTo>
                  <a:pt x="15359" y="4995"/>
                </a:lnTo>
                <a:lnTo>
                  <a:pt x="15376" y="5004"/>
                </a:lnTo>
                <a:lnTo>
                  <a:pt x="15376" y="5013"/>
                </a:lnTo>
                <a:lnTo>
                  <a:pt x="15403" y="5022"/>
                </a:lnTo>
                <a:lnTo>
                  <a:pt x="15403" y="5031"/>
                </a:lnTo>
                <a:lnTo>
                  <a:pt x="15412" y="5048"/>
                </a:lnTo>
                <a:lnTo>
                  <a:pt x="15421" y="5075"/>
                </a:lnTo>
                <a:lnTo>
                  <a:pt x="15429" y="5092"/>
                </a:lnTo>
                <a:lnTo>
                  <a:pt x="15429" y="5101"/>
                </a:lnTo>
                <a:lnTo>
                  <a:pt x="15421" y="5110"/>
                </a:lnTo>
                <a:lnTo>
                  <a:pt x="15412" y="5128"/>
                </a:lnTo>
                <a:lnTo>
                  <a:pt x="15403" y="5137"/>
                </a:lnTo>
                <a:lnTo>
                  <a:pt x="15376" y="5154"/>
                </a:lnTo>
                <a:lnTo>
                  <a:pt x="15368" y="5154"/>
                </a:lnTo>
                <a:lnTo>
                  <a:pt x="15359" y="5154"/>
                </a:lnTo>
                <a:lnTo>
                  <a:pt x="15350" y="5163"/>
                </a:lnTo>
                <a:lnTo>
                  <a:pt x="15315" y="5181"/>
                </a:lnTo>
                <a:lnTo>
                  <a:pt x="15306" y="5181"/>
                </a:lnTo>
                <a:lnTo>
                  <a:pt x="15297" y="5172"/>
                </a:lnTo>
                <a:lnTo>
                  <a:pt x="15288" y="5181"/>
                </a:lnTo>
                <a:lnTo>
                  <a:pt x="15279" y="5172"/>
                </a:lnTo>
                <a:lnTo>
                  <a:pt x="15253" y="5163"/>
                </a:lnTo>
                <a:lnTo>
                  <a:pt x="15209" y="5172"/>
                </a:lnTo>
                <a:lnTo>
                  <a:pt x="15191" y="5181"/>
                </a:lnTo>
                <a:lnTo>
                  <a:pt x="15182" y="5181"/>
                </a:lnTo>
                <a:lnTo>
                  <a:pt x="15147" y="5172"/>
                </a:lnTo>
                <a:lnTo>
                  <a:pt x="15129" y="5163"/>
                </a:lnTo>
                <a:lnTo>
                  <a:pt x="15112" y="5163"/>
                </a:lnTo>
                <a:lnTo>
                  <a:pt x="15085" y="5154"/>
                </a:lnTo>
                <a:lnTo>
                  <a:pt x="15076" y="5154"/>
                </a:lnTo>
                <a:lnTo>
                  <a:pt x="15059" y="5145"/>
                </a:lnTo>
                <a:lnTo>
                  <a:pt x="15050" y="5145"/>
                </a:lnTo>
                <a:lnTo>
                  <a:pt x="15041" y="5154"/>
                </a:lnTo>
                <a:lnTo>
                  <a:pt x="15032" y="5154"/>
                </a:lnTo>
                <a:lnTo>
                  <a:pt x="15023" y="5145"/>
                </a:lnTo>
                <a:lnTo>
                  <a:pt x="15015" y="5137"/>
                </a:lnTo>
                <a:lnTo>
                  <a:pt x="15006" y="5119"/>
                </a:lnTo>
                <a:lnTo>
                  <a:pt x="15006" y="5110"/>
                </a:lnTo>
                <a:lnTo>
                  <a:pt x="14997" y="5110"/>
                </a:lnTo>
                <a:lnTo>
                  <a:pt x="14971" y="5119"/>
                </a:lnTo>
                <a:lnTo>
                  <a:pt x="14953" y="5110"/>
                </a:lnTo>
                <a:lnTo>
                  <a:pt x="14944" y="5101"/>
                </a:lnTo>
                <a:lnTo>
                  <a:pt x="14935" y="5092"/>
                </a:lnTo>
                <a:lnTo>
                  <a:pt x="14944" y="5084"/>
                </a:lnTo>
                <a:lnTo>
                  <a:pt x="14926" y="5084"/>
                </a:lnTo>
                <a:lnTo>
                  <a:pt x="14909" y="5092"/>
                </a:lnTo>
                <a:lnTo>
                  <a:pt x="14874" y="5092"/>
                </a:lnTo>
                <a:lnTo>
                  <a:pt x="14812" y="5084"/>
                </a:lnTo>
                <a:lnTo>
                  <a:pt x="14803" y="5084"/>
                </a:lnTo>
                <a:lnTo>
                  <a:pt x="14776" y="5092"/>
                </a:lnTo>
                <a:lnTo>
                  <a:pt x="14750" y="5101"/>
                </a:lnTo>
                <a:lnTo>
                  <a:pt x="14732" y="5110"/>
                </a:lnTo>
                <a:lnTo>
                  <a:pt x="14715" y="5119"/>
                </a:lnTo>
                <a:lnTo>
                  <a:pt x="14671" y="5145"/>
                </a:lnTo>
                <a:lnTo>
                  <a:pt x="14662" y="5163"/>
                </a:lnTo>
                <a:lnTo>
                  <a:pt x="14653" y="5163"/>
                </a:lnTo>
                <a:lnTo>
                  <a:pt x="14618" y="5163"/>
                </a:lnTo>
                <a:lnTo>
                  <a:pt x="14591" y="5154"/>
                </a:lnTo>
                <a:lnTo>
                  <a:pt x="14556" y="5163"/>
                </a:lnTo>
                <a:lnTo>
                  <a:pt x="14512" y="5154"/>
                </a:lnTo>
                <a:lnTo>
                  <a:pt x="14503" y="5154"/>
                </a:lnTo>
                <a:lnTo>
                  <a:pt x="14494" y="5163"/>
                </a:lnTo>
                <a:lnTo>
                  <a:pt x="14494" y="5172"/>
                </a:lnTo>
                <a:lnTo>
                  <a:pt x="14494" y="5181"/>
                </a:lnTo>
                <a:lnTo>
                  <a:pt x="14512" y="5189"/>
                </a:lnTo>
                <a:lnTo>
                  <a:pt x="14547" y="5198"/>
                </a:lnTo>
                <a:lnTo>
                  <a:pt x="14529" y="5198"/>
                </a:lnTo>
                <a:lnTo>
                  <a:pt x="14494" y="5207"/>
                </a:lnTo>
                <a:lnTo>
                  <a:pt x="14485" y="5207"/>
                </a:lnTo>
                <a:lnTo>
                  <a:pt x="14477" y="5216"/>
                </a:lnTo>
                <a:lnTo>
                  <a:pt x="14485" y="5225"/>
                </a:lnTo>
                <a:lnTo>
                  <a:pt x="14494" y="5225"/>
                </a:lnTo>
                <a:lnTo>
                  <a:pt x="14485" y="5225"/>
                </a:lnTo>
                <a:lnTo>
                  <a:pt x="14468" y="5225"/>
                </a:lnTo>
                <a:lnTo>
                  <a:pt x="14459" y="5225"/>
                </a:lnTo>
                <a:lnTo>
                  <a:pt x="14432" y="5225"/>
                </a:lnTo>
                <a:lnTo>
                  <a:pt x="14415" y="5225"/>
                </a:lnTo>
                <a:lnTo>
                  <a:pt x="14406" y="5225"/>
                </a:lnTo>
                <a:lnTo>
                  <a:pt x="14415" y="5225"/>
                </a:lnTo>
                <a:lnTo>
                  <a:pt x="14415" y="5216"/>
                </a:lnTo>
                <a:lnTo>
                  <a:pt x="14406" y="5216"/>
                </a:lnTo>
                <a:lnTo>
                  <a:pt x="14397" y="5216"/>
                </a:lnTo>
                <a:lnTo>
                  <a:pt x="14406" y="5225"/>
                </a:lnTo>
                <a:lnTo>
                  <a:pt x="14397" y="5234"/>
                </a:lnTo>
                <a:lnTo>
                  <a:pt x="14379" y="5234"/>
                </a:lnTo>
                <a:lnTo>
                  <a:pt x="14362" y="5225"/>
                </a:lnTo>
                <a:lnTo>
                  <a:pt x="14353" y="5225"/>
                </a:lnTo>
                <a:lnTo>
                  <a:pt x="14344" y="5225"/>
                </a:lnTo>
                <a:lnTo>
                  <a:pt x="14327" y="5225"/>
                </a:lnTo>
                <a:lnTo>
                  <a:pt x="14300" y="5242"/>
                </a:lnTo>
                <a:lnTo>
                  <a:pt x="14291" y="5260"/>
                </a:lnTo>
                <a:lnTo>
                  <a:pt x="14282" y="5260"/>
                </a:lnTo>
                <a:lnTo>
                  <a:pt x="14282" y="5269"/>
                </a:lnTo>
                <a:lnTo>
                  <a:pt x="14282" y="5287"/>
                </a:lnTo>
                <a:lnTo>
                  <a:pt x="14274" y="5295"/>
                </a:lnTo>
                <a:lnTo>
                  <a:pt x="14274" y="5304"/>
                </a:lnTo>
                <a:lnTo>
                  <a:pt x="14291" y="5304"/>
                </a:lnTo>
                <a:lnTo>
                  <a:pt x="14300" y="5304"/>
                </a:lnTo>
                <a:lnTo>
                  <a:pt x="14327" y="5295"/>
                </a:lnTo>
                <a:lnTo>
                  <a:pt x="14335" y="5304"/>
                </a:lnTo>
                <a:lnTo>
                  <a:pt x="14327" y="5313"/>
                </a:lnTo>
                <a:lnTo>
                  <a:pt x="14318" y="5322"/>
                </a:lnTo>
                <a:lnTo>
                  <a:pt x="14327" y="5340"/>
                </a:lnTo>
                <a:lnTo>
                  <a:pt x="14327" y="5348"/>
                </a:lnTo>
                <a:lnTo>
                  <a:pt x="14335" y="5357"/>
                </a:lnTo>
                <a:lnTo>
                  <a:pt x="14344" y="5357"/>
                </a:lnTo>
                <a:lnTo>
                  <a:pt x="14335" y="5366"/>
                </a:lnTo>
                <a:lnTo>
                  <a:pt x="14327" y="5366"/>
                </a:lnTo>
                <a:lnTo>
                  <a:pt x="14327" y="5375"/>
                </a:lnTo>
                <a:lnTo>
                  <a:pt x="14327" y="5384"/>
                </a:lnTo>
                <a:lnTo>
                  <a:pt x="14335" y="5392"/>
                </a:lnTo>
                <a:lnTo>
                  <a:pt x="14353" y="5392"/>
                </a:lnTo>
                <a:lnTo>
                  <a:pt x="14353" y="5401"/>
                </a:lnTo>
                <a:lnTo>
                  <a:pt x="14335" y="5401"/>
                </a:lnTo>
                <a:lnTo>
                  <a:pt x="14327" y="5401"/>
                </a:lnTo>
                <a:lnTo>
                  <a:pt x="14318" y="5392"/>
                </a:lnTo>
                <a:lnTo>
                  <a:pt x="14318" y="5401"/>
                </a:lnTo>
                <a:lnTo>
                  <a:pt x="14309" y="5392"/>
                </a:lnTo>
                <a:lnTo>
                  <a:pt x="14309" y="5384"/>
                </a:lnTo>
                <a:lnTo>
                  <a:pt x="14309" y="5375"/>
                </a:lnTo>
                <a:lnTo>
                  <a:pt x="14300" y="5375"/>
                </a:lnTo>
                <a:lnTo>
                  <a:pt x="14300" y="5384"/>
                </a:lnTo>
                <a:lnTo>
                  <a:pt x="14291" y="5384"/>
                </a:lnTo>
                <a:lnTo>
                  <a:pt x="14300" y="5392"/>
                </a:lnTo>
                <a:lnTo>
                  <a:pt x="14300" y="5401"/>
                </a:lnTo>
                <a:lnTo>
                  <a:pt x="14291" y="5401"/>
                </a:lnTo>
                <a:lnTo>
                  <a:pt x="14291" y="5410"/>
                </a:lnTo>
                <a:lnTo>
                  <a:pt x="14300" y="5410"/>
                </a:lnTo>
                <a:lnTo>
                  <a:pt x="14309" y="5419"/>
                </a:lnTo>
                <a:lnTo>
                  <a:pt x="14318" y="5419"/>
                </a:lnTo>
                <a:lnTo>
                  <a:pt x="14327" y="5419"/>
                </a:lnTo>
                <a:lnTo>
                  <a:pt x="14335" y="5428"/>
                </a:lnTo>
                <a:lnTo>
                  <a:pt x="14353" y="5437"/>
                </a:lnTo>
                <a:lnTo>
                  <a:pt x="14362" y="5437"/>
                </a:lnTo>
                <a:lnTo>
                  <a:pt x="14362" y="5445"/>
                </a:lnTo>
                <a:lnTo>
                  <a:pt x="14362" y="5454"/>
                </a:lnTo>
                <a:lnTo>
                  <a:pt x="14344" y="5463"/>
                </a:lnTo>
                <a:lnTo>
                  <a:pt x="14353" y="5463"/>
                </a:lnTo>
                <a:lnTo>
                  <a:pt x="14353" y="5472"/>
                </a:lnTo>
                <a:lnTo>
                  <a:pt x="14362" y="5481"/>
                </a:lnTo>
                <a:lnTo>
                  <a:pt x="14362" y="5490"/>
                </a:lnTo>
                <a:lnTo>
                  <a:pt x="14371" y="5490"/>
                </a:lnTo>
                <a:lnTo>
                  <a:pt x="14379" y="5498"/>
                </a:lnTo>
                <a:lnTo>
                  <a:pt x="14379" y="5507"/>
                </a:lnTo>
                <a:lnTo>
                  <a:pt x="14371" y="5507"/>
                </a:lnTo>
                <a:lnTo>
                  <a:pt x="14362" y="5507"/>
                </a:lnTo>
                <a:lnTo>
                  <a:pt x="14362" y="5516"/>
                </a:lnTo>
                <a:lnTo>
                  <a:pt x="14371" y="5516"/>
                </a:lnTo>
                <a:lnTo>
                  <a:pt x="14388" y="5516"/>
                </a:lnTo>
                <a:lnTo>
                  <a:pt x="14424" y="5516"/>
                </a:lnTo>
                <a:lnTo>
                  <a:pt x="14432" y="5516"/>
                </a:lnTo>
                <a:lnTo>
                  <a:pt x="14424" y="5525"/>
                </a:lnTo>
                <a:lnTo>
                  <a:pt x="14415" y="5534"/>
                </a:lnTo>
                <a:lnTo>
                  <a:pt x="14406" y="5534"/>
                </a:lnTo>
                <a:lnTo>
                  <a:pt x="14388" y="5534"/>
                </a:lnTo>
                <a:lnTo>
                  <a:pt x="14379" y="5534"/>
                </a:lnTo>
                <a:lnTo>
                  <a:pt x="14379" y="5543"/>
                </a:lnTo>
                <a:lnTo>
                  <a:pt x="14371" y="5543"/>
                </a:lnTo>
                <a:lnTo>
                  <a:pt x="14379" y="5543"/>
                </a:lnTo>
                <a:lnTo>
                  <a:pt x="14388" y="5543"/>
                </a:lnTo>
                <a:lnTo>
                  <a:pt x="14397" y="5543"/>
                </a:lnTo>
                <a:lnTo>
                  <a:pt x="14424" y="5534"/>
                </a:lnTo>
                <a:lnTo>
                  <a:pt x="14415" y="5543"/>
                </a:lnTo>
                <a:lnTo>
                  <a:pt x="14415" y="5551"/>
                </a:lnTo>
                <a:lnTo>
                  <a:pt x="14424" y="5543"/>
                </a:lnTo>
                <a:lnTo>
                  <a:pt x="14432" y="5543"/>
                </a:lnTo>
                <a:lnTo>
                  <a:pt x="14441" y="5534"/>
                </a:lnTo>
                <a:lnTo>
                  <a:pt x="14450" y="5534"/>
                </a:lnTo>
                <a:lnTo>
                  <a:pt x="14468" y="5543"/>
                </a:lnTo>
                <a:lnTo>
                  <a:pt x="14477" y="5543"/>
                </a:lnTo>
                <a:lnTo>
                  <a:pt x="14485" y="5543"/>
                </a:lnTo>
                <a:lnTo>
                  <a:pt x="14494" y="5543"/>
                </a:lnTo>
                <a:lnTo>
                  <a:pt x="14494" y="5551"/>
                </a:lnTo>
                <a:lnTo>
                  <a:pt x="14494" y="5560"/>
                </a:lnTo>
                <a:lnTo>
                  <a:pt x="14503" y="5569"/>
                </a:lnTo>
                <a:lnTo>
                  <a:pt x="14503" y="5578"/>
                </a:lnTo>
                <a:lnTo>
                  <a:pt x="14512" y="5578"/>
                </a:lnTo>
                <a:lnTo>
                  <a:pt x="14538" y="5587"/>
                </a:lnTo>
                <a:lnTo>
                  <a:pt x="14547" y="5587"/>
                </a:lnTo>
                <a:lnTo>
                  <a:pt x="14565" y="5578"/>
                </a:lnTo>
                <a:lnTo>
                  <a:pt x="14582" y="5578"/>
                </a:lnTo>
                <a:lnTo>
                  <a:pt x="14591" y="5578"/>
                </a:lnTo>
                <a:lnTo>
                  <a:pt x="14600" y="5578"/>
                </a:lnTo>
                <a:lnTo>
                  <a:pt x="14600" y="5560"/>
                </a:lnTo>
                <a:lnTo>
                  <a:pt x="14609" y="5534"/>
                </a:lnTo>
                <a:lnTo>
                  <a:pt x="14609" y="5525"/>
                </a:lnTo>
                <a:lnTo>
                  <a:pt x="14635" y="5534"/>
                </a:lnTo>
                <a:lnTo>
                  <a:pt x="14653" y="5534"/>
                </a:lnTo>
                <a:lnTo>
                  <a:pt x="14662" y="5534"/>
                </a:lnTo>
                <a:lnTo>
                  <a:pt x="14697" y="5551"/>
                </a:lnTo>
                <a:lnTo>
                  <a:pt x="14715" y="5560"/>
                </a:lnTo>
                <a:lnTo>
                  <a:pt x="14732" y="5578"/>
                </a:lnTo>
                <a:lnTo>
                  <a:pt x="14741" y="5587"/>
                </a:lnTo>
                <a:lnTo>
                  <a:pt x="14750" y="5595"/>
                </a:lnTo>
                <a:lnTo>
                  <a:pt x="14768" y="5595"/>
                </a:lnTo>
                <a:lnTo>
                  <a:pt x="14776" y="5595"/>
                </a:lnTo>
                <a:lnTo>
                  <a:pt x="14794" y="5595"/>
                </a:lnTo>
                <a:lnTo>
                  <a:pt x="14812" y="5587"/>
                </a:lnTo>
                <a:lnTo>
                  <a:pt x="14821" y="5587"/>
                </a:lnTo>
                <a:lnTo>
                  <a:pt x="14829" y="5587"/>
                </a:lnTo>
                <a:lnTo>
                  <a:pt x="14856" y="5578"/>
                </a:lnTo>
                <a:lnTo>
                  <a:pt x="14856" y="5569"/>
                </a:lnTo>
                <a:lnTo>
                  <a:pt x="14882" y="5551"/>
                </a:lnTo>
                <a:lnTo>
                  <a:pt x="14900" y="5534"/>
                </a:lnTo>
                <a:lnTo>
                  <a:pt x="14909" y="5534"/>
                </a:lnTo>
                <a:lnTo>
                  <a:pt x="14918" y="5534"/>
                </a:lnTo>
                <a:lnTo>
                  <a:pt x="14926" y="5543"/>
                </a:lnTo>
                <a:lnTo>
                  <a:pt x="14944" y="5551"/>
                </a:lnTo>
                <a:lnTo>
                  <a:pt x="14962" y="5551"/>
                </a:lnTo>
                <a:lnTo>
                  <a:pt x="14971" y="5551"/>
                </a:lnTo>
                <a:lnTo>
                  <a:pt x="14979" y="5543"/>
                </a:lnTo>
                <a:lnTo>
                  <a:pt x="14979" y="5534"/>
                </a:lnTo>
                <a:lnTo>
                  <a:pt x="14988" y="5534"/>
                </a:lnTo>
                <a:lnTo>
                  <a:pt x="14997" y="5534"/>
                </a:lnTo>
                <a:lnTo>
                  <a:pt x="15006" y="5525"/>
                </a:lnTo>
                <a:lnTo>
                  <a:pt x="15015" y="5534"/>
                </a:lnTo>
                <a:lnTo>
                  <a:pt x="15015" y="5543"/>
                </a:lnTo>
                <a:lnTo>
                  <a:pt x="15006" y="5560"/>
                </a:lnTo>
                <a:lnTo>
                  <a:pt x="14997" y="5569"/>
                </a:lnTo>
                <a:lnTo>
                  <a:pt x="14988" y="5578"/>
                </a:lnTo>
                <a:lnTo>
                  <a:pt x="14997" y="5587"/>
                </a:lnTo>
                <a:lnTo>
                  <a:pt x="14997" y="5604"/>
                </a:lnTo>
                <a:lnTo>
                  <a:pt x="14988" y="5613"/>
                </a:lnTo>
                <a:lnTo>
                  <a:pt x="14988" y="5640"/>
                </a:lnTo>
                <a:lnTo>
                  <a:pt x="14997" y="5648"/>
                </a:lnTo>
                <a:lnTo>
                  <a:pt x="14997" y="5657"/>
                </a:lnTo>
                <a:lnTo>
                  <a:pt x="14997" y="5666"/>
                </a:lnTo>
                <a:lnTo>
                  <a:pt x="14997" y="5684"/>
                </a:lnTo>
                <a:lnTo>
                  <a:pt x="14997" y="5693"/>
                </a:lnTo>
                <a:lnTo>
                  <a:pt x="14997" y="5719"/>
                </a:lnTo>
                <a:lnTo>
                  <a:pt x="15006" y="5719"/>
                </a:lnTo>
                <a:lnTo>
                  <a:pt x="14997" y="5728"/>
                </a:lnTo>
                <a:lnTo>
                  <a:pt x="14988" y="5728"/>
                </a:lnTo>
                <a:lnTo>
                  <a:pt x="14979" y="5745"/>
                </a:lnTo>
                <a:lnTo>
                  <a:pt x="14971" y="5763"/>
                </a:lnTo>
                <a:lnTo>
                  <a:pt x="14971" y="5781"/>
                </a:lnTo>
                <a:lnTo>
                  <a:pt x="14953" y="5807"/>
                </a:lnTo>
                <a:lnTo>
                  <a:pt x="14944" y="5816"/>
                </a:lnTo>
                <a:lnTo>
                  <a:pt x="14944" y="5825"/>
                </a:lnTo>
                <a:lnTo>
                  <a:pt x="14944" y="5834"/>
                </a:lnTo>
                <a:lnTo>
                  <a:pt x="14935" y="5843"/>
                </a:lnTo>
                <a:lnTo>
                  <a:pt x="14935" y="5851"/>
                </a:lnTo>
                <a:lnTo>
                  <a:pt x="14926" y="5860"/>
                </a:lnTo>
                <a:lnTo>
                  <a:pt x="14926" y="5878"/>
                </a:lnTo>
                <a:lnTo>
                  <a:pt x="14918" y="5913"/>
                </a:lnTo>
                <a:lnTo>
                  <a:pt x="14909" y="5940"/>
                </a:lnTo>
                <a:lnTo>
                  <a:pt x="14891" y="5966"/>
                </a:lnTo>
                <a:lnTo>
                  <a:pt x="14882" y="5975"/>
                </a:lnTo>
                <a:lnTo>
                  <a:pt x="14874" y="5984"/>
                </a:lnTo>
                <a:lnTo>
                  <a:pt x="14865" y="5984"/>
                </a:lnTo>
                <a:lnTo>
                  <a:pt x="14847" y="5993"/>
                </a:lnTo>
                <a:lnTo>
                  <a:pt x="14829" y="6001"/>
                </a:lnTo>
                <a:lnTo>
                  <a:pt x="14812" y="6001"/>
                </a:lnTo>
                <a:lnTo>
                  <a:pt x="14794" y="6001"/>
                </a:lnTo>
                <a:lnTo>
                  <a:pt x="14776" y="6001"/>
                </a:lnTo>
                <a:lnTo>
                  <a:pt x="14768" y="6001"/>
                </a:lnTo>
                <a:lnTo>
                  <a:pt x="14759" y="6001"/>
                </a:lnTo>
                <a:lnTo>
                  <a:pt x="14750" y="6010"/>
                </a:lnTo>
                <a:lnTo>
                  <a:pt x="14750" y="6001"/>
                </a:lnTo>
                <a:lnTo>
                  <a:pt x="14732" y="5993"/>
                </a:lnTo>
                <a:lnTo>
                  <a:pt x="14724" y="5984"/>
                </a:lnTo>
                <a:lnTo>
                  <a:pt x="14724" y="5993"/>
                </a:lnTo>
                <a:lnTo>
                  <a:pt x="14732" y="5993"/>
                </a:lnTo>
                <a:lnTo>
                  <a:pt x="14724" y="6001"/>
                </a:lnTo>
                <a:lnTo>
                  <a:pt x="14715" y="6001"/>
                </a:lnTo>
                <a:lnTo>
                  <a:pt x="14706" y="5993"/>
                </a:lnTo>
                <a:lnTo>
                  <a:pt x="14688" y="5984"/>
                </a:lnTo>
                <a:lnTo>
                  <a:pt x="14697" y="5975"/>
                </a:lnTo>
                <a:lnTo>
                  <a:pt x="14715" y="5984"/>
                </a:lnTo>
                <a:lnTo>
                  <a:pt x="14706" y="5975"/>
                </a:lnTo>
                <a:lnTo>
                  <a:pt x="14697" y="5966"/>
                </a:lnTo>
                <a:lnTo>
                  <a:pt x="14679" y="5975"/>
                </a:lnTo>
                <a:lnTo>
                  <a:pt x="14671" y="5975"/>
                </a:lnTo>
                <a:lnTo>
                  <a:pt x="14653" y="5966"/>
                </a:lnTo>
                <a:lnTo>
                  <a:pt x="14644" y="5966"/>
                </a:lnTo>
                <a:lnTo>
                  <a:pt x="14635" y="5966"/>
                </a:lnTo>
                <a:lnTo>
                  <a:pt x="14635" y="5975"/>
                </a:lnTo>
                <a:lnTo>
                  <a:pt x="14626" y="5975"/>
                </a:lnTo>
                <a:lnTo>
                  <a:pt x="14618" y="5975"/>
                </a:lnTo>
                <a:lnTo>
                  <a:pt x="14600" y="5975"/>
                </a:lnTo>
                <a:lnTo>
                  <a:pt x="14626" y="5966"/>
                </a:lnTo>
                <a:lnTo>
                  <a:pt x="14600" y="5975"/>
                </a:lnTo>
                <a:lnTo>
                  <a:pt x="14591" y="5975"/>
                </a:lnTo>
                <a:lnTo>
                  <a:pt x="14582" y="5984"/>
                </a:lnTo>
                <a:lnTo>
                  <a:pt x="14582" y="5993"/>
                </a:lnTo>
                <a:lnTo>
                  <a:pt x="14574" y="5993"/>
                </a:lnTo>
                <a:lnTo>
                  <a:pt x="14565" y="5993"/>
                </a:lnTo>
                <a:lnTo>
                  <a:pt x="14556" y="5993"/>
                </a:lnTo>
                <a:lnTo>
                  <a:pt x="14529" y="6010"/>
                </a:lnTo>
                <a:lnTo>
                  <a:pt x="14521" y="6019"/>
                </a:lnTo>
                <a:lnTo>
                  <a:pt x="14512" y="6019"/>
                </a:lnTo>
                <a:lnTo>
                  <a:pt x="14503" y="6028"/>
                </a:lnTo>
                <a:lnTo>
                  <a:pt x="14494" y="6028"/>
                </a:lnTo>
                <a:lnTo>
                  <a:pt x="14485" y="6019"/>
                </a:lnTo>
                <a:lnTo>
                  <a:pt x="14477" y="6019"/>
                </a:lnTo>
                <a:lnTo>
                  <a:pt x="14450" y="6010"/>
                </a:lnTo>
                <a:lnTo>
                  <a:pt x="14415" y="6001"/>
                </a:lnTo>
                <a:lnTo>
                  <a:pt x="14406" y="5993"/>
                </a:lnTo>
                <a:lnTo>
                  <a:pt x="14388" y="5993"/>
                </a:lnTo>
                <a:lnTo>
                  <a:pt x="14379" y="5993"/>
                </a:lnTo>
                <a:lnTo>
                  <a:pt x="14362" y="5984"/>
                </a:lnTo>
                <a:lnTo>
                  <a:pt x="14327" y="5975"/>
                </a:lnTo>
                <a:lnTo>
                  <a:pt x="14300" y="5966"/>
                </a:lnTo>
                <a:lnTo>
                  <a:pt x="14256" y="5957"/>
                </a:lnTo>
                <a:lnTo>
                  <a:pt x="14221" y="5966"/>
                </a:lnTo>
                <a:lnTo>
                  <a:pt x="14212" y="5966"/>
                </a:lnTo>
                <a:lnTo>
                  <a:pt x="14203" y="5957"/>
                </a:lnTo>
                <a:lnTo>
                  <a:pt x="14194" y="5940"/>
                </a:lnTo>
                <a:lnTo>
                  <a:pt x="14194" y="5931"/>
                </a:lnTo>
                <a:lnTo>
                  <a:pt x="14185" y="5931"/>
                </a:lnTo>
                <a:lnTo>
                  <a:pt x="14168" y="5931"/>
                </a:lnTo>
                <a:lnTo>
                  <a:pt x="14159" y="5931"/>
                </a:lnTo>
                <a:lnTo>
                  <a:pt x="14132" y="5931"/>
                </a:lnTo>
                <a:lnTo>
                  <a:pt x="14124" y="5931"/>
                </a:lnTo>
                <a:lnTo>
                  <a:pt x="14115" y="5922"/>
                </a:lnTo>
                <a:lnTo>
                  <a:pt x="14106" y="5922"/>
                </a:lnTo>
                <a:lnTo>
                  <a:pt x="14071" y="5913"/>
                </a:lnTo>
                <a:lnTo>
                  <a:pt x="14053" y="5904"/>
                </a:lnTo>
                <a:lnTo>
                  <a:pt x="14053" y="5896"/>
                </a:lnTo>
                <a:lnTo>
                  <a:pt x="14053" y="5878"/>
                </a:lnTo>
                <a:lnTo>
                  <a:pt x="14044" y="5878"/>
                </a:lnTo>
                <a:lnTo>
                  <a:pt x="14027" y="5869"/>
                </a:lnTo>
                <a:lnTo>
                  <a:pt x="14009" y="5869"/>
                </a:lnTo>
                <a:lnTo>
                  <a:pt x="14000" y="5860"/>
                </a:lnTo>
                <a:lnTo>
                  <a:pt x="13991" y="5860"/>
                </a:lnTo>
                <a:lnTo>
                  <a:pt x="13965" y="5860"/>
                </a:lnTo>
                <a:lnTo>
                  <a:pt x="13956" y="5851"/>
                </a:lnTo>
                <a:lnTo>
                  <a:pt x="13947" y="5851"/>
                </a:lnTo>
                <a:lnTo>
                  <a:pt x="13930" y="5869"/>
                </a:lnTo>
                <a:lnTo>
                  <a:pt x="13921" y="5869"/>
                </a:lnTo>
                <a:lnTo>
                  <a:pt x="13903" y="5869"/>
                </a:lnTo>
                <a:lnTo>
                  <a:pt x="13877" y="5887"/>
                </a:lnTo>
                <a:lnTo>
                  <a:pt x="13850" y="5896"/>
                </a:lnTo>
                <a:lnTo>
                  <a:pt x="13832" y="5913"/>
                </a:lnTo>
                <a:lnTo>
                  <a:pt x="13832" y="5922"/>
                </a:lnTo>
                <a:lnTo>
                  <a:pt x="13824" y="5931"/>
                </a:lnTo>
                <a:lnTo>
                  <a:pt x="13824" y="5948"/>
                </a:lnTo>
                <a:lnTo>
                  <a:pt x="13824" y="5966"/>
                </a:lnTo>
                <a:lnTo>
                  <a:pt x="13832" y="5975"/>
                </a:lnTo>
                <a:lnTo>
                  <a:pt x="13832" y="5984"/>
                </a:lnTo>
                <a:lnTo>
                  <a:pt x="13841" y="5993"/>
                </a:lnTo>
                <a:lnTo>
                  <a:pt x="13841" y="6001"/>
                </a:lnTo>
                <a:lnTo>
                  <a:pt x="13832" y="6010"/>
                </a:lnTo>
                <a:lnTo>
                  <a:pt x="13824" y="6028"/>
                </a:lnTo>
                <a:lnTo>
                  <a:pt x="13806" y="6054"/>
                </a:lnTo>
                <a:lnTo>
                  <a:pt x="13797" y="6054"/>
                </a:lnTo>
                <a:lnTo>
                  <a:pt x="13771" y="6072"/>
                </a:lnTo>
                <a:lnTo>
                  <a:pt x="13762" y="6072"/>
                </a:lnTo>
                <a:lnTo>
                  <a:pt x="13753" y="6072"/>
                </a:lnTo>
                <a:lnTo>
                  <a:pt x="13727" y="6054"/>
                </a:lnTo>
                <a:lnTo>
                  <a:pt x="13691" y="6028"/>
                </a:lnTo>
                <a:lnTo>
                  <a:pt x="13674" y="6028"/>
                </a:lnTo>
                <a:lnTo>
                  <a:pt x="13665" y="6019"/>
                </a:lnTo>
                <a:lnTo>
                  <a:pt x="13630" y="6001"/>
                </a:lnTo>
                <a:lnTo>
                  <a:pt x="13594" y="5993"/>
                </a:lnTo>
                <a:lnTo>
                  <a:pt x="13568" y="5993"/>
                </a:lnTo>
                <a:lnTo>
                  <a:pt x="13541" y="5993"/>
                </a:lnTo>
                <a:lnTo>
                  <a:pt x="13524" y="5984"/>
                </a:lnTo>
                <a:lnTo>
                  <a:pt x="13515" y="5975"/>
                </a:lnTo>
                <a:lnTo>
                  <a:pt x="13506" y="5966"/>
                </a:lnTo>
                <a:lnTo>
                  <a:pt x="13497" y="5957"/>
                </a:lnTo>
                <a:lnTo>
                  <a:pt x="13488" y="5948"/>
                </a:lnTo>
                <a:lnTo>
                  <a:pt x="13488" y="5931"/>
                </a:lnTo>
                <a:lnTo>
                  <a:pt x="13488" y="5922"/>
                </a:lnTo>
                <a:lnTo>
                  <a:pt x="13480" y="5904"/>
                </a:lnTo>
                <a:lnTo>
                  <a:pt x="13471" y="5896"/>
                </a:lnTo>
                <a:lnTo>
                  <a:pt x="13427" y="5887"/>
                </a:lnTo>
                <a:lnTo>
                  <a:pt x="13418" y="5887"/>
                </a:lnTo>
                <a:lnTo>
                  <a:pt x="13400" y="5878"/>
                </a:lnTo>
                <a:lnTo>
                  <a:pt x="13400" y="5869"/>
                </a:lnTo>
                <a:lnTo>
                  <a:pt x="13374" y="5869"/>
                </a:lnTo>
                <a:lnTo>
                  <a:pt x="13356" y="5869"/>
                </a:lnTo>
                <a:lnTo>
                  <a:pt x="13356" y="5860"/>
                </a:lnTo>
                <a:lnTo>
                  <a:pt x="13330" y="5860"/>
                </a:lnTo>
                <a:lnTo>
                  <a:pt x="13321" y="5860"/>
                </a:lnTo>
                <a:lnTo>
                  <a:pt x="13294" y="5869"/>
                </a:lnTo>
                <a:lnTo>
                  <a:pt x="13268" y="5860"/>
                </a:lnTo>
                <a:lnTo>
                  <a:pt x="13259" y="5860"/>
                </a:lnTo>
                <a:lnTo>
                  <a:pt x="13224" y="5843"/>
                </a:lnTo>
                <a:lnTo>
                  <a:pt x="13215" y="5843"/>
                </a:lnTo>
                <a:lnTo>
                  <a:pt x="13207" y="5834"/>
                </a:lnTo>
                <a:lnTo>
                  <a:pt x="13198" y="5834"/>
                </a:lnTo>
                <a:lnTo>
                  <a:pt x="13189" y="5834"/>
                </a:lnTo>
                <a:lnTo>
                  <a:pt x="13181" y="5834"/>
                </a:lnTo>
                <a:lnTo>
                  <a:pt x="13181" y="5825"/>
                </a:lnTo>
                <a:lnTo>
                  <a:pt x="13189" y="5825"/>
                </a:lnTo>
                <a:lnTo>
                  <a:pt x="13181" y="5816"/>
                </a:lnTo>
                <a:lnTo>
                  <a:pt x="13172" y="5807"/>
                </a:lnTo>
                <a:lnTo>
                  <a:pt x="13163" y="5798"/>
                </a:lnTo>
                <a:lnTo>
                  <a:pt x="13163" y="5807"/>
                </a:lnTo>
                <a:lnTo>
                  <a:pt x="13154" y="5807"/>
                </a:lnTo>
                <a:lnTo>
                  <a:pt x="13145" y="5807"/>
                </a:lnTo>
                <a:lnTo>
                  <a:pt x="13145" y="5798"/>
                </a:lnTo>
                <a:lnTo>
                  <a:pt x="13145" y="5790"/>
                </a:lnTo>
                <a:lnTo>
                  <a:pt x="13128" y="5798"/>
                </a:lnTo>
                <a:lnTo>
                  <a:pt x="13119" y="5790"/>
                </a:lnTo>
                <a:lnTo>
                  <a:pt x="13101" y="5781"/>
                </a:lnTo>
                <a:lnTo>
                  <a:pt x="13092" y="5763"/>
                </a:lnTo>
                <a:lnTo>
                  <a:pt x="13092" y="5754"/>
                </a:lnTo>
                <a:lnTo>
                  <a:pt x="13101" y="5745"/>
                </a:lnTo>
                <a:lnTo>
                  <a:pt x="13110" y="5737"/>
                </a:lnTo>
                <a:lnTo>
                  <a:pt x="13137" y="5719"/>
                </a:lnTo>
                <a:lnTo>
                  <a:pt x="13145" y="5710"/>
                </a:lnTo>
                <a:lnTo>
                  <a:pt x="13154" y="5693"/>
                </a:lnTo>
                <a:lnTo>
                  <a:pt x="13163" y="5684"/>
                </a:lnTo>
                <a:lnTo>
                  <a:pt x="13172" y="5666"/>
                </a:lnTo>
                <a:lnTo>
                  <a:pt x="13172" y="5657"/>
                </a:lnTo>
                <a:lnTo>
                  <a:pt x="13172" y="5648"/>
                </a:lnTo>
                <a:lnTo>
                  <a:pt x="13163" y="5640"/>
                </a:lnTo>
                <a:lnTo>
                  <a:pt x="13163" y="5631"/>
                </a:lnTo>
                <a:lnTo>
                  <a:pt x="13154" y="5622"/>
                </a:lnTo>
                <a:lnTo>
                  <a:pt x="13145" y="5622"/>
                </a:lnTo>
                <a:lnTo>
                  <a:pt x="13137" y="5613"/>
                </a:lnTo>
                <a:lnTo>
                  <a:pt x="13128" y="5595"/>
                </a:lnTo>
                <a:lnTo>
                  <a:pt x="13128" y="5587"/>
                </a:lnTo>
                <a:lnTo>
                  <a:pt x="13128" y="5578"/>
                </a:lnTo>
                <a:lnTo>
                  <a:pt x="13137" y="5569"/>
                </a:lnTo>
                <a:lnTo>
                  <a:pt x="13154" y="5560"/>
                </a:lnTo>
                <a:lnTo>
                  <a:pt x="13163" y="5543"/>
                </a:lnTo>
                <a:lnTo>
                  <a:pt x="13172" y="5534"/>
                </a:lnTo>
                <a:lnTo>
                  <a:pt x="13172" y="5525"/>
                </a:lnTo>
                <a:lnTo>
                  <a:pt x="13172" y="5516"/>
                </a:lnTo>
                <a:lnTo>
                  <a:pt x="13172" y="5507"/>
                </a:lnTo>
                <a:lnTo>
                  <a:pt x="13163" y="5516"/>
                </a:lnTo>
                <a:lnTo>
                  <a:pt x="13145" y="5525"/>
                </a:lnTo>
                <a:lnTo>
                  <a:pt x="13137" y="5525"/>
                </a:lnTo>
                <a:lnTo>
                  <a:pt x="13128" y="5534"/>
                </a:lnTo>
                <a:lnTo>
                  <a:pt x="13119" y="5543"/>
                </a:lnTo>
                <a:lnTo>
                  <a:pt x="13110" y="5534"/>
                </a:lnTo>
                <a:lnTo>
                  <a:pt x="13119" y="5525"/>
                </a:lnTo>
                <a:lnTo>
                  <a:pt x="13110" y="5516"/>
                </a:lnTo>
                <a:lnTo>
                  <a:pt x="13110" y="5498"/>
                </a:lnTo>
                <a:lnTo>
                  <a:pt x="13101" y="5498"/>
                </a:lnTo>
                <a:lnTo>
                  <a:pt x="13092" y="5498"/>
                </a:lnTo>
                <a:lnTo>
                  <a:pt x="13084" y="5498"/>
                </a:lnTo>
                <a:lnTo>
                  <a:pt x="13084" y="5507"/>
                </a:lnTo>
                <a:lnTo>
                  <a:pt x="13075" y="5498"/>
                </a:lnTo>
                <a:lnTo>
                  <a:pt x="13084" y="5498"/>
                </a:lnTo>
                <a:lnTo>
                  <a:pt x="13084" y="5490"/>
                </a:lnTo>
                <a:lnTo>
                  <a:pt x="13075" y="5490"/>
                </a:lnTo>
                <a:lnTo>
                  <a:pt x="13066" y="5490"/>
                </a:lnTo>
                <a:lnTo>
                  <a:pt x="13031" y="5498"/>
                </a:lnTo>
                <a:lnTo>
                  <a:pt x="13022" y="5507"/>
                </a:lnTo>
                <a:lnTo>
                  <a:pt x="13004" y="5516"/>
                </a:lnTo>
                <a:lnTo>
                  <a:pt x="12987" y="5525"/>
                </a:lnTo>
                <a:lnTo>
                  <a:pt x="12951" y="5525"/>
                </a:lnTo>
                <a:lnTo>
                  <a:pt x="12942" y="5525"/>
                </a:lnTo>
                <a:lnTo>
                  <a:pt x="12934" y="5525"/>
                </a:lnTo>
                <a:lnTo>
                  <a:pt x="12916" y="5516"/>
                </a:lnTo>
                <a:lnTo>
                  <a:pt x="12907" y="5516"/>
                </a:lnTo>
                <a:lnTo>
                  <a:pt x="12889" y="5507"/>
                </a:lnTo>
                <a:lnTo>
                  <a:pt x="12889" y="5516"/>
                </a:lnTo>
                <a:lnTo>
                  <a:pt x="12881" y="5525"/>
                </a:lnTo>
                <a:lnTo>
                  <a:pt x="12863" y="5525"/>
                </a:lnTo>
                <a:lnTo>
                  <a:pt x="12845" y="5516"/>
                </a:lnTo>
                <a:lnTo>
                  <a:pt x="12837" y="5507"/>
                </a:lnTo>
                <a:lnTo>
                  <a:pt x="12819" y="5516"/>
                </a:lnTo>
                <a:lnTo>
                  <a:pt x="12819" y="5525"/>
                </a:lnTo>
                <a:lnTo>
                  <a:pt x="12801" y="5525"/>
                </a:lnTo>
                <a:lnTo>
                  <a:pt x="12775" y="5534"/>
                </a:lnTo>
                <a:lnTo>
                  <a:pt x="12757" y="5543"/>
                </a:lnTo>
                <a:lnTo>
                  <a:pt x="12748" y="5543"/>
                </a:lnTo>
                <a:lnTo>
                  <a:pt x="12740" y="5543"/>
                </a:lnTo>
                <a:lnTo>
                  <a:pt x="12722" y="5534"/>
                </a:lnTo>
                <a:lnTo>
                  <a:pt x="12713" y="5525"/>
                </a:lnTo>
                <a:lnTo>
                  <a:pt x="12704" y="5525"/>
                </a:lnTo>
                <a:lnTo>
                  <a:pt x="12634" y="5525"/>
                </a:lnTo>
                <a:lnTo>
                  <a:pt x="12616" y="5534"/>
                </a:lnTo>
                <a:lnTo>
                  <a:pt x="12581" y="5534"/>
                </a:lnTo>
                <a:lnTo>
                  <a:pt x="12563" y="5543"/>
                </a:lnTo>
                <a:lnTo>
                  <a:pt x="12545" y="5551"/>
                </a:lnTo>
                <a:lnTo>
                  <a:pt x="12528" y="5551"/>
                </a:lnTo>
                <a:lnTo>
                  <a:pt x="12501" y="5551"/>
                </a:lnTo>
                <a:lnTo>
                  <a:pt x="12448" y="5560"/>
                </a:lnTo>
                <a:lnTo>
                  <a:pt x="12431" y="5560"/>
                </a:lnTo>
                <a:lnTo>
                  <a:pt x="12413" y="5569"/>
                </a:lnTo>
                <a:lnTo>
                  <a:pt x="12395" y="5578"/>
                </a:lnTo>
                <a:lnTo>
                  <a:pt x="12378" y="5587"/>
                </a:lnTo>
                <a:lnTo>
                  <a:pt x="12369" y="5595"/>
                </a:lnTo>
                <a:lnTo>
                  <a:pt x="12360" y="5613"/>
                </a:lnTo>
                <a:lnTo>
                  <a:pt x="12351" y="5613"/>
                </a:lnTo>
                <a:lnTo>
                  <a:pt x="12342" y="5613"/>
                </a:lnTo>
                <a:lnTo>
                  <a:pt x="12334" y="5613"/>
                </a:lnTo>
                <a:lnTo>
                  <a:pt x="12325" y="5613"/>
                </a:lnTo>
                <a:lnTo>
                  <a:pt x="12290" y="5631"/>
                </a:lnTo>
                <a:lnTo>
                  <a:pt x="12281" y="5640"/>
                </a:lnTo>
                <a:lnTo>
                  <a:pt x="12272" y="5640"/>
                </a:lnTo>
                <a:lnTo>
                  <a:pt x="12263" y="5657"/>
                </a:lnTo>
                <a:lnTo>
                  <a:pt x="12245" y="5657"/>
                </a:lnTo>
                <a:lnTo>
                  <a:pt x="12237" y="5666"/>
                </a:lnTo>
                <a:lnTo>
                  <a:pt x="12219" y="5675"/>
                </a:lnTo>
                <a:lnTo>
                  <a:pt x="12210" y="5675"/>
                </a:lnTo>
                <a:lnTo>
                  <a:pt x="12193" y="5675"/>
                </a:lnTo>
                <a:lnTo>
                  <a:pt x="12184" y="5675"/>
                </a:lnTo>
                <a:lnTo>
                  <a:pt x="12166" y="5675"/>
                </a:lnTo>
                <a:lnTo>
                  <a:pt x="12157" y="5675"/>
                </a:lnTo>
                <a:lnTo>
                  <a:pt x="12148" y="5675"/>
                </a:lnTo>
                <a:lnTo>
                  <a:pt x="12148" y="5666"/>
                </a:lnTo>
                <a:lnTo>
                  <a:pt x="12140" y="5657"/>
                </a:lnTo>
                <a:lnTo>
                  <a:pt x="12140" y="5648"/>
                </a:lnTo>
                <a:lnTo>
                  <a:pt x="12131" y="5657"/>
                </a:lnTo>
                <a:lnTo>
                  <a:pt x="12122" y="5666"/>
                </a:lnTo>
                <a:lnTo>
                  <a:pt x="12104" y="5666"/>
                </a:lnTo>
                <a:lnTo>
                  <a:pt x="12095" y="5666"/>
                </a:lnTo>
                <a:lnTo>
                  <a:pt x="12087" y="5657"/>
                </a:lnTo>
                <a:lnTo>
                  <a:pt x="12078" y="5666"/>
                </a:lnTo>
                <a:lnTo>
                  <a:pt x="12069" y="5666"/>
                </a:lnTo>
                <a:lnTo>
                  <a:pt x="12043" y="5675"/>
                </a:lnTo>
                <a:lnTo>
                  <a:pt x="12016" y="5666"/>
                </a:lnTo>
                <a:lnTo>
                  <a:pt x="11998" y="5657"/>
                </a:lnTo>
                <a:lnTo>
                  <a:pt x="11981" y="5648"/>
                </a:lnTo>
                <a:lnTo>
                  <a:pt x="11972" y="5631"/>
                </a:lnTo>
                <a:lnTo>
                  <a:pt x="11963" y="5622"/>
                </a:lnTo>
                <a:lnTo>
                  <a:pt x="11963" y="5613"/>
                </a:lnTo>
                <a:lnTo>
                  <a:pt x="11972" y="5613"/>
                </a:lnTo>
                <a:lnTo>
                  <a:pt x="11963" y="5604"/>
                </a:lnTo>
                <a:lnTo>
                  <a:pt x="11954" y="5613"/>
                </a:lnTo>
                <a:lnTo>
                  <a:pt x="11945" y="5613"/>
                </a:lnTo>
                <a:lnTo>
                  <a:pt x="11937" y="5613"/>
                </a:lnTo>
                <a:lnTo>
                  <a:pt x="11919" y="5622"/>
                </a:lnTo>
                <a:lnTo>
                  <a:pt x="11919" y="5631"/>
                </a:lnTo>
                <a:lnTo>
                  <a:pt x="11893" y="5701"/>
                </a:lnTo>
                <a:lnTo>
                  <a:pt x="11857" y="5754"/>
                </a:lnTo>
                <a:lnTo>
                  <a:pt x="11848" y="5772"/>
                </a:lnTo>
                <a:lnTo>
                  <a:pt x="11831" y="5781"/>
                </a:lnTo>
                <a:lnTo>
                  <a:pt x="11804" y="5798"/>
                </a:lnTo>
                <a:lnTo>
                  <a:pt x="11751" y="5816"/>
                </a:lnTo>
                <a:lnTo>
                  <a:pt x="11734" y="5825"/>
                </a:lnTo>
                <a:lnTo>
                  <a:pt x="11725" y="5834"/>
                </a:lnTo>
                <a:lnTo>
                  <a:pt x="11707" y="5851"/>
                </a:lnTo>
                <a:lnTo>
                  <a:pt x="11681" y="5887"/>
                </a:lnTo>
                <a:lnTo>
                  <a:pt x="11672" y="5913"/>
                </a:lnTo>
                <a:lnTo>
                  <a:pt x="11672" y="5922"/>
                </a:lnTo>
                <a:lnTo>
                  <a:pt x="11646" y="5957"/>
                </a:lnTo>
                <a:lnTo>
                  <a:pt x="11637" y="5975"/>
                </a:lnTo>
                <a:lnTo>
                  <a:pt x="11637" y="6010"/>
                </a:lnTo>
                <a:lnTo>
                  <a:pt x="11637" y="6028"/>
                </a:lnTo>
                <a:lnTo>
                  <a:pt x="11628" y="6037"/>
                </a:lnTo>
                <a:lnTo>
                  <a:pt x="11637" y="6037"/>
                </a:lnTo>
                <a:lnTo>
                  <a:pt x="11637" y="6046"/>
                </a:lnTo>
                <a:lnTo>
                  <a:pt x="11646" y="6054"/>
                </a:lnTo>
                <a:lnTo>
                  <a:pt x="11654" y="6063"/>
                </a:lnTo>
                <a:lnTo>
                  <a:pt x="11646" y="6081"/>
                </a:lnTo>
                <a:lnTo>
                  <a:pt x="11646" y="6099"/>
                </a:lnTo>
                <a:lnTo>
                  <a:pt x="11637" y="6107"/>
                </a:lnTo>
                <a:lnTo>
                  <a:pt x="11619" y="6125"/>
                </a:lnTo>
                <a:lnTo>
                  <a:pt x="11610" y="6143"/>
                </a:lnTo>
                <a:lnTo>
                  <a:pt x="11584" y="6169"/>
                </a:lnTo>
                <a:lnTo>
                  <a:pt x="11575" y="6178"/>
                </a:lnTo>
                <a:lnTo>
                  <a:pt x="11540" y="6196"/>
                </a:lnTo>
                <a:lnTo>
                  <a:pt x="11531" y="6213"/>
                </a:lnTo>
                <a:lnTo>
                  <a:pt x="11513" y="6222"/>
                </a:lnTo>
                <a:lnTo>
                  <a:pt x="11504" y="6231"/>
                </a:lnTo>
                <a:lnTo>
                  <a:pt x="11478" y="6240"/>
                </a:lnTo>
                <a:lnTo>
                  <a:pt x="11443" y="6249"/>
                </a:lnTo>
                <a:lnTo>
                  <a:pt x="11416" y="6249"/>
                </a:lnTo>
                <a:lnTo>
                  <a:pt x="11407" y="6257"/>
                </a:lnTo>
                <a:lnTo>
                  <a:pt x="11399" y="6266"/>
                </a:lnTo>
                <a:lnTo>
                  <a:pt x="11390" y="6275"/>
                </a:lnTo>
                <a:lnTo>
                  <a:pt x="11381" y="6293"/>
                </a:lnTo>
                <a:lnTo>
                  <a:pt x="11372" y="6319"/>
                </a:lnTo>
                <a:lnTo>
                  <a:pt x="11363" y="6337"/>
                </a:lnTo>
                <a:lnTo>
                  <a:pt x="11363" y="6354"/>
                </a:lnTo>
                <a:lnTo>
                  <a:pt x="11354" y="6354"/>
                </a:lnTo>
                <a:lnTo>
                  <a:pt x="11328" y="6372"/>
                </a:lnTo>
                <a:lnTo>
                  <a:pt x="11319" y="6372"/>
                </a:lnTo>
                <a:lnTo>
                  <a:pt x="11301" y="6390"/>
                </a:lnTo>
                <a:lnTo>
                  <a:pt x="11293" y="6399"/>
                </a:lnTo>
                <a:lnTo>
                  <a:pt x="11293" y="6416"/>
                </a:lnTo>
                <a:lnTo>
                  <a:pt x="11284" y="6425"/>
                </a:lnTo>
                <a:lnTo>
                  <a:pt x="11275" y="6443"/>
                </a:lnTo>
                <a:lnTo>
                  <a:pt x="11266" y="6452"/>
                </a:lnTo>
                <a:lnTo>
                  <a:pt x="11266" y="6469"/>
                </a:lnTo>
                <a:lnTo>
                  <a:pt x="11266" y="6496"/>
                </a:lnTo>
                <a:lnTo>
                  <a:pt x="11266" y="6505"/>
                </a:lnTo>
                <a:lnTo>
                  <a:pt x="11249" y="6522"/>
                </a:lnTo>
                <a:lnTo>
                  <a:pt x="11240" y="6531"/>
                </a:lnTo>
                <a:lnTo>
                  <a:pt x="11213" y="6557"/>
                </a:lnTo>
                <a:lnTo>
                  <a:pt x="11196" y="6566"/>
                </a:lnTo>
                <a:lnTo>
                  <a:pt x="11187" y="6575"/>
                </a:lnTo>
                <a:lnTo>
                  <a:pt x="11187" y="6584"/>
                </a:lnTo>
                <a:lnTo>
                  <a:pt x="11187" y="6593"/>
                </a:lnTo>
                <a:lnTo>
                  <a:pt x="11187" y="6584"/>
                </a:lnTo>
                <a:lnTo>
                  <a:pt x="11196" y="6584"/>
                </a:lnTo>
                <a:lnTo>
                  <a:pt x="11196" y="6575"/>
                </a:lnTo>
                <a:lnTo>
                  <a:pt x="11196" y="6584"/>
                </a:lnTo>
                <a:lnTo>
                  <a:pt x="11187" y="6602"/>
                </a:lnTo>
                <a:lnTo>
                  <a:pt x="11178" y="6609"/>
                </a:lnTo>
                <a:lnTo>
                  <a:pt x="11169" y="6627"/>
                </a:lnTo>
                <a:lnTo>
                  <a:pt x="11169" y="6636"/>
                </a:lnTo>
                <a:lnTo>
                  <a:pt x="11169" y="6645"/>
                </a:lnTo>
                <a:lnTo>
                  <a:pt x="11160" y="6654"/>
                </a:lnTo>
                <a:lnTo>
                  <a:pt x="11151" y="6671"/>
                </a:lnTo>
                <a:lnTo>
                  <a:pt x="11143" y="6689"/>
                </a:lnTo>
                <a:lnTo>
                  <a:pt x="11134" y="6698"/>
                </a:lnTo>
                <a:lnTo>
                  <a:pt x="11125" y="6706"/>
                </a:lnTo>
                <a:lnTo>
                  <a:pt x="11116" y="6724"/>
                </a:lnTo>
                <a:lnTo>
                  <a:pt x="11107" y="6768"/>
                </a:lnTo>
                <a:lnTo>
                  <a:pt x="11099" y="6804"/>
                </a:lnTo>
                <a:lnTo>
                  <a:pt x="11107" y="6812"/>
                </a:lnTo>
                <a:lnTo>
                  <a:pt x="11107" y="6795"/>
                </a:lnTo>
                <a:lnTo>
                  <a:pt x="11107" y="6786"/>
                </a:lnTo>
                <a:lnTo>
                  <a:pt x="11116" y="6786"/>
                </a:lnTo>
                <a:lnTo>
                  <a:pt x="11125" y="6812"/>
                </a:lnTo>
                <a:lnTo>
                  <a:pt x="11134" y="6821"/>
                </a:lnTo>
                <a:lnTo>
                  <a:pt x="11143" y="6821"/>
                </a:lnTo>
                <a:lnTo>
                  <a:pt x="11143" y="6812"/>
                </a:lnTo>
                <a:lnTo>
                  <a:pt x="11143" y="6821"/>
                </a:lnTo>
                <a:lnTo>
                  <a:pt x="11151" y="6821"/>
                </a:lnTo>
                <a:lnTo>
                  <a:pt x="11160" y="6839"/>
                </a:lnTo>
                <a:lnTo>
                  <a:pt x="11169" y="6857"/>
                </a:lnTo>
                <a:lnTo>
                  <a:pt x="11160" y="6857"/>
                </a:lnTo>
                <a:lnTo>
                  <a:pt x="11160" y="6874"/>
                </a:lnTo>
                <a:lnTo>
                  <a:pt x="11160" y="6883"/>
                </a:lnTo>
                <a:lnTo>
                  <a:pt x="11151" y="6909"/>
                </a:lnTo>
                <a:lnTo>
                  <a:pt x="11160" y="6909"/>
                </a:lnTo>
                <a:lnTo>
                  <a:pt x="11151" y="6918"/>
                </a:lnTo>
                <a:lnTo>
                  <a:pt x="11143" y="6918"/>
                </a:lnTo>
                <a:lnTo>
                  <a:pt x="11143" y="6927"/>
                </a:lnTo>
                <a:lnTo>
                  <a:pt x="11160" y="6936"/>
                </a:lnTo>
                <a:lnTo>
                  <a:pt x="11169" y="6945"/>
                </a:lnTo>
                <a:lnTo>
                  <a:pt x="11169" y="6971"/>
                </a:lnTo>
                <a:lnTo>
                  <a:pt x="11178" y="6980"/>
                </a:lnTo>
                <a:lnTo>
                  <a:pt x="11178" y="7007"/>
                </a:lnTo>
                <a:lnTo>
                  <a:pt x="11178" y="7033"/>
                </a:lnTo>
                <a:lnTo>
                  <a:pt x="11178" y="7060"/>
                </a:lnTo>
                <a:lnTo>
                  <a:pt x="11169" y="7086"/>
                </a:lnTo>
                <a:lnTo>
                  <a:pt x="11160" y="7104"/>
                </a:lnTo>
                <a:lnTo>
                  <a:pt x="11151" y="7130"/>
                </a:lnTo>
                <a:lnTo>
                  <a:pt x="11143" y="7139"/>
                </a:lnTo>
                <a:lnTo>
                  <a:pt x="11143" y="7148"/>
                </a:lnTo>
                <a:lnTo>
                  <a:pt x="11143" y="7183"/>
                </a:lnTo>
                <a:lnTo>
                  <a:pt x="11143" y="7192"/>
                </a:lnTo>
                <a:lnTo>
                  <a:pt x="11116" y="7227"/>
                </a:lnTo>
                <a:lnTo>
                  <a:pt x="11099" y="7254"/>
                </a:lnTo>
                <a:lnTo>
                  <a:pt x="11081" y="7263"/>
                </a:lnTo>
                <a:lnTo>
                  <a:pt x="11072" y="7263"/>
                </a:lnTo>
                <a:lnTo>
                  <a:pt x="11072" y="7271"/>
                </a:lnTo>
                <a:lnTo>
                  <a:pt x="11081" y="7271"/>
                </a:lnTo>
                <a:lnTo>
                  <a:pt x="11090" y="7271"/>
                </a:lnTo>
                <a:lnTo>
                  <a:pt x="11099" y="7271"/>
                </a:lnTo>
                <a:lnTo>
                  <a:pt x="11099" y="7289"/>
                </a:lnTo>
                <a:lnTo>
                  <a:pt x="11107" y="7289"/>
                </a:lnTo>
                <a:lnTo>
                  <a:pt x="11116" y="7307"/>
                </a:lnTo>
                <a:lnTo>
                  <a:pt x="11125" y="7315"/>
                </a:lnTo>
                <a:lnTo>
                  <a:pt x="11125" y="7324"/>
                </a:lnTo>
                <a:lnTo>
                  <a:pt x="11134" y="7315"/>
                </a:lnTo>
                <a:lnTo>
                  <a:pt x="11134" y="7324"/>
                </a:lnTo>
                <a:lnTo>
                  <a:pt x="11125" y="7324"/>
                </a:lnTo>
                <a:lnTo>
                  <a:pt x="11125" y="7333"/>
                </a:lnTo>
                <a:lnTo>
                  <a:pt x="11134" y="7342"/>
                </a:lnTo>
                <a:lnTo>
                  <a:pt x="11143" y="7342"/>
                </a:lnTo>
                <a:lnTo>
                  <a:pt x="11143" y="7351"/>
                </a:lnTo>
                <a:lnTo>
                  <a:pt x="11143" y="7360"/>
                </a:lnTo>
                <a:lnTo>
                  <a:pt x="11151" y="7368"/>
                </a:lnTo>
                <a:lnTo>
                  <a:pt x="11169" y="7360"/>
                </a:lnTo>
                <a:lnTo>
                  <a:pt x="11196" y="7360"/>
                </a:lnTo>
                <a:lnTo>
                  <a:pt x="11213" y="7360"/>
                </a:lnTo>
                <a:lnTo>
                  <a:pt x="11222" y="7360"/>
                </a:lnTo>
                <a:lnTo>
                  <a:pt x="11213" y="7360"/>
                </a:lnTo>
                <a:lnTo>
                  <a:pt x="11196" y="7368"/>
                </a:lnTo>
                <a:lnTo>
                  <a:pt x="11187" y="7368"/>
                </a:lnTo>
                <a:lnTo>
                  <a:pt x="11169" y="7368"/>
                </a:lnTo>
                <a:lnTo>
                  <a:pt x="11169" y="7377"/>
                </a:lnTo>
                <a:lnTo>
                  <a:pt x="11160" y="7377"/>
                </a:lnTo>
                <a:lnTo>
                  <a:pt x="11151" y="7377"/>
                </a:lnTo>
                <a:lnTo>
                  <a:pt x="11143" y="7377"/>
                </a:lnTo>
                <a:lnTo>
                  <a:pt x="11134" y="7368"/>
                </a:lnTo>
                <a:lnTo>
                  <a:pt x="11134" y="7360"/>
                </a:lnTo>
                <a:lnTo>
                  <a:pt x="11125" y="7368"/>
                </a:lnTo>
                <a:lnTo>
                  <a:pt x="11125" y="7386"/>
                </a:lnTo>
                <a:lnTo>
                  <a:pt x="11125" y="7395"/>
                </a:lnTo>
                <a:lnTo>
                  <a:pt x="11125" y="7404"/>
                </a:lnTo>
                <a:lnTo>
                  <a:pt x="11125" y="7421"/>
                </a:lnTo>
                <a:lnTo>
                  <a:pt x="11125" y="7430"/>
                </a:lnTo>
                <a:lnTo>
                  <a:pt x="11134" y="7421"/>
                </a:lnTo>
                <a:lnTo>
                  <a:pt x="11143" y="7421"/>
                </a:lnTo>
                <a:lnTo>
                  <a:pt x="11151" y="7421"/>
                </a:lnTo>
                <a:lnTo>
                  <a:pt x="11151" y="7430"/>
                </a:lnTo>
                <a:lnTo>
                  <a:pt x="11143" y="7430"/>
                </a:lnTo>
                <a:lnTo>
                  <a:pt x="11143" y="7421"/>
                </a:lnTo>
                <a:lnTo>
                  <a:pt x="11134" y="7430"/>
                </a:lnTo>
                <a:lnTo>
                  <a:pt x="11125" y="7430"/>
                </a:lnTo>
                <a:lnTo>
                  <a:pt x="11125" y="7439"/>
                </a:lnTo>
                <a:lnTo>
                  <a:pt x="11125" y="7448"/>
                </a:lnTo>
                <a:lnTo>
                  <a:pt x="11151" y="7457"/>
                </a:lnTo>
                <a:lnTo>
                  <a:pt x="11160" y="7457"/>
                </a:lnTo>
                <a:lnTo>
                  <a:pt x="11160" y="7466"/>
                </a:lnTo>
                <a:lnTo>
                  <a:pt x="11160" y="7474"/>
                </a:lnTo>
                <a:lnTo>
                  <a:pt x="11169" y="7474"/>
                </a:lnTo>
                <a:lnTo>
                  <a:pt x="11187" y="7474"/>
                </a:lnTo>
                <a:lnTo>
                  <a:pt x="11187" y="7483"/>
                </a:lnTo>
                <a:lnTo>
                  <a:pt x="11196" y="7492"/>
                </a:lnTo>
                <a:lnTo>
                  <a:pt x="11204" y="7483"/>
                </a:lnTo>
                <a:lnTo>
                  <a:pt x="11213" y="7474"/>
                </a:lnTo>
                <a:lnTo>
                  <a:pt x="11222" y="7474"/>
                </a:lnTo>
                <a:lnTo>
                  <a:pt x="11240" y="7474"/>
                </a:lnTo>
                <a:lnTo>
                  <a:pt x="11249" y="7474"/>
                </a:lnTo>
                <a:lnTo>
                  <a:pt x="11240" y="7483"/>
                </a:lnTo>
                <a:lnTo>
                  <a:pt x="11222" y="7483"/>
                </a:lnTo>
                <a:lnTo>
                  <a:pt x="11222" y="7492"/>
                </a:lnTo>
                <a:lnTo>
                  <a:pt x="11222" y="7501"/>
                </a:lnTo>
                <a:lnTo>
                  <a:pt x="11231" y="7501"/>
                </a:lnTo>
                <a:lnTo>
                  <a:pt x="11231" y="7492"/>
                </a:lnTo>
                <a:lnTo>
                  <a:pt x="11240" y="7492"/>
                </a:lnTo>
                <a:lnTo>
                  <a:pt x="11249" y="7492"/>
                </a:lnTo>
                <a:lnTo>
                  <a:pt x="11249" y="7501"/>
                </a:lnTo>
                <a:lnTo>
                  <a:pt x="11240" y="7501"/>
                </a:lnTo>
                <a:lnTo>
                  <a:pt x="11222" y="7510"/>
                </a:lnTo>
                <a:lnTo>
                  <a:pt x="11222" y="7518"/>
                </a:lnTo>
                <a:lnTo>
                  <a:pt x="11231" y="7518"/>
                </a:lnTo>
                <a:lnTo>
                  <a:pt x="11222" y="7518"/>
                </a:lnTo>
                <a:lnTo>
                  <a:pt x="11222" y="7527"/>
                </a:lnTo>
                <a:lnTo>
                  <a:pt x="11231" y="7536"/>
                </a:lnTo>
                <a:lnTo>
                  <a:pt x="11240" y="7536"/>
                </a:lnTo>
                <a:lnTo>
                  <a:pt x="11240" y="7545"/>
                </a:lnTo>
                <a:lnTo>
                  <a:pt x="11249" y="7536"/>
                </a:lnTo>
                <a:lnTo>
                  <a:pt x="11249" y="7545"/>
                </a:lnTo>
                <a:lnTo>
                  <a:pt x="11249" y="7554"/>
                </a:lnTo>
                <a:lnTo>
                  <a:pt x="11257" y="7563"/>
                </a:lnTo>
                <a:lnTo>
                  <a:pt x="11257" y="7545"/>
                </a:lnTo>
                <a:lnTo>
                  <a:pt x="11266" y="7545"/>
                </a:lnTo>
                <a:lnTo>
                  <a:pt x="11275" y="7554"/>
                </a:lnTo>
                <a:lnTo>
                  <a:pt x="11275" y="7563"/>
                </a:lnTo>
                <a:lnTo>
                  <a:pt x="11275" y="7571"/>
                </a:lnTo>
                <a:lnTo>
                  <a:pt x="11284" y="7563"/>
                </a:lnTo>
                <a:lnTo>
                  <a:pt x="11284" y="7571"/>
                </a:lnTo>
                <a:lnTo>
                  <a:pt x="11284" y="7580"/>
                </a:lnTo>
                <a:lnTo>
                  <a:pt x="11301" y="7598"/>
                </a:lnTo>
                <a:lnTo>
                  <a:pt x="11319" y="7607"/>
                </a:lnTo>
                <a:lnTo>
                  <a:pt x="11328" y="7607"/>
                </a:lnTo>
                <a:lnTo>
                  <a:pt x="11328" y="7616"/>
                </a:lnTo>
                <a:lnTo>
                  <a:pt x="11328" y="7624"/>
                </a:lnTo>
                <a:lnTo>
                  <a:pt x="11346" y="7624"/>
                </a:lnTo>
                <a:lnTo>
                  <a:pt x="11354" y="7624"/>
                </a:lnTo>
                <a:lnTo>
                  <a:pt x="11354" y="7633"/>
                </a:lnTo>
                <a:lnTo>
                  <a:pt x="11354" y="7642"/>
                </a:lnTo>
                <a:lnTo>
                  <a:pt x="11354" y="7651"/>
                </a:lnTo>
                <a:lnTo>
                  <a:pt x="11363" y="7651"/>
                </a:lnTo>
                <a:lnTo>
                  <a:pt x="11372" y="7660"/>
                </a:lnTo>
                <a:lnTo>
                  <a:pt x="11372" y="7668"/>
                </a:lnTo>
                <a:lnTo>
                  <a:pt x="11381" y="7677"/>
                </a:lnTo>
                <a:lnTo>
                  <a:pt x="11381" y="7686"/>
                </a:lnTo>
                <a:lnTo>
                  <a:pt x="11381" y="7695"/>
                </a:lnTo>
                <a:lnTo>
                  <a:pt x="11390" y="7704"/>
                </a:lnTo>
                <a:lnTo>
                  <a:pt x="11399" y="7704"/>
                </a:lnTo>
                <a:lnTo>
                  <a:pt x="11390" y="7704"/>
                </a:lnTo>
                <a:lnTo>
                  <a:pt x="11390" y="7713"/>
                </a:lnTo>
                <a:lnTo>
                  <a:pt x="11390" y="7721"/>
                </a:lnTo>
                <a:lnTo>
                  <a:pt x="11399" y="7721"/>
                </a:lnTo>
                <a:lnTo>
                  <a:pt x="11407" y="7721"/>
                </a:lnTo>
                <a:lnTo>
                  <a:pt x="11399" y="7730"/>
                </a:lnTo>
                <a:lnTo>
                  <a:pt x="11390" y="7730"/>
                </a:lnTo>
                <a:lnTo>
                  <a:pt x="11381" y="7730"/>
                </a:lnTo>
                <a:lnTo>
                  <a:pt x="11390" y="7739"/>
                </a:lnTo>
                <a:lnTo>
                  <a:pt x="11390" y="7748"/>
                </a:lnTo>
                <a:lnTo>
                  <a:pt x="11399" y="7748"/>
                </a:lnTo>
                <a:lnTo>
                  <a:pt x="11407" y="7757"/>
                </a:lnTo>
                <a:lnTo>
                  <a:pt x="11407" y="7766"/>
                </a:lnTo>
                <a:lnTo>
                  <a:pt x="11407" y="7774"/>
                </a:lnTo>
                <a:lnTo>
                  <a:pt x="11416" y="7783"/>
                </a:lnTo>
                <a:lnTo>
                  <a:pt x="11425" y="7783"/>
                </a:lnTo>
                <a:lnTo>
                  <a:pt x="11434" y="7783"/>
                </a:lnTo>
                <a:lnTo>
                  <a:pt x="11443" y="7783"/>
                </a:lnTo>
                <a:lnTo>
                  <a:pt x="11434" y="7792"/>
                </a:lnTo>
                <a:lnTo>
                  <a:pt x="11443" y="7801"/>
                </a:lnTo>
                <a:lnTo>
                  <a:pt x="11443" y="7810"/>
                </a:lnTo>
                <a:lnTo>
                  <a:pt x="11451" y="7810"/>
                </a:lnTo>
                <a:lnTo>
                  <a:pt x="11478" y="7827"/>
                </a:lnTo>
                <a:lnTo>
                  <a:pt x="11496" y="7836"/>
                </a:lnTo>
                <a:lnTo>
                  <a:pt x="11513" y="7845"/>
                </a:lnTo>
                <a:lnTo>
                  <a:pt x="11531" y="7863"/>
                </a:lnTo>
                <a:lnTo>
                  <a:pt x="11548" y="7871"/>
                </a:lnTo>
                <a:lnTo>
                  <a:pt x="11557" y="7880"/>
                </a:lnTo>
                <a:lnTo>
                  <a:pt x="11566" y="7889"/>
                </a:lnTo>
                <a:lnTo>
                  <a:pt x="11575" y="7889"/>
                </a:lnTo>
                <a:lnTo>
                  <a:pt x="11575" y="7898"/>
                </a:lnTo>
                <a:lnTo>
                  <a:pt x="11593" y="7898"/>
                </a:lnTo>
                <a:lnTo>
                  <a:pt x="11601" y="7907"/>
                </a:lnTo>
                <a:lnTo>
                  <a:pt x="11646" y="7951"/>
                </a:lnTo>
                <a:lnTo>
                  <a:pt x="11672" y="7969"/>
                </a:lnTo>
                <a:lnTo>
                  <a:pt x="11690" y="7977"/>
                </a:lnTo>
                <a:lnTo>
                  <a:pt x="11751" y="8013"/>
                </a:lnTo>
                <a:lnTo>
                  <a:pt x="11769" y="8022"/>
                </a:lnTo>
                <a:lnTo>
                  <a:pt x="11796" y="8030"/>
                </a:lnTo>
                <a:lnTo>
                  <a:pt x="11804" y="8030"/>
                </a:lnTo>
                <a:lnTo>
                  <a:pt x="11813" y="8030"/>
                </a:lnTo>
                <a:lnTo>
                  <a:pt x="11822" y="8022"/>
                </a:lnTo>
                <a:lnTo>
                  <a:pt x="11840" y="8022"/>
                </a:lnTo>
                <a:lnTo>
                  <a:pt x="11848" y="8013"/>
                </a:lnTo>
                <a:lnTo>
                  <a:pt x="11857" y="8013"/>
                </a:lnTo>
                <a:lnTo>
                  <a:pt x="11875" y="8004"/>
                </a:lnTo>
                <a:lnTo>
                  <a:pt x="11910" y="7986"/>
                </a:lnTo>
                <a:lnTo>
                  <a:pt x="11919" y="7986"/>
                </a:lnTo>
                <a:lnTo>
                  <a:pt x="11945" y="7977"/>
                </a:lnTo>
                <a:lnTo>
                  <a:pt x="11990" y="7977"/>
                </a:lnTo>
                <a:lnTo>
                  <a:pt x="11981" y="7977"/>
                </a:lnTo>
                <a:lnTo>
                  <a:pt x="11972" y="7977"/>
                </a:lnTo>
                <a:lnTo>
                  <a:pt x="11963" y="7977"/>
                </a:lnTo>
                <a:lnTo>
                  <a:pt x="11963" y="7969"/>
                </a:lnTo>
                <a:lnTo>
                  <a:pt x="11972" y="7969"/>
                </a:lnTo>
                <a:lnTo>
                  <a:pt x="11990" y="7969"/>
                </a:lnTo>
                <a:lnTo>
                  <a:pt x="11990" y="7977"/>
                </a:lnTo>
                <a:lnTo>
                  <a:pt x="11998" y="7977"/>
                </a:lnTo>
                <a:lnTo>
                  <a:pt x="12016" y="7977"/>
                </a:lnTo>
                <a:lnTo>
                  <a:pt x="12060" y="7969"/>
                </a:lnTo>
                <a:lnTo>
                  <a:pt x="12051" y="7969"/>
                </a:lnTo>
                <a:lnTo>
                  <a:pt x="12016" y="7969"/>
                </a:lnTo>
                <a:lnTo>
                  <a:pt x="12025" y="7969"/>
                </a:lnTo>
                <a:lnTo>
                  <a:pt x="12034" y="7960"/>
                </a:lnTo>
                <a:lnTo>
                  <a:pt x="12051" y="7960"/>
                </a:lnTo>
                <a:lnTo>
                  <a:pt x="12069" y="7969"/>
                </a:lnTo>
                <a:lnTo>
                  <a:pt x="12113" y="7977"/>
                </a:lnTo>
                <a:lnTo>
                  <a:pt x="12122" y="7960"/>
                </a:lnTo>
                <a:lnTo>
                  <a:pt x="12122" y="7969"/>
                </a:lnTo>
                <a:lnTo>
                  <a:pt x="12131" y="7977"/>
                </a:lnTo>
                <a:lnTo>
                  <a:pt x="12140" y="7977"/>
                </a:lnTo>
                <a:lnTo>
                  <a:pt x="12131" y="7977"/>
                </a:lnTo>
                <a:lnTo>
                  <a:pt x="12122" y="7977"/>
                </a:lnTo>
                <a:lnTo>
                  <a:pt x="12131" y="7977"/>
                </a:lnTo>
                <a:lnTo>
                  <a:pt x="12140" y="7986"/>
                </a:lnTo>
                <a:lnTo>
                  <a:pt x="12157" y="7986"/>
                </a:lnTo>
                <a:lnTo>
                  <a:pt x="12184" y="7995"/>
                </a:lnTo>
                <a:lnTo>
                  <a:pt x="12193" y="7995"/>
                </a:lnTo>
                <a:lnTo>
                  <a:pt x="12201" y="8004"/>
                </a:lnTo>
                <a:lnTo>
                  <a:pt x="12210" y="8004"/>
                </a:lnTo>
                <a:lnTo>
                  <a:pt x="12228" y="7995"/>
                </a:lnTo>
                <a:lnTo>
                  <a:pt x="12237" y="7986"/>
                </a:lnTo>
                <a:lnTo>
                  <a:pt x="12245" y="7986"/>
                </a:lnTo>
                <a:lnTo>
                  <a:pt x="12281" y="7969"/>
                </a:lnTo>
                <a:lnTo>
                  <a:pt x="12298" y="7969"/>
                </a:lnTo>
                <a:lnTo>
                  <a:pt x="12307" y="7960"/>
                </a:lnTo>
                <a:lnTo>
                  <a:pt x="12325" y="7960"/>
                </a:lnTo>
                <a:lnTo>
                  <a:pt x="12334" y="7951"/>
                </a:lnTo>
                <a:lnTo>
                  <a:pt x="12351" y="7942"/>
                </a:lnTo>
                <a:lnTo>
                  <a:pt x="12378" y="7933"/>
                </a:lnTo>
                <a:lnTo>
                  <a:pt x="12404" y="7933"/>
                </a:lnTo>
                <a:lnTo>
                  <a:pt x="12413" y="7933"/>
                </a:lnTo>
                <a:lnTo>
                  <a:pt x="12431" y="7924"/>
                </a:lnTo>
                <a:lnTo>
                  <a:pt x="12431" y="7916"/>
                </a:lnTo>
                <a:lnTo>
                  <a:pt x="12440" y="7907"/>
                </a:lnTo>
                <a:lnTo>
                  <a:pt x="12448" y="7907"/>
                </a:lnTo>
                <a:lnTo>
                  <a:pt x="12457" y="7898"/>
                </a:lnTo>
                <a:lnTo>
                  <a:pt x="12475" y="7898"/>
                </a:lnTo>
                <a:lnTo>
                  <a:pt x="12492" y="7889"/>
                </a:lnTo>
                <a:lnTo>
                  <a:pt x="12528" y="7889"/>
                </a:lnTo>
                <a:lnTo>
                  <a:pt x="12554" y="7889"/>
                </a:lnTo>
                <a:lnTo>
                  <a:pt x="12563" y="7889"/>
                </a:lnTo>
                <a:lnTo>
                  <a:pt x="12607" y="7880"/>
                </a:lnTo>
                <a:lnTo>
                  <a:pt x="12607" y="7871"/>
                </a:lnTo>
                <a:lnTo>
                  <a:pt x="12616" y="7871"/>
                </a:lnTo>
                <a:lnTo>
                  <a:pt x="12634" y="7871"/>
                </a:lnTo>
                <a:lnTo>
                  <a:pt x="12616" y="7880"/>
                </a:lnTo>
                <a:lnTo>
                  <a:pt x="12607" y="7880"/>
                </a:lnTo>
                <a:lnTo>
                  <a:pt x="12616" y="7880"/>
                </a:lnTo>
                <a:lnTo>
                  <a:pt x="12660" y="7880"/>
                </a:lnTo>
                <a:lnTo>
                  <a:pt x="12687" y="7889"/>
                </a:lnTo>
                <a:lnTo>
                  <a:pt x="12695" y="7898"/>
                </a:lnTo>
                <a:lnTo>
                  <a:pt x="12713" y="7907"/>
                </a:lnTo>
                <a:lnTo>
                  <a:pt x="12731" y="7924"/>
                </a:lnTo>
                <a:lnTo>
                  <a:pt x="12731" y="7933"/>
                </a:lnTo>
                <a:lnTo>
                  <a:pt x="12731" y="7942"/>
                </a:lnTo>
                <a:lnTo>
                  <a:pt x="12740" y="7942"/>
                </a:lnTo>
                <a:lnTo>
                  <a:pt x="12748" y="7942"/>
                </a:lnTo>
                <a:lnTo>
                  <a:pt x="12748" y="7933"/>
                </a:lnTo>
                <a:lnTo>
                  <a:pt x="12748" y="7942"/>
                </a:lnTo>
                <a:lnTo>
                  <a:pt x="12757" y="7942"/>
                </a:lnTo>
                <a:lnTo>
                  <a:pt x="12748" y="7942"/>
                </a:lnTo>
                <a:lnTo>
                  <a:pt x="12740" y="7942"/>
                </a:lnTo>
                <a:lnTo>
                  <a:pt x="12740" y="7951"/>
                </a:lnTo>
                <a:lnTo>
                  <a:pt x="12757" y="7960"/>
                </a:lnTo>
                <a:lnTo>
                  <a:pt x="12766" y="7951"/>
                </a:lnTo>
                <a:lnTo>
                  <a:pt x="12766" y="7960"/>
                </a:lnTo>
                <a:lnTo>
                  <a:pt x="12757" y="7960"/>
                </a:lnTo>
                <a:lnTo>
                  <a:pt x="12748" y="7960"/>
                </a:lnTo>
                <a:lnTo>
                  <a:pt x="12748" y="7969"/>
                </a:lnTo>
                <a:lnTo>
                  <a:pt x="12757" y="7969"/>
                </a:lnTo>
                <a:lnTo>
                  <a:pt x="12757" y="7977"/>
                </a:lnTo>
                <a:lnTo>
                  <a:pt x="12757" y="7986"/>
                </a:lnTo>
                <a:lnTo>
                  <a:pt x="12766" y="7995"/>
                </a:lnTo>
                <a:lnTo>
                  <a:pt x="12766" y="8004"/>
                </a:lnTo>
                <a:lnTo>
                  <a:pt x="12766" y="8013"/>
                </a:lnTo>
                <a:lnTo>
                  <a:pt x="12784" y="8022"/>
                </a:lnTo>
                <a:lnTo>
                  <a:pt x="12792" y="8030"/>
                </a:lnTo>
                <a:lnTo>
                  <a:pt x="12801" y="8039"/>
                </a:lnTo>
                <a:lnTo>
                  <a:pt x="12810" y="8039"/>
                </a:lnTo>
                <a:lnTo>
                  <a:pt x="12819" y="8030"/>
                </a:lnTo>
                <a:lnTo>
                  <a:pt x="12819" y="8039"/>
                </a:lnTo>
                <a:lnTo>
                  <a:pt x="12837" y="8030"/>
                </a:lnTo>
                <a:lnTo>
                  <a:pt x="12845" y="8022"/>
                </a:lnTo>
                <a:lnTo>
                  <a:pt x="12845" y="8030"/>
                </a:lnTo>
                <a:lnTo>
                  <a:pt x="12854" y="8030"/>
                </a:lnTo>
                <a:lnTo>
                  <a:pt x="12863" y="8030"/>
                </a:lnTo>
                <a:lnTo>
                  <a:pt x="12854" y="8022"/>
                </a:lnTo>
                <a:lnTo>
                  <a:pt x="12854" y="8013"/>
                </a:lnTo>
                <a:lnTo>
                  <a:pt x="12854" y="8004"/>
                </a:lnTo>
                <a:lnTo>
                  <a:pt x="12863" y="8013"/>
                </a:lnTo>
                <a:lnTo>
                  <a:pt x="12863" y="8022"/>
                </a:lnTo>
                <a:lnTo>
                  <a:pt x="12863" y="8030"/>
                </a:lnTo>
                <a:lnTo>
                  <a:pt x="12872" y="8030"/>
                </a:lnTo>
                <a:lnTo>
                  <a:pt x="12881" y="8022"/>
                </a:lnTo>
                <a:lnTo>
                  <a:pt x="12881" y="8013"/>
                </a:lnTo>
                <a:lnTo>
                  <a:pt x="12881" y="8004"/>
                </a:lnTo>
                <a:lnTo>
                  <a:pt x="12881" y="8013"/>
                </a:lnTo>
                <a:lnTo>
                  <a:pt x="12889" y="8013"/>
                </a:lnTo>
                <a:lnTo>
                  <a:pt x="12889" y="8022"/>
                </a:lnTo>
                <a:lnTo>
                  <a:pt x="12907" y="8022"/>
                </a:lnTo>
                <a:lnTo>
                  <a:pt x="12907" y="8013"/>
                </a:lnTo>
                <a:lnTo>
                  <a:pt x="12916" y="8022"/>
                </a:lnTo>
                <a:lnTo>
                  <a:pt x="12934" y="8022"/>
                </a:lnTo>
                <a:lnTo>
                  <a:pt x="12951" y="8022"/>
                </a:lnTo>
                <a:lnTo>
                  <a:pt x="12969" y="8022"/>
                </a:lnTo>
                <a:lnTo>
                  <a:pt x="12969" y="8013"/>
                </a:lnTo>
                <a:lnTo>
                  <a:pt x="12960" y="7995"/>
                </a:lnTo>
                <a:lnTo>
                  <a:pt x="12969" y="7995"/>
                </a:lnTo>
                <a:lnTo>
                  <a:pt x="12978" y="7995"/>
                </a:lnTo>
                <a:lnTo>
                  <a:pt x="12978" y="8004"/>
                </a:lnTo>
                <a:lnTo>
                  <a:pt x="12987" y="8004"/>
                </a:lnTo>
                <a:lnTo>
                  <a:pt x="12987" y="8013"/>
                </a:lnTo>
                <a:lnTo>
                  <a:pt x="12987" y="8022"/>
                </a:lnTo>
                <a:lnTo>
                  <a:pt x="12995" y="8022"/>
                </a:lnTo>
                <a:lnTo>
                  <a:pt x="12995" y="8013"/>
                </a:lnTo>
                <a:lnTo>
                  <a:pt x="13004" y="8013"/>
                </a:lnTo>
                <a:lnTo>
                  <a:pt x="13013" y="8013"/>
                </a:lnTo>
                <a:lnTo>
                  <a:pt x="13013" y="8022"/>
                </a:lnTo>
                <a:lnTo>
                  <a:pt x="13013" y="8030"/>
                </a:lnTo>
                <a:lnTo>
                  <a:pt x="13013" y="8039"/>
                </a:lnTo>
                <a:lnTo>
                  <a:pt x="13022" y="8039"/>
                </a:lnTo>
                <a:lnTo>
                  <a:pt x="13022" y="8048"/>
                </a:lnTo>
                <a:lnTo>
                  <a:pt x="13031" y="8057"/>
                </a:lnTo>
                <a:lnTo>
                  <a:pt x="13039" y="8057"/>
                </a:lnTo>
                <a:lnTo>
                  <a:pt x="13039" y="8066"/>
                </a:lnTo>
                <a:lnTo>
                  <a:pt x="13048" y="8066"/>
                </a:lnTo>
                <a:lnTo>
                  <a:pt x="13057" y="8066"/>
                </a:lnTo>
                <a:lnTo>
                  <a:pt x="13057" y="8057"/>
                </a:lnTo>
                <a:lnTo>
                  <a:pt x="13066" y="8057"/>
                </a:lnTo>
                <a:lnTo>
                  <a:pt x="13066" y="8066"/>
                </a:lnTo>
                <a:lnTo>
                  <a:pt x="13075" y="8066"/>
                </a:lnTo>
                <a:lnTo>
                  <a:pt x="13066" y="8066"/>
                </a:lnTo>
                <a:lnTo>
                  <a:pt x="13066" y="8074"/>
                </a:lnTo>
                <a:lnTo>
                  <a:pt x="13057" y="8074"/>
                </a:lnTo>
                <a:lnTo>
                  <a:pt x="13066" y="8083"/>
                </a:lnTo>
                <a:lnTo>
                  <a:pt x="13075" y="8083"/>
                </a:lnTo>
                <a:lnTo>
                  <a:pt x="13066" y="8092"/>
                </a:lnTo>
                <a:lnTo>
                  <a:pt x="13084" y="8110"/>
                </a:lnTo>
                <a:lnTo>
                  <a:pt x="13084" y="8119"/>
                </a:lnTo>
                <a:lnTo>
                  <a:pt x="13092" y="8127"/>
                </a:lnTo>
                <a:lnTo>
                  <a:pt x="13084" y="8136"/>
                </a:lnTo>
                <a:lnTo>
                  <a:pt x="13084" y="8154"/>
                </a:lnTo>
                <a:lnTo>
                  <a:pt x="13084" y="8163"/>
                </a:lnTo>
                <a:lnTo>
                  <a:pt x="13075" y="8180"/>
                </a:lnTo>
                <a:lnTo>
                  <a:pt x="13075" y="8198"/>
                </a:lnTo>
                <a:lnTo>
                  <a:pt x="13075" y="8207"/>
                </a:lnTo>
                <a:lnTo>
                  <a:pt x="13075" y="8225"/>
                </a:lnTo>
                <a:lnTo>
                  <a:pt x="13066" y="8233"/>
                </a:lnTo>
                <a:lnTo>
                  <a:pt x="13066" y="8242"/>
                </a:lnTo>
                <a:lnTo>
                  <a:pt x="13057" y="8242"/>
                </a:lnTo>
                <a:lnTo>
                  <a:pt x="13048" y="8260"/>
                </a:lnTo>
                <a:lnTo>
                  <a:pt x="13048" y="8269"/>
                </a:lnTo>
                <a:lnTo>
                  <a:pt x="13057" y="8269"/>
                </a:lnTo>
                <a:lnTo>
                  <a:pt x="13066" y="8277"/>
                </a:lnTo>
                <a:lnTo>
                  <a:pt x="13066" y="8295"/>
                </a:lnTo>
                <a:lnTo>
                  <a:pt x="13066" y="8304"/>
                </a:lnTo>
                <a:lnTo>
                  <a:pt x="13066" y="8313"/>
                </a:lnTo>
                <a:lnTo>
                  <a:pt x="13057" y="8304"/>
                </a:lnTo>
                <a:lnTo>
                  <a:pt x="13039" y="8304"/>
                </a:lnTo>
                <a:lnTo>
                  <a:pt x="13039" y="8313"/>
                </a:lnTo>
                <a:lnTo>
                  <a:pt x="13048" y="8313"/>
                </a:lnTo>
                <a:lnTo>
                  <a:pt x="13057" y="8322"/>
                </a:lnTo>
                <a:lnTo>
                  <a:pt x="13057" y="8330"/>
                </a:lnTo>
                <a:lnTo>
                  <a:pt x="13075" y="8339"/>
                </a:lnTo>
                <a:lnTo>
                  <a:pt x="13092" y="8339"/>
                </a:lnTo>
                <a:lnTo>
                  <a:pt x="13075" y="8339"/>
                </a:lnTo>
                <a:lnTo>
                  <a:pt x="13075" y="8348"/>
                </a:lnTo>
                <a:lnTo>
                  <a:pt x="13066" y="8339"/>
                </a:lnTo>
                <a:lnTo>
                  <a:pt x="13057" y="8339"/>
                </a:lnTo>
                <a:lnTo>
                  <a:pt x="13048" y="8339"/>
                </a:lnTo>
                <a:lnTo>
                  <a:pt x="13048" y="8330"/>
                </a:lnTo>
                <a:lnTo>
                  <a:pt x="13039" y="8330"/>
                </a:lnTo>
                <a:lnTo>
                  <a:pt x="13039" y="8339"/>
                </a:lnTo>
                <a:lnTo>
                  <a:pt x="13048" y="8357"/>
                </a:lnTo>
                <a:lnTo>
                  <a:pt x="13039" y="8375"/>
                </a:lnTo>
                <a:lnTo>
                  <a:pt x="13031" y="8392"/>
                </a:lnTo>
                <a:lnTo>
                  <a:pt x="13022" y="8401"/>
                </a:lnTo>
                <a:lnTo>
                  <a:pt x="13013" y="8401"/>
                </a:lnTo>
                <a:lnTo>
                  <a:pt x="13004" y="8401"/>
                </a:lnTo>
                <a:lnTo>
                  <a:pt x="13004" y="8392"/>
                </a:lnTo>
                <a:lnTo>
                  <a:pt x="12995" y="8392"/>
                </a:lnTo>
                <a:lnTo>
                  <a:pt x="13004" y="8419"/>
                </a:lnTo>
                <a:lnTo>
                  <a:pt x="13013" y="8419"/>
                </a:lnTo>
                <a:lnTo>
                  <a:pt x="13013" y="8427"/>
                </a:lnTo>
                <a:lnTo>
                  <a:pt x="13022" y="8445"/>
                </a:lnTo>
                <a:lnTo>
                  <a:pt x="13031" y="8454"/>
                </a:lnTo>
                <a:lnTo>
                  <a:pt x="13039" y="8454"/>
                </a:lnTo>
                <a:lnTo>
                  <a:pt x="13039" y="8445"/>
                </a:lnTo>
                <a:lnTo>
                  <a:pt x="13048" y="8445"/>
                </a:lnTo>
                <a:lnTo>
                  <a:pt x="13039" y="8463"/>
                </a:lnTo>
                <a:lnTo>
                  <a:pt x="13048" y="8463"/>
                </a:lnTo>
                <a:lnTo>
                  <a:pt x="13057" y="8463"/>
                </a:lnTo>
                <a:lnTo>
                  <a:pt x="13057" y="8472"/>
                </a:lnTo>
                <a:lnTo>
                  <a:pt x="13048" y="8472"/>
                </a:lnTo>
                <a:lnTo>
                  <a:pt x="13039" y="8472"/>
                </a:lnTo>
                <a:lnTo>
                  <a:pt x="13022" y="8445"/>
                </a:lnTo>
                <a:lnTo>
                  <a:pt x="13022" y="8454"/>
                </a:lnTo>
                <a:lnTo>
                  <a:pt x="13031" y="8463"/>
                </a:lnTo>
                <a:lnTo>
                  <a:pt x="13039" y="8480"/>
                </a:lnTo>
                <a:lnTo>
                  <a:pt x="13048" y="8480"/>
                </a:lnTo>
                <a:lnTo>
                  <a:pt x="13057" y="8489"/>
                </a:lnTo>
                <a:lnTo>
                  <a:pt x="13057" y="8498"/>
                </a:lnTo>
                <a:lnTo>
                  <a:pt x="13048" y="8489"/>
                </a:lnTo>
                <a:lnTo>
                  <a:pt x="13039" y="8489"/>
                </a:lnTo>
                <a:lnTo>
                  <a:pt x="13048" y="8498"/>
                </a:lnTo>
                <a:lnTo>
                  <a:pt x="13057" y="8507"/>
                </a:lnTo>
                <a:lnTo>
                  <a:pt x="13066" y="8516"/>
                </a:lnTo>
                <a:lnTo>
                  <a:pt x="13066" y="8525"/>
                </a:lnTo>
                <a:lnTo>
                  <a:pt x="13075" y="8525"/>
                </a:lnTo>
                <a:lnTo>
                  <a:pt x="13084" y="8533"/>
                </a:lnTo>
                <a:lnTo>
                  <a:pt x="13092" y="8533"/>
                </a:lnTo>
                <a:lnTo>
                  <a:pt x="13101" y="8533"/>
                </a:lnTo>
                <a:lnTo>
                  <a:pt x="13092" y="8542"/>
                </a:lnTo>
                <a:lnTo>
                  <a:pt x="13075" y="8533"/>
                </a:lnTo>
                <a:lnTo>
                  <a:pt x="13092" y="8551"/>
                </a:lnTo>
                <a:lnTo>
                  <a:pt x="13119" y="8569"/>
                </a:lnTo>
                <a:lnTo>
                  <a:pt x="13137" y="8586"/>
                </a:lnTo>
                <a:lnTo>
                  <a:pt x="13137" y="8595"/>
                </a:lnTo>
                <a:lnTo>
                  <a:pt x="13154" y="8613"/>
                </a:lnTo>
                <a:lnTo>
                  <a:pt x="13163" y="8622"/>
                </a:lnTo>
                <a:lnTo>
                  <a:pt x="13172" y="8630"/>
                </a:lnTo>
                <a:lnTo>
                  <a:pt x="13172" y="8639"/>
                </a:lnTo>
                <a:lnTo>
                  <a:pt x="13189" y="8657"/>
                </a:lnTo>
                <a:lnTo>
                  <a:pt x="13198" y="8657"/>
                </a:lnTo>
                <a:lnTo>
                  <a:pt x="13215" y="8675"/>
                </a:lnTo>
                <a:lnTo>
                  <a:pt x="13224" y="8683"/>
                </a:lnTo>
                <a:lnTo>
                  <a:pt x="13224" y="8692"/>
                </a:lnTo>
                <a:lnTo>
                  <a:pt x="13224" y="8701"/>
                </a:lnTo>
                <a:lnTo>
                  <a:pt x="13233" y="8710"/>
                </a:lnTo>
                <a:lnTo>
                  <a:pt x="13241" y="8719"/>
                </a:lnTo>
                <a:lnTo>
                  <a:pt x="13250" y="8728"/>
                </a:lnTo>
                <a:lnTo>
                  <a:pt x="13250" y="8736"/>
                </a:lnTo>
                <a:lnTo>
                  <a:pt x="13250" y="8754"/>
                </a:lnTo>
                <a:lnTo>
                  <a:pt x="13250" y="8763"/>
                </a:lnTo>
                <a:lnTo>
                  <a:pt x="13250" y="8772"/>
                </a:lnTo>
                <a:lnTo>
                  <a:pt x="13259" y="8772"/>
                </a:lnTo>
                <a:lnTo>
                  <a:pt x="13259" y="8781"/>
                </a:lnTo>
                <a:lnTo>
                  <a:pt x="13268" y="8789"/>
                </a:lnTo>
                <a:lnTo>
                  <a:pt x="13277" y="8789"/>
                </a:lnTo>
                <a:lnTo>
                  <a:pt x="13285" y="8789"/>
                </a:lnTo>
                <a:lnTo>
                  <a:pt x="13294" y="8781"/>
                </a:lnTo>
                <a:lnTo>
                  <a:pt x="13303" y="8781"/>
                </a:lnTo>
                <a:lnTo>
                  <a:pt x="13312" y="8781"/>
                </a:lnTo>
                <a:lnTo>
                  <a:pt x="13321" y="8781"/>
                </a:lnTo>
                <a:lnTo>
                  <a:pt x="13312" y="8781"/>
                </a:lnTo>
                <a:lnTo>
                  <a:pt x="13294" y="8789"/>
                </a:lnTo>
                <a:lnTo>
                  <a:pt x="13277" y="8789"/>
                </a:lnTo>
                <a:lnTo>
                  <a:pt x="13268" y="8798"/>
                </a:lnTo>
                <a:lnTo>
                  <a:pt x="13259" y="8798"/>
                </a:lnTo>
                <a:lnTo>
                  <a:pt x="13268" y="8807"/>
                </a:lnTo>
                <a:lnTo>
                  <a:pt x="13268" y="8816"/>
                </a:lnTo>
                <a:lnTo>
                  <a:pt x="13277" y="8833"/>
                </a:lnTo>
                <a:lnTo>
                  <a:pt x="13303" y="8860"/>
                </a:lnTo>
                <a:lnTo>
                  <a:pt x="13303" y="8878"/>
                </a:lnTo>
                <a:lnTo>
                  <a:pt x="13321" y="8922"/>
                </a:lnTo>
                <a:lnTo>
                  <a:pt x="13338" y="8966"/>
                </a:lnTo>
                <a:lnTo>
                  <a:pt x="13338" y="8975"/>
                </a:lnTo>
                <a:lnTo>
                  <a:pt x="13338" y="8984"/>
                </a:lnTo>
                <a:lnTo>
                  <a:pt x="13321" y="9010"/>
                </a:lnTo>
                <a:lnTo>
                  <a:pt x="13312" y="9010"/>
                </a:lnTo>
                <a:lnTo>
                  <a:pt x="13321" y="9001"/>
                </a:lnTo>
                <a:lnTo>
                  <a:pt x="13312" y="9001"/>
                </a:lnTo>
                <a:lnTo>
                  <a:pt x="13312" y="9010"/>
                </a:lnTo>
                <a:lnTo>
                  <a:pt x="13321" y="9028"/>
                </a:lnTo>
                <a:lnTo>
                  <a:pt x="13321" y="9036"/>
                </a:lnTo>
                <a:lnTo>
                  <a:pt x="13330" y="9054"/>
                </a:lnTo>
                <a:lnTo>
                  <a:pt x="13330" y="9063"/>
                </a:lnTo>
                <a:lnTo>
                  <a:pt x="13330" y="9072"/>
                </a:lnTo>
                <a:lnTo>
                  <a:pt x="13338" y="9081"/>
                </a:lnTo>
                <a:lnTo>
                  <a:pt x="13347" y="9107"/>
                </a:lnTo>
                <a:lnTo>
                  <a:pt x="13356" y="9116"/>
                </a:lnTo>
                <a:lnTo>
                  <a:pt x="13356" y="9125"/>
                </a:lnTo>
                <a:lnTo>
                  <a:pt x="13365" y="9134"/>
                </a:lnTo>
                <a:lnTo>
                  <a:pt x="13365" y="9142"/>
                </a:lnTo>
                <a:lnTo>
                  <a:pt x="13374" y="9151"/>
                </a:lnTo>
                <a:lnTo>
                  <a:pt x="13374" y="9160"/>
                </a:lnTo>
                <a:lnTo>
                  <a:pt x="13374" y="9195"/>
                </a:lnTo>
                <a:lnTo>
                  <a:pt x="13374" y="9222"/>
                </a:lnTo>
                <a:lnTo>
                  <a:pt x="13365" y="9239"/>
                </a:lnTo>
                <a:lnTo>
                  <a:pt x="13356" y="9257"/>
                </a:lnTo>
                <a:lnTo>
                  <a:pt x="13347" y="9275"/>
                </a:lnTo>
                <a:lnTo>
                  <a:pt x="13321" y="9284"/>
                </a:lnTo>
                <a:lnTo>
                  <a:pt x="13312" y="9292"/>
                </a:lnTo>
                <a:lnTo>
                  <a:pt x="13303" y="9310"/>
                </a:lnTo>
                <a:lnTo>
                  <a:pt x="13277" y="9337"/>
                </a:lnTo>
                <a:lnTo>
                  <a:pt x="13277" y="9363"/>
                </a:lnTo>
                <a:lnTo>
                  <a:pt x="13268" y="9381"/>
                </a:lnTo>
                <a:lnTo>
                  <a:pt x="13259" y="9425"/>
                </a:lnTo>
                <a:lnTo>
                  <a:pt x="13241" y="9478"/>
                </a:lnTo>
                <a:lnTo>
                  <a:pt x="13241" y="9495"/>
                </a:lnTo>
                <a:lnTo>
                  <a:pt x="13233" y="9504"/>
                </a:lnTo>
                <a:lnTo>
                  <a:pt x="13233" y="9513"/>
                </a:lnTo>
                <a:lnTo>
                  <a:pt x="13224" y="9513"/>
                </a:lnTo>
                <a:lnTo>
                  <a:pt x="13224" y="9522"/>
                </a:lnTo>
                <a:lnTo>
                  <a:pt x="13224" y="9531"/>
                </a:lnTo>
                <a:lnTo>
                  <a:pt x="13224" y="9566"/>
                </a:lnTo>
                <a:lnTo>
                  <a:pt x="13224" y="9584"/>
                </a:lnTo>
                <a:lnTo>
                  <a:pt x="13224" y="9592"/>
                </a:lnTo>
                <a:lnTo>
                  <a:pt x="13224" y="9628"/>
                </a:lnTo>
                <a:lnTo>
                  <a:pt x="13215" y="9637"/>
                </a:lnTo>
                <a:lnTo>
                  <a:pt x="13215" y="9663"/>
                </a:lnTo>
                <a:lnTo>
                  <a:pt x="13224" y="9681"/>
                </a:lnTo>
                <a:lnTo>
                  <a:pt x="13233" y="9698"/>
                </a:lnTo>
                <a:lnTo>
                  <a:pt x="13241" y="9716"/>
                </a:lnTo>
                <a:lnTo>
                  <a:pt x="13250" y="9725"/>
                </a:lnTo>
                <a:lnTo>
                  <a:pt x="13259" y="9734"/>
                </a:lnTo>
                <a:lnTo>
                  <a:pt x="13277" y="9751"/>
                </a:lnTo>
                <a:lnTo>
                  <a:pt x="13312" y="9831"/>
                </a:lnTo>
                <a:lnTo>
                  <a:pt x="13321" y="9848"/>
                </a:lnTo>
                <a:lnTo>
                  <a:pt x="13330" y="9875"/>
                </a:lnTo>
                <a:lnTo>
                  <a:pt x="13347" y="9901"/>
                </a:lnTo>
                <a:lnTo>
                  <a:pt x="13374" y="9946"/>
                </a:lnTo>
                <a:lnTo>
                  <a:pt x="13374" y="9954"/>
                </a:lnTo>
                <a:lnTo>
                  <a:pt x="13383" y="9963"/>
                </a:lnTo>
                <a:lnTo>
                  <a:pt x="13409" y="9998"/>
                </a:lnTo>
                <a:lnTo>
                  <a:pt x="13418" y="10016"/>
                </a:lnTo>
                <a:lnTo>
                  <a:pt x="13427" y="10043"/>
                </a:lnTo>
                <a:lnTo>
                  <a:pt x="13427" y="10051"/>
                </a:lnTo>
                <a:lnTo>
                  <a:pt x="13418" y="10051"/>
                </a:lnTo>
                <a:lnTo>
                  <a:pt x="13418" y="10060"/>
                </a:lnTo>
                <a:lnTo>
                  <a:pt x="13418" y="10069"/>
                </a:lnTo>
                <a:lnTo>
                  <a:pt x="13418" y="10087"/>
                </a:lnTo>
                <a:lnTo>
                  <a:pt x="13418" y="10096"/>
                </a:lnTo>
                <a:lnTo>
                  <a:pt x="13427" y="10113"/>
                </a:lnTo>
                <a:lnTo>
                  <a:pt x="13418" y="10140"/>
                </a:lnTo>
                <a:lnTo>
                  <a:pt x="13427" y="10157"/>
                </a:lnTo>
                <a:lnTo>
                  <a:pt x="13435" y="10184"/>
                </a:lnTo>
                <a:lnTo>
                  <a:pt x="13444" y="10201"/>
                </a:lnTo>
                <a:lnTo>
                  <a:pt x="13444" y="10219"/>
                </a:lnTo>
                <a:lnTo>
                  <a:pt x="13444" y="10237"/>
                </a:lnTo>
                <a:lnTo>
                  <a:pt x="13444" y="10246"/>
                </a:lnTo>
                <a:lnTo>
                  <a:pt x="13453" y="10254"/>
                </a:lnTo>
                <a:lnTo>
                  <a:pt x="13444" y="10272"/>
                </a:lnTo>
                <a:lnTo>
                  <a:pt x="13453" y="10290"/>
                </a:lnTo>
                <a:lnTo>
                  <a:pt x="13453" y="10316"/>
                </a:lnTo>
                <a:lnTo>
                  <a:pt x="13471" y="10325"/>
                </a:lnTo>
                <a:lnTo>
                  <a:pt x="13471" y="10334"/>
                </a:lnTo>
                <a:lnTo>
                  <a:pt x="13471" y="10343"/>
                </a:lnTo>
                <a:lnTo>
                  <a:pt x="13471" y="10360"/>
                </a:lnTo>
                <a:lnTo>
                  <a:pt x="13480" y="10369"/>
                </a:lnTo>
                <a:lnTo>
                  <a:pt x="13480" y="10396"/>
                </a:lnTo>
                <a:lnTo>
                  <a:pt x="13488" y="10404"/>
                </a:lnTo>
                <a:lnTo>
                  <a:pt x="13515" y="10449"/>
                </a:lnTo>
                <a:lnTo>
                  <a:pt x="13524" y="10466"/>
                </a:lnTo>
                <a:lnTo>
                  <a:pt x="13533" y="10466"/>
                </a:lnTo>
                <a:lnTo>
                  <a:pt x="13559" y="10493"/>
                </a:lnTo>
                <a:lnTo>
                  <a:pt x="13568" y="10502"/>
                </a:lnTo>
                <a:lnTo>
                  <a:pt x="13585" y="10528"/>
                </a:lnTo>
                <a:lnTo>
                  <a:pt x="13603" y="10563"/>
                </a:lnTo>
                <a:lnTo>
                  <a:pt x="13621" y="10616"/>
                </a:lnTo>
                <a:lnTo>
                  <a:pt x="13630" y="10643"/>
                </a:lnTo>
                <a:lnTo>
                  <a:pt x="13656" y="10696"/>
                </a:lnTo>
                <a:lnTo>
                  <a:pt x="13674" y="10722"/>
                </a:lnTo>
                <a:lnTo>
                  <a:pt x="13691" y="10749"/>
                </a:lnTo>
                <a:lnTo>
                  <a:pt x="13700" y="10784"/>
                </a:lnTo>
                <a:lnTo>
                  <a:pt x="13700" y="10793"/>
                </a:lnTo>
                <a:lnTo>
                  <a:pt x="13700" y="10810"/>
                </a:lnTo>
                <a:lnTo>
                  <a:pt x="13700" y="10828"/>
                </a:lnTo>
                <a:lnTo>
                  <a:pt x="13691" y="10837"/>
                </a:lnTo>
                <a:lnTo>
                  <a:pt x="13682" y="10837"/>
                </a:lnTo>
                <a:lnTo>
                  <a:pt x="13674" y="10828"/>
                </a:lnTo>
                <a:lnTo>
                  <a:pt x="13674" y="10837"/>
                </a:lnTo>
                <a:lnTo>
                  <a:pt x="13665" y="10837"/>
                </a:lnTo>
                <a:lnTo>
                  <a:pt x="13674" y="10855"/>
                </a:lnTo>
                <a:lnTo>
                  <a:pt x="13682" y="10863"/>
                </a:lnTo>
                <a:lnTo>
                  <a:pt x="13682" y="10872"/>
                </a:lnTo>
                <a:lnTo>
                  <a:pt x="13691" y="10881"/>
                </a:lnTo>
                <a:lnTo>
                  <a:pt x="13700" y="10890"/>
                </a:lnTo>
                <a:lnTo>
                  <a:pt x="13700" y="10899"/>
                </a:lnTo>
                <a:lnTo>
                  <a:pt x="13709" y="10916"/>
                </a:lnTo>
                <a:lnTo>
                  <a:pt x="13718" y="10916"/>
                </a:lnTo>
                <a:lnTo>
                  <a:pt x="13718" y="10925"/>
                </a:lnTo>
                <a:lnTo>
                  <a:pt x="13709" y="10934"/>
                </a:lnTo>
                <a:lnTo>
                  <a:pt x="13700" y="10943"/>
                </a:lnTo>
                <a:lnTo>
                  <a:pt x="13709" y="10952"/>
                </a:lnTo>
                <a:lnTo>
                  <a:pt x="13709" y="10960"/>
                </a:lnTo>
                <a:lnTo>
                  <a:pt x="13718" y="10969"/>
                </a:lnTo>
                <a:lnTo>
                  <a:pt x="13718" y="10952"/>
                </a:lnTo>
                <a:lnTo>
                  <a:pt x="13718" y="10943"/>
                </a:lnTo>
                <a:lnTo>
                  <a:pt x="13727" y="10943"/>
                </a:lnTo>
                <a:lnTo>
                  <a:pt x="13735" y="10943"/>
                </a:lnTo>
                <a:lnTo>
                  <a:pt x="13744" y="10952"/>
                </a:lnTo>
                <a:lnTo>
                  <a:pt x="13744" y="10960"/>
                </a:lnTo>
                <a:lnTo>
                  <a:pt x="13744" y="10969"/>
                </a:lnTo>
                <a:lnTo>
                  <a:pt x="13753" y="10960"/>
                </a:lnTo>
                <a:lnTo>
                  <a:pt x="13762" y="10969"/>
                </a:lnTo>
                <a:lnTo>
                  <a:pt x="13771" y="10969"/>
                </a:lnTo>
                <a:lnTo>
                  <a:pt x="13780" y="10978"/>
                </a:lnTo>
                <a:lnTo>
                  <a:pt x="13780" y="10987"/>
                </a:lnTo>
                <a:lnTo>
                  <a:pt x="13797" y="10996"/>
                </a:lnTo>
                <a:lnTo>
                  <a:pt x="13815" y="10996"/>
                </a:lnTo>
                <a:lnTo>
                  <a:pt x="13824" y="11005"/>
                </a:lnTo>
                <a:lnTo>
                  <a:pt x="13832" y="11005"/>
                </a:lnTo>
                <a:lnTo>
                  <a:pt x="13859" y="10978"/>
                </a:lnTo>
                <a:lnTo>
                  <a:pt x="13868" y="10978"/>
                </a:lnTo>
                <a:lnTo>
                  <a:pt x="13885" y="10969"/>
                </a:lnTo>
                <a:lnTo>
                  <a:pt x="13894" y="10969"/>
                </a:lnTo>
                <a:lnTo>
                  <a:pt x="13903" y="10969"/>
                </a:lnTo>
                <a:lnTo>
                  <a:pt x="13921" y="10969"/>
                </a:lnTo>
                <a:lnTo>
                  <a:pt x="13930" y="10969"/>
                </a:lnTo>
                <a:lnTo>
                  <a:pt x="13938" y="10969"/>
                </a:lnTo>
                <a:lnTo>
                  <a:pt x="13956" y="10969"/>
                </a:lnTo>
                <a:lnTo>
                  <a:pt x="13991" y="10943"/>
                </a:lnTo>
                <a:lnTo>
                  <a:pt x="14000" y="10943"/>
                </a:lnTo>
                <a:lnTo>
                  <a:pt x="14018" y="10934"/>
                </a:lnTo>
                <a:lnTo>
                  <a:pt x="14027" y="10934"/>
                </a:lnTo>
                <a:lnTo>
                  <a:pt x="14044" y="10943"/>
                </a:lnTo>
                <a:lnTo>
                  <a:pt x="14071" y="10943"/>
                </a:lnTo>
                <a:lnTo>
                  <a:pt x="14088" y="10934"/>
                </a:lnTo>
                <a:lnTo>
                  <a:pt x="14097" y="10934"/>
                </a:lnTo>
                <a:lnTo>
                  <a:pt x="14132" y="10943"/>
                </a:lnTo>
                <a:lnTo>
                  <a:pt x="14168" y="10952"/>
                </a:lnTo>
                <a:lnTo>
                  <a:pt x="14185" y="10952"/>
                </a:lnTo>
                <a:lnTo>
                  <a:pt x="14185" y="10943"/>
                </a:lnTo>
                <a:lnTo>
                  <a:pt x="14194" y="10934"/>
                </a:lnTo>
                <a:lnTo>
                  <a:pt x="14203" y="10934"/>
                </a:lnTo>
                <a:lnTo>
                  <a:pt x="14229" y="10943"/>
                </a:lnTo>
                <a:lnTo>
                  <a:pt x="14238" y="10943"/>
                </a:lnTo>
                <a:lnTo>
                  <a:pt x="14238" y="10934"/>
                </a:lnTo>
                <a:lnTo>
                  <a:pt x="14238" y="10925"/>
                </a:lnTo>
                <a:lnTo>
                  <a:pt x="14256" y="10916"/>
                </a:lnTo>
                <a:lnTo>
                  <a:pt x="14265" y="10916"/>
                </a:lnTo>
                <a:lnTo>
                  <a:pt x="14300" y="10916"/>
                </a:lnTo>
                <a:lnTo>
                  <a:pt x="14309" y="10916"/>
                </a:lnTo>
                <a:lnTo>
                  <a:pt x="14344" y="10899"/>
                </a:lnTo>
                <a:lnTo>
                  <a:pt x="14371" y="10881"/>
                </a:lnTo>
                <a:lnTo>
                  <a:pt x="14397" y="10863"/>
                </a:lnTo>
                <a:lnTo>
                  <a:pt x="14406" y="10855"/>
                </a:lnTo>
                <a:lnTo>
                  <a:pt x="14432" y="10837"/>
                </a:lnTo>
                <a:lnTo>
                  <a:pt x="14450" y="10819"/>
                </a:lnTo>
                <a:lnTo>
                  <a:pt x="14477" y="10793"/>
                </a:lnTo>
                <a:lnTo>
                  <a:pt x="14494" y="10775"/>
                </a:lnTo>
                <a:lnTo>
                  <a:pt x="14521" y="10749"/>
                </a:lnTo>
                <a:lnTo>
                  <a:pt x="14538" y="10731"/>
                </a:lnTo>
                <a:lnTo>
                  <a:pt x="14547" y="10722"/>
                </a:lnTo>
                <a:lnTo>
                  <a:pt x="14556" y="10722"/>
                </a:lnTo>
                <a:lnTo>
                  <a:pt x="14582" y="10687"/>
                </a:lnTo>
                <a:lnTo>
                  <a:pt x="14600" y="10669"/>
                </a:lnTo>
                <a:lnTo>
                  <a:pt x="14609" y="10643"/>
                </a:lnTo>
                <a:lnTo>
                  <a:pt x="14626" y="10616"/>
                </a:lnTo>
                <a:lnTo>
                  <a:pt x="14635" y="10607"/>
                </a:lnTo>
                <a:lnTo>
                  <a:pt x="14644" y="10581"/>
                </a:lnTo>
                <a:lnTo>
                  <a:pt x="14662" y="10563"/>
                </a:lnTo>
                <a:lnTo>
                  <a:pt x="14697" y="10528"/>
                </a:lnTo>
                <a:lnTo>
                  <a:pt x="14706" y="10519"/>
                </a:lnTo>
                <a:lnTo>
                  <a:pt x="14715" y="10519"/>
                </a:lnTo>
                <a:lnTo>
                  <a:pt x="14732" y="10502"/>
                </a:lnTo>
                <a:lnTo>
                  <a:pt x="14732" y="10493"/>
                </a:lnTo>
                <a:lnTo>
                  <a:pt x="14750" y="10466"/>
                </a:lnTo>
                <a:lnTo>
                  <a:pt x="14759" y="10422"/>
                </a:lnTo>
                <a:lnTo>
                  <a:pt x="14759" y="10404"/>
                </a:lnTo>
                <a:lnTo>
                  <a:pt x="14768" y="10378"/>
                </a:lnTo>
                <a:lnTo>
                  <a:pt x="14776" y="10360"/>
                </a:lnTo>
                <a:lnTo>
                  <a:pt x="14776" y="10316"/>
                </a:lnTo>
                <a:lnTo>
                  <a:pt x="14776" y="10299"/>
                </a:lnTo>
                <a:lnTo>
                  <a:pt x="14776" y="10307"/>
                </a:lnTo>
                <a:lnTo>
                  <a:pt x="14768" y="10316"/>
                </a:lnTo>
                <a:lnTo>
                  <a:pt x="14768" y="10307"/>
                </a:lnTo>
                <a:lnTo>
                  <a:pt x="14759" y="10307"/>
                </a:lnTo>
                <a:lnTo>
                  <a:pt x="14759" y="10299"/>
                </a:lnTo>
                <a:lnTo>
                  <a:pt x="14750" y="10299"/>
                </a:lnTo>
                <a:lnTo>
                  <a:pt x="14759" y="10290"/>
                </a:lnTo>
                <a:lnTo>
                  <a:pt x="14759" y="10281"/>
                </a:lnTo>
                <a:lnTo>
                  <a:pt x="14768" y="10263"/>
                </a:lnTo>
                <a:lnTo>
                  <a:pt x="14776" y="10254"/>
                </a:lnTo>
                <a:lnTo>
                  <a:pt x="14812" y="10237"/>
                </a:lnTo>
                <a:lnTo>
                  <a:pt x="14821" y="10228"/>
                </a:lnTo>
                <a:lnTo>
                  <a:pt x="14847" y="10219"/>
                </a:lnTo>
                <a:lnTo>
                  <a:pt x="14900" y="10201"/>
                </a:lnTo>
                <a:lnTo>
                  <a:pt x="14926" y="10193"/>
                </a:lnTo>
                <a:lnTo>
                  <a:pt x="14944" y="10184"/>
                </a:lnTo>
                <a:lnTo>
                  <a:pt x="14944" y="10175"/>
                </a:lnTo>
                <a:lnTo>
                  <a:pt x="14962" y="10148"/>
                </a:lnTo>
                <a:lnTo>
                  <a:pt x="14962" y="10140"/>
                </a:lnTo>
                <a:lnTo>
                  <a:pt x="14971" y="10122"/>
                </a:lnTo>
                <a:lnTo>
                  <a:pt x="14962" y="10122"/>
                </a:lnTo>
                <a:lnTo>
                  <a:pt x="14962" y="10131"/>
                </a:lnTo>
                <a:lnTo>
                  <a:pt x="14962" y="10122"/>
                </a:lnTo>
                <a:lnTo>
                  <a:pt x="14953" y="10122"/>
                </a:lnTo>
                <a:lnTo>
                  <a:pt x="14962" y="10113"/>
                </a:lnTo>
                <a:lnTo>
                  <a:pt x="14962" y="10078"/>
                </a:lnTo>
                <a:lnTo>
                  <a:pt x="14971" y="10060"/>
                </a:lnTo>
                <a:lnTo>
                  <a:pt x="14971" y="10043"/>
                </a:lnTo>
                <a:lnTo>
                  <a:pt x="14962" y="10034"/>
                </a:lnTo>
                <a:lnTo>
                  <a:pt x="14971" y="10016"/>
                </a:lnTo>
                <a:lnTo>
                  <a:pt x="14971" y="10007"/>
                </a:lnTo>
                <a:lnTo>
                  <a:pt x="14971" y="9998"/>
                </a:lnTo>
                <a:lnTo>
                  <a:pt x="14962" y="9998"/>
                </a:lnTo>
                <a:lnTo>
                  <a:pt x="14962" y="9990"/>
                </a:lnTo>
                <a:lnTo>
                  <a:pt x="14962" y="9998"/>
                </a:lnTo>
                <a:lnTo>
                  <a:pt x="14962" y="10007"/>
                </a:lnTo>
                <a:lnTo>
                  <a:pt x="14962" y="10016"/>
                </a:lnTo>
                <a:lnTo>
                  <a:pt x="14953" y="10016"/>
                </a:lnTo>
                <a:lnTo>
                  <a:pt x="14953" y="10007"/>
                </a:lnTo>
                <a:lnTo>
                  <a:pt x="14953" y="9990"/>
                </a:lnTo>
                <a:lnTo>
                  <a:pt x="14953" y="9963"/>
                </a:lnTo>
                <a:lnTo>
                  <a:pt x="14953" y="9954"/>
                </a:lnTo>
                <a:lnTo>
                  <a:pt x="14935" y="9937"/>
                </a:lnTo>
                <a:lnTo>
                  <a:pt x="14935" y="9919"/>
                </a:lnTo>
                <a:lnTo>
                  <a:pt x="14926" y="9893"/>
                </a:lnTo>
                <a:lnTo>
                  <a:pt x="14918" y="9884"/>
                </a:lnTo>
                <a:lnTo>
                  <a:pt x="14909" y="9875"/>
                </a:lnTo>
                <a:lnTo>
                  <a:pt x="14909" y="9866"/>
                </a:lnTo>
                <a:lnTo>
                  <a:pt x="14909" y="9840"/>
                </a:lnTo>
                <a:lnTo>
                  <a:pt x="14909" y="9831"/>
                </a:lnTo>
                <a:lnTo>
                  <a:pt x="14909" y="9822"/>
                </a:lnTo>
                <a:lnTo>
                  <a:pt x="14909" y="9813"/>
                </a:lnTo>
                <a:lnTo>
                  <a:pt x="14900" y="9813"/>
                </a:lnTo>
                <a:lnTo>
                  <a:pt x="14909" y="9813"/>
                </a:lnTo>
                <a:lnTo>
                  <a:pt x="14918" y="9822"/>
                </a:lnTo>
                <a:lnTo>
                  <a:pt x="14926" y="9822"/>
                </a:lnTo>
                <a:lnTo>
                  <a:pt x="14953" y="9795"/>
                </a:lnTo>
                <a:lnTo>
                  <a:pt x="14979" y="9769"/>
                </a:lnTo>
                <a:lnTo>
                  <a:pt x="14988" y="9751"/>
                </a:lnTo>
                <a:lnTo>
                  <a:pt x="15006" y="9751"/>
                </a:lnTo>
                <a:lnTo>
                  <a:pt x="15015" y="9743"/>
                </a:lnTo>
                <a:lnTo>
                  <a:pt x="15023" y="9743"/>
                </a:lnTo>
                <a:lnTo>
                  <a:pt x="15023" y="9734"/>
                </a:lnTo>
                <a:lnTo>
                  <a:pt x="15023" y="9743"/>
                </a:lnTo>
                <a:lnTo>
                  <a:pt x="15032" y="9743"/>
                </a:lnTo>
                <a:lnTo>
                  <a:pt x="15032" y="9734"/>
                </a:lnTo>
                <a:lnTo>
                  <a:pt x="15041" y="9725"/>
                </a:lnTo>
                <a:lnTo>
                  <a:pt x="15041" y="9716"/>
                </a:lnTo>
                <a:lnTo>
                  <a:pt x="15059" y="9707"/>
                </a:lnTo>
                <a:lnTo>
                  <a:pt x="15068" y="9690"/>
                </a:lnTo>
                <a:lnTo>
                  <a:pt x="15076" y="9681"/>
                </a:lnTo>
                <a:lnTo>
                  <a:pt x="15076" y="9672"/>
                </a:lnTo>
                <a:lnTo>
                  <a:pt x="15094" y="9663"/>
                </a:lnTo>
                <a:lnTo>
                  <a:pt x="15112" y="9645"/>
                </a:lnTo>
                <a:lnTo>
                  <a:pt x="15138" y="9637"/>
                </a:lnTo>
                <a:lnTo>
                  <a:pt x="15156" y="9628"/>
                </a:lnTo>
                <a:lnTo>
                  <a:pt x="15165" y="9628"/>
                </a:lnTo>
                <a:lnTo>
                  <a:pt x="15182" y="9619"/>
                </a:lnTo>
                <a:lnTo>
                  <a:pt x="15200" y="9610"/>
                </a:lnTo>
                <a:lnTo>
                  <a:pt x="15209" y="9610"/>
                </a:lnTo>
                <a:lnTo>
                  <a:pt x="15218" y="9610"/>
                </a:lnTo>
                <a:lnTo>
                  <a:pt x="15218" y="9601"/>
                </a:lnTo>
                <a:lnTo>
                  <a:pt x="15226" y="9601"/>
                </a:lnTo>
                <a:lnTo>
                  <a:pt x="15235" y="9592"/>
                </a:lnTo>
                <a:lnTo>
                  <a:pt x="15244" y="9592"/>
                </a:lnTo>
                <a:lnTo>
                  <a:pt x="15271" y="9575"/>
                </a:lnTo>
                <a:lnTo>
                  <a:pt x="15279" y="9566"/>
                </a:lnTo>
                <a:lnTo>
                  <a:pt x="15288" y="9566"/>
                </a:lnTo>
                <a:lnTo>
                  <a:pt x="15279" y="9548"/>
                </a:lnTo>
                <a:lnTo>
                  <a:pt x="15288" y="9548"/>
                </a:lnTo>
                <a:lnTo>
                  <a:pt x="15297" y="9548"/>
                </a:lnTo>
                <a:lnTo>
                  <a:pt x="15306" y="9531"/>
                </a:lnTo>
                <a:lnTo>
                  <a:pt x="15315" y="9522"/>
                </a:lnTo>
                <a:lnTo>
                  <a:pt x="15323" y="9513"/>
                </a:lnTo>
                <a:lnTo>
                  <a:pt x="15341" y="9487"/>
                </a:lnTo>
                <a:lnTo>
                  <a:pt x="15341" y="9478"/>
                </a:lnTo>
                <a:lnTo>
                  <a:pt x="15341" y="9469"/>
                </a:lnTo>
                <a:lnTo>
                  <a:pt x="15341" y="9460"/>
                </a:lnTo>
                <a:lnTo>
                  <a:pt x="15350" y="9460"/>
                </a:lnTo>
                <a:lnTo>
                  <a:pt x="15350" y="9451"/>
                </a:lnTo>
                <a:lnTo>
                  <a:pt x="15350" y="9442"/>
                </a:lnTo>
                <a:lnTo>
                  <a:pt x="15359" y="9442"/>
                </a:lnTo>
                <a:lnTo>
                  <a:pt x="15359" y="9434"/>
                </a:lnTo>
                <a:lnTo>
                  <a:pt x="15359" y="9425"/>
                </a:lnTo>
                <a:lnTo>
                  <a:pt x="15359" y="9416"/>
                </a:lnTo>
                <a:lnTo>
                  <a:pt x="15350" y="9416"/>
                </a:lnTo>
                <a:lnTo>
                  <a:pt x="15341" y="9425"/>
                </a:lnTo>
                <a:lnTo>
                  <a:pt x="15341" y="9416"/>
                </a:lnTo>
                <a:lnTo>
                  <a:pt x="15341" y="9407"/>
                </a:lnTo>
                <a:lnTo>
                  <a:pt x="15350" y="9398"/>
                </a:lnTo>
                <a:lnTo>
                  <a:pt x="15341" y="9398"/>
                </a:lnTo>
                <a:lnTo>
                  <a:pt x="15341" y="9389"/>
                </a:lnTo>
                <a:lnTo>
                  <a:pt x="15341" y="9372"/>
                </a:lnTo>
                <a:lnTo>
                  <a:pt x="15341" y="9354"/>
                </a:lnTo>
                <a:lnTo>
                  <a:pt x="15341" y="9345"/>
                </a:lnTo>
                <a:lnTo>
                  <a:pt x="15341" y="9337"/>
                </a:lnTo>
                <a:lnTo>
                  <a:pt x="15341" y="9328"/>
                </a:lnTo>
                <a:lnTo>
                  <a:pt x="15341" y="9319"/>
                </a:lnTo>
                <a:lnTo>
                  <a:pt x="15341" y="9310"/>
                </a:lnTo>
                <a:lnTo>
                  <a:pt x="15341" y="9301"/>
                </a:lnTo>
                <a:lnTo>
                  <a:pt x="15332" y="9301"/>
                </a:lnTo>
                <a:lnTo>
                  <a:pt x="15341" y="9292"/>
                </a:lnTo>
                <a:lnTo>
                  <a:pt x="15341" y="9275"/>
                </a:lnTo>
                <a:lnTo>
                  <a:pt x="15332" y="9266"/>
                </a:lnTo>
                <a:lnTo>
                  <a:pt x="15332" y="9257"/>
                </a:lnTo>
                <a:lnTo>
                  <a:pt x="15332" y="9239"/>
                </a:lnTo>
                <a:lnTo>
                  <a:pt x="15332" y="9231"/>
                </a:lnTo>
                <a:lnTo>
                  <a:pt x="15332" y="9222"/>
                </a:lnTo>
                <a:lnTo>
                  <a:pt x="15332" y="9204"/>
                </a:lnTo>
                <a:lnTo>
                  <a:pt x="15332" y="9195"/>
                </a:lnTo>
                <a:lnTo>
                  <a:pt x="15323" y="9187"/>
                </a:lnTo>
                <a:lnTo>
                  <a:pt x="15332" y="9178"/>
                </a:lnTo>
                <a:lnTo>
                  <a:pt x="15332" y="9169"/>
                </a:lnTo>
                <a:lnTo>
                  <a:pt x="15341" y="9160"/>
                </a:lnTo>
                <a:lnTo>
                  <a:pt x="15332" y="9160"/>
                </a:lnTo>
                <a:lnTo>
                  <a:pt x="15332" y="9151"/>
                </a:lnTo>
                <a:lnTo>
                  <a:pt x="15341" y="9142"/>
                </a:lnTo>
                <a:lnTo>
                  <a:pt x="15332" y="9142"/>
                </a:lnTo>
                <a:lnTo>
                  <a:pt x="15341" y="9134"/>
                </a:lnTo>
                <a:lnTo>
                  <a:pt x="15332" y="9125"/>
                </a:lnTo>
                <a:lnTo>
                  <a:pt x="15332" y="9116"/>
                </a:lnTo>
                <a:lnTo>
                  <a:pt x="15323" y="9107"/>
                </a:lnTo>
                <a:lnTo>
                  <a:pt x="15315" y="9098"/>
                </a:lnTo>
                <a:lnTo>
                  <a:pt x="15306" y="9098"/>
                </a:lnTo>
                <a:lnTo>
                  <a:pt x="15297" y="9098"/>
                </a:lnTo>
                <a:lnTo>
                  <a:pt x="15297" y="9089"/>
                </a:lnTo>
                <a:lnTo>
                  <a:pt x="15288" y="9089"/>
                </a:lnTo>
                <a:lnTo>
                  <a:pt x="15279" y="9081"/>
                </a:lnTo>
                <a:lnTo>
                  <a:pt x="15279" y="9072"/>
                </a:lnTo>
                <a:lnTo>
                  <a:pt x="15279" y="9063"/>
                </a:lnTo>
                <a:lnTo>
                  <a:pt x="15271" y="9054"/>
                </a:lnTo>
                <a:lnTo>
                  <a:pt x="15271" y="9036"/>
                </a:lnTo>
                <a:lnTo>
                  <a:pt x="15271" y="9028"/>
                </a:lnTo>
                <a:lnTo>
                  <a:pt x="15253" y="9010"/>
                </a:lnTo>
                <a:lnTo>
                  <a:pt x="15262" y="9001"/>
                </a:lnTo>
                <a:lnTo>
                  <a:pt x="15253" y="8992"/>
                </a:lnTo>
                <a:lnTo>
                  <a:pt x="15244" y="8966"/>
                </a:lnTo>
                <a:lnTo>
                  <a:pt x="15253" y="8957"/>
                </a:lnTo>
                <a:lnTo>
                  <a:pt x="15253" y="8939"/>
                </a:lnTo>
                <a:lnTo>
                  <a:pt x="15253" y="8922"/>
                </a:lnTo>
                <a:lnTo>
                  <a:pt x="15244" y="8922"/>
                </a:lnTo>
                <a:lnTo>
                  <a:pt x="15244" y="8904"/>
                </a:lnTo>
                <a:lnTo>
                  <a:pt x="15253" y="8886"/>
                </a:lnTo>
                <a:lnTo>
                  <a:pt x="15253" y="8878"/>
                </a:lnTo>
                <a:lnTo>
                  <a:pt x="15262" y="8869"/>
                </a:lnTo>
                <a:lnTo>
                  <a:pt x="15262" y="8851"/>
                </a:lnTo>
                <a:lnTo>
                  <a:pt x="15244" y="8851"/>
                </a:lnTo>
                <a:lnTo>
                  <a:pt x="15244" y="8842"/>
                </a:lnTo>
                <a:lnTo>
                  <a:pt x="15235" y="8833"/>
                </a:lnTo>
                <a:lnTo>
                  <a:pt x="15226" y="8825"/>
                </a:lnTo>
                <a:lnTo>
                  <a:pt x="15218" y="8816"/>
                </a:lnTo>
                <a:lnTo>
                  <a:pt x="15209" y="8807"/>
                </a:lnTo>
                <a:lnTo>
                  <a:pt x="15209" y="8798"/>
                </a:lnTo>
                <a:lnTo>
                  <a:pt x="15209" y="8781"/>
                </a:lnTo>
                <a:lnTo>
                  <a:pt x="15218" y="8763"/>
                </a:lnTo>
                <a:lnTo>
                  <a:pt x="15226" y="8754"/>
                </a:lnTo>
                <a:lnTo>
                  <a:pt x="15226" y="8736"/>
                </a:lnTo>
                <a:lnTo>
                  <a:pt x="15226" y="8728"/>
                </a:lnTo>
                <a:lnTo>
                  <a:pt x="15235" y="8719"/>
                </a:lnTo>
                <a:lnTo>
                  <a:pt x="15235" y="8701"/>
                </a:lnTo>
                <a:lnTo>
                  <a:pt x="15244" y="8692"/>
                </a:lnTo>
                <a:lnTo>
                  <a:pt x="15253" y="8692"/>
                </a:lnTo>
                <a:lnTo>
                  <a:pt x="15262" y="8675"/>
                </a:lnTo>
                <a:lnTo>
                  <a:pt x="15271" y="8657"/>
                </a:lnTo>
                <a:lnTo>
                  <a:pt x="15271" y="8648"/>
                </a:lnTo>
                <a:lnTo>
                  <a:pt x="15279" y="8639"/>
                </a:lnTo>
                <a:lnTo>
                  <a:pt x="15288" y="8630"/>
                </a:lnTo>
                <a:lnTo>
                  <a:pt x="15288" y="8613"/>
                </a:lnTo>
                <a:lnTo>
                  <a:pt x="15288" y="8604"/>
                </a:lnTo>
                <a:lnTo>
                  <a:pt x="15297" y="8595"/>
                </a:lnTo>
                <a:lnTo>
                  <a:pt x="15306" y="8586"/>
                </a:lnTo>
                <a:lnTo>
                  <a:pt x="15315" y="8569"/>
                </a:lnTo>
                <a:lnTo>
                  <a:pt x="15315" y="8560"/>
                </a:lnTo>
                <a:lnTo>
                  <a:pt x="15315" y="8551"/>
                </a:lnTo>
                <a:lnTo>
                  <a:pt x="15315" y="8542"/>
                </a:lnTo>
                <a:lnTo>
                  <a:pt x="15323" y="8542"/>
                </a:lnTo>
                <a:lnTo>
                  <a:pt x="15341" y="8533"/>
                </a:lnTo>
                <a:lnTo>
                  <a:pt x="15359" y="8525"/>
                </a:lnTo>
                <a:lnTo>
                  <a:pt x="15368" y="8516"/>
                </a:lnTo>
                <a:lnTo>
                  <a:pt x="15368" y="8507"/>
                </a:lnTo>
                <a:lnTo>
                  <a:pt x="15359" y="8498"/>
                </a:lnTo>
                <a:lnTo>
                  <a:pt x="15368" y="8498"/>
                </a:lnTo>
                <a:lnTo>
                  <a:pt x="15368" y="8489"/>
                </a:lnTo>
                <a:lnTo>
                  <a:pt x="15376" y="8498"/>
                </a:lnTo>
                <a:lnTo>
                  <a:pt x="15394" y="8489"/>
                </a:lnTo>
                <a:lnTo>
                  <a:pt x="15403" y="8489"/>
                </a:lnTo>
                <a:lnTo>
                  <a:pt x="15412" y="8472"/>
                </a:lnTo>
                <a:lnTo>
                  <a:pt x="15421" y="8463"/>
                </a:lnTo>
                <a:lnTo>
                  <a:pt x="15421" y="8454"/>
                </a:lnTo>
                <a:lnTo>
                  <a:pt x="15429" y="8436"/>
                </a:lnTo>
                <a:lnTo>
                  <a:pt x="15438" y="8436"/>
                </a:lnTo>
                <a:lnTo>
                  <a:pt x="15438" y="8427"/>
                </a:lnTo>
                <a:lnTo>
                  <a:pt x="15447" y="8419"/>
                </a:lnTo>
                <a:lnTo>
                  <a:pt x="15456" y="8410"/>
                </a:lnTo>
                <a:lnTo>
                  <a:pt x="15465" y="8401"/>
                </a:lnTo>
                <a:lnTo>
                  <a:pt x="15473" y="8392"/>
                </a:lnTo>
                <a:lnTo>
                  <a:pt x="15482" y="8383"/>
                </a:lnTo>
                <a:lnTo>
                  <a:pt x="15482" y="8375"/>
                </a:lnTo>
                <a:lnTo>
                  <a:pt x="15491" y="8366"/>
                </a:lnTo>
                <a:lnTo>
                  <a:pt x="15500" y="8366"/>
                </a:lnTo>
                <a:lnTo>
                  <a:pt x="15553" y="8304"/>
                </a:lnTo>
                <a:lnTo>
                  <a:pt x="15570" y="8286"/>
                </a:lnTo>
                <a:lnTo>
                  <a:pt x="15597" y="8269"/>
                </a:lnTo>
                <a:lnTo>
                  <a:pt x="15615" y="8251"/>
                </a:lnTo>
                <a:lnTo>
                  <a:pt x="15659" y="8216"/>
                </a:lnTo>
                <a:lnTo>
                  <a:pt x="15729" y="8180"/>
                </a:lnTo>
                <a:lnTo>
                  <a:pt x="15738" y="8172"/>
                </a:lnTo>
                <a:lnTo>
                  <a:pt x="15800" y="8110"/>
                </a:lnTo>
                <a:lnTo>
                  <a:pt x="15853" y="8057"/>
                </a:lnTo>
                <a:lnTo>
                  <a:pt x="15879" y="8022"/>
                </a:lnTo>
                <a:lnTo>
                  <a:pt x="15906" y="7986"/>
                </a:lnTo>
                <a:lnTo>
                  <a:pt x="15932" y="7951"/>
                </a:lnTo>
                <a:lnTo>
                  <a:pt x="15959" y="7898"/>
                </a:lnTo>
                <a:lnTo>
                  <a:pt x="15967" y="7880"/>
                </a:lnTo>
                <a:lnTo>
                  <a:pt x="15976" y="7854"/>
                </a:lnTo>
                <a:lnTo>
                  <a:pt x="15985" y="7836"/>
                </a:lnTo>
                <a:lnTo>
                  <a:pt x="16003" y="7819"/>
                </a:lnTo>
                <a:lnTo>
                  <a:pt x="16012" y="7801"/>
                </a:lnTo>
                <a:lnTo>
                  <a:pt x="16012" y="7792"/>
                </a:lnTo>
                <a:lnTo>
                  <a:pt x="16020" y="7766"/>
                </a:lnTo>
                <a:lnTo>
                  <a:pt x="16038" y="7748"/>
                </a:lnTo>
                <a:lnTo>
                  <a:pt x="16056" y="7730"/>
                </a:lnTo>
                <a:lnTo>
                  <a:pt x="16056" y="7721"/>
                </a:lnTo>
                <a:lnTo>
                  <a:pt x="16065" y="7704"/>
                </a:lnTo>
                <a:lnTo>
                  <a:pt x="16082" y="7686"/>
                </a:lnTo>
                <a:lnTo>
                  <a:pt x="16082" y="7677"/>
                </a:lnTo>
                <a:lnTo>
                  <a:pt x="16091" y="7660"/>
                </a:lnTo>
                <a:lnTo>
                  <a:pt x="16091" y="7642"/>
                </a:lnTo>
                <a:lnTo>
                  <a:pt x="16100" y="7624"/>
                </a:lnTo>
                <a:lnTo>
                  <a:pt x="16100" y="7598"/>
                </a:lnTo>
                <a:lnTo>
                  <a:pt x="16109" y="7589"/>
                </a:lnTo>
                <a:lnTo>
                  <a:pt x="16117" y="7589"/>
                </a:lnTo>
                <a:lnTo>
                  <a:pt x="16126" y="7589"/>
                </a:lnTo>
                <a:lnTo>
                  <a:pt x="16135" y="7589"/>
                </a:lnTo>
                <a:lnTo>
                  <a:pt x="16135" y="7580"/>
                </a:lnTo>
                <a:lnTo>
                  <a:pt x="16126" y="7580"/>
                </a:lnTo>
                <a:lnTo>
                  <a:pt x="16117" y="7580"/>
                </a:lnTo>
                <a:lnTo>
                  <a:pt x="16109" y="7589"/>
                </a:lnTo>
                <a:lnTo>
                  <a:pt x="16109" y="7580"/>
                </a:lnTo>
                <a:lnTo>
                  <a:pt x="16117" y="7580"/>
                </a:lnTo>
                <a:lnTo>
                  <a:pt x="16117" y="7571"/>
                </a:lnTo>
                <a:lnTo>
                  <a:pt x="16117" y="7536"/>
                </a:lnTo>
                <a:lnTo>
                  <a:pt x="16109" y="7518"/>
                </a:lnTo>
                <a:lnTo>
                  <a:pt x="16117" y="7510"/>
                </a:lnTo>
                <a:lnTo>
                  <a:pt x="16117" y="7492"/>
                </a:lnTo>
                <a:lnTo>
                  <a:pt x="16126" y="7492"/>
                </a:lnTo>
                <a:lnTo>
                  <a:pt x="16126" y="7483"/>
                </a:lnTo>
                <a:lnTo>
                  <a:pt x="16117" y="7483"/>
                </a:lnTo>
                <a:lnTo>
                  <a:pt x="16091" y="7474"/>
                </a:lnTo>
                <a:lnTo>
                  <a:pt x="16082" y="7474"/>
                </a:lnTo>
                <a:lnTo>
                  <a:pt x="16073" y="7483"/>
                </a:lnTo>
                <a:lnTo>
                  <a:pt x="16065" y="7492"/>
                </a:lnTo>
                <a:lnTo>
                  <a:pt x="16038" y="7510"/>
                </a:lnTo>
                <a:lnTo>
                  <a:pt x="16003" y="7510"/>
                </a:lnTo>
                <a:lnTo>
                  <a:pt x="15985" y="7518"/>
                </a:lnTo>
                <a:lnTo>
                  <a:pt x="15967" y="7527"/>
                </a:lnTo>
                <a:lnTo>
                  <a:pt x="15950" y="7527"/>
                </a:lnTo>
                <a:lnTo>
                  <a:pt x="15932" y="7518"/>
                </a:lnTo>
                <a:lnTo>
                  <a:pt x="15923" y="7518"/>
                </a:lnTo>
                <a:lnTo>
                  <a:pt x="15915" y="7527"/>
                </a:lnTo>
                <a:lnTo>
                  <a:pt x="15888" y="7536"/>
                </a:lnTo>
                <a:lnTo>
                  <a:pt x="15862" y="7536"/>
                </a:lnTo>
                <a:lnTo>
                  <a:pt x="15844" y="7527"/>
                </a:lnTo>
                <a:lnTo>
                  <a:pt x="15826" y="7536"/>
                </a:lnTo>
                <a:lnTo>
                  <a:pt x="15809" y="7554"/>
                </a:lnTo>
                <a:lnTo>
                  <a:pt x="15782" y="7563"/>
                </a:lnTo>
                <a:lnTo>
                  <a:pt x="15773" y="7563"/>
                </a:lnTo>
                <a:lnTo>
                  <a:pt x="15756" y="7563"/>
                </a:lnTo>
                <a:lnTo>
                  <a:pt x="15738" y="7563"/>
                </a:lnTo>
                <a:lnTo>
                  <a:pt x="15720" y="7554"/>
                </a:lnTo>
                <a:lnTo>
                  <a:pt x="15712" y="7563"/>
                </a:lnTo>
                <a:lnTo>
                  <a:pt x="15685" y="7571"/>
                </a:lnTo>
                <a:lnTo>
                  <a:pt x="15659" y="7589"/>
                </a:lnTo>
                <a:lnTo>
                  <a:pt x="15623" y="7589"/>
                </a:lnTo>
                <a:lnTo>
                  <a:pt x="15615" y="7580"/>
                </a:lnTo>
                <a:lnTo>
                  <a:pt x="15606" y="7580"/>
                </a:lnTo>
                <a:lnTo>
                  <a:pt x="15579" y="7563"/>
                </a:lnTo>
                <a:lnTo>
                  <a:pt x="15562" y="7545"/>
                </a:lnTo>
                <a:lnTo>
                  <a:pt x="15553" y="7518"/>
                </a:lnTo>
                <a:lnTo>
                  <a:pt x="15535" y="7510"/>
                </a:lnTo>
                <a:lnTo>
                  <a:pt x="15526" y="7501"/>
                </a:lnTo>
                <a:lnTo>
                  <a:pt x="15518" y="7501"/>
                </a:lnTo>
                <a:lnTo>
                  <a:pt x="15509" y="7501"/>
                </a:lnTo>
                <a:lnTo>
                  <a:pt x="15500" y="7501"/>
                </a:lnTo>
                <a:lnTo>
                  <a:pt x="15491" y="7510"/>
                </a:lnTo>
                <a:lnTo>
                  <a:pt x="15482" y="7510"/>
                </a:lnTo>
                <a:lnTo>
                  <a:pt x="15482" y="7501"/>
                </a:lnTo>
                <a:lnTo>
                  <a:pt x="15491" y="7501"/>
                </a:lnTo>
                <a:lnTo>
                  <a:pt x="15500" y="7492"/>
                </a:lnTo>
                <a:lnTo>
                  <a:pt x="15518" y="7483"/>
                </a:lnTo>
                <a:lnTo>
                  <a:pt x="15535" y="7474"/>
                </a:lnTo>
                <a:lnTo>
                  <a:pt x="15544" y="7466"/>
                </a:lnTo>
                <a:lnTo>
                  <a:pt x="15544" y="7457"/>
                </a:lnTo>
                <a:lnTo>
                  <a:pt x="15544" y="7439"/>
                </a:lnTo>
                <a:lnTo>
                  <a:pt x="15526" y="7421"/>
                </a:lnTo>
                <a:lnTo>
                  <a:pt x="15526" y="7413"/>
                </a:lnTo>
                <a:lnTo>
                  <a:pt x="15518" y="7404"/>
                </a:lnTo>
                <a:lnTo>
                  <a:pt x="15518" y="7413"/>
                </a:lnTo>
                <a:lnTo>
                  <a:pt x="15500" y="7404"/>
                </a:lnTo>
                <a:lnTo>
                  <a:pt x="15500" y="7395"/>
                </a:lnTo>
                <a:lnTo>
                  <a:pt x="15482" y="7377"/>
                </a:lnTo>
                <a:lnTo>
                  <a:pt x="15473" y="7377"/>
                </a:lnTo>
                <a:lnTo>
                  <a:pt x="15473" y="7368"/>
                </a:lnTo>
                <a:lnTo>
                  <a:pt x="15465" y="7351"/>
                </a:lnTo>
                <a:lnTo>
                  <a:pt x="15421" y="7324"/>
                </a:lnTo>
                <a:lnTo>
                  <a:pt x="15403" y="7307"/>
                </a:lnTo>
                <a:lnTo>
                  <a:pt x="15385" y="7271"/>
                </a:lnTo>
                <a:lnTo>
                  <a:pt x="15359" y="7263"/>
                </a:lnTo>
                <a:lnTo>
                  <a:pt x="15341" y="7254"/>
                </a:lnTo>
                <a:lnTo>
                  <a:pt x="15332" y="7254"/>
                </a:lnTo>
                <a:lnTo>
                  <a:pt x="15323" y="7245"/>
                </a:lnTo>
                <a:lnTo>
                  <a:pt x="15315" y="7245"/>
                </a:lnTo>
                <a:lnTo>
                  <a:pt x="15306" y="7236"/>
                </a:lnTo>
                <a:lnTo>
                  <a:pt x="15306" y="7227"/>
                </a:lnTo>
                <a:lnTo>
                  <a:pt x="15297" y="7218"/>
                </a:lnTo>
                <a:lnTo>
                  <a:pt x="15288" y="7210"/>
                </a:lnTo>
                <a:lnTo>
                  <a:pt x="15279" y="7218"/>
                </a:lnTo>
                <a:lnTo>
                  <a:pt x="15279" y="7227"/>
                </a:lnTo>
                <a:lnTo>
                  <a:pt x="15288" y="7236"/>
                </a:lnTo>
                <a:lnTo>
                  <a:pt x="15279" y="7236"/>
                </a:lnTo>
                <a:lnTo>
                  <a:pt x="15279" y="7227"/>
                </a:lnTo>
                <a:lnTo>
                  <a:pt x="15271" y="7210"/>
                </a:lnTo>
                <a:lnTo>
                  <a:pt x="15262" y="7210"/>
                </a:lnTo>
                <a:lnTo>
                  <a:pt x="15253" y="7192"/>
                </a:lnTo>
                <a:lnTo>
                  <a:pt x="15244" y="7174"/>
                </a:lnTo>
                <a:lnTo>
                  <a:pt x="15244" y="7157"/>
                </a:lnTo>
                <a:lnTo>
                  <a:pt x="15235" y="7121"/>
                </a:lnTo>
                <a:lnTo>
                  <a:pt x="15226" y="7095"/>
                </a:lnTo>
                <a:lnTo>
                  <a:pt x="15218" y="7068"/>
                </a:lnTo>
                <a:lnTo>
                  <a:pt x="15191" y="7024"/>
                </a:lnTo>
                <a:lnTo>
                  <a:pt x="15191" y="7015"/>
                </a:lnTo>
                <a:lnTo>
                  <a:pt x="15173" y="7007"/>
                </a:lnTo>
                <a:lnTo>
                  <a:pt x="15173" y="6998"/>
                </a:lnTo>
                <a:lnTo>
                  <a:pt x="15165" y="6998"/>
                </a:lnTo>
                <a:lnTo>
                  <a:pt x="15165" y="7007"/>
                </a:lnTo>
                <a:lnTo>
                  <a:pt x="15156" y="6998"/>
                </a:lnTo>
                <a:lnTo>
                  <a:pt x="15156" y="6989"/>
                </a:lnTo>
                <a:lnTo>
                  <a:pt x="15147" y="6980"/>
                </a:lnTo>
                <a:lnTo>
                  <a:pt x="15129" y="6971"/>
                </a:lnTo>
                <a:lnTo>
                  <a:pt x="15121" y="6971"/>
                </a:lnTo>
                <a:lnTo>
                  <a:pt x="15112" y="6962"/>
                </a:lnTo>
                <a:lnTo>
                  <a:pt x="15103" y="6936"/>
                </a:lnTo>
                <a:lnTo>
                  <a:pt x="15094" y="6901"/>
                </a:lnTo>
                <a:lnTo>
                  <a:pt x="15094" y="6883"/>
                </a:lnTo>
                <a:lnTo>
                  <a:pt x="15094" y="6865"/>
                </a:lnTo>
                <a:lnTo>
                  <a:pt x="15094" y="6839"/>
                </a:lnTo>
                <a:lnTo>
                  <a:pt x="15094" y="6830"/>
                </a:lnTo>
                <a:lnTo>
                  <a:pt x="15085" y="6812"/>
                </a:lnTo>
                <a:lnTo>
                  <a:pt x="15085" y="6804"/>
                </a:lnTo>
                <a:lnTo>
                  <a:pt x="15085" y="6795"/>
                </a:lnTo>
                <a:lnTo>
                  <a:pt x="15085" y="6786"/>
                </a:lnTo>
                <a:lnTo>
                  <a:pt x="15094" y="6786"/>
                </a:lnTo>
                <a:lnTo>
                  <a:pt x="15094" y="6795"/>
                </a:lnTo>
                <a:lnTo>
                  <a:pt x="15094" y="6786"/>
                </a:lnTo>
                <a:lnTo>
                  <a:pt x="15094" y="6777"/>
                </a:lnTo>
                <a:lnTo>
                  <a:pt x="15085" y="6768"/>
                </a:lnTo>
                <a:lnTo>
                  <a:pt x="15068" y="6751"/>
                </a:lnTo>
                <a:lnTo>
                  <a:pt x="15068" y="6733"/>
                </a:lnTo>
                <a:lnTo>
                  <a:pt x="15068" y="6715"/>
                </a:lnTo>
                <a:lnTo>
                  <a:pt x="15068" y="6706"/>
                </a:lnTo>
                <a:lnTo>
                  <a:pt x="15032" y="6689"/>
                </a:lnTo>
                <a:lnTo>
                  <a:pt x="15023" y="6671"/>
                </a:lnTo>
                <a:lnTo>
                  <a:pt x="14997" y="6662"/>
                </a:lnTo>
                <a:lnTo>
                  <a:pt x="14988" y="6654"/>
                </a:lnTo>
                <a:lnTo>
                  <a:pt x="14979" y="6645"/>
                </a:lnTo>
                <a:lnTo>
                  <a:pt x="14971" y="6618"/>
                </a:lnTo>
                <a:lnTo>
                  <a:pt x="14971" y="6609"/>
                </a:lnTo>
                <a:lnTo>
                  <a:pt x="14971" y="6584"/>
                </a:lnTo>
                <a:lnTo>
                  <a:pt x="14971" y="6575"/>
                </a:lnTo>
                <a:lnTo>
                  <a:pt x="14971" y="6566"/>
                </a:lnTo>
                <a:lnTo>
                  <a:pt x="14979" y="6566"/>
                </a:lnTo>
                <a:lnTo>
                  <a:pt x="14988" y="6566"/>
                </a:lnTo>
                <a:lnTo>
                  <a:pt x="14979" y="6557"/>
                </a:lnTo>
                <a:lnTo>
                  <a:pt x="14962" y="6549"/>
                </a:lnTo>
                <a:lnTo>
                  <a:pt x="14962" y="6540"/>
                </a:lnTo>
                <a:lnTo>
                  <a:pt x="14944" y="6531"/>
                </a:lnTo>
                <a:lnTo>
                  <a:pt x="14918" y="6478"/>
                </a:lnTo>
                <a:lnTo>
                  <a:pt x="14909" y="6452"/>
                </a:lnTo>
                <a:lnTo>
                  <a:pt x="14900" y="6434"/>
                </a:lnTo>
                <a:lnTo>
                  <a:pt x="14882" y="6407"/>
                </a:lnTo>
                <a:lnTo>
                  <a:pt x="14856" y="6363"/>
                </a:lnTo>
                <a:lnTo>
                  <a:pt x="14856" y="6354"/>
                </a:lnTo>
                <a:lnTo>
                  <a:pt x="14847" y="6328"/>
                </a:lnTo>
                <a:lnTo>
                  <a:pt x="14847" y="6319"/>
                </a:lnTo>
                <a:lnTo>
                  <a:pt x="14838" y="6310"/>
                </a:lnTo>
                <a:lnTo>
                  <a:pt x="14838" y="6302"/>
                </a:lnTo>
                <a:lnTo>
                  <a:pt x="14829" y="6293"/>
                </a:lnTo>
                <a:lnTo>
                  <a:pt x="14821" y="6284"/>
                </a:lnTo>
                <a:lnTo>
                  <a:pt x="14821" y="6275"/>
                </a:lnTo>
                <a:lnTo>
                  <a:pt x="14821" y="6257"/>
                </a:lnTo>
                <a:lnTo>
                  <a:pt x="14812" y="6249"/>
                </a:lnTo>
                <a:lnTo>
                  <a:pt x="14794" y="6231"/>
                </a:lnTo>
                <a:lnTo>
                  <a:pt x="14785" y="6213"/>
                </a:lnTo>
                <a:lnTo>
                  <a:pt x="14776" y="6204"/>
                </a:lnTo>
                <a:lnTo>
                  <a:pt x="14768" y="6196"/>
                </a:lnTo>
                <a:lnTo>
                  <a:pt x="14768" y="6187"/>
                </a:lnTo>
                <a:lnTo>
                  <a:pt x="14759" y="6178"/>
                </a:lnTo>
                <a:lnTo>
                  <a:pt x="14759" y="6169"/>
                </a:lnTo>
                <a:lnTo>
                  <a:pt x="14759" y="6160"/>
                </a:lnTo>
                <a:lnTo>
                  <a:pt x="14750" y="6143"/>
                </a:lnTo>
                <a:lnTo>
                  <a:pt x="14741" y="6125"/>
                </a:lnTo>
                <a:lnTo>
                  <a:pt x="14732" y="6125"/>
                </a:lnTo>
                <a:lnTo>
                  <a:pt x="14741" y="6116"/>
                </a:lnTo>
                <a:lnTo>
                  <a:pt x="14741" y="6107"/>
                </a:lnTo>
                <a:lnTo>
                  <a:pt x="14741" y="6099"/>
                </a:lnTo>
                <a:lnTo>
                  <a:pt x="14750" y="6090"/>
                </a:lnTo>
                <a:lnTo>
                  <a:pt x="14759" y="6107"/>
                </a:lnTo>
                <a:lnTo>
                  <a:pt x="14759" y="6134"/>
                </a:lnTo>
                <a:lnTo>
                  <a:pt x="14768" y="6134"/>
                </a:lnTo>
                <a:lnTo>
                  <a:pt x="14768" y="6143"/>
                </a:lnTo>
                <a:lnTo>
                  <a:pt x="14776" y="6151"/>
                </a:lnTo>
                <a:lnTo>
                  <a:pt x="14785" y="6169"/>
                </a:lnTo>
                <a:lnTo>
                  <a:pt x="14794" y="6178"/>
                </a:lnTo>
                <a:lnTo>
                  <a:pt x="14794" y="6187"/>
                </a:lnTo>
                <a:lnTo>
                  <a:pt x="14794" y="6196"/>
                </a:lnTo>
                <a:lnTo>
                  <a:pt x="14803" y="6204"/>
                </a:lnTo>
                <a:lnTo>
                  <a:pt x="14812" y="6222"/>
                </a:lnTo>
                <a:lnTo>
                  <a:pt x="14829" y="6231"/>
                </a:lnTo>
                <a:lnTo>
                  <a:pt x="14838" y="6249"/>
                </a:lnTo>
                <a:lnTo>
                  <a:pt x="14856" y="6266"/>
                </a:lnTo>
                <a:lnTo>
                  <a:pt x="14874" y="6266"/>
                </a:lnTo>
                <a:lnTo>
                  <a:pt x="14882" y="6257"/>
                </a:lnTo>
                <a:lnTo>
                  <a:pt x="14882" y="6249"/>
                </a:lnTo>
                <a:lnTo>
                  <a:pt x="14891" y="6240"/>
                </a:lnTo>
                <a:lnTo>
                  <a:pt x="14891" y="6222"/>
                </a:lnTo>
                <a:lnTo>
                  <a:pt x="14900" y="6187"/>
                </a:lnTo>
                <a:lnTo>
                  <a:pt x="14909" y="6151"/>
                </a:lnTo>
                <a:lnTo>
                  <a:pt x="14918" y="6134"/>
                </a:lnTo>
                <a:lnTo>
                  <a:pt x="14926" y="6134"/>
                </a:lnTo>
                <a:lnTo>
                  <a:pt x="14926" y="6125"/>
                </a:lnTo>
                <a:lnTo>
                  <a:pt x="14926" y="6134"/>
                </a:lnTo>
                <a:lnTo>
                  <a:pt x="14926" y="6143"/>
                </a:lnTo>
                <a:lnTo>
                  <a:pt x="14918" y="6196"/>
                </a:lnTo>
                <a:lnTo>
                  <a:pt x="14918" y="6213"/>
                </a:lnTo>
                <a:lnTo>
                  <a:pt x="14909" y="6231"/>
                </a:lnTo>
                <a:lnTo>
                  <a:pt x="14900" y="6240"/>
                </a:lnTo>
                <a:lnTo>
                  <a:pt x="14900" y="6249"/>
                </a:lnTo>
                <a:lnTo>
                  <a:pt x="14909" y="6240"/>
                </a:lnTo>
                <a:lnTo>
                  <a:pt x="14918" y="6240"/>
                </a:lnTo>
                <a:lnTo>
                  <a:pt x="14935" y="6249"/>
                </a:lnTo>
                <a:lnTo>
                  <a:pt x="14944" y="6249"/>
                </a:lnTo>
                <a:lnTo>
                  <a:pt x="14962" y="6275"/>
                </a:lnTo>
                <a:lnTo>
                  <a:pt x="14971" y="6293"/>
                </a:lnTo>
                <a:lnTo>
                  <a:pt x="14988" y="6310"/>
                </a:lnTo>
                <a:lnTo>
                  <a:pt x="14988" y="6328"/>
                </a:lnTo>
                <a:lnTo>
                  <a:pt x="15006" y="6337"/>
                </a:lnTo>
                <a:lnTo>
                  <a:pt x="15006" y="6346"/>
                </a:lnTo>
                <a:lnTo>
                  <a:pt x="15023" y="6363"/>
                </a:lnTo>
                <a:lnTo>
                  <a:pt x="15041" y="6399"/>
                </a:lnTo>
                <a:lnTo>
                  <a:pt x="15050" y="6407"/>
                </a:lnTo>
                <a:lnTo>
                  <a:pt x="15059" y="6416"/>
                </a:lnTo>
                <a:lnTo>
                  <a:pt x="15059" y="6425"/>
                </a:lnTo>
                <a:lnTo>
                  <a:pt x="15068" y="6434"/>
                </a:lnTo>
                <a:lnTo>
                  <a:pt x="15085" y="6460"/>
                </a:lnTo>
                <a:lnTo>
                  <a:pt x="15094" y="6478"/>
                </a:lnTo>
                <a:lnTo>
                  <a:pt x="15094" y="6487"/>
                </a:lnTo>
                <a:lnTo>
                  <a:pt x="15094" y="6496"/>
                </a:lnTo>
                <a:lnTo>
                  <a:pt x="15094" y="6505"/>
                </a:lnTo>
                <a:lnTo>
                  <a:pt x="15103" y="6513"/>
                </a:lnTo>
                <a:lnTo>
                  <a:pt x="15112" y="6531"/>
                </a:lnTo>
                <a:lnTo>
                  <a:pt x="15121" y="6540"/>
                </a:lnTo>
                <a:lnTo>
                  <a:pt x="15129" y="6540"/>
                </a:lnTo>
                <a:lnTo>
                  <a:pt x="15138" y="6549"/>
                </a:lnTo>
                <a:lnTo>
                  <a:pt x="15147" y="6549"/>
                </a:lnTo>
                <a:lnTo>
                  <a:pt x="15147" y="6557"/>
                </a:lnTo>
                <a:lnTo>
                  <a:pt x="15156" y="6557"/>
                </a:lnTo>
                <a:lnTo>
                  <a:pt x="15173" y="6575"/>
                </a:lnTo>
                <a:lnTo>
                  <a:pt x="15182" y="6584"/>
                </a:lnTo>
                <a:lnTo>
                  <a:pt x="15191" y="6602"/>
                </a:lnTo>
                <a:lnTo>
                  <a:pt x="15200" y="6618"/>
                </a:lnTo>
                <a:lnTo>
                  <a:pt x="15209" y="6627"/>
                </a:lnTo>
                <a:lnTo>
                  <a:pt x="15209" y="6636"/>
                </a:lnTo>
                <a:lnTo>
                  <a:pt x="15209" y="6645"/>
                </a:lnTo>
                <a:lnTo>
                  <a:pt x="15218" y="6654"/>
                </a:lnTo>
                <a:lnTo>
                  <a:pt x="15226" y="6662"/>
                </a:lnTo>
                <a:lnTo>
                  <a:pt x="15226" y="6671"/>
                </a:lnTo>
                <a:lnTo>
                  <a:pt x="15226" y="6689"/>
                </a:lnTo>
                <a:lnTo>
                  <a:pt x="15226" y="6698"/>
                </a:lnTo>
                <a:lnTo>
                  <a:pt x="15226" y="6715"/>
                </a:lnTo>
                <a:lnTo>
                  <a:pt x="15226" y="6724"/>
                </a:lnTo>
                <a:lnTo>
                  <a:pt x="15226" y="6733"/>
                </a:lnTo>
                <a:lnTo>
                  <a:pt x="15226" y="6742"/>
                </a:lnTo>
                <a:lnTo>
                  <a:pt x="15235" y="6751"/>
                </a:lnTo>
                <a:lnTo>
                  <a:pt x="15235" y="6759"/>
                </a:lnTo>
                <a:lnTo>
                  <a:pt x="15226" y="6768"/>
                </a:lnTo>
                <a:lnTo>
                  <a:pt x="15244" y="6795"/>
                </a:lnTo>
                <a:lnTo>
                  <a:pt x="15262" y="6812"/>
                </a:lnTo>
                <a:lnTo>
                  <a:pt x="15271" y="6830"/>
                </a:lnTo>
                <a:lnTo>
                  <a:pt x="15279" y="6839"/>
                </a:lnTo>
                <a:lnTo>
                  <a:pt x="15288" y="6848"/>
                </a:lnTo>
                <a:lnTo>
                  <a:pt x="15306" y="6848"/>
                </a:lnTo>
                <a:lnTo>
                  <a:pt x="15332" y="6874"/>
                </a:lnTo>
                <a:lnTo>
                  <a:pt x="15341" y="6883"/>
                </a:lnTo>
                <a:lnTo>
                  <a:pt x="15350" y="6892"/>
                </a:lnTo>
                <a:lnTo>
                  <a:pt x="15359" y="6901"/>
                </a:lnTo>
                <a:lnTo>
                  <a:pt x="15368" y="6909"/>
                </a:lnTo>
                <a:lnTo>
                  <a:pt x="15376" y="6936"/>
                </a:lnTo>
                <a:lnTo>
                  <a:pt x="15385" y="6945"/>
                </a:lnTo>
                <a:lnTo>
                  <a:pt x="15385" y="6954"/>
                </a:lnTo>
                <a:lnTo>
                  <a:pt x="15385" y="6962"/>
                </a:lnTo>
                <a:lnTo>
                  <a:pt x="15385" y="6971"/>
                </a:lnTo>
                <a:lnTo>
                  <a:pt x="15403" y="6989"/>
                </a:lnTo>
                <a:lnTo>
                  <a:pt x="15412" y="7007"/>
                </a:lnTo>
                <a:lnTo>
                  <a:pt x="15421" y="7024"/>
                </a:lnTo>
                <a:lnTo>
                  <a:pt x="15429" y="7033"/>
                </a:lnTo>
                <a:lnTo>
                  <a:pt x="15447" y="7051"/>
                </a:lnTo>
                <a:lnTo>
                  <a:pt x="15465" y="7068"/>
                </a:lnTo>
                <a:lnTo>
                  <a:pt x="15465" y="7077"/>
                </a:lnTo>
                <a:lnTo>
                  <a:pt x="15473" y="7086"/>
                </a:lnTo>
                <a:lnTo>
                  <a:pt x="15482" y="7095"/>
                </a:lnTo>
                <a:lnTo>
                  <a:pt x="15482" y="7104"/>
                </a:lnTo>
                <a:lnTo>
                  <a:pt x="15491" y="7112"/>
                </a:lnTo>
                <a:lnTo>
                  <a:pt x="15500" y="7121"/>
                </a:lnTo>
                <a:lnTo>
                  <a:pt x="15500" y="7130"/>
                </a:lnTo>
                <a:lnTo>
                  <a:pt x="15500" y="7139"/>
                </a:lnTo>
                <a:lnTo>
                  <a:pt x="15500" y="7148"/>
                </a:lnTo>
                <a:lnTo>
                  <a:pt x="15509" y="7174"/>
                </a:lnTo>
                <a:lnTo>
                  <a:pt x="15500" y="7201"/>
                </a:lnTo>
                <a:lnTo>
                  <a:pt x="15500" y="7218"/>
                </a:lnTo>
                <a:lnTo>
                  <a:pt x="15500" y="7227"/>
                </a:lnTo>
                <a:lnTo>
                  <a:pt x="15491" y="7227"/>
                </a:lnTo>
                <a:lnTo>
                  <a:pt x="15509" y="7236"/>
                </a:lnTo>
                <a:lnTo>
                  <a:pt x="15509" y="7245"/>
                </a:lnTo>
                <a:lnTo>
                  <a:pt x="15509" y="7254"/>
                </a:lnTo>
                <a:lnTo>
                  <a:pt x="15509" y="7263"/>
                </a:lnTo>
                <a:lnTo>
                  <a:pt x="15518" y="7263"/>
                </a:lnTo>
                <a:lnTo>
                  <a:pt x="15518" y="7280"/>
                </a:lnTo>
                <a:lnTo>
                  <a:pt x="15518" y="7289"/>
                </a:lnTo>
                <a:lnTo>
                  <a:pt x="15518" y="7298"/>
                </a:lnTo>
                <a:lnTo>
                  <a:pt x="15526" y="7307"/>
                </a:lnTo>
                <a:lnTo>
                  <a:pt x="15526" y="7324"/>
                </a:lnTo>
                <a:lnTo>
                  <a:pt x="15535" y="7333"/>
                </a:lnTo>
                <a:lnTo>
                  <a:pt x="15535" y="7342"/>
                </a:lnTo>
                <a:lnTo>
                  <a:pt x="15535" y="7351"/>
                </a:lnTo>
                <a:lnTo>
                  <a:pt x="15535" y="7377"/>
                </a:lnTo>
                <a:lnTo>
                  <a:pt x="15553" y="7413"/>
                </a:lnTo>
                <a:lnTo>
                  <a:pt x="15553" y="7421"/>
                </a:lnTo>
                <a:lnTo>
                  <a:pt x="15562" y="7413"/>
                </a:lnTo>
                <a:lnTo>
                  <a:pt x="15579" y="7421"/>
                </a:lnTo>
                <a:lnTo>
                  <a:pt x="15588" y="7421"/>
                </a:lnTo>
                <a:lnTo>
                  <a:pt x="15597" y="7421"/>
                </a:lnTo>
                <a:lnTo>
                  <a:pt x="15615" y="7421"/>
                </a:lnTo>
                <a:lnTo>
                  <a:pt x="15632" y="7413"/>
                </a:lnTo>
                <a:lnTo>
                  <a:pt x="15650" y="7413"/>
                </a:lnTo>
                <a:lnTo>
                  <a:pt x="15659" y="7413"/>
                </a:lnTo>
                <a:lnTo>
                  <a:pt x="15668" y="7413"/>
                </a:lnTo>
                <a:lnTo>
                  <a:pt x="15676" y="7404"/>
                </a:lnTo>
                <a:lnTo>
                  <a:pt x="15676" y="7395"/>
                </a:lnTo>
                <a:lnTo>
                  <a:pt x="15694" y="7395"/>
                </a:lnTo>
                <a:lnTo>
                  <a:pt x="15703" y="7377"/>
                </a:lnTo>
                <a:lnTo>
                  <a:pt x="15712" y="7368"/>
                </a:lnTo>
                <a:lnTo>
                  <a:pt x="15729" y="7368"/>
                </a:lnTo>
                <a:lnTo>
                  <a:pt x="15756" y="7368"/>
                </a:lnTo>
                <a:lnTo>
                  <a:pt x="15773" y="7368"/>
                </a:lnTo>
                <a:lnTo>
                  <a:pt x="15791" y="7368"/>
                </a:lnTo>
                <a:lnTo>
                  <a:pt x="15800" y="7360"/>
                </a:lnTo>
                <a:lnTo>
                  <a:pt x="15809" y="7360"/>
                </a:lnTo>
                <a:lnTo>
                  <a:pt x="15826" y="7351"/>
                </a:lnTo>
                <a:lnTo>
                  <a:pt x="15844" y="7351"/>
                </a:lnTo>
                <a:lnTo>
                  <a:pt x="15862" y="7333"/>
                </a:lnTo>
                <a:lnTo>
                  <a:pt x="15870" y="7324"/>
                </a:lnTo>
                <a:lnTo>
                  <a:pt x="15879" y="7324"/>
                </a:lnTo>
                <a:lnTo>
                  <a:pt x="15888" y="7315"/>
                </a:lnTo>
                <a:lnTo>
                  <a:pt x="15906" y="7324"/>
                </a:lnTo>
                <a:lnTo>
                  <a:pt x="15915" y="7324"/>
                </a:lnTo>
                <a:lnTo>
                  <a:pt x="15932" y="7315"/>
                </a:lnTo>
                <a:lnTo>
                  <a:pt x="15941" y="7315"/>
                </a:lnTo>
                <a:lnTo>
                  <a:pt x="15950" y="7298"/>
                </a:lnTo>
                <a:lnTo>
                  <a:pt x="15959" y="7298"/>
                </a:lnTo>
                <a:lnTo>
                  <a:pt x="15959" y="7289"/>
                </a:lnTo>
                <a:lnTo>
                  <a:pt x="15967" y="7280"/>
                </a:lnTo>
                <a:lnTo>
                  <a:pt x="15985" y="7271"/>
                </a:lnTo>
                <a:lnTo>
                  <a:pt x="16003" y="7271"/>
                </a:lnTo>
                <a:lnTo>
                  <a:pt x="16029" y="7263"/>
                </a:lnTo>
                <a:lnTo>
                  <a:pt x="16047" y="7263"/>
                </a:lnTo>
                <a:lnTo>
                  <a:pt x="16056" y="7254"/>
                </a:lnTo>
                <a:lnTo>
                  <a:pt x="16073" y="7245"/>
                </a:lnTo>
                <a:lnTo>
                  <a:pt x="16109" y="7236"/>
                </a:lnTo>
                <a:lnTo>
                  <a:pt x="16126" y="7227"/>
                </a:lnTo>
                <a:lnTo>
                  <a:pt x="16153" y="7218"/>
                </a:lnTo>
                <a:lnTo>
                  <a:pt x="16162" y="7218"/>
                </a:lnTo>
                <a:lnTo>
                  <a:pt x="16170" y="7210"/>
                </a:lnTo>
                <a:lnTo>
                  <a:pt x="16179" y="7210"/>
                </a:lnTo>
                <a:lnTo>
                  <a:pt x="16188" y="7201"/>
                </a:lnTo>
                <a:lnTo>
                  <a:pt x="16197" y="7201"/>
                </a:lnTo>
                <a:lnTo>
                  <a:pt x="16197" y="7192"/>
                </a:lnTo>
                <a:lnTo>
                  <a:pt x="16188" y="7174"/>
                </a:lnTo>
                <a:lnTo>
                  <a:pt x="16197" y="7157"/>
                </a:lnTo>
                <a:lnTo>
                  <a:pt x="16206" y="7148"/>
                </a:lnTo>
                <a:lnTo>
                  <a:pt x="16215" y="7139"/>
                </a:lnTo>
                <a:lnTo>
                  <a:pt x="16223" y="7139"/>
                </a:lnTo>
                <a:lnTo>
                  <a:pt x="16259" y="7121"/>
                </a:lnTo>
                <a:lnTo>
                  <a:pt x="16276" y="7121"/>
                </a:lnTo>
                <a:lnTo>
                  <a:pt x="16294" y="7112"/>
                </a:lnTo>
                <a:lnTo>
                  <a:pt x="16312" y="7112"/>
                </a:lnTo>
                <a:lnTo>
                  <a:pt x="16320" y="7104"/>
                </a:lnTo>
                <a:lnTo>
                  <a:pt x="16329" y="7095"/>
                </a:lnTo>
                <a:lnTo>
                  <a:pt x="16356" y="7095"/>
                </a:lnTo>
                <a:lnTo>
                  <a:pt x="16364" y="7095"/>
                </a:lnTo>
                <a:lnTo>
                  <a:pt x="16373" y="7095"/>
                </a:lnTo>
                <a:lnTo>
                  <a:pt x="16382" y="7104"/>
                </a:lnTo>
                <a:lnTo>
                  <a:pt x="16409" y="7095"/>
                </a:lnTo>
                <a:lnTo>
                  <a:pt x="16409" y="7086"/>
                </a:lnTo>
                <a:lnTo>
                  <a:pt x="16417" y="7077"/>
                </a:lnTo>
                <a:lnTo>
                  <a:pt x="16417" y="7068"/>
                </a:lnTo>
                <a:lnTo>
                  <a:pt x="16417" y="7060"/>
                </a:lnTo>
                <a:lnTo>
                  <a:pt x="16417" y="7051"/>
                </a:lnTo>
                <a:lnTo>
                  <a:pt x="16435" y="7033"/>
                </a:lnTo>
                <a:lnTo>
                  <a:pt x="16444" y="7033"/>
                </a:lnTo>
                <a:lnTo>
                  <a:pt x="16470" y="7024"/>
                </a:lnTo>
                <a:lnTo>
                  <a:pt x="16497" y="7024"/>
                </a:lnTo>
                <a:lnTo>
                  <a:pt x="16506" y="7024"/>
                </a:lnTo>
                <a:lnTo>
                  <a:pt x="16514" y="7007"/>
                </a:lnTo>
                <a:lnTo>
                  <a:pt x="16523" y="6980"/>
                </a:lnTo>
                <a:lnTo>
                  <a:pt x="16532" y="6962"/>
                </a:lnTo>
                <a:lnTo>
                  <a:pt x="16541" y="6962"/>
                </a:lnTo>
                <a:lnTo>
                  <a:pt x="16559" y="6954"/>
                </a:lnTo>
                <a:lnTo>
                  <a:pt x="16576" y="6954"/>
                </a:lnTo>
                <a:lnTo>
                  <a:pt x="16594" y="6954"/>
                </a:lnTo>
                <a:lnTo>
                  <a:pt x="16603" y="6945"/>
                </a:lnTo>
                <a:lnTo>
                  <a:pt x="16603" y="6936"/>
                </a:lnTo>
                <a:lnTo>
                  <a:pt x="16603" y="6927"/>
                </a:lnTo>
                <a:lnTo>
                  <a:pt x="16603" y="6909"/>
                </a:lnTo>
                <a:lnTo>
                  <a:pt x="16603" y="6901"/>
                </a:lnTo>
                <a:lnTo>
                  <a:pt x="16603" y="6892"/>
                </a:lnTo>
                <a:lnTo>
                  <a:pt x="16603" y="6883"/>
                </a:lnTo>
                <a:lnTo>
                  <a:pt x="16603" y="6874"/>
                </a:lnTo>
                <a:lnTo>
                  <a:pt x="16612" y="6865"/>
                </a:lnTo>
                <a:lnTo>
                  <a:pt x="16612" y="6848"/>
                </a:lnTo>
                <a:lnTo>
                  <a:pt x="16620" y="6848"/>
                </a:lnTo>
                <a:lnTo>
                  <a:pt x="16629" y="6830"/>
                </a:lnTo>
                <a:lnTo>
                  <a:pt x="16629" y="6821"/>
                </a:lnTo>
                <a:lnTo>
                  <a:pt x="16638" y="6821"/>
                </a:lnTo>
                <a:lnTo>
                  <a:pt x="16638" y="6830"/>
                </a:lnTo>
                <a:lnTo>
                  <a:pt x="16638" y="6839"/>
                </a:lnTo>
                <a:lnTo>
                  <a:pt x="16647" y="6839"/>
                </a:lnTo>
                <a:lnTo>
                  <a:pt x="16656" y="6839"/>
                </a:lnTo>
                <a:lnTo>
                  <a:pt x="16656" y="6830"/>
                </a:lnTo>
                <a:lnTo>
                  <a:pt x="16673" y="6812"/>
                </a:lnTo>
                <a:lnTo>
                  <a:pt x="16682" y="6786"/>
                </a:lnTo>
                <a:lnTo>
                  <a:pt x="16700" y="6768"/>
                </a:lnTo>
                <a:lnTo>
                  <a:pt x="16717" y="6759"/>
                </a:lnTo>
                <a:lnTo>
                  <a:pt x="16735" y="6733"/>
                </a:lnTo>
                <a:lnTo>
                  <a:pt x="16744" y="6724"/>
                </a:lnTo>
                <a:lnTo>
                  <a:pt x="16744" y="6715"/>
                </a:lnTo>
                <a:lnTo>
                  <a:pt x="16753" y="6698"/>
                </a:lnTo>
                <a:lnTo>
                  <a:pt x="16753" y="6689"/>
                </a:lnTo>
                <a:lnTo>
                  <a:pt x="16753" y="6680"/>
                </a:lnTo>
                <a:lnTo>
                  <a:pt x="16744" y="6680"/>
                </a:lnTo>
                <a:lnTo>
                  <a:pt x="16735" y="6671"/>
                </a:lnTo>
                <a:lnTo>
                  <a:pt x="16726" y="6671"/>
                </a:lnTo>
                <a:lnTo>
                  <a:pt x="16717" y="6654"/>
                </a:lnTo>
                <a:lnTo>
                  <a:pt x="16709" y="6645"/>
                </a:lnTo>
                <a:lnTo>
                  <a:pt x="16700" y="6627"/>
                </a:lnTo>
                <a:lnTo>
                  <a:pt x="16691" y="6618"/>
                </a:lnTo>
                <a:lnTo>
                  <a:pt x="16682" y="6609"/>
                </a:lnTo>
                <a:lnTo>
                  <a:pt x="16673" y="6602"/>
                </a:lnTo>
                <a:lnTo>
                  <a:pt x="16664" y="6593"/>
                </a:lnTo>
                <a:lnTo>
                  <a:pt x="16656" y="6593"/>
                </a:lnTo>
                <a:lnTo>
                  <a:pt x="16647" y="6593"/>
                </a:lnTo>
                <a:lnTo>
                  <a:pt x="16629" y="6584"/>
                </a:lnTo>
                <a:lnTo>
                  <a:pt x="16612" y="6584"/>
                </a:lnTo>
                <a:lnTo>
                  <a:pt x="16594" y="6584"/>
                </a:lnTo>
                <a:lnTo>
                  <a:pt x="16559" y="6566"/>
                </a:lnTo>
                <a:lnTo>
                  <a:pt x="16541" y="6549"/>
                </a:lnTo>
                <a:lnTo>
                  <a:pt x="16532" y="6540"/>
                </a:lnTo>
                <a:lnTo>
                  <a:pt x="16523" y="6531"/>
                </a:lnTo>
                <a:lnTo>
                  <a:pt x="16506" y="6505"/>
                </a:lnTo>
                <a:lnTo>
                  <a:pt x="16506" y="6487"/>
                </a:lnTo>
                <a:lnTo>
                  <a:pt x="16497" y="6487"/>
                </a:lnTo>
                <a:lnTo>
                  <a:pt x="16497" y="6443"/>
                </a:lnTo>
                <a:lnTo>
                  <a:pt x="16497" y="6434"/>
                </a:lnTo>
                <a:lnTo>
                  <a:pt x="16497" y="6425"/>
                </a:lnTo>
                <a:lnTo>
                  <a:pt x="16506" y="6399"/>
                </a:lnTo>
                <a:lnTo>
                  <a:pt x="16506" y="6390"/>
                </a:lnTo>
                <a:lnTo>
                  <a:pt x="16506" y="6381"/>
                </a:lnTo>
                <a:lnTo>
                  <a:pt x="16497" y="6381"/>
                </a:lnTo>
                <a:lnTo>
                  <a:pt x="16497" y="6390"/>
                </a:lnTo>
                <a:lnTo>
                  <a:pt x="16488" y="6390"/>
                </a:lnTo>
                <a:lnTo>
                  <a:pt x="16479" y="6407"/>
                </a:lnTo>
                <a:lnTo>
                  <a:pt x="16479" y="6416"/>
                </a:lnTo>
                <a:lnTo>
                  <a:pt x="16470" y="6425"/>
                </a:lnTo>
                <a:lnTo>
                  <a:pt x="16435" y="6452"/>
                </a:lnTo>
                <a:lnTo>
                  <a:pt x="16435" y="6460"/>
                </a:lnTo>
                <a:lnTo>
                  <a:pt x="16426" y="6460"/>
                </a:lnTo>
                <a:lnTo>
                  <a:pt x="16426" y="6469"/>
                </a:lnTo>
                <a:lnTo>
                  <a:pt x="16409" y="6487"/>
                </a:lnTo>
                <a:lnTo>
                  <a:pt x="16382" y="6505"/>
                </a:lnTo>
                <a:lnTo>
                  <a:pt x="16373" y="6505"/>
                </a:lnTo>
                <a:lnTo>
                  <a:pt x="16373" y="6513"/>
                </a:lnTo>
                <a:lnTo>
                  <a:pt x="16373" y="6522"/>
                </a:lnTo>
                <a:lnTo>
                  <a:pt x="16364" y="6522"/>
                </a:lnTo>
                <a:lnTo>
                  <a:pt x="16364" y="6531"/>
                </a:lnTo>
                <a:lnTo>
                  <a:pt x="16356" y="6540"/>
                </a:lnTo>
                <a:lnTo>
                  <a:pt x="16347" y="6549"/>
                </a:lnTo>
                <a:lnTo>
                  <a:pt x="16338" y="6549"/>
                </a:lnTo>
                <a:lnTo>
                  <a:pt x="16320" y="6557"/>
                </a:lnTo>
                <a:lnTo>
                  <a:pt x="16312" y="6557"/>
                </a:lnTo>
                <a:lnTo>
                  <a:pt x="16276" y="6557"/>
                </a:lnTo>
                <a:lnTo>
                  <a:pt x="16259" y="6549"/>
                </a:lnTo>
                <a:lnTo>
                  <a:pt x="16223" y="6549"/>
                </a:lnTo>
                <a:lnTo>
                  <a:pt x="16215" y="6557"/>
                </a:lnTo>
                <a:lnTo>
                  <a:pt x="16197" y="6566"/>
                </a:lnTo>
                <a:lnTo>
                  <a:pt x="16188" y="6566"/>
                </a:lnTo>
                <a:lnTo>
                  <a:pt x="16170" y="6566"/>
                </a:lnTo>
                <a:lnTo>
                  <a:pt x="16162" y="6557"/>
                </a:lnTo>
                <a:lnTo>
                  <a:pt x="16162" y="6549"/>
                </a:lnTo>
                <a:lnTo>
                  <a:pt x="16162" y="6540"/>
                </a:lnTo>
                <a:lnTo>
                  <a:pt x="16153" y="6549"/>
                </a:lnTo>
                <a:lnTo>
                  <a:pt x="16153" y="6540"/>
                </a:lnTo>
                <a:lnTo>
                  <a:pt x="16144" y="6540"/>
                </a:lnTo>
                <a:lnTo>
                  <a:pt x="16135" y="6540"/>
                </a:lnTo>
                <a:lnTo>
                  <a:pt x="16126" y="6540"/>
                </a:lnTo>
                <a:lnTo>
                  <a:pt x="16135" y="6531"/>
                </a:lnTo>
                <a:lnTo>
                  <a:pt x="16135" y="6522"/>
                </a:lnTo>
                <a:lnTo>
                  <a:pt x="16126" y="6522"/>
                </a:lnTo>
                <a:lnTo>
                  <a:pt x="16126" y="6513"/>
                </a:lnTo>
                <a:lnTo>
                  <a:pt x="16135" y="6513"/>
                </a:lnTo>
                <a:lnTo>
                  <a:pt x="16144" y="6496"/>
                </a:lnTo>
                <a:lnTo>
                  <a:pt x="16153" y="6487"/>
                </a:lnTo>
                <a:lnTo>
                  <a:pt x="16153" y="6478"/>
                </a:lnTo>
                <a:lnTo>
                  <a:pt x="16144" y="6460"/>
                </a:lnTo>
                <a:lnTo>
                  <a:pt x="16144" y="6452"/>
                </a:lnTo>
                <a:lnTo>
                  <a:pt x="16144" y="6443"/>
                </a:lnTo>
                <a:lnTo>
                  <a:pt x="16144" y="6434"/>
                </a:lnTo>
                <a:lnTo>
                  <a:pt x="16144" y="6425"/>
                </a:lnTo>
                <a:lnTo>
                  <a:pt x="16144" y="6416"/>
                </a:lnTo>
                <a:lnTo>
                  <a:pt x="16135" y="6407"/>
                </a:lnTo>
                <a:lnTo>
                  <a:pt x="16126" y="6399"/>
                </a:lnTo>
                <a:lnTo>
                  <a:pt x="16117" y="6399"/>
                </a:lnTo>
                <a:lnTo>
                  <a:pt x="16109" y="6407"/>
                </a:lnTo>
                <a:lnTo>
                  <a:pt x="16100" y="6434"/>
                </a:lnTo>
                <a:lnTo>
                  <a:pt x="16100" y="6443"/>
                </a:lnTo>
                <a:lnTo>
                  <a:pt x="16091" y="6452"/>
                </a:lnTo>
                <a:lnTo>
                  <a:pt x="16091" y="6469"/>
                </a:lnTo>
                <a:lnTo>
                  <a:pt x="16091" y="6496"/>
                </a:lnTo>
                <a:lnTo>
                  <a:pt x="16091" y="6505"/>
                </a:lnTo>
                <a:lnTo>
                  <a:pt x="16082" y="6496"/>
                </a:lnTo>
                <a:lnTo>
                  <a:pt x="16082" y="6487"/>
                </a:lnTo>
                <a:lnTo>
                  <a:pt x="16073" y="6478"/>
                </a:lnTo>
                <a:lnTo>
                  <a:pt x="16073" y="6460"/>
                </a:lnTo>
                <a:lnTo>
                  <a:pt x="16065" y="6452"/>
                </a:lnTo>
                <a:lnTo>
                  <a:pt x="16056" y="6443"/>
                </a:lnTo>
                <a:lnTo>
                  <a:pt x="16047" y="6434"/>
                </a:lnTo>
                <a:lnTo>
                  <a:pt x="16047" y="6425"/>
                </a:lnTo>
                <a:lnTo>
                  <a:pt x="16038" y="6425"/>
                </a:lnTo>
                <a:lnTo>
                  <a:pt x="16038" y="6407"/>
                </a:lnTo>
                <a:lnTo>
                  <a:pt x="16038" y="6399"/>
                </a:lnTo>
                <a:lnTo>
                  <a:pt x="16047" y="6399"/>
                </a:lnTo>
                <a:lnTo>
                  <a:pt x="16047" y="6381"/>
                </a:lnTo>
                <a:lnTo>
                  <a:pt x="16038" y="6372"/>
                </a:lnTo>
                <a:lnTo>
                  <a:pt x="16038" y="6363"/>
                </a:lnTo>
                <a:lnTo>
                  <a:pt x="16029" y="6363"/>
                </a:lnTo>
                <a:lnTo>
                  <a:pt x="16029" y="6354"/>
                </a:lnTo>
                <a:lnTo>
                  <a:pt x="16038" y="6354"/>
                </a:lnTo>
                <a:lnTo>
                  <a:pt x="16047" y="6354"/>
                </a:lnTo>
                <a:lnTo>
                  <a:pt x="16029" y="6346"/>
                </a:lnTo>
                <a:lnTo>
                  <a:pt x="16012" y="6337"/>
                </a:lnTo>
                <a:lnTo>
                  <a:pt x="15994" y="6319"/>
                </a:lnTo>
                <a:lnTo>
                  <a:pt x="15985" y="6319"/>
                </a:lnTo>
                <a:lnTo>
                  <a:pt x="15976" y="6302"/>
                </a:lnTo>
                <a:lnTo>
                  <a:pt x="15967" y="6293"/>
                </a:lnTo>
                <a:lnTo>
                  <a:pt x="15976" y="6293"/>
                </a:lnTo>
                <a:lnTo>
                  <a:pt x="15967" y="6293"/>
                </a:lnTo>
                <a:lnTo>
                  <a:pt x="15967" y="6284"/>
                </a:lnTo>
                <a:lnTo>
                  <a:pt x="15950" y="6284"/>
                </a:lnTo>
                <a:lnTo>
                  <a:pt x="15941" y="6275"/>
                </a:lnTo>
                <a:lnTo>
                  <a:pt x="15941" y="6266"/>
                </a:lnTo>
                <a:lnTo>
                  <a:pt x="15950" y="6266"/>
                </a:lnTo>
                <a:lnTo>
                  <a:pt x="15941" y="6257"/>
                </a:lnTo>
                <a:lnTo>
                  <a:pt x="15932" y="6240"/>
                </a:lnTo>
                <a:lnTo>
                  <a:pt x="15923" y="6222"/>
                </a:lnTo>
                <a:lnTo>
                  <a:pt x="15923" y="6213"/>
                </a:lnTo>
                <a:lnTo>
                  <a:pt x="15915" y="6204"/>
                </a:lnTo>
                <a:lnTo>
                  <a:pt x="15915" y="6196"/>
                </a:lnTo>
                <a:lnTo>
                  <a:pt x="15915" y="6187"/>
                </a:lnTo>
                <a:lnTo>
                  <a:pt x="15906" y="6178"/>
                </a:lnTo>
                <a:lnTo>
                  <a:pt x="15897" y="6169"/>
                </a:lnTo>
                <a:lnTo>
                  <a:pt x="15897" y="6151"/>
                </a:lnTo>
                <a:lnTo>
                  <a:pt x="15888" y="6151"/>
                </a:lnTo>
                <a:lnTo>
                  <a:pt x="15888" y="6143"/>
                </a:lnTo>
                <a:lnTo>
                  <a:pt x="15879" y="6143"/>
                </a:lnTo>
                <a:lnTo>
                  <a:pt x="15870" y="6143"/>
                </a:lnTo>
                <a:lnTo>
                  <a:pt x="15862" y="6143"/>
                </a:lnTo>
                <a:lnTo>
                  <a:pt x="15870" y="6134"/>
                </a:lnTo>
                <a:lnTo>
                  <a:pt x="15879" y="6125"/>
                </a:lnTo>
                <a:lnTo>
                  <a:pt x="15888" y="6125"/>
                </a:lnTo>
                <a:lnTo>
                  <a:pt x="15897" y="6125"/>
                </a:lnTo>
                <a:lnTo>
                  <a:pt x="15888" y="6116"/>
                </a:lnTo>
                <a:lnTo>
                  <a:pt x="15888" y="6107"/>
                </a:lnTo>
                <a:lnTo>
                  <a:pt x="15879" y="6099"/>
                </a:lnTo>
                <a:lnTo>
                  <a:pt x="15888" y="6090"/>
                </a:lnTo>
                <a:lnTo>
                  <a:pt x="15897" y="6090"/>
                </a:lnTo>
                <a:lnTo>
                  <a:pt x="15915" y="6099"/>
                </a:lnTo>
                <a:lnTo>
                  <a:pt x="15923" y="6099"/>
                </a:lnTo>
                <a:lnTo>
                  <a:pt x="15932" y="6090"/>
                </a:lnTo>
                <a:lnTo>
                  <a:pt x="15950" y="6090"/>
                </a:lnTo>
                <a:lnTo>
                  <a:pt x="15950" y="6081"/>
                </a:lnTo>
                <a:lnTo>
                  <a:pt x="15950" y="6072"/>
                </a:lnTo>
                <a:lnTo>
                  <a:pt x="15950" y="6063"/>
                </a:lnTo>
                <a:lnTo>
                  <a:pt x="15959" y="6054"/>
                </a:lnTo>
                <a:lnTo>
                  <a:pt x="15967" y="6054"/>
                </a:lnTo>
                <a:lnTo>
                  <a:pt x="15976" y="6054"/>
                </a:lnTo>
                <a:lnTo>
                  <a:pt x="15976" y="6063"/>
                </a:lnTo>
                <a:lnTo>
                  <a:pt x="15967" y="6063"/>
                </a:lnTo>
                <a:lnTo>
                  <a:pt x="15959" y="6063"/>
                </a:lnTo>
                <a:lnTo>
                  <a:pt x="15994" y="6081"/>
                </a:lnTo>
                <a:lnTo>
                  <a:pt x="16003" y="6090"/>
                </a:lnTo>
                <a:lnTo>
                  <a:pt x="16029" y="6072"/>
                </a:lnTo>
                <a:lnTo>
                  <a:pt x="16038" y="6072"/>
                </a:lnTo>
                <a:lnTo>
                  <a:pt x="16038" y="6090"/>
                </a:lnTo>
                <a:lnTo>
                  <a:pt x="16047" y="6099"/>
                </a:lnTo>
                <a:lnTo>
                  <a:pt x="16065" y="6116"/>
                </a:lnTo>
                <a:lnTo>
                  <a:pt x="16073" y="6125"/>
                </a:lnTo>
                <a:lnTo>
                  <a:pt x="16082" y="6143"/>
                </a:lnTo>
                <a:lnTo>
                  <a:pt x="16082" y="6151"/>
                </a:lnTo>
                <a:lnTo>
                  <a:pt x="16082" y="6160"/>
                </a:lnTo>
                <a:lnTo>
                  <a:pt x="16091" y="6160"/>
                </a:lnTo>
                <a:lnTo>
                  <a:pt x="16100" y="6169"/>
                </a:lnTo>
                <a:lnTo>
                  <a:pt x="16091" y="6178"/>
                </a:lnTo>
                <a:lnTo>
                  <a:pt x="16100" y="6178"/>
                </a:lnTo>
                <a:lnTo>
                  <a:pt x="16109" y="6187"/>
                </a:lnTo>
                <a:lnTo>
                  <a:pt x="16109" y="6196"/>
                </a:lnTo>
                <a:lnTo>
                  <a:pt x="16109" y="6213"/>
                </a:lnTo>
                <a:lnTo>
                  <a:pt x="16117" y="6213"/>
                </a:lnTo>
                <a:lnTo>
                  <a:pt x="16126" y="6231"/>
                </a:lnTo>
                <a:lnTo>
                  <a:pt x="16126" y="6240"/>
                </a:lnTo>
                <a:lnTo>
                  <a:pt x="16144" y="6257"/>
                </a:lnTo>
                <a:lnTo>
                  <a:pt x="16153" y="6266"/>
                </a:lnTo>
                <a:lnTo>
                  <a:pt x="16170" y="6266"/>
                </a:lnTo>
                <a:lnTo>
                  <a:pt x="16179" y="6266"/>
                </a:lnTo>
                <a:lnTo>
                  <a:pt x="16197" y="6275"/>
                </a:lnTo>
                <a:lnTo>
                  <a:pt x="16215" y="6284"/>
                </a:lnTo>
                <a:lnTo>
                  <a:pt x="16223" y="6293"/>
                </a:lnTo>
                <a:lnTo>
                  <a:pt x="16223" y="6302"/>
                </a:lnTo>
                <a:lnTo>
                  <a:pt x="16232" y="6302"/>
                </a:lnTo>
                <a:lnTo>
                  <a:pt x="16250" y="6319"/>
                </a:lnTo>
                <a:lnTo>
                  <a:pt x="16276" y="6328"/>
                </a:lnTo>
                <a:lnTo>
                  <a:pt x="16285" y="6337"/>
                </a:lnTo>
                <a:lnTo>
                  <a:pt x="16294" y="6346"/>
                </a:lnTo>
                <a:lnTo>
                  <a:pt x="16303" y="6354"/>
                </a:lnTo>
                <a:lnTo>
                  <a:pt x="16312" y="6354"/>
                </a:lnTo>
                <a:lnTo>
                  <a:pt x="16329" y="6354"/>
                </a:lnTo>
                <a:lnTo>
                  <a:pt x="16347" y="6354"/>
                </a:lnTo>
                <a:lnTo>
                  <a:pt x="16364" y="6363"/>
                </a:lnTo>
                <a:lnTo>
                  <a:pt x="16373" y="6372"/>
                </a:lnTo>
                <a:lnTo>
                  <a:pt x="16382" y="6372"/>
                </a:lnTo>
                <a:lnTo>
                  <a:pt x="16391" y="6363"/>
                </a:lnTo>
                <a:lnTo>
                  <a:pt x="16409" y="6354"/>
                </a:lnTo>
                <a:lnTo>
                  <a:pt x="16417" y="6346"/>
                </a:lnTo>
                <a:lnTo>
                  <a:pt x="16435" y="6346"/>
                </a:lnTo>
                <a:lnTo>
                  <a:pt x="16444" y="6337"/>
                </a:lnTo>
                <a:lnTo>
                  <a:pt x="16444" y="6328"/>
                </a:lnTo>
                <a:lnTo>
                  <a:pt x="16470" y="6328"/>
                </a:lnTo>
                <a:lnTo>
                  <a:pt x="16479" y="6319"/>
                </a:lnTo>
                <a:lnTo>
                  <a:pt x="16497" y="6319"/>
                </a:lnTo>
                <a:lnTo>
                  <a:pt x="16497" y="6310"/>
                </a:lnTo>
                <a:lnTo>
                  <a:pt x="16523" y="6319"/>
                </a:lnTo>
                <a:lnTo>
                  <a:pt x="16532" y="6319"/>
                </a:lnTo>
                <a:lnTo>
                  <a:pt x="16541" y="6328"/>
                </a:lnTo>
                <a:lnTo>
                  <a:pt x="16550" y="6337"/>
                </a:lnTo>
                <a:lnTo>
                  <a:pt x="16550" y="6346"/>
                </a:lnTo>
                <a:lnTo>
                  <a:pt x="16550" y="6354"/>
                </a:lnTo>
                <a:lnTo>
                  <a:pt x="16559" y="6381"/>
                </a:lnTo>
                <a:lnTo>
                  <a:pt x="16559" y="6399"/>
                </a:lnTo>
                <a:lnTo>
                  <a:pt x="16559" y="6407"/>
                </a:lnTo>
                <a:lnTo>
                  <a:pt x="16567" y="6416"/>
                </a:lnTo>
                <a:lnTo>
                  <a:pt x="16567" y="6425"/>
                </a:lnTo>
                <a:lnTo>
                  <a:pt x="16603" y="6434"/>
                </a:lnTo>
                <a:lnTo>
                  <a:pt x="16612" y="6434"/>
                </a:lnTo>
                <a:lnTo>
                  <a:pt x="16620" y="6434"/>
                </a:lnTo>
                <a:lnTo>
                  <a:pt x="16638" y="6443"/>
                </a:lnTo>
                <a:lnTo>
                  <a:pt x="16647" y="6443"/>
                </a:lnTo>
                <a:lnTo>
                  <a:pt x="16656" y="6443"/>
                </a:lnTo>
                <a:lnTo>
                  <a:pt x="16682" y="6443"/>
                </a:lnTo>
                <a:lnTo>
                  <a:pt x="16700" y="6452"/>
                </a:lnTo>
                <a:lnTo>
                  <a:pt x="16709" y="6452"/>
                </a:lnTo>
                <a:lnTo>
                  <a:pt x="16726" y="6452"/>
                </a:lnTo>
                <a:lnTo>
                  <a:pt x="16735" y="6452"/>
                </a:lnTo>
                <a:lnTo>
                  <a:pt x="16753" y="6452"/>
                </a:lnTo>
                <a:lnTo>
                  <a:pt x="16762" y="6460"/>
                </a:lnTo>
                <a:lnTo>
                  <a:pt x="16770" y="6460"/>
                </a:lnTo>
                <a:lnTo>
                  <a:pt x="16797" y="6460"/>
                </a:lnTo>
                <a:lnTo>
                  <a:pt x="16806" y="6452"/>
                </a:lnTo>
                <a:lnTo>
                  <a:pt x="16814" y="6452"/>
                </a:lnTo>
                <a:lnTo>
                  <a:pt x="16814" y="6460"/>
                </a:lnTo>
                <a:lnTo>
                  <a:pt x="16850" y="6469"/>
                </a:lnTo>
                <a:lnTo>
                  <a:pt x="16859" y="6478"/>
                </a:lnTo>
                <a:lnTo>
                  <a:pt x="16867" y="6478"/>
                </a:lnTo>
                <a:lnTo>
                  <a:pt x="16876" y="6478"/>
                </a:lnTo>
                <a:lnTo>
                  <a:pt x="16876" y="6469"/>
                </a:lnTo>
                <a:lnTo>
                  <a:pt x="16894" y="6478"/>
                </a:lnTo>
                <a:lnTo>
                  <a:pt x="16911" y="6478"/>
                </a:lnTo>
                <a:lnTo>
                  <a:pt x="16920" y="6478"/>
                </a:lnTo>
                <a:lnTo>
                  <a:pt x="16929" y="6469"/>
                </a:lnTo>
                <a:lnTo>
                  <a:pt x="16938" y="6478"/>
                </a:lnTo>
                <a:lnTo>
                  <a:pt x="16947" y="6478"/>
                </a:lnTo>
                <a:lnTo>
                  <a:pt x="16947" y="6469"/>
                </a:lnTo>
                <a:lnTo>
                  <a:pt x="16956" y="6469"/>
                </a:lnTo>
                <a:lnTo>
                  <a:pt x="16964" y="6469"/>
                </a:lnTo>
                <a:lnTo>
                  <a:pt x="16991" y="6469"/>
                </a:lnTo>
                <a:lnTo>
                  <a:pt x="17000" y="6469"/>
                </a:lnTo>
                <a:lnTo>
                  <a:pt x="17009" y="6469"/>
                </a:lnTo>
                <a:lnTo>
                  <a:pt x="17026" y="6469"/>
                </a:lnTo>
                <a:lnTo>
                  <a:pt x="17026" y="6460"/>
                </a:lnTo>
                <a:lnTo>
                  <a:pt x="17044" y="6460"/>
                </a:lnTo>
                <a:lnTo>
                  <a:pt x="17053" y="6460"/>
                </a:lnTo>
                <a:lnTo>
                  <a:pt x="17061" y="6460"/>
                </a:lnTo>
                <a:lnTo>
                  <a:pt x="17061" y="6452"/>
                </a:lnTo>
                <a:lnTo>
                  <a:pt x="17070" y="6460"/>
                </a:lnTo>
                <a:lnTo>
                  <a:pt x="17106" y="6469"/>
                </a:lnTo>
                <a:lnTo>
                  <a:pt x="17114" y="6460"/>
                </a:lnTo>
                <a:lnTo>
                  <a:pt x="17141" y="6460"/>
                </a:lnTo>
                <a:lnTo>
                  <a:pt x="17167" y="6460"/>
                </a:lnTo>
                <a:lnTo>
                  <a:pt x="17185" y="6460"/>
                </a:lnTo>
                <a:lnTo>
                  <a:pt x="17203" y="6452"/>
                </a:lnTo>
                <a:lnTo>
                  <a:pt x="17229" y="6452"/>
                </a:lnTo>
                <a:lnTo>
                  <a:pt x="17238" y="6452"/>
                </a:lnTo>
                <a:lnTo>
                  <a:pt x="17247" y="6452"/>
                </a:lnTo>
                <a:lnTo>
                  <a:pt x="17238" y="6452"/>
                </a:lnTo>
                <a:lnTo>
                  <a:pt x="17220" y="6452"/>
                </a:lnTo>
                <a:lnTo>
                  <a:pt x="17220" y="6443"/>
                </a:lnTo>
                <a:lnTo>
                  <a:pt x="17229" y="6443"/>
                </a:lnTo>
                <a:lnTo>
                  <a:pt x="17238" y="6443"/>
                </a:lnTo>
                <a:lnTo>
                  <a:pt x="17247" y="6452"/>
                </a:lnTo>
                <a:lnTo>
                  <a:pt x="17247" y="6460"/>
                </a:lnTo>
                <a:lnTo>
                  <a:pt x="17256" y="6469"/>
                </a:lnTo>
                <a:lnTo>
                  <a:pt x="17264" y="6478"/>
                </a:lnTo>
                <a:lnTo>
                  <a:pt x="17256" y="6496"/>
                </a:lnTo>
                <a:lnTo>
                  <a:pt x="17264" y="6496"/>
                </a:lnTo>
                <a:lnTo>
                  <a:pt x="17291" y="6505"/>
                </a:lnTo>
                <a:lnTo>
                  <a:pt x="17300" y="6540"/>
                </a:lnTo>
                <a:lnTo>
                  <a:pt x="17308" y="6540"/>
                </a:lnTo>
                <a:lnTo>
                  <a:pt x="17308" y="6549"/>
                </a:lnTo>
                <a:lnTo>
                  <a:pt x="17308" y="6557"/>
                </a:lnTo>
                <a:lnTo>
                  <a:pt x="17317" y="6557"/>
                </a:lnTo>
                <a:lnTo>
                  <a:pt x="17317" y="6566"/>
                </a:lnTo>
                <a:lnTo>
                  <a:pt x="17326" y="6575"/>
                </a:lnTo>
                <a:lnTo>
                  <a:pt x="17326" y="6566"/>
                </a:lnTo>
                <a:lnTo>
                  <a:pt x="17326" y="6575"/>
                </a:lnTo>
                <a:lnTo>
                  <a:pt x="17335" y="6575"/>
                </a:lnTo>
                <a:lnTo>
                  <a:pt x="17344" y="6575"/>
                </a:lnTo>
                <a:lnTo>
                  <a:pt x="17353" y="6575"/>
                </a:lnTo>
                <a:lnTo>
                  <a:pt x="17361" y="6575"/>
                </a:lnTo>
                <a:lnTo>
                  <a:pt x="17361" y="6584"/>
                </a:lnTo>
                <a:lnTo>
                  <a:pt x="17370" y="6584"/>
                </a:lnTo>
                <a:lnTo>
                  <a:pt x="17370" y="6575"/>
                </a:lnTo>
                <a:lnTo>
                  <a:pt x="17370" y="6584"/>
                </a:lnTo>
                <a:lnTo>
                  <a:pt x="17370" y="6593"/>
                </a:lnTo>
                <a:lnTo>
                  <a:pt x="17379" y="6593"/>
                </a:lnTo>
                <a:lnTo>
                  <a:pt x="17388" y="6584"/>
                </a:lnTo>
                <a:lnTo>
                  <a:pt x="17406" y="6575"/>
                </a:lnTo>
                <a:lnTo>
                  <a:pt x="17414" y="6575"/>
                </a:lnTo>
                <a:lnTo>
                  <a:pt x="17406" y="6584"/>
                </a:lnTo>
                <a:lnTo>
                  <a:pt x="17388" y="6593"/>
                </a:lnTo>
                <a:lnTo>
                  <a:pt x="17388" y="6602"/>
                </a:lnTo>
                <a:lnTo>
                  <a:pt x="17397" y="6609"/>
                </a:lnTo>
                <a:lnTo>
                  <a:pt x="17406" y="6627"/>
                </a:lnTo>
                <a:lnTo>
                  <a:pt x="17414" y="6636"/>
                </a:lnTo>
                <a:lnTo>
                  <a:pt x="17450" y="6654"/>
                </a:lnTo>
                <a:lnTo>
                  <a:pt x="17476" y="6662"/>
                </a:lnTo>
                <a:lnTo>
                  <a:pt x="17485" y="6662"/>
                </a:lnTo>
                <a:lnTo>
                  <a:pt x="17494" y="6654"/>
                </a:lnTo>
                <a:lnTo>
                  <a:pt x="17511" y="6645"/>
                </a:lnTo>
                <a:lnTo>
                  <a:pt x="17520" y="6645"/>
                </a:lnTo>
                <a:lnTo>
                  <a:pt x="17529" y="6645"/>
                </a:lnTo>
                <a:lnTo>
                  <a:pt x="17529" y="6636"/>
                </a:lnTo>
                <a:lnTo>
                  <a:pt x="17538" y="6636"/>
                </a:lnTo>
                <a:lnTo>
                  <a:pt x="17538" y="6645"/>
                </a:lnTo>
                <a:lnTo>
                  <a:pt x="17529" y="6654"/>
                </a:lnTo>
                <a:lnTo>
                  <a:pt x="17511" y="6671"/>
                </a:lnTo>
                <a:lnTo>
                  <a:pt x="17503" y="6671"/>
                </a:lnTo>
                <a:lnTo>
                  <a:pt x="17485" y="6680"/>
                </a:lnTo>
                <a:lnTo>
                  <a:pt x="17476" y="6689"/>
                </a:lnTo>
                <a:lnTo>
                  <a:pt x="17467" y="6689"/>
                </a:lnTo>
                <a:lnTo>
                  <a:pt x="17450" y="6698"/>
                </a:lnTo>
                <a:lnTo>
                  <a:pt x="17441" y="6689"/>
                </a:lnTo>
                <a:lnTo>
                  <a:pt x="17432" y="6680"/>
                </a:lnTo>
                <a:lnTo>
                  <a:pt x="17432" y="6689"/>
                </a:lnTo>
                <a:lnTo>
                  <a:pt x="17423" y="6698"/>
                </a:lnTo>
                <a:lnTo>
                  <a:pt x="17432" y="6706"/>
                </a:lnTo>
                <a:lnTo>
                  <a:pt x="17441" y="6715"/>
                </a:lnTo>
                <a:lnTo>
                  <a:pt x="17458" y="6733"/>
                </a:lnTo>
                <a:lnTo>
                  <a:pt x="17467" y="6742"/>
                </a:lnTo>
                <a:lnTo>
                  <a:pt x="17485" y="6759"/>
                </a:lnTo>
                <a:lnTo>
                  <a:pt x="17503" y="6777"/>
                </a:lnTo>
                <a:lnTo>
                  <a:pt x="17511" y="6786"/>
                </a:lnTo>
                <a:lnTo>
                  <a:pt x="17538" y="6804"/>
                </a:lnTo>
                <a:lnTo>
                  <a:pt x="17556" y="6812"/>
                </a:lnTo>
                <a:lnTo>
                  <a:pt x="17564" y="6812"/>
                </a:lnTo>
                <a:lnTo>
                  <a:pt x="17582" y="6812"/>
                </a:lnTo>
                <a:lnTo>
                  <a:pt x="17608" y="6804"/>
                </a:lnTo>
                <a:lnTo>
                  <a:pt x="17617" y="6795"/>
                </a:lnTo>
                <a:lnTo>
                  <a:pt x="17653" y="6786"/>
                </a:lnTo>
                <a:lnTo>
                  <a:pt x="17653" y="6777"/>
                </a:lnTo>
                <a:lnTo>
                  <a:pt x="17670" y="6751"/>
                </a:lnTo>
                <a:lnTo>
                  <a:pt x="17670" y="6742"/>
                </a:lnTo>
                <a:lnTo>
                  <a:pt x="17661" y="6742"/>
                </a:lnTo>
                <a:lnTo>
                  <a:pt x="17661" y="6733"/>
                </a:lnTo>
                <a:lnTo>
                  <a:pt x="17653" y="6733"/>
                </a:lnTo>
                <a:lnTo>
                  <a:pt x="17653" y="6724"/>
                </a:lnTo>
                <a:lnTo>
                  <a:pt x="17661" y="6715"/>
                </a:lnTo>
                <a:lnTo>
                  <a:pt x="17670" y="6715"/>
                </a:lnTo>
                <a:lnTo>
                  <a:pt x="17670" y="6706"/>
                </a:lnTo>
                <a:lnTo>
                  <a:pt x="17670" y="6698"/>
                </a:lnTo>
                <a:lnTo>
                  <a:pt x="17661" y="6698"/>
                </a:lnTo>
                <a:lnTo>
                  <a:pt x="17670" y="6698"/>
                </a:lnTo>
                <a:lnTo>
                  <a:pt x="17679" y="6698"/>
                </a:lnTo>
                <a:lnTo>
                  <a:pt x="17697" y="6698"/>
                </a:lnTo>
                <a:lnTo>
                  <a:pt x="17705" y="6698"/>
                </a:lnTo>
                <a:lnTo>
                  <a:pt x="17697" y="6706"/>
                </a:lnTo>
                <a:lnTo>
                  <a:pt x="17688" y="6706"/>
                </a:lnTo>
                <a:lnTo>
                  <a:pt x="17688" y="6715"/>
                </a:lnTo>
                <a:lnTo>
                  <a:pt x="17697" y="6724"/>
                </a:lnTo>
                <a:lnTo>
                  <a:pt x="17688" y="6742"/>
                </a:lnTo>
                <a:lnTo>
                  <a:pt x="17714" y="6742"/>
                </a:lnTo>
                <a:lnTo>
                  <a:pt x="17723" y="6742"/>
                </a:lnTo>
                <a:lnTo>
                  <a:pt x="17732" y="6733"/>
                </a:lnTo>
                <a:lnTo>
                  <a:pt x="17723" y="6742"/>
                </a:lnTo>
                <a:lnTo>
                  <a:pt x="17705" y="6751"/>
                </a:lnTo>
                <a:lnTo>
                  <a:pt x="17697" y="6759"/>
                </a:lnTo>
                <a:lnTo>
                  <a:pt x="17705" y="6759"/>
                </a:lnTo>
                <a:lnTo>
                  <a:pt x="17697" y="6759"/>
                </a:lnTo>
                <a:lnTo>
                  <a:pt x="17697" y="6768"/>
                </a:lnTo>
                <a:lnTo>
                  <a:pt x="17697" y="6777"/>
                </a:lnTo>
                <a:lnTo>
                  <a:pt x="17705" y="6786"/>
                </a:lnTo>
                <a:lnTo>
                  <a:pt x="17714" y="6786"/>
                </a:lnTo>
                <a:lnTo>
                  <a:pt x="17714" y="6795"/>
                </a:lnTo>
                <a:lnTo>
                  <a:pt x="17714" y="6804"/>
                </a:lnTo>
                <a:lnTo>
                  <a:pt x="17714" y="6821"/>
                </a:lnTo>
                <a:lnTo>
                  <a:pt x="17714" y="6830"/>
                </a:lnTo>
                <a:lnTo>
                  <a:pt x="17705" y="6865"/>
                </a:lnTo>
                <a:lnTo>
                  <a:pt x="17697" y="6883"/>
                </a:lnTo>
                <a:lnTo>
                  <a:pt x="17697" y="6892"/>
                </a:lnTo>
                <a:lnTo>
                  <a:pt x="17705" y="6901"/>
                </a:lnTo>
                <a:lnTo>
                  <a:pt x="17705" y="6909"/>
                </a:lnTo>
                <a:lnTo>
                  <a:pt x="17705" y="6918"/>
                </a:lnTo>
                <a:lnTo>
                  <a:pt x="17723" y="6927"/>
                </a:lnTo>
                <a:lnTo>
                  <a:pt x="17705" y="6927"/>
                </a:lnTo>
                <a:lnTo>
                  <a:pt x="17705" y="6936"/>
                </a:lnTo>
                <a:lnTo>
                  <a:pt x="17714" y="6945"/>
                </a:lnTo>
                <a:lnTo>
                  <a:pt x="17723" y="6936"/>
                </a:lnTo>
                <a:lnTo>
                  <a:pt x="17723" y="6945"/>
                </a:lnTo>
                <a:lnTo>
                  <a:pt x="17723" y="6954"/>
                </a:lnTo>
                <a:lnTo>
                  <a:pt x="17714" y="6962"/>
                </a:lnTo>
                <a:lnTo>
                  <a:pt x="17714" y="6971"/>
                </a:lnTo>
                <a:lnTo>
                  <a:pt x="17714" y="6980"/>
                </a:lnTo>
                <a:lnTo>
                  <a:pt x="17723" y="6998"/>
                </a:lnTo>
                <a:lnTo>
                  <a:pt x="17723" y="7007"/>
                </a:lnTo>
                <a:lnTo>
                  <a:pt x="17723" y="7015"/>
                </a:lnTo>
                <a:lnTo>
                  <a:pt x="17723" y="7033"/>
                </a:lnTo>
                <a:lnTo>
                  <a:pt x="17732" y="7051"/>
                </a:lnTo>
                <a:lnTo>
                  <a:pt x="17732" y="7060"/>
                </a:lnTo>
                <a:lnTo>
                  <a:pt x="17741" y="7086"/>
                </a:lnTo>
                <a:lnTo>
                  <a:pt x="17750" y="7139"/>
                </a:lnTo>
                <a:lnTo>
                  <a:pt x="17758" y="7157"/>
                </a:lnTo>
                <a:lnTo>
                  <a:pt x="17758" y="7165"/>
                </a:lnTo>
                <a:lnTo>
                  <a:pt x="17767" y="7183"/>
                </a:lnTo>
                <a:lnTo>
                  <a:pt x="17776" y="7192"/>
                </a:lnTo>
                <a:lnTo>
                  <a:pt x="17776" y="7201"/>
                </a:lnTo>
                <a:lnTo>
                  <a:pt x="17785" y="7201"/>
                </a:lnTo>
                <a:lnTo>
                  <a:pt x="17776" y="7201"/>
                </a:lnTo>
                <a:lnTo>
                  <a:pt x="17785" y="7210"/>
                </a:lnTo>
                <a:lnTo>
                  <a:pt x="17794" y="7218"/>
                </a:lnTo>
                <a:lnTo>
                  <a:pt x="17785" y="7218"/>
                </a:lnTo>
                <a:lnTo>
                  <a:pt x="17785" y="7227"/>
                </a:lnTo>
                <a:lnTo>
                  <a:pt x="17794" y="7245"/>
                </a:lnTo>
                <a:lnTo>
                  <a:pt x="17803" y="7254"/>
                </a:lnTo>
                <a:lnTo>
                  <a:pt x="17811" y="7271"/>
                </a:lnTo>
                <a:lnTo>
                  <a:pt x="17820" y="7271"/>
                </a:lnTo>
                <a:lnTo>
                  <a:pt x="17820" y="7280"/>
                </a:lnTo>
                <a:lnTo>
                  <a:pt x="17820" y="7289"/>
                </a:lnTo>
                <a:lnTo>
                  <a:pt x="17829" y="7289"/>
                </a:lnTo>
                <a:lnTo>
                  <a:pt x="17829" y="7307"/>
                </a:lnTo>
                <a:lnTo>
                  <a:pt x="17829" y="7315"/>
                </a:lnTo>
                <a:lnTo>
                  <a:pt x="17838" y="7333"/>
                </a:lnTo>
                <a:lnTo>
                  <a:pt x="17847" y="7351"/>
                </a:lnTo>
                <a:lnTo>
                  <a:pt x="17847" y="7360"/>
                </a:lnTo>
                <a:lnTo>
                  <a:pt x="17855" y="7386"/>
                </a:lnTo>
                <a:lnTo>
                  <a:pt x="17855" y="7395"/>
                </a:lnTo>
                <a:lnTo>
                  <a:pt x="17864" y="7404"/>
                </a:lnTo>
                <a:lnTo>
                  <a:pt x="17864" y="7430"/>
                </a:lnTo>
                <a:lnTo>
                  <a:pt x="17882" y="7466"/>
                </a:lnTo>
                <a:lnTo>
                  <a:pt x="17891" y="7466"/>
                </a:lnTo>
                <a:lnTo>
                  <a:pt x="17891" y="7474"/>
                </a:lnTo>
                <a:lnTo>
                  <a:pt x="17900" y="7483"/>
                </a:lnTo>
                <a:lnTo>
                  <a:pt x="17908" y="7492"/>
                </a:lnTo>
                <a:lnTo>
                  <a:pt x="17917" y="7510"/>
                </a:lnTo>
                <a:lnTo>
                  <a:pt x="17926" y="7518"/>
                </a:lnTo>
                <a:lnTo>
                  <a:pt x="17935" y="7536"/>
                </a:lnTo>
                <a:lnTo>
                  <a:pt x="17935" y="7563"/>
                </a:lnTo>
                <a:lnTo>
                  <a:pt x="17953" y="7589"/>
                </a:lnTo>
                <a:lnTo>
                  <a:pt x="17953" y="7598"/>
                </a:lnTo>
                <a:lnTo>
                  <a:pt x="17961" y="7607"/>
                </a:lnTo>
                <a:lnTo>
                  <a:pt x="17961" y="7616"/>
                </a:lnTo>
                <a:lnTo>
                  <a:pt x="17970" y="7624"/>
                </a:lnTo>
                <a:lnTo>
                  <a:pt x="17979" y="7651"/>
                </a:lnTo>
                <a:lnTo>
                  <a:pt x="17970" y="7651"/>
                </a:lnTo>
                <a:lnTo>
                  <a:pt x="17970" y="7642"/>
                </a:lnTo>
                <a:lnTo>
                  <a:pt x="17970" y="7633"/>
                </a:lnTo>
                <a:lnTo>
                  <a:pt x="17961" y="7624"/>
                </a:lnTo>
                <a:lnTo>
                  <a:pt x="17961" y="7642"/>
                </a:lnTo>
                <a:lnTo>
                  <a:pt x="17970" y="7660"/>
                </a:lnTo>
                <a:lnTo>
                  <a:pt x="17970" y="7677"/>
                </a:lnTo>
                <a:lnTo>
                  <a:pt x="17979" y="7677"/>
                </a:lnTo>
                <a:lnTo>
                  <a:pt x="17979" y="7686"/>
                </a:lnTo>
                <a:lnTo>
                  <a:pt x="17988" y="7695"/>
                </a:lnTo>
                <a:lnTo>
                  <a:pt x="17988" y="7704"/>
                </a:lnTo>
                <a:lnTo>
                  <a:pt x="18014" y="7739"/>
                </a:lnTo>
                <a:lnTo>
                  <a:pt x="18023" y="7739"/>
                </a:lnTo>
                <a:lnTo>
                  <a:pt x="18041" y="7757"/>
                </a:lnTo>
                <a:lnTo>
                  <a:pt x="18058" y="7757"/>
                </a:lnTo>
                <a:lnTo>
                  <a:pt x="18076" y="7748"/>
                </a:lnTo>
                <a:lnTo>
                  <a:pt x="18094" y="7739"/>
                </a:lnTo>
                <a:lnTo>
                  <a:pt x="18103" y="7730"/>
                </a:lnTo>
                <a:lnTo>
                  <a:pt x="18103" y="7713"/>
                </a:lnTo>
                <a:lnTo>
                  <a:pt x="18103" y="7704"/>
                </a:lnTo>
                <a:lnTo>
                  <a:pt x="18111" y="7695"/>
                </a:lnTo>
                <a:lnTo>
                  <a:pt x="18120" y="7686"/>
                </a:lnTo>
                <a:lnTo>
                  <a:pt x="18164" y="7668"/>
                </a:lnTo>
                <a:lnTo>
                  <a:pt x="18182" y="7677"/>
                </a:lnTo>
                <a:lnTo>
                  <a:pt x="18191" y="7677"/>
                </a:lnTo>
                <a:lnTo>
                  <a:pt x="18182" y="7668"/>
                </a:lnTo>
                <a:lnTo>
                  <a:pt x="18173" y="7668"/>
                </a:lnTo>
                <a:lnTo>
                  <a:pt x="18164" y="7668"/>
                </a:lnTo>
                <a:lnTo>
                  <a:pt x="18164" y="7660"/>
                </a:lnTo>
                <a:lnTo>
                  <a:pt x="18155" y="7660"/>
                </a:lnTo>
                <a:lnTo>
                  <a:pt x="18155" y="7651"/>
                </a:lnTo>
                <a:lnTo>
                  <a:pt x="18164" y="7642"/>
                </a:lnTo>
                <a:lnTo>
                  <a:pt x="18182" y="7616"/>
                </a:lnTo>
                <a:lnTo>
                  <a:pt x="18182" y="7607"/>
                </a:lnTo>
                <a:lnTo>
                  <a:pt x="18191" y="7598"/>
                </a:lnTo>
                <a:lnTo>
                  <a:pt x="18200" y="7598"/>
                </a:lnTo>
                <a:lnTo>
                  <a:pt x="18208" y="7598"/>
                </a:lnTo>
                <a:lnTo>
                  <a:pt x="18217" y="7598"/>
                </a:lnTo>
                <a:lnTo>
                  <a:pt x="18226" y="7598"/>
                </a:lnTo>
                <a:lnTo>
                  <a:pt x="18226" y="7563"/>
                </a:lnTo>
                <a:lnTo>
                  <a:pt x="18226" y="7527"/>
                </a:lnTo>
                <a:lnTo>
                  <a:pt x="18226" y="7518"/>
                </a:lnTo>
                <a:lnTo>
                  <a:pt x="18217" y="7518"/>
                </a:lnTo>
                <a:lnTo>
                  <a:pt x="18226" y="7510"/>
                </a:lnTo>
                <a:lnTo>
                  <a:pt x="18217" y="7501"/>
                </a:lnTo>
                <a:lnTo>
                  <a:pt x="18217" y="7492"/>
                </a:lnTo>
                <a:lnTo>
                  <a:pt x="18226" y="7474"/>
                </a:lnTo>
                <a:lnTo>
                  <a:pt x="18235" y="7457"/>
                </a:lnTo>
                <a:lnTo>
                  <a:pt x="18244" y="7448"/>
                </a:lnTo>
                <a:lnTo>
                  <a:pt x="18252" y="7439"/>
                </a:lnTo>
                <a:lnTo>
                  <a:pt x="18252" y="7421"/>
                </a:lnTo>
                <a:lnTo>
                  <a:pt x="18261" y="7368"/>
                </a:lnTo>
                <a:lnTo>
                  <a:pt x="18261" y="7360"/>
                </a:lnTo>
                <a:lnTo>
                  <a:pt x="18244" y="7360"/>
                </a:lnTo>
                <a:lnTo>
                  <a:pt x="18244" y="7351"/>
                </a:lnTo>
                <a:lnTo>
                  <a:pt x="18252" y="7342"/>
                </a:lnTo>
                <a:lnTo>
                  <a:pt x="18252" y="7351"/>
                </a:lnTo>
                <a:lnTo>
                  <a:pt x="18261" y="7360"/>
                </a:lnTo>
                <a:lnTo>
                  <a:pt x="18252" y="7342"/>
                </a:lnTo>
                <a:lnTo>
                  <a:pt x="18252" y="7333"/>
                </a:lnTo>
                <a:lnTo>
                  <a:pt x="18252" y="7315"/>
                </a:lnTo>
                <a:lnTo>
                  <a:pt x="18244" y="7307"/>
                </a:lnTo>
                <a:lnTo>
                  <a:pt x="18244" y="7298"/>
                </a:lnTo>
                <a:lnTo>
                  <a:pt x="18252" y="7298"/>
                </a:lnTo>
                <a:lnTo>
                  <a:pt x="18252" y="7289"/>
                </a:lnTo>
                <a:lnTo>
                  <a:pt x="18252" y="7280"/>
                </a:lnTo>
                <a:lnTo>
                  <a:pt x="18244" y="7263"/>
                </a:lnTo>
                <a:lnTo>
                  <a:pt x="18244" y="7245"/>
                </a:lnTo>
                <a:lnTo>
                  <a:pt x="18244" y="7227"/>
                </a:lnTo>
                <a:lnTo>
                  <a:pt x="18261" y="7192"/>
                </a:lnTo>
                <a:lnTo>
                  <a:pt x="18270" y="7192"/>
                </a:lnTo>
                <a:lnTo>
                  <a:pt x="18288" y="7183"/>
                </a:lnTo>
                <a:lnTo>
                  <a:pt x="18297" y="7183"/>
                </a:lnTo>
                <a:lnTo>
                  <a:pt x="18297" y="7192"/>
                </a:lnTo>
                <a:lnTo>
                  <a:pt x="18305" y="7192"/>
                </a:lnTo>
                <a:lnTo>
                  <a:pt x="18314" y="7183"/>
                </a:lnTo>
                <a:lnTo>
                  <a:pt x="18323" y="7174"/>
                </a:lnTo>
                <a:lnTo>
                  <a:pt x="18332" y="7157"/>
                </a:lnTo>
                <a:lnTo>
                  <a:pt x="18332" y="7148"/>
                </a:lnTo>
                <a:lnTo>
                  <a:pt x="18341" y="7148"/>
                </a:lnTo>
                <a:lnTo>
                  <a:pt x="18367" y="7148"/>
                </a:lnTo>
                <a:lnTo>
                  <a:pt x="18394" y="7139"/>
                </a:lnTo>
                <a:lnTo>
                  <a:pt x="18402" y="7130"/>
                </a:lnTo>
                <a:lnTo>
                  <a:pt x="18411" y="7121"/>
                </a:lnTo>
                <a:lnTo>
                  <a:pt x="18411" y="7112"/>
                </a:lnTo>
                <a:lnTo>
                  <a:pt x="18411" y="7104"/>
                </a:lnTo>
                <a:lnTo>
                  <a:pt x="18402" y="7104"/>
                </a:lnTo>
                <a:lnTo>
                  <a:pt x="18402" y="7095"/>
                </a:lnTo>
                <a:lnTo>
                  <a:pt x="18411" y="7086"/>
                </a:lnTo>
                <a:lnTo>
                  <a:pt x="18429" y="7077"/>
                </a:lnTo>
                <a:lnTo>
                  <a:pt x="18455" y="7060"/>
                </a:lnTo>
                <a:lnTo>
                  <a:pt x="18473" y="7051"/>
                </a:lnTo>
                <a:lnTo>
                  <a:pt x="18491" y="7042"/>
                </a:lnTo>
                <a:lnTo>
                  <a:pt x="18500" y="7024"/>
                </a:lnTo>
                <a:lnTo>
                  <a:pt x="18508" y="7015"/>
                </a:lnTo>
                <a:lnTo>
                  <a:pt x="18544" y="6998"/>
                </a:lnTo>
                <a:lnTo>
                  <a:pt x="18544" y="6989"/>
                </a:lnTo>
                <a:lnTo>
                  <a:pt x="18561" y="6971"/>
                </a:lnTo>
                <a:lnTo>
                  <a:pt x="18579" y="6954"/>
                </a:lnTo>
                <a:lnTo>
                  <a:pt x="18579" y="6945"/>
                </a:lnTo>
                <a:lnTo>
                  <a:pt x="18588" y="6945"/>
                </a:lnTo>
                <a:lnTo>
                  <a:pt x="18588" y="6936"/>
                </a:lnTo>
                <a:lnTo>
                  <a:pt x="18623" y="6909"/>
                </a:lnTo>
                <a:lnTo>
                  <a:pt x="18641" y="6901"/>
                </a:lnTo>
                <a:lnTo>
                  <a:pt x="18632" y="6892"/>
                </a:lnTo>
                <a:lnTo>
                  <a:pt x="18623" y="6901"/>
                </a:lnTo>
                <a:lnTo>
                  <a:pt x="18614" y="6901"/>
                </a:lnTo>
                <a:lnTo>
                  <a:pt x="18623" y="6892"/>
                </a:lnTo>
                <a:lnTo>
                  <a:pt x="18641" y="6874"/>
                </a:lnTo>
                <a:lnTo>
                  <a:pt x="18641" y="6883"/>
                </a:lnTo>
                <a:lnTo>
                  <a:pt x="18649" y="6883"/>
                </a:lnTo>
                <a:lnTo>
                  <a:pt x="18649" y="6892"/>
                </a:lnTo>
                <a:lnTo>
                  <a:pt x="18641" y="6892"/>
                </a:lnTo>
                <a:lnTo>
                  <a:pt x="18649" y="6892"/>
                </a:lnTo>
                <a:lnTo>
                  <a:pt x="18667" y="6883"/>
                </a:lnTo>
                <a:lnTo>
                  <a:pt x="18694" y="6874"/>
                </a:lnTo>
                <a:lnTo>
                  <a:pt x="18702" y="6874"/>
                </a:lnTo>
                <a:lnTo>
                  <a:pt x="18694" y="6865"/>
                </a:lnTo>
                <a:lnTo>
                  <a:pt x="18702" y="6865"/>
                </a:lnTo>
                <a:lnTo>
                  <a:pt x="18702" y="6874"/>
                </a:lnTo>
                <a:lnTo>
                  <a:pt x="18711" y="6865"/>
                </a:lnTo>
                <a:lnTo>
                  <a:pt x="18711" y="6857"/>
                </a:lnTo>
                <a:lnTo>
                  <a:pt x="18738" y="6848"/>
                </a:lnTo>
                <a:lnTo>
                  <a:pt x="18738" y="6839"/>
                </a:lnTo>
                <a:lnTo>
                  <a:pt x="18738" y="6830"/>
                </a:lnTo>
                <a:lnTo>
                  <a:pt x="18747" y="6821"/>
                </a:lnTo>
                <a:lnTo>
                  <a:pt x="18747" y="6812"/>
                </a:lnTo>
                <a:lnTo>
                  <a:pt x="18747" y="6795"/>
                </a:lnTo>
                <a:lnTo>
                  <a:pt x="18738" y="6786"/>
                </a:lnTo>
                <a:lnTo>
                  <a:pt x="18738" y="6777"/>
                </a:lnTo>
                <a:lnTo>
                  <a:pt x="18747" y="6768"/>
                </a:lnTo>
                <a:lnTo>
                  <a:pt x="18755" y="6759"/>
                </a:lnTo>
                <a:lnTo>
                  <a:pt x="18764" y="6751"/>
                </a:lnTo>
                <a:lnTo>
                  <a:pt x="18799" y="6742"/>
                </a:lnTo>
                <a:lnTo>
                  <a:pt x="18808" y="6742"/>
                </a:lnTo>
                <a:lnTo>
                  <a:pt x="18826" y="6733"/>
                </a:lnTo>
                <a:lnTo>
                  <a:pt x="18826" y="6715"/>
                </a:lnTo>
                <a:lnTo>
                  <a:pt x="18835" y="6715"/>
                </a:lnTo>
                <a:lnTo>
                  <a:pt x="18835" y="6706"/>
                </a:lnTo>
                <a:lnTo>
                  <a:pt x="18826" y="6698"/>
                </a:lnTo>
                <a:lnTo>
                  <a:pt x="18817" y="6689"/>
                </a:lnTo>
                <a:lnTo>
                  <a:pt x="18826" y="6698"/>
                </a:lnTo>
                <a:lnTo>
                  <a:pt x="18835" y="6698"/>
                </a:lnTo>
                <a:lnTo>
                  <a:pt x="18844" y="6706"/>
                </a:lnTo>
                <a:lnTo>
                  <a:pt x="18835" y="6715"/>
                </a:lnTo>
                <a:lnTo>
                  <a:pt x="18835" y="6733"/>
                </a:lnTo>
                <a:lnTo>
                  <a:pt x="18826" y="6742"/>
                </a:lnTo>
                <a:lnTo>
                  <a:pt x="18835" y="6742"/>
                </a:lnTo>
                <a:lnTo>
                  <a:pt x="18844" y="6751"/>
                </a:lnTo>
                <a:lnTo>
                  <a:pt x="18844" y="6742"/>
                </a:lnTo>
                <a:lnTo>
                  <a:pt x="18844" y="6733"/>
                </a:lnTo>
                <a:lnTo>
                  <a:pt x="18852" y="6742"/>
                </a:lnTo>
                <a:lnTo>
                  <a:pt x="18861" y="6751"/>
                </a:lnTo>
                <a:lnTo>
                  <a:pt x="18870" y="6742"/>
                </a:lnTo>
                <a:lnTo>
                  <a:pt x="18870" y="6733"/>
                </a:lnTo>
                <a:lnTo>
                  <a:pt x="18870" y="6706"/>
                </a:lnTo>
                <a:lnTo>
                  <a:pt x="18870" y="6715"/>
                </a:lnTo>
                <a:lnTo>
                  <a:pt x="18879" y="6715"/>
                </a:lnTo>
                <a:lnTo>
                  <a:pt x="18879" y="6742"/>
                </a:lnTo>
                <a:lnTo>
                  <a:pt x="18879" y="6751"/>
                </a:lnTo>
                <a:lnTo>
                  <a:pt x="18888" y="6742"/>
                </a:lnTo>
                <a:lnTo>
                  <a:pt x="18888" y="6733"/>
                </a:lnTo>
                <a:lnTo>
                  <a:pt x="18897" y="6742"/>
                </a:lnTo>
                <a:lnTo>
                  <a:pt x="18905" y="6742"/>
                </a:lnTo>
                <a:lnTo>
                  <a:pt x="18905" y="6733"/>
                </a:lnTo>
                <a:lnTo>
                  <a:pt x="18897" y="6733"/>
                </a:lnTo>
                <a:lnTo>
                  <a:pt x="18897" y="6724"/>
                </a:lnTo>
                <a:lnTo>
                  <a:pt x="18905" y="6724"/>
                </a:lnTo>
                <a:lnTo>
                  <a:pt x="18905" y="6706"/>
                </a:lnTo>
                <a:lnTo>
                  <a:pt x="18905" y="6715"/>
                </a:lnTo>
                <a:lnTo>
                  <a:pt x="18905" y="6724"/>
                </a:lnTo>
                <a:lnTo>
                  <a:pt x="18914" y="6733"/>
                </a:lnTo>
                <a:lnTo>
                  <a:pt x="18914" y="6742"/>
                </a:lnTo>
                <a:lnTo>
                  <a:pt x="18923" y="6742"/>
                </a:lnTo>
                <a:lnTo>
                  <a:pt x="18932" y="6733"/>
                </a:lnTo>
                <a:lnTo>
                  <a:pt x="18932" y="6724"/>
                </a:lnTo>
                <a:lnTo>
                  <a:pt x="18932" y="6715"/>
                </a:lnTo>
                <a:lnTo>
                  <a:pt x="18932" y="6698"/>
                </a:lnTo>
                <a:lnTo>
                  <a:pt x="18941" y="6715"/>
                </a:lnTo>
                <a:lnTo>
                  <a:pt x="18941" y="6724"/>
                </a:lnTo>
                <a:lnTo>
                  <a:pt x="18941" y="6733"/>
                </a:lnTo>
                <a:lnTo>
                  <a:pt x="18949" y="6733"/>
                </a:lnTo>
                <a:lnTo>
                  <a:pt x="18949" y="6724"/>
                </a:lnTo>
                <a:lnTo>
                  <a:pt x="18958" y="6724"/>
                </a:lnTo>
                <a:lnTo>
                  <a:pt x="18958" y="6715"/>
                </a:lnTo>
                <a:lnTo>
                  <a:pt x="18958" y="6706"/>
                </a:lnTo>
                <a:lnTo>
                  <a:pt x="18967" y="6706"/>
                </a:lnTo>
                <a:lnTo>
                  <a:pt x="18958" y="6698"/>
                </a:lnTo>
                <a:lnTo>
                  <a:pt x="18967" y="6689"/>
                </a:lnTo>
                <a:lnTo>
                  <a:pt x="18976" y="6680"/>
                </a:lnTo>
                <a:lnTo>
                  <a:pt x="18967" y="6698"/>
                </a:lnTo>
                <a:lnTo>
                  <a:pt x="18967" y="6706"/>
                </a:lnTo>
                <a:lnTo>
                  <a:pt x="18967" y="6715"/>
                </a:lnTo>
                <a:lnTo>
                  <a:pt x="18976" y="6706"/>
                </a:lnTo>
                <a:lnTo>
                  <a:pt x="18985" y="6706"/>
                </a:lnTo>
                <a:lnTo>
                  <a:pt x="18976" y="6715"/>
                </a:lnTo>
                <a:lnTo>
                  <a:pt x="18976" y="6724"/>
                </a:lnTo>
                <a:lnTo>
                  <a:pt x="18985" y="6733"/>
                </a:lnTo>
                <a:lnTo>
                  <a:pt x="18994" y="6733"/>
                </a:lnTo>
                <a:lnTo>
                  <a:pt x="18994" y="6724"/>
                </a:lnTo>
                <a:lnTo>
                  <a:pt x="19002" y="6715"/>
                </a:lnTo>
                <a:lnTo>
                  <a:pt x="19011" y="6706"/>
                </a:lnTo>
                <a:lnTo>
                  <a:pt x="19011" y="6698"/>
                </a:lnTo>
                <a:lnTo>
                  <a:pt x="19020" y="6698"/>
                </a:lnTo>
                <a:lnTo>
                  <a:pt x="19020" y="6689"/>
                </a:lnTo>
                <a:lnTo>
                  <a:pt x="19020" y="6680"/>
                </a:lnTo>
                <a:lnTo>
                  <a:pt x="19011" y="6680"/>
                </a:lnTo>
                <a:lnTo>
                  <a:pt x="19011" y="6671"/>
                </a:lnTo>
                <a:lnTo>
                  <a:pt x="19011" y="6662"/>
                </a:lnTo>
                <a:lnTo>
                  <a:pt x="19002" y="6662"/>
                </a:lnTo>
                <a:lnTo>
                  <a:pt x="19002" y="6654"/>
                </a:lnTo>
                <a:lnTo>
                  <a:pt x="19011" y="6645"/>
                </a:lnTo>
                <a:lnTo>
                  <a:pt x="19011" y="6636"/>
                </a:lnTo>
                <a:lnTo>
                  <a:pt x="19020" y="6627"/>
                </a:lnTo>
                <a:lnTo>
                  <a:pt x="19020" y="6618"/>
                </a:lnTo>
                <a:lnTo>
                  <a:pt x="19011" y="6618"/>
                </a:lnTo>
                <a:lnTo>
                  <a:pt x="19002" y="6609"/>
                </a:lnTo>
                <a:lnTo>
                  <a:pt x="18994" y="6609"/>
                </a:lnTo>
                <a:lnTo>
                  <a:pt x="19002" y="6609"/>
                </a:lnTo>
                <a:lnTo>
                  <a:pt x="19011" y="6609"/>
                </a:lnTo>
                <a:lnTo>
                  <a:pt x="19011" y="6602"/>
                </a:lnTo>
                <a:lnTo>
                  <a:pt x="19011" y="6593"/>
                </a:lnTo>
                <a:lnTo>
                  <a:pt x="19020" y="6593"/>
                </a:lnTo>
                <a:lnTo>
                  <a:pt x="19020" y="6602"/>
                </a:lnTo>
                <a:lnTo>
                  <a:pt x="19020" y="6609"/>
                </a:lnTo>
                <a:lnTo>
                  <a:pt x="19020" y="6618"/>
                </a:lnTo>
                <a:lnTo>
                  <a:pt x="19020" y="6636"/>
                </a:lnTo>
                <a:lnTo>
                  <a:pt x="19038" y="6662"/>
                </a:lnTo>
                <a:lnTo>
                  <a:pt x="19046" y="6671"/>
                </a:lnTo>
                <a:lnTo>
                  <a:pt x="19055" y="6671"/>
                </a:lnTo>
                <a:lnTo>
                  <a:pt x="19064" y="6671"/>
                </a:lnTo>
                <a:lnTo>
                  <a:pt x="19073" y="6662"/>
                </a:lnTo>
                <a:lnTo>
                  <a:pt x="19073" y="6654"/>
                </a:lnTo>
                <a:lnTo>
                  <a:pt x="19082" y="6654"/>
                </a:lnTo>
                <a:lnTo>
                  <a:pt x="19082" y="6662"/>
                </a:lnTo>
                <a:lnTo>
                  <a:pt x="19099" y="6680"/>
                </a:lnTo>
                <a:lnTo>
                  <a:pt x="19099" y="6689"/>
                </a:lnTo>
                <a:lnTo>
                  <a:pt x="19108" y="6698"/>
                </a:lnTo>
                <a:lnTo>
                  <a:pt x="19108" y="6689"/>
                </a:lnTo>
                <a:lnTo>
                  <a:pt x="19108" y="6698"/>
                </a:lnTo>
                <a:lnTo>
                  <a:pt x="19108" y="6706"/>
                </a:lnTo>
                <a:lnTo>
                  <a:pt x="19117" y="6724"/>
                </a:lnTo>
                <a:lnTo>
                  <a:pt x="19117" y="6742"/>
                </a:lnTo>
                <a:lnTo>
                  <a:pt x="19117" y="6751"/>
                </a:lnTo>
                <a:lnTo>
                  <a:pt x="19126" y="6777"/>
                </a:lnTo>
                <a:lnTo>
                  <a:pt x="19135" y="6795"/>
                </a:lnTo>
                <a:lnTo>
                  <a:pt x="19135" y="6804"/>
                </a:lnTo>
                <a:lnTo>
                  <a:pt x="19144" y="6812"/>
                </a:lnTo>
                <a:lnTo>
                  <a:pt x="19161" y="6839"/>
                </a:lnTo>
                <a:lnTo>
                  <a:pt x="19170" y="6848"/>
                </a:lnTo>
                <a:lnTo>
                  <a:pt x="19170" y="6839"/>
                </a:lnTo>
                <a:lnTo>
                  <a:pt x="19170" y="6830"/>
                </a:lnTo>
                <a:lnTo>
                  <a:pt x="19179" y="6839"/>
                </a:lnTo>
                <a:lnTo>
                  <a:pt x="19188" y="6848"/>
                </a:lnTo>
                <a:lnTo>
                  <a:pt x="19179" y="6848"/>
                </a:lnTo>
                <a:lnTo>
                  <a:pt x="19179" y="6857"/>
                </a:lnTo>
                <a:lnTo>
                  <a:pt x="19188" y="6857"/>
                </a:lnTo>
                <a:lnTo>
                  <a:pt x="19196" y="6848"/>
                </a:lnTo>
                <a:lnTo>
                  <a:pt x="19196" y="6839"/>
                </a:lnTo>
                <a:lnTo>
                  <a:pt x="19196" y="6857"/>
                </a:lnTo>
                <a:lnTo>
                  <a:pt x="19196" y="6865"/>
                </a:lnTo>
                <a:lnTo>
                  <a:pt x="19205" y="6883"/>
                </a:lnTo>
                <a:lnTo>
                  <a:pt x="19205" y="6874"/>
                </a:lnTo>
                <a:lnTo>
                  <a:pt x="19205" y="6865"/>
                </a:lnTo>
                <a:lnTo>
                  <a:pt x="19214" y="6865"/>
                </a:lnTo>
                <a:lnTo>
                  <a:pt x="19223" y="6865"/>
                </a:lnTo>
                <a:lnTo>
                  <a:pt x="19232" y="6874"/>
                </a:lnTo>
                <a:lnTo>
                  <a:pt x="19249" y="6874"/>
                </a:lnTo>
                <a:lnTo>
                  <a:pt x="19241" y="6883"/>
                </a:lnTo>
                <a:lnTo>
                  <a:pt x="19241" y="6892"/>
                </a:lnTo>
                <a:lnTo>
                  <a:pt x="19249" y="6892"/>
                </a:lnTo>
                <a:lnTo>
                  <a:pt x="19249" y="6901"/>
                </a:lnTo>
                <a:lnTo>
                  <a:pt x="19258" y="6909"/>
                </a:lnTo>
                <a:lnTo>
                  <a:pt x="19267" y="6909"/>
                </a:lnTo>
                <a:lnTo>
                  <a:pt x="19267" y="6918"/>
                </a:lnTo>
                <a:lnTo>
                  <a:pt x="19258" y="6927"/>
                </a:lnTo>
                <a:lnTo>
                  <a:pt x="19249" y="6927"/>
                </a:lnTo>
                <a:lnTo>
                  <a:pt x="19232" y="6918"/>
                </a:lnTo>
                <a:lnTo>
                  <a:pt x="19241" y="6936"/>
                </a:lnTo>
                <a:lnTo>
                  <a:pt x="19249" y="6945"/>
                </a:lnTo>
                <a:lnTo>
                  <a:pt x="19249" y="6954"/>
                </a:lnTo>
                <a:lnTo>
                  <a:pt x="19258" y="6954"/>
                </a:lnTo>
                <a:lnTo>
                  <a:pt x="19267" y="6954"/>
                </a:lnTo>
                <a:lnTo>
                  <a:pt x="19267" y="6945"/>
                </a:lnTo>
                <a:lnTo>
                  <a:pt x="19258" y="6936"/>
                </a:lnTo>
                <a:lnTo>
                  <a:pt x="19267" y="6936"/>
                </a:lnTo>
                <a:lnTo>
                  <a:pt x="19267" y="6927"/>
                </a:lnTo>
                <a:lnTo>
                  <a:pt x="19267" y="6936"/>
                </a:lnTo>
                <a:lnTo>
                  <a:pt x="19276" y="6954"/>
                </a:lnTo>
                <a:lnTo>
                  <a:pt x="19285" y="6962"/>
                </a:lnTo>
                <a:lnTo>
                  <a:pt x="19276" y="6962"/>
                </a:lnTo>
                <a:lnTo>
                  <a:pt x="19285" y="6980"/>
                </a:lnTo>
                <a:lnTo>
                  <a:pt x="19302" y="7007"/>
                </a:lnTo>
                <a:lnTo>
                  <a:pt x="19302" y="7033"/>
                </a:lnTo>
                <a:lnTo>
                  <a:pt x="19311" y="7042"/>
                </a:lnTo>
                <a:lnTo>
                  <a:pt x="19311" y="7051"/>
                </a:lnTo>
                <a:lnTo>
                  <a:pt x="19311" y="7077"/>
                </a:lnTo>
                <a:lnTo>
                  <a:pt x="19302" y="7086"/>
                </a:lnTo>
                <a:lnTo>
                  <a:pt x="19302" y="7104"/>
                </a:lnTo>
                <a:lnTo>
                  <a:pt x="19294" y="7104"/>
                </a:lnTo>
                <a:lnTo>
                  <a:pt x="19294" y="7121"/>
                </a:lnTo>
                <a:lnTo>
                  <a:pt x="19294" y="7130"/>
                </a:lnTo>
                <a:lnTo>
                  <a:pt x="19285" y="7130"/>
                </a:lnTo>
                <a:lnTo>
                  <a:pt x="19285" y="7165"/>
                </a:lnTo>
                <a:lnTo>
                  <a:pt x="19285" y="7174"/>
                </a:lnTo>
                <a:lnTo>
                  <a:pt x="19302" y="7165"/>
                </a:lnTo>
                <a:lnTo>
                  <a:pt x="19302" y="7157"/>
                </a:lnTo>
                <a:lnTo>
                  <a:pt x="19311" y="7148"/>
                </a:lnTo>
                <a:lnTo>
                  <a:pt x="19320" y="7148"/>
                </a:lnTo>
                <a:lnTo>
                  <a:pt x="19320" y="7139"/>
                </a:lnTo>
                <a:lnTo>
                  <a:pt x="19320" y="7130"/>
                </a:lnTo>
                <a:lnTo>
                  <a:pt x="19320" y="7139"/>
                </a:lnTo>
                <a:lnTo>
                  <a:pt x="19320" y="7157"/>
                </a:lnTo>
                <a:lnTo>
                  <a:pt x="19320" y="7165"/>
                </a:lnTo>
                <a:lnTo>
                  <a:pt x="19311" y="7165"/>
                </a:lnTo>
                <a:lnTo>
                  <a:pt x="19311" y="7174"/>
                </a:lnTo>
                <a:lnTo>
                  <a:pt x="19311" y="7183"/>
                </a:lnTo>
                <a:lnTo>
                  <a:pt x="19329" y="7174"/>
                </a:lnTo>
                <a:lnTo>
                  <a:pt x="19329" y="7165"/>
                </a:lnTo>
                <a:lnTo>
                  <a:pt x="19329" y="7157"/>
                </a:lnTo>
                <a:lnTo>
                  <a:pt x="19329" y="7165"/>
                </a:lnTo>
                <a:lnTo>
                  <a:pt x="19329" y="7174"/>
                </a:lnTo>
                <a:lnTo>
                  <a:pt x="19338" y="7183"/>
                </a:lnTo>
                <a:lnTo>
                  <a:pt x="19346" y="7183"/>
                </a:lnTo>
                <a:lnTo>
                  <a:pt x="19355" y="7183"/>
                </a:lnTo>
                <a:lnTo>
                  <a:pt x="19364" y="7174"/>
                </a:lnTo>
                <a:lnTo>
                  <a:pt x="19364" y="7165"/>
                </a:lnTo>
                <a:lnTo>
                  <a:pt x="19364" y="7174"/>
                </a:lnTo>
                <a:lnTo>
                  <a:pt x="19364" y="7183"/>
                </a:lnTo>
                <a:lnTo>
                  <a:pt x="19364" y="7192"/>
                </a:lnTo>
                <a:lnTo>
                  <a:pt x="19373" y="7192"/>
                </a:lnTo>
                <a:lnTo>
                  <a:pt x="19382" y="7183"/>
                </a:lnTo>
                <a:lnTo>
                  <a:pt x="19391" y="7174"/>
                </a:lnTo>
                <a:lnTo>
                  <a:pt x="19391" y="7165"/>
                </a:lnTo>
                <a:lnTo>
                  <a:pt x="19399" y="7157"/>
                </a:lnTo>
                <a:lnTo>
                  <a:pt x="19417" y="7157"/>
                </a:lnTo>
                <a:lnTo>
                  <a:pt x="19417" y="7148"/>
                </a:lnTo>
                <a:lnTo>
                  <a:pt x="19426" y="7148"/>
                </a:lnTo>
                <a:lnTo>
                  <a:pt x="19435" y="7139"/>
                </a:lnTo>
                <a:lnTo>
                  <a:pt x="19435" y="7130"/>
                </a:lnTo>
                <a:lnTo>
                  <a:pt x="19435" y="7121"/>
                </a:lnTo>
                <a:lnTo>
                  <a:pt x="19426" y="7112"/>
                </a:lnTo>
                <a:lnTo>
                  <a:pt x="19435" y="7112"/>
                </a:lnTo>
                <a:lnTo>
                  <a:pt x="19435" y="7121"/>
                </a:lnTo>
                <a:lnTo>
                  <a:pt x="19435" y="7130"/>
                </a:lnTo>
                <a:lnTo>
                  <a:pt x="19444" y="7130"/>
                </a:lnTo>
                <a:lnTo>
                  <a:pt x="19452" y="7130"/>
                </a:lnTo>
                <a:lnTo>
                  <a:pt x="19461" y="7130"/>
                </a:lnTo>
                <a:lnTo>
                  <a:pt x="19470" y="7121"/>
                </a:lnTo>
                <a:lnTo>
                  <a:pt x="19470" y="7112"/>
                </a:lnTo>
                <a:lnTo>
                  <a:pt x="19479" y="7104"/>
                </a:lnTo>
                <a:lnTo>
                  <a:pt x="19479" y="7095"/>
                </a:lnTo>
                <a:lnTo>
                  <a:pt x="19479" y="7086"/>
                </a:lnTo>
                <a:lnTo>
                  <a:pt x="19479" y="7077"/>
                </a:lnTo>
                <a:lnTo>
                  <a:pt x="19479" y="7068"/>
                </a:lnTo>
                <a:lnTo>
                  <a:pt x="19488" y="7077"/>
                </a:lnTo>
                <a:lnTo>
                  <a:pt x="19496" y="7086"/>
                </a:lnTo>
                <a:lnTo>
                  <a:pt x="19505" y="7086"/>
                </a:lnTo>
                <a:lnTo>
                  <a:pt x="19496" y="7095"/>
                </a:lnTo>
                <a:lnTo>
                  <a:pt x="19505" y="7104"/>
                </a:lnTo>
                <a:lnTo>
                  <a:pt x="19505" y="7112"/>
                </a:lnTo>
                <a:lnTo>
                  <a:pt x="19514" y="7121"/>
                </a:lnTo>
                <a:lnTo>
                  <a:pt x="19514" y="7130"/>
                </a:lnTo>
                <a:lnTo>
                  <a:pt x="19523" y="7130"/>
                </a:lnTo>
                <a:lnTo>
                  <a:pt x="19532" y="7130"/>
                </a:lnTo>
                <a:lnTo>
                  <a:pt x="19541" y="7130"/>
                </a:lnTo>
                <a:lnTo>
                  <a:pt x="19532" y="7130"/>
                </a:lnTo>
                <a:lnTo>
                  <a:pt x="19532" y="7139"/>
                </a:lnTo>
                <a:lnTo>
                  <a:pt x="19532" y="7157"/>
                </a:lnTo>
                <a:lnTo>
                  <a:pt x="19532" y="7165"/>
                </a:lnTo>
                <a:lnTo>
                  <a:pt x="19532" y="7174"/>
                </a:lnTo>
                <a:lnTo>
                  <a:pt x="19541" y="7183"/>
                </a:lnTo>
                <a:lnTo>
                  <a:pt x="19541" y="7218"/>
                </a:lnTo>
                <a:lnTo>
                  <a:pt x="19541" y="7227"/>
                </a:lnTo>
                <a:lnTo>
                  <a:pt x="19549" y="7236"/>
                </a:lnTo>
                <a:lnTo>
                  <a:pt x="19549" y="7254"/>
                </a:lnTo>
                <a:lnTo>
                  <a:pt x="19549" y="7263"/>
                </a:lnTo>
                <a:lnTo>
                  <a:pt x="19558" y="7263"/>
                </a:lnTo>
                <a:lnTo>
                  <a:pt x="19558" y="7271"/>
                </a:lnTo>
                <a:lnTo>
                  <a:pt x="19558" y="7289"/>
                </a:lnTo>
                <a:lnTo>
                  <a:pt x="19558" y="7298"/>
                </a:lnTo>
                <a:lnTo>
                  <a:pt x="19567" y="7307"/>
                </a:lnTo>
                <a:lnTo>
                  <a:pt x="19567" y="7324"/>
                </a:lnTo>
                <a:lnTo>
                  <a:pt x="19567" y="7333"/>
                </a:lnTo>
                <a:lnTo>
                  <a:pt x="19567" y="7342"/>
                </a:lnTo>
                <a:lnTo>
                  <a:pt x="19576" y="7351"/>
                </a:lnTo>
                <a:lnTo>
                  <a:pt x="19576" y="7324"/>
                </a:lnTo>
                <a:lnTo>
                  <a:pt x="19576" y="7333"/>
                </a:lnTo>
                <a:lnTo>
                  <a:pt x="19576" y="7342"/>
                </a:lnTo>
                <a:lnTo>
                  <a:pt x="19593" y="7360"/>
                </a:lnTo>
                <a:lnTo>
                  <a:pt x="19593" y="7377"/>
                </a:lnTo>
                <a:lnTo>
                  <a:pt x="19602" y="7386"/>
                </a:lnTo>
                <a:lnTo>
                  <a:pt x="19602" y="7395"/>
                </a:lnTo>
                <a:lnTo>
                  <a:pt x="19611" y="7404"/>
                </a:lnTo>
                <a:lnTo>
                  <a:pt x="19611" y="7413"/>
                </a:lnTo>
                <a:lnTo>
                  <a:pt x="19611" y="7421"/>
                </a:lnTo>
                <a:lnTo>
                  <a:pt x="19611" y="7430"/>
                </a:lnTo>
                <a:lnTo>
                  <a:pt x="19602" y="7439"/>
                </a:lnTo>
                <a:lnTo>
                  <a:pt x="19611" y="7448"/>
                </a:lnTo>
                <a:lnTo>
                  <a:pt x="19602" y="7448"/>
                </a:lnTo>
                <a:lnTo>
                  <a:pt x="19611" y="7457"/>
                </a:lnTo>
                <a:lnTo>
                  <a:pt x="19611" y="7466"/>
                </a:lnTo>
                <a:lnTo>
                  <a:pt x="19611" y="7474"/>
                </a:lnTo>
                <a:lnTo>
                  <a:pt x="19611" y="7483"/>
                </a:lnTo>
                <a:lnTo>
                  <a:pt x="19602" y="7483"/>
                </a:lnTo>
                <a:lnTo>
                  <a:pt x="19611" y="7492"/>
                </a:lnTo>
                <a:lnTo>
                  <a:pt x="19620" y="7483"/>
                </a:lnTo>
                <a:lnTo>
                  <a:pt x="19620" y="7492"/>
                </a:lnTo>
                <a:lnTo>
                  <a:pt x="19629" y="7492"/>
                </a:lnTo>
                <a:lnTo>
                  <a:pt x="19620" y="7492"/>
                </a:lnTo>
                <a:lnTo>
                  <a:pt x="19611" y="7501"/>
                </a:lnTo>
                <a:lnTo>
                  <a:pt x="19620" y="7510"/>
                </a:lnTo>
                <a:lnTo>
                  <a:pt x="19611" y="7510"/>
                </a:lnTo>
                <a:lnTo>
                  <a:pt x="19611" y="7518"/>
                </a:lnTo>
                <a:lnTo>
                  <a:pt x="19611" y="7527"/>
                </a:lnTo>
                <a:lnTo>
                  <a:pt x="19611" y="7536"/>
                </a:lnTo>
                <a:lnTo>
                  <a:pt x="19611" y="7545"/>
                </a:lnTo>
                <a:lnTo>
                  <a:pt x="19602" y="7554"/>
                </a:lnTo>
                <a:lnTo>
                  <a:pt x="19602" y="7563"/>
                </a:lnTo>
                <a:lnTo>
                  <a:pt x="19593" y="7563"/>
                </a:lnTo>
                <a:lnTo>
                  <a:pt x="19593" y="7571"/>
                </a:lnTo>
                <a:lnTo>
                  <a:pt x="19602" y="7589"/>
                </a:lnTo>
                <a:lnTo>
                  <a:pt x="19593" y="7607"/>
                </a:lnTo>
                <a:lnTo>
                  <a:pt x="19602" y="7607"/>
                </a:lnTo>
                <a:lnTo>
                  <a:pt x="19602" y="7616"/>
                </a:lnTo>
                <a:lnTo>
                  <a:pt x="19611" y="7607"/>
                </a:lnTo>
                <a:lnTo>
                  <a:pt x="19602" y="7633"/>
                </a:lnTo>
                <a:lnTo>
                  <a:pt x="19593" y="7651"/>
                </a:lnTo>
                <a:lnTo>
                  <a:pt x="19593" y="7660"/>
                </a:lnTo>
                <a:lnTo>
                  <a:pt x="19585" y="7668"/>
                </a:lnTo>
                <a:lnTo>
                  <a:pt x="19585" y="7695"/>
                </a:lnTo>
                <a:lnTo>
                  <a:pt x="19576" y="7713"/>
                </a:lnTo>
                <a:lnTo>
                  <a:pt x="19576" y="7721"/>
                </a:lnTo>
                <a:lnTo>
                  <a:pt x="19576" y="7730"/>
                </a:lnTo>
                <a:lnTo>
                  <a:pt x="19585" y="7748"/>
                </a:lnTo>
                <a:lnTo>
                  <a:pt x="19593" y="7757"/>
                </a:lnTo>
                <a:lnTo>
                  <a:pt x="19593" y="7748"/>
                </a:lnTo>
                <a:lnTo>
                  <a:pt x="19593" y="7739"/>
                </a:lnTo>
                <a:lnTo>
                  <a:pt x="19602" y="7739"/>
                </a:lnTo>
                <a:lnTo>
                  <a:pt x="19611" y="7739"/>
                </a:lnTo>
                <a:lnTo>
                  <a:pt x="19611" y="7748"/>
                </a:lnTo>
                <a:lnTo>
                  <a:pt x="19620" y="7766"/>
                </a:lnTo>
                <a:lnTo>
                  <a:pt x="19629" y="7766"/>
                </a:lnTo>
                <a:lnTo>
                  <a:pt x="19638" y="7774"/>
                </a:lnTo>
                <a:lnTo>
                  <a:pt x="19638" y="7783"/>
                </a:lnTo>
                <a:lnTo>
                  <a:pt x="19646" y="7783"/>
                </a:lnTo>
                <a:lnTo>
                  <a:pt x="19655" y="7792"/>
                </a:lnTo>
                <a:lnTo>
                  <a:pt x="19655" y="7801"/>
                </a:lnTo>
                <a:lnTo>
                  <a:pt x="19664" y="7810"/>
                </a:lnTo>
                <a:lnTo>
                  <a:pt x="19664" y="7819"/>
                </a:lnTo>
                <a:lnTo>
                  <a:pt x="19673" y="7819"/>
                </a:lnTo>
                <a:lnTo>
                  <a:pt x="19682" y="7810"/>
                </a:lnTo>
                <a:lnTo>
                  <a:pt x="19673" y="7827"/>
                </a:lnTo>
                <a:lnTo>
                  <a:pt x="19682" y="7827"/>
                </a:lnTo>
                <a:lnTo>
                  <a:pt x="19691" y="7827"/>
                </a:lnTo>
                <a:lnTo>
                  <a:pt x="19682" y="7845"/>
                </a:lnTo>
                <a:lnTo>
                  <a:pt x="19699" y="7854"/>
                </a:lnTo>
                <a:lnTo>
                  <a:pt x="19717" y="7880"/>
                </a:lnTo>
                <a:lnTo>
                  <a:pt x="19717" y="7889"/>
                </a:lnTo>
                <a:lnTo>
                  <a:pt x="19726" y="7898"/>
                </a:lnTo>
                <a:lnTo>
                  <a:pt x="19735" y="7916"/>
                </a:lnTo>
                <a:lnTo>
                  <a:pt x="19735" y="7924"/>
                </a:lnTo>
                <a:lnTo>
                  <a:pt x="19735" y="7942"/>
                </a:lnTo>
                <a:lnTo>
                  <a:pt x="19743" y="7986"/>
                </a:lnTo>
                <a:lnTo>
                  <a:pt x="19752" y="8013"/>
                </a:lnTo>
                <a:lnTo>
                  <a:pt x="19752" y="8030"/>
                </a:lnTo>
                <a:lnTo>
                  <a:pt x="19752" y="8039"/>
                </a:lnTo>
                <a:lnTo>
                  <a:pt x="19761" y="8048"/>
                </a:lnTo>
                <a:lnTo>
                  <a:pt x="19770" y="8057"/>
                </a:lnTo>
                <a:lnTo>
                  <a:pt x="19761" y="8057"/>
                </a:lnTo>
                <a:lnTo>
                  <a:pt x="19761" y="8066"/>
                </a:lnTo>
                <a:lnTo>
                  <a:pt x="19770" y="8074"/>
                </a:lnTo>
                <a:lnTo>
                  <a:pt x="19779" y="8083"/>
                </a:lnTo>
                <a:lnTo>
                  <a:pt x="19788" y="8101"/>
                </a:lnTo>
                <a:lnTo>
                  <a:pt x="19805" y="8110"/>
                </a:lnTo>
                <a:lnTo>
                  <a:pt x="19805" y="8119"/>
                </a:lnTo>
                <a:lnTo>
                  <a:pt x="19805" y="8127"/>
                </a:lnTo>
                <a:lnTo>
                  <a:pt x="19805" y="8136"/>
                </a:lnTo>
                <a:lnTo>
                  <a:pt x="19805" y="8145"/>
                </a:lnTo>
                <a:lnTo>
                  <a:pt x="19814" y="8145"/>
                </a:lnTo>
                <a:lnTo>
                  <a:pt x="19823" y="8154"/>
                </a:lnTo>
                <a:lnTo>
                  <a:pt x="19841" y="8163"/>
                </a:lnTo>
                <a:lnTo>
                  <a:pt x="19849" y="8172"/>
                </a:lnTo>
                <a:lnTo>
                  <a:pt x="19867" y="8189"/>
                </a:lnTo>
                <a:lnTo>
                  <a:pt x="19893" y="8198"/>
                </a:lnTo>
                <a:lnTo>
                  <a:pt x="19911" y="8216"/>
                </a:lnTo>
                <a:lnTo>
                  <a:pt x="19920" y="8225"/>
                </a:lnTo>
                <a:lnTo>
                  <a:pt x="19955" y="8242"/>
                </a:lnTo>
                <a:lnTo>
                  <a:pt x="19964" y="8251"/>
                </a:lnTo>
                <a:lnTo>
                  <a:pt x="19973" y="8251"/>
                </a:lnTo>
                <a:lnTo>
                  <a:pt x="19982" y="8242"/>
                </a:lnTo>
                <a:lnTo>
                  <a:pt x="19990" y="8242"/>
                </a:lnTo>
                <a:lnTo>
                  <a:pt x="19999" y="8242"/>
                </a:lnTo>
                <a:lnTo>
                  <a:pt x="19999" y="8233"/>
                </a:lnTo>
                <a:lnTo>
                  <a:pt x="20008" y="8242"/>
                </a:lnTo>
                <a:lnTo>
                  <a:pt x="20008" y="8251"/>
                </a:lnTo>
                <a:lnTo>
                  <a:pt x="20017" y="8251"/>
                </a:lnTo>
                <a:lnTo>
                  <a:pt x="20026" y="8251"/>
                </a:lnTo>
                <a:lnTo>
                  <a:pt x="20026" y="8242"/>
                </a:lnTo>
                <a:lnTo>
                  <a:pt x="20017" y="8225"/>
                </a:lnTo>
                <a:lnTo>
                  <a:pt x="19999" y="8189"/>
                </a:lnTo>
                <a:lnTo>
                  <a:pt x="19990" y="8172"/>
                </a:lnTo>
                <a:lnTo>
                  <a:pt x="19990" y="8163"/>
                </a:lnTo>
                <a:lnTo>
                  <a:pt x="19964" y="8145"/>
                </a:lnTo>
                <a:lnTo>
                  <a:pt x="19964" y="8136"/>
                </a:lnTo>
                <a:lnTo>
                  <a:pt x="19964" y="8110"/>
                </a:lnTo>
                <a:lnTo>
                  <a:pt x="19964" y="8101"/>
                </a:lnTo>
                <a:lnTo>
                  <a:pt x="19964" y="8092"/>
                </a:lnTo>
                <a:lnTo>
                  <a:pt x="19955" y="8083"/>
                </a:lnTo>
                <a:lnTo>
                  <a:pt x="19955" y="8074"/>
                </a:lnTo>
                <a:lnTo>
                  <a:pt x="19955" y="8057"/>
                </a:lnTo>
                <a:lnTo>
                  <a:pt x="19964" y="8030"/>
                </a:lnTo>
                <a:lnTo>
                  <a:pt x="19964" y="8013"/>
                </a:lnTo>
                <a:lnTo>
                  <a:pt x="19955" y="7995"/>
                </a:lnTo>
                <a:lnTo>
                  <a:pt x="19946" y="7969"/>
                </a:lnTo>
                <a:lnTo>
                  <a:pt x="19938" y="7960"/>
                </a:lnTo>
                <a:lnTo>
                  <a:pt x="19929" y="7951"/>
                </a:lnTo>
                <a:lnTo>
                  <a:pt x="19920" y="7942"/>
                </a:lnTo>
                <a:lnTo>
                  <a:pt x="19911" y="7942"/>
                </a:lnTo>
                <a:lnTo>
                  <a:pt x="19893" y="7924"/>
                </a:lnTo>
                <a:lnTo>
                  <a:pt x="19876" y="7898"/>
                </a:lnTo>
                <a:lnTo>
                  <a:pt x="19858" y="7898"/>
                </a:lnTo>
                <a:lnTo>
                  <a:pt x="19841" y="7880"/>
                </a:lnTo>
                <a:lnTo>
                  <a:pt x="19823" y="7854"/>
                </a:lnTo>
                <a:lnTo>
                  <a:pt x="19814" y="7845"/>
                </a:lnTo>
                <a:lnTo>
                  <a:pt x="19805" y="7845"/>
                </a:lnTo>
                <a:lnTo>
                  <a:pt x="19796" y="7845"/>
                </a:lnTo>
                <a:lnTo>
                  <a:pt x="19779" y="7845"/>
                </a:lnTo>
                <a:lnTo>
                  <a:pt x="19770" y="7836"/>
                </a:lnTo>
                <a:lnTo>
                  <a:pt x="19761" y="7836"/>
                </a:lnTo>
                <a:lnTo>
                  <a:pt x="19752" y="7827"/>
                </a:lnTo>
                <a:lnTo>
                  <a:pt x="19743" y="7827"/>
                </a:lnTo>
                <a:lnTo>
                  <a:pt x="19735" y="7827"/>
                </a:lnTo>
                <a:lnTo>
                  <a:pt x="19735" y="7819"/>
                </a:lnTo>
                <a:lnTo>
                  <a:pt x="19726" y="7801"/>
                </a:lnTo>
                <a:lnTo>
                  <a:pt x="19717" y="7792"/>
                </a:lnTo>
                <a:lnTo>
                  <a:pt x="19717" y="7783"/>
                </a:lnTo>
                <a:lnTo>
                  <a:pt x="19726" y="7783"/>
                </a:lnTo>
                <a:lnTo>
                  <a:pt x="19735" y="7783"/>
                </a:lnTo>
                <a:lnTo>
                  <a:pt x="19735" y="7792"/>
                </a:lnTo>
                <a:lnTo>
                  <a:pt x="19726" y="7792"/>
                </a:lnTo>
                <a:lnTo>
                  <a:pt x="19726" y="7801"/>
                </a:lnTo>
                <a:lnTo>
                  <a:pt x="19735" y="7801"/>
                </a:lnTo>
                <a:lnTo>
                  <a:pt x="19743" y="7819"/>
                </a:lnTo>
                <a:lnTo>
                  <a:pt x="19743" y="7810"/>
                </a:lnTo>
                <a:lnTo>
                  <a:pt x="19726" y="7748"/>
                </a:lnTo>
                <a:lnTo>
                  <a:pt x="19726" y="7730"/>
                </a:lnTo>
                <a:lnTo>
                  <a:pt x="19717" y="7730"/>
                </a:lnTo>
                <a:lnTo>
                  <a:pt x="19708" y="7730"/>
                </a:lnTo>
                <a:lnTo>
                  <a:pt x="19708" y="7721"/>
                </a:lnTo>
                <a:lnTo>
                  <a:pt x="19708" y="7713"/>
                </a:lnTo>
                <a:lnTo>
                  <a:pt x="19699" y="7686"/>
                </a:lnTo>
                <a:lnTo>
                  <a:pt x="19699" y="7677"/>
                </a:lnTo>
                <a:lnTo>
                  <a:pt x="19699" y="7668"/>
                </a:lnTo>
                <a:lnTo>
                  <a:pt x="19691" y="7668"/>
                </a:lnTo>
                <a:lnTo>
                  <a:pt x="19664" y="7677"/>
                </a:lnTo>
                <a:lnTo>
                  <a:pt x="19655" y="7677"/>
                </a:lnTo>
                <a:lnTo>
                  <a:pt x="19655" y="7668"/>
                </a:lnTo>
                <a:lnTo>
                  <a:pt x="19655" y="7660"/>
                </a:lnTo>
                <a:lnTo>
                  <a:pt x="19646" y="7642"/>
                </a:lnTo>
                <a:lnTo>
                  <a:pt x="19646" y="7624"/>
                </a:lnTo>
                <a:lnTo>
                  <a:pt x="19646" y="7607"/>
                </a:lnTo>
                <a:lnTo>
                  <a:pt x="19646" y="7598"/>
                </a:lnTo>
                <a:lnTo>
                  <a:pt x="19655" y="7589"/>
                </a:lnTo>
                <a:lnTo>
                  <a:pt x="19655" y="7580"/>
                </a:lnTo>
                <a:lnTo>
                  <a:pt x="19673" y="7554"/>
                </a:lnTo>
                <a:lnTo>
                  <a:pt x="19673" y="7536"/>
                </a:lnTo>
                <a:lnTo>
                  <a:pt x="19673" y="7527"/>
                </a:lnTo>
                <a:lnTo>
                  <a:pt x="19682" y="7510"/>
                </a:lnTo>
                <a:lnTo>
                  <a:pt x="19691" y="7492"/>
                </a:lnTo>
                <a:lnTo>
                  <a:pt x="19699" y="7474"/>
                </a:lnTo>
                <a:lnTo>
                  <a:pt x="19699" y="7466"/>
                </a:lnTo>
                <a:lnTo>
                  <a:pt x="19708" y="7457"/>
                </a:lnTo>
                <a:lnTo>
                  <a:pt x="19708" y="7448"/>
                </a:lnTo>
                <a:lnTo>
                  <a:pt x="19708" y="7421"/>
                </a:lnTo>
                <a:lnTo>
                  <a:pt x="19708" y="7413"/>
                </a:lnTo>
                <a:lnTo>
                  <a:pt x="19717" y="7395"/>
                </a:lnTo>
                <a:lnTo>
                  <a:pt x="19708" y="7386"/>
                </a:lnTo>
                <a:lnTo>
                  <a:pt x="19708" y="7377"/>
                </a:lnTo>
                <a:lnTo>
                  <a:pt x="19708" y="7368"/>
                </a:lnTo>
                <a:lnTo>
                  <a:pt x="19717" y="7360"/>
                </a:lnTo>
                <a:lnTo>
                  <a:pt x="19726" y="7360"/>
                </a:lnTo>
                <a:lnTo>
                  <a:pt x="19743" y="7360"/>
                </a:lnTo>
                <a:lnTo>
                  <a:pt x="19752" y="7351"/>
                </a:lnTo>
                <a:lnTo>
                  <a:pt x="19752" y="7360"/>
                </a:lnTo>
                <a:lnTo>
                  <a:pt x="19779" y="7360"/>
                </a:lnTo>
                <a:lnTo>
                  <a:pt x="19779" y="7368"/>
                </a:lnTo>
                <a:lnTo>
                  <a:pt x="19779" y="7377"/>
                </a:lnTo>
                <a:lnTo>
                  <a:pt x="19779" y="7386"/>
                </a:lnTo>
                <a:lnTo>
                  <a:pt x="19770" y="7395"/>
                </a:lnTo>
                <a:lnTo>
                  <a:pt x="19770" y="7413"/>
                </a:lnTo>
                <a:lnTo>
                  <a:pt x="19770" y="7421"/>
                </a:lnTo>
                <a:lnTo>
                  <a:pt x="19779" y="7421"/>
                </a:lnTo>
                <a:lnTo>
                  <a:pt x="19788" y="7421"/>
                </a:lnTo>
                <a:lnTo>
                  <a:pt x="19814" y="7421"/>
                </a:lnTo>
                <a:lnTo>
                  <a:pt x="19832" y="7421"/>
                </a:lnTo>
                <a:lnTo>
                  <a:pt x="19841" y="7421"/>
                </a:lnTo>
                <a:lnTo>
                  <a:pt x="19849" y="7430"/>
                </a:lnTo>
                <a:lnTo>
                  <a:pt x="19858" y="7430"/>
                </a:lnTo>
                <a:lnTo>
                  <a:pt x="19867" y="7439"/>
                </a:lnTo>
                <a:lnTo>
                  <a:pt x="19876" y="7448"/>
                </a:lnTo>
                <a:lnTo>
                  <a:pt x="19876" y="7439"/>
                </a:lnTo>
                <a:lnTo>
                  <a:pt x="19876" y="7448"/>
                </a:lnTo>
                <a:lnTo>
                  <a:pt x="19885" y="7457"/>
                </a:lnTo>
                <a:lnTo>
                  <a:pt x="19893" y="7466"/>
                </a:lnTo>
                <a:lnTo>
                  <a:pt x="19893" y="7457"/>
                </a:lnTo>
                <a:lnTo>
                  <a:pt x="19902" y="7457"/>
                </a:lnTo>
                <a:lnTo>
                  <a:pt x="19911" y="7466"/>
                </a:lnTo>
                <a:lnTo>
                  <a:pt x="19911" y="7474"/>
                </a:lnTo>
                <a:lnTo>
                  <a:pt x="19920" y="7483"/>
                </a:lnTo>
                <a:lnTo>
                  <a:pt x="19920" y="7492"/>
                </a:lnTo>
                <a:lnTo>
                  <a:pt x="19929" y="7483"/>
                </a:lnTo>
                <a:lnTo>
                  <a:pt x="19929" y="7492"/>
                </a:lnTo>
                <a:lnTo>
                  <a:pt x="19929" y="7501"/>
                </a:lnTo>
                <a:lnTo>
                  <a:pt x="19938" y="7510"/>
                </a:lnTo>
                <a:lnTo>
                  <a:pt x="19938" y="7518"/>
                </a:lnTo>
                <a:lnTo>
                  <a:pt x="19938" y="7527"/>
                </a:lnTo>
                <a:lnTo>
                  <a:pt x="19938" y="7536"/>
                </a:lnTo>
                <a:lnTo>
                  <a:pt x="19938" y="7554"/>
                </a:lnTo>
                <a:lnTo>
                  <a:pt x="19946" y="7554"/>
                </a:lnTo>
                <a:lnTo>
                  <a:pt x="19955" y="7554"/>
                </a:lnTo>
                <a:lnTo>
                  <a:pt x="19955" y="7545"/>
                </a:lnTo>
                <a:lnTo>
                  <a:pt x="19964" y="7536"/>
                </a:lnTo>
                <a:lnTo>
                  <a:pt x="19973" y="7536"/>
                </a:lnTo>
                <a:lnTo>
                  <a:pt x="19982" y="7554"/>
                </a:lnTo>
                <a:lnTo>
                  <a:pt x="19982" y="7563"/>
                </a:lnTo>
                <a:lnTo>
                  <a:pt x="19973" y="7563"/>
                </a:lnTo>
                <a:lnTo>
                  <a:pt x="19964" y="7571"/>
                </a:lnTo>
                <a:lnTo>
                  <a:pt x="19973" y="7580"/>
                </a:lnTo>
                <a:lnTo>
                  <a:pt x="19990" y="7571"/>
                </a:lnTo>
                <a:lnTo>
                  <a:pt x="19999" y="7571"/>
                </a:lnTo>
                <a:lnTo>
                  <a:pt x="20017" y="7580"/>
                </a:lnTo>
                <a:lnTo>
                  <a:pt x="20035" y="7589"/>
                </a:lnTo>
                <a:lnTo>
                  <a:pt x="20043" y="7589"/>
                </a:lnTo>
                <a:lnTo>
                  <a:pt x="20043" y="7598"/>
                </a:lnTo>
                <a:lnTo>
                  <a:pt x="20043" y="7607"/>
                </a:lnTo>
                <a:lnTo>
                  <a:pt x="20052" y="7607"/>
                </a:lnTo>
                <a:lnTo>
                  <a:pt x="20061" y="7607"/>
                </a:lnTo>
                <a:lnTo>
                  <a:pt x="20070" y="7607"/>
                </a:lnTo>
                <a:lnTo>
                  <a:pt x="20079" y="7616"/>
                </a:lnTo>
                <a:lnTo>
                  <a:pt x="20079" y="7624"/>
                </a:lnTo>
                <a:lnTo>
                  <a:pt x="20070" y="7633"/>
                </a:lnTo>
                <a:lnTo>
                  <a:pt x="20061" y="7651"/>
                </a:lnTo>
                <a:lnTo>
                  <a:pt x="20061" y="7677"/>
                </a:lnTo>
                <a:lnTo>
                  <a:pt x="20061" y="7704"/>
                </a:lnTo>
                <a:lnTo>
                  <a:pt x="20070" y="7713"/>
                </a:lnTo>
                <a:lnTo>
                  <a:pt x="20061" y="7721"/>
                </a:lnTo>
                <a:lnTo>
                  <a:pt x="20070" y="7721"/>
                </a:lnTo>
                <a:lnTo>
                  <a:pt x="20088" y="7721"/>
                </a:lnTo>
                <a:lnTo>
                  <a:pt x="20088" y="7713"/>
                </a:lnTo>
                <a:lnTo>
                  <a:pt x="20096" y="7704"/>
                </a:lnTo>
                <a:lnTo>
                  <a:pt x="20105" y="7695"/>
                </a:lnTo>
                <a:lnTo>
                  <a:pt x="20114" y="7686"/>
                </a:lnTo>
                <a:lnTo>
                  <a:pt x="20158" y="7660"/>
                </a:lnTo>
                <a:lnTo>
                  <a:pt x="20167" y="7660"/>
                </a:lnTo>
                <a:lnTo>
                  <a:pt x="20167" y="7651"/>
                </a:lnTo>
                <a:lnTo>
                  <a:pt x="20158" y="7651"/>
                </a:lnTo>
                <a:lnTo>
                  <a:pt x="20158" y="7642"/>
                </a:lnTo>
                <a:lnTo>
                  <a:pt x="20140" y="7616"/>
                </a:lnTo>
                <a:lnTo>
                  <a:pt x="20140" y="7624"/>
                </a:lnTo>
                <a:lnTo>
                  <a:pt x="20167" y="7642"/>
                </a:lnTo>
                <a:lnTo>
                  <a:pt x="20176" y="7651"/>
                </a:lnTo>
                <a:lnTo>
                  <a:pt x="20185" y="7651"/>
                </a:lnTo>
                <a:lnTo>
                  <a:pt x="20193" y="7642"/>
                </a:lnTo>
                <a:lnTo>
                  <a:pt x="20185" y="7633"/>
                </a:lnTo>
                <a:lnTo>
                  <a:pt x="20158" y="7607"/>
                </a:lnTo>
                <a:lnTo>
                  <a:pt x="20158" y="7598"/>
                </a:lnTo>
                <a:lnTo>
                  <a:pt x="20185" y="7624"/>
                </a:lnTo>
                <a:lnTo>
                  <a:pt x="20193" y="7624"/>
                </a:lnTo>
                <a:lnTo>
                  <a:pt x="20193" y="7616"/>
                </a:lnTo>
                <a:lnTo>
                  <a:pt x="20202" y="7616"/>
                </a:lnTo>
                <a:lnTo>
                  <a:pt x="20202" y="7607"/>
                </a:lnTo>
                <a:lnTo>
                  <a:pt x="20193" y="7598"/>
                </a:lnTo>
                <a:lnTo>
                  <a:pt x="20185" y="7598"/>
                </a:lnTo>
                <a:lnTo>
                  <a:pt x="20193" y="7598"/>
                </a:lnTo>
                <a:lnTo>
                  <a:pt x="20202" y="7598"/>
                </a:lnTo>
                <a:lnTo>
                  <a:pt x="20202" y="7589"/>
                </a:lnTo>
                <a:lnTo>
                  <a:pt x="20202" y="7580"/>
                </a:lnTo>
                <a:lnTo>
                  <a:pt x="20193" y="7580"/>
                </a:lnTo>
                <a:lnTo>
                  <a:pt x="20202" y="7580"/>
                </a:lnTo>
                <a:lnTo>
                  <a:pt x="20211" y="7589"/>
                </a:lnTo>
                <a:lnTo>
                  <a:pt x="20220" y="7589"/>
                </a:lnTo>
                <a:lnTo>
                  <a:pt x="20220" y="7571"/>
                </a:lnTo>
                <a:lnTo>
                  <a:pt x="20229" y="7580"/>
                </a:lnTo>
                <a:lnTo>
                  <a:pt x="20238" y="7580"/>
                </a:lnTo>
                <a:lnTo>
                  <a:pt x="20238" y="7589"/>
                </a:lnTo>
                <a:lnTo>
                  <a:pt x="20246" y="7580"/>
                </a:lnTo>
                <a:lnTo>
                  <a:pt x="20255" y="7580"/>
                </a:lnTo>
                <a:lnTo>
                  <a:pt x="20264" y="7580"/>
                </a:lnTo>
                <a:lnTo>
                  <a:pt x="20282" y="7563"/>
                </a:lnTo>
                <a:lnTo>
                  <a:pt x="20299" y="7563"/>
                </a:lnTo>
                <a:lnTo>
                  <a:pt x="20299" y="7554"/>
                </a:lnTo>
                <a:lnTo>
                  <a:pt x="20308" y="7554"/>
                </a:lnTo>
                <a:lnTo>
                  <a:pt x="20317" y="7545"/>
                </a:lnTo>
                <a:lnTo>
                  <a:pt x="20326" y="7545"/>
                </a:lnTo>
                <a:lnTo>
                  <a:pt x="20335" y="7536"/>
                </a:lnTo>
                <a:lnTo>
                  <a:pt x="20343" y="7527"/>
                </a:lnTo>
                <a:lnTo>
                  <a:pt x="20352" y="7518"/>
                </a:lnTo>
                <a:lnTo>
                  <a:pt x="20370" y="7518"/>
                </a:lnTo>
                <a:lnTo>
                  <a:pt x="20370" y="7510"/>
                </a:lnTo>
                <a:lnTo>
                  <a:pt x="20370" y="7501"/>
                </a:lnTo>
                <a:lnTo>
                  <a:pt x="20379" y="7501"/>
                </a:lnTo>
                <a:lnTo>
                  <a:pt x="20379" y="7492"/>
                </a:lnTo>
                <a:lnTo>
                  <a:pt x="20387" y="7492"/>
                </a:lnTo>
                <a:lnTo>
                  <a:pt x="20387" y="7483"/>
                </a:lnTo>
                <a:lnTo>
                  <a:pt x="20379" y="7483"/>
                </a:lnTo>
                <a:lnTo>
                  <a:pt x="20379" y="7474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39"/>
                </a:lnTo>
                <a:lnTo>
                  <a:pt x="20387" y="7421"/>
                </a:lnTo>
                <a:lnTo>
                  <a:pt x="20396" y="7413"/>
                </a:lnTo>
                <a:lnTo>
                  <a:pt x="20396" y="7421"/>
                </a:lnTo>
                <a:lnTo>
                  <a:pt x="20405" y="7430"/>
                </a:lnTo>
                <a:lnTo>
                  <a:pt x="20396" y="7421"/>
                </a:lnTo>
                <a:lnTo>
                  <a:pt x="20396" y="7404"/>
                </a:lnTo>
                <a:lnTo>
                  <a:pt x="20396" y="7395"/>
                </a:lnTo>
                <a:lnTo>
                  <a:pt x="20396" y="7377"/>
                </a:lnTo>
                <a:lnTo>
                  <a:pt x="20387" y="7377"/>
                </a:lnTo>
                <a:lnTo>
                  <a:pt x="20387" y="7360"/>
                </a:lnTo>
                <a:lnTo>
                  <a:pt x="20387" y="7351"/>
                </a:lnTo>
                <a:lnTo>
                  <a:pt x="20387" y="7333"/>
                </a:lnTo>
                <a:lnTo>
                  <a:pt x="20387" y="7342"/>
                </a:lnTo>
                <a:lnTo>
                  <a:pt x="20387" y="7333"/>
                </a:lnTo>
                <a:lnTo>
                  <a:pt x="20387" y="7315"/>
                </a:lnTo>
                <a:lnTo>
                  <a:pt x="20387" y="7307"/>
                </a:lnTo>
                <a:lnTo>
                  <a:pt x="20387" y="7298"/>
                </a:lnTo>
                <a:lnTo>
                  <a:pt x="20379" y="7289"/>
                </a:lnTo>
                <a:lnTo>
                  <a:pt x="20379" y="7280"/>
                </a:lnTo>
                <a:lnTo>
                  <a:pt x="20379" y="7271"/>
                </a:lnTo>
                <a:lnTo>
                  <a:pt x="20370" y="7263"/>
                </a:lnTo>
                <a:lnTo>
                  <a:pt x="20361" y="7245"/>
                </a:lnTo>
                <a:lnTo>
                  <a:pt x="20361" y="7236"/>
                </a:lnTo>
                <a:lnTo>
                  <a:pt x="20352" y="7218"/>
                </a:lnTo>
                <a:lnTo>
                  <a:pt x="20343" y="7210"/>
                </a:lnTo>
                <a:lnTo>
                  <a:pt x="20335" y="7201"/>
                </a:lnTo>
                <a:lnTo>
                  <a:pt x="20326" y="7192"/>
                </a:lnTo>
                <a:lnTo>
                  <a:pt x="20326" y="7183"/>
                </a:lnTo>
                <a:lnTo>
                  <a:pt x="20317" y="7174"/>
                </a:lnTo>
                <a:lnTo>
                  <a:pt x="20317" y="7165"/>
                </a:lnTo>
                <a:lnTo>
                  <a:pt x="20308" y="7165"/>
                </a:lnTo>
                <a:lnTo>
                  <a:pt x="20308" y="7157"/>
                </a:lnTo>
                <a:lnTo>
                  <a:pt x="20299" y="7157"/>
                </a:lnTo>
                <a:lnTo>
                  <a:pt x="20299" y="7148"/>
                </a:lnTo>
                <a:lnTo>
                  <a:pt x="20290" y="7148"/>
                </a:lnTo>
                <a:lnTo>
                  <a:pt x="20282" y="7148"/>
                </a:lnTo>
                <a:lnTo>
                  <a:pt x="20282" y="7139"/>
                </a:lnTo>
                <a:lnTo>
                  <a:pt x="20273" y="7139"/>
                </a:lnTo>
                <a:lnTo>
                  <a:pt x="20264" y="7130"/>
                </a:lnTo>
                <a:lnTo>
                  <a:pt x="20264" y="7121"/>
                </a:lnTo>
                <a:lnTo>
                  <a:pt x="20246" y="7112"/>
                </a:lnTo>
                <a:lnTo>
                  <a:pt x="20238" y="7104"/>
                </a:lnTo>
                <a:lnTo>
                  <a:pt x="20229" y="7095"/>
                </a:lnTo>
                <a:lnTo>
                  <a:pt x="20220" y="7077"/>
                </a:lnTo>
                <a:lnTo>
                  <a:pt x="20202" y="7068"/>
                </a:lnTo>
                <a:lnTo>
                  <a:pt x="20185" y="7051"/>
                </a:lnTo>
                <a:lnTo>
                  <a:pt x="20176" y="7042"/>
                </a:lnTo>
                <a:lnTo>
                  <a:pt x="20185" y="7042"/>
                </a:lnTo>
                <a:lnTo>
                  <a:pt x="20185" y="7033"/>
                </a:lnTo>
                <a:lnTo>
                  <a:pt x="20185" y="7024"/>
                </a:lnTo>
                <a:lnTo>
                  <a:pt x="20176" y="7015"/>
                </a:lnTo>
                <a:lnTo>
                  <a:pt x="20167" y="7007"/>
                </a:lnTo>
                <a:lnTo>
                  <a:pt x="20158" y="7007"/>
                </a:lnTo>
                <a:lnTo>
                  <a:pt x="20149" y="6998"/>
                </a:lnTo>
                <a:lnTo>
                  <a:pt x="20140" y="6980"/>
                </a:lnTo>
                <a:lnTo>
                  <a:pt x="20132" y="6971"/>
                </a:lnTo>
                <a:lnTo>
                  <a:pt x="20132" y="6962"/>
                </a:lnTo>
                <a:lnTo>
                  <a:pt x="20123" y="6945"/>
                </a:lnTo>
                <a:lnTo>
                  <a:pt x="20132" y="6936"/>
                </a:lnTo>
                <a:lnTo>
                  <a:pt x="20132" y="6927"/>
                </a:lnTo>
                <a:lnTo>
                  <a:pt x="20132" y="6918"/>
                </a:lnTo>
                <a:lnTo>
                  <a:pt x="20132" y="6909"/>
                </a:lnTo>
                <a:lnTo>
                  <a:pt x="20132" y="6901"/>
                </a:lnTo>
                <a:lnTo>
                  <a:pt x="20149" y="6874"/>
                </a:lnTo>
                <a:lnTo>
                  <a:pt x="20158" y="6874"/>
                </a:lnTo>
                <a:lnTo>
                  <a:pt x="20176" y="6857"/>
                </a:lnTo>
                <a:lnTo>
                  <a:pt x="20185" y="6848"/>
                </a:lnTo>
                <a:lnTo>
                  <a:pt x="20193" y="6839"/>
                </a:lnTo>
                <a:lnTo>
                  <a:pt x="20193" y="6830"/>
                </a:lnTo>
                <a:lnTo>
                  <a:pt x="20202" y="6812"/>
                </a:lnTo>
                <a:lnTo>
                  <a:pt x="20202" y="6795"/>
                </a:lnTo>
                <a:lnTo>
                  <a:pt x="20211" y="6795"/>
                </a:lnTo>
                <a:lnTo>
                  <a:pt x="20220" y="6795"/>
                </a:lnTo>
                <a:lnTo>
                  <a:pt x="20229" y="6795"/>
                </a:lnTo>
                <a:lnTo>
                  <a:pt x="20238" y="6795"/>
                </a:lnTo>
                <a:lnTo>
                  <a:pt x="20246" y="6786"/>
                </a:lnTo>
                <a:lnTo>
                  <a:pt x="20246" y="6777"/>
                </a:lnTo>
                <a:lnTo>
                  <a:pt x="20255" y="6768"/>
                </a:lnTo>
                <a:lnTo>
                  <a:pt x="20264" y="6768"/>
                </a:lnTo>
                <a:lnTo>
                  <a:pt x="20273" y="6768"/>
                </a:lnTo>
                <a:lnTo>
                  <a:pt x="20273" y="6759"/>
                </a:lnTo>
                <a:lnTo>
                  <a:pt x="20282" y="6759"/>
                </a:lnTo>
                <a:lnTo>
                  <a:pt x="20290" y="6759"/>
                </a:lnTo>
                <a:lnTo>
                  <a:pt x="20299" y="6751"/>
                </a:lnTo>
                <a:lnTo>
                  <a:pt x="20308" y="6751"/>
                </a:lnTo>
                <a:lnTo>
                  <a:pt x="20317" y="6751"/>
                </a:lnTo>
                <a:lnTo>
                  <a:pt x="20317" y="6742"/>
                </a:lnTo>
                <a:lnTo>
                  <a:pt x="20326" y="6742"/>
                </a:lnTo>
                <a:lnTo>
                  <a:pt x="20326" y="6751"/>
                </a:lnTo>
                <a:lnTo>
                  <a:pt x="20335" y="6742"/>
                </a:lnTo>
                <a:lnTo>
                  <a:pt x="20335" y="6733"/>
                </a:lnTo>
                <a:lnTo>
                  <a:pt x="20335" y="6724"/>
                </a:lnTo>
                <a:lnTo>
                  <a:pt x="20343" y="6724"/>
                </a:lnTo>
                <a:lnTo>
                  <a:pt x="20343" y="6733"/>
                </a:lnTo>
                <a:lnTo>
                  <a:pt x="20343" y="6742"/>
                </a:lnTo>
                <a:lnTo>
                  <a:pt x="20352" y="6742"/>
                </a:lnTo>
                <a:lnTo>
                  <a:pt x="20361" y="6742"/>
                </a:lnTo>
                <a:lnTo>
                  <a:pt x="20361" y="6751"/>
                </a:lnTo>
                <a:lnTo>
                  <a:pt x="20370" y="6751"/>
                </a:lnTo>
                <a:lnTo>
                  <a:pt x="20379" y="6751"/>
                </a:lnTo>
                <a:lnTo>
                  <a:pt x="20379" y="6759"/>
                </a:lnTo>
                <a:lnTo>
                  <a:pt x="20387" y="6759"/>
                </a:lnTo>
                <a:lnTo>
                  <a:pt x="20396" y="6759"/>
                </a:lnTo>
                <a:lnTo>
                  <a:pt x="20405" y="6759"/>
                </a:lnTo>
                <a:lnTo>
                  <a:pt x="20405" y="6751"/>
                </a:lnTo>
                <a:lnTo>
                  <a:pt x="20405" y="6742"/>
                </a:lnTo>
                <a:lnTo>
                  <a:pt x="20414" y="6742"/>
                </a:lnTo>
                <a:lnTo>
                  <a:pt x="20423" y="6751"/>
                </a:lnTo>
                <a:lnTo>
                  <a:pt x="20432" y="6759"/>
                </a:lnTo>
                <a:lnTo>
                  <a:pt x="20440" y="6759"/>
                </a:lnTo>
                <a:lnTo>
                  <a:pt x="20440" y="6768"/>
                </a:lnTo>
                <a:lnTo>
                  <a:pt x="20423" y="6768"/>
                </a:lnTo>
                <a:lnTo>
                  <a:pt x="20423" y="6777"/>
                </a:lnTo>
                <a:lnTo>
                  <a:pt x="20423" y="6786"/>
                </a:lnTo>
                <a:lnTo>
                  <a:pt x="20414" y="6804"/>
                </a:lnTo>
                <a:lnTo>
                  <a:pt x="20423" y="6804"/>
                </a:lnTo>
                <a:lnTo>
                  <a:pt x="20423" y="6812"/>
                </a:lnTo>
                <a:lnTo>
                  <a:pt x="20432" y="6812"/>
                </a:lnTo>
                <a:lnTo>
                  <a:pt x="20432" y="6821"/>
                </a:lnTo>
                <a:lnTo>
                  <a:pt x="20432" y="6830"/>
                </a:lnTo>
                <a:lnTo>
                  <a:pt x="20440" y="6830"/>
                </a:lnTo>
                <a:lnTo>
                  <a:pt x="20440" y="6839"/>
                </a:lnTo>
                <a:lnTo>
                  <a:pt x="20432" y="6839"/>
                </a:lnTo>
                <a:lnTo>
                  <a:pt x="20440" y="6848"/>
                </a:lnTo>
                <a:lnTo>
                  <a:pt x="20449" y="6848"/>
                </a:lnTo>
                <a:lnTo>
                  <a:pt x="20467" y="6848"/>
                </a:lnTo>
                <a:lnTo>
                  <a:pt x="20476" y="6848"/>
                </a:lnTo>
                <a:lnTo>
                  <a:pt x="20476" y="6839"/>
                </a:lnTo>
                <a:lnTo>
                  <a:pt x="20485" y="6839"/>
                </a:lnTo>
                <a:lnTo>
                  <a:pt x="20485" y="6830"/>
                </a:lnTo>
                <a:lnTo>
                  <a:pt x="20467" y="6821"/>
                </a:lnTo>
                <a:lnTo>
                  <a:pt x="20467" y="6812"/>
                </a:lnTo>
                <a:lnTo>
                  <a:pt x="20476" y="6812"/>
                </a:lnTo>
                <a:lnTo>
                  <a:pt x="20467" y="6804"/>
                </a:lnTo>
                <a:lnTo>
                  <a:pt x="20458" y="6804"/>
                </a:lnTo>
                <a:lnTo>
                  <a:pt x="20458" y="6795"/>
                </a:lnTo>
                <a:lnTo>
                  <a:pt x="20467" y="6786"/>
                </a:lnTo>
                <a:lnTo>
                  <a:pt x="20467" y="6777"/>
                </a:lnTo>
                <a:lnTo>
                  <a:pt x="20476" y="6777"/>
                </a:lnTo>
                <a:lnTo>
                  <a:pt x="20476" y="6768"/>
                </a:lnTo>
                <a:lnTo>
                  <a:pt x="20476" y="6777"/>
                </a:lnTo>
                <a:lnTo>
                  <a:pt x="20485" y="6777"/>
                </a:lnTo>
                <a:lnTo>
                  <a:pt x="20493" y="6777"/>
                </a:lnTo>
                <a:lnTo>
                  <a:pt x="20502" y="6768"/>
                </a:lnTo>
                <a:lnTo>
                  <a:pt x="20511" y="6768"/>
                </a:lnTo>
                <a:lnTo>
                  <a:pt x="20520" y="6759"/>
                </a:lnTo>
                <a:lnTo>
                  <a:pt x="20520" y="6751"/>
                </a:lnTo>
                <a:lnTo>
                  <a:pt x="20520" y="6759"/>
                </a:lnTo>
                <a:lnTo>
                  <a:pt x="20529" y="6759"/>
                </a:lnTo>
                <a:lnTo>
                  <a:pt x="20537" y="6759"/>
                </a:lnTo>
                <a:lnTo>
                  <a:pt x="20546" y="6751"/>
                </a:lnTo>
                <a:lnTo>
                  <a:pt x="20564" y="6751"/>
                </a:lnTo>
                <a:lnTo>
                  <a:pt x="20573" y="6742"/>
                </a:lnTo>
                <a:lnTo>
                  <a:pt x="20582" y="6742"/>
                </a:lnTo>
                <a:lnTo>
                  <a:pt x="20582" y="6733"/>
                </a:lnTo>
                <a:lnTo>
                  <a:pt x="20590" y="6733"/>
                </a:lnTo>
                <a:lnTo>
                  <a:pt x="20599" y="6733"/>
                </a:lnTo>
                <a:lnTo>
                  <a:pt x="20608" y="6733"/>
                </a:lnTo>
                <a:lnTo>
                  <a:pt x="20608" y="6742"/>
                </a:lnTo>
                <a:lnTo>
                  <a:pt x="20617" y="6733"/>
                </a:lnTo>
                <a:lnTo>
                  <a:pt x="20617" y="6724"/>
                </a:lnTo>
                <a:lnTo>
                  <a:pt x="20617" y="6715"/>
                </a:lnTo>
                <a:lnTo>
                  <a:pt x="20626" y="6724"/>
                </a:lnTo>
                <a:lnTo>
                  <a:pt x="20617" y="6724"/>
                </a:lnTo>
                <a:lnTo>
                  <a:pt x="20626" y="6733"/>
                </a:lnTo>
                <a:lnTo>
                  <a:pt x="20635" y="6733"/>
                </a:lnTo>
                <a:lnTo>
                  <a:pt x="20635" y="6724"/>
                </a:lnTo>
                <a:lnTo>
                  <a:pt x="20643" y="6724"/>
                </a:lnTo>
                <a:lnTo>
                  <a:pt x="20652" y="6724"/>
                </a:lnTo>
                <a:lnTo>
                  <a:pt x="20661" y="6724"/>
                </a:lnTo>
                <a:lnTo>
                  <a:pt x="20661" y="6706"/>
                </a:lnTo>
                <a:lnTo>
                  <a:pt x="20670" y="6698"/>
                </a:lnTo>
                <a:lnTo>
                  <a:pt x="20679" y="6715"/>
                </a:lnTo>
                <a:lnTo>
                  <a:pt x="20679" y="6706"/>
                </a:lnTo>
                <a:lnTo>
                  <a:pt x="20687" y="6706"/>
                </a:lnTo>
                <a:lnTo>
                  <a:pt x="20696" y="6706"/>
                </a:lnTo>
                <a:lnTo>
                  <a:pt x="20705" y="6698"/>
                </a:lnTo>
                <a:lnTo>
                  <a:pt x="20705" y="6689"/>
                </a:lnTo>
                <a:lnTo>
                  <a:pt x="20705" y="6671"/>
                </a:lnTo>
                <a:lnTo>
                  <a:pt x="20696" y="6662"/>
                </a:lnTo>
                <a:lnTo>
                  <a:pt x="20696" y="6654"/>
                </a:lnTo>
                <a:lnTo>
                  <a:pt x="20687" y="6654"/>
                </a:lnTo>
                <a:lnTo>
                  <a:pt x="20687" y="6645"/>
                </a:lnTo>
                <a:lnTo>
                  <a:pt x="20696" y="6645"/>
                </a:lnTo>
                <a:lnTo>
                  <a:pt x="20696" y="6636"/>
                </a:lnTo>
                <a:lnTo>
                  <a:pt x="20705" y="6636"/>
                </a:lnTo>
                <a:lnTo>
                  <a:pt x="20705" y="6627"/>
                </a:lnTo>
                <a:lnTo>
                  <a:pt x="20705" y="6636"/>
                </a:lnTo>
                <a:lnTo>
                  <a:pt x="20705" y="6645"/>
                </a:lnTo>
                <a:lnTo>
                  <a:pt x="20705" y="6654"/>
                </a:lnTo>
                <a:lnTo>
                  <a:pt x="20714" y="6654"/>
                </a:lnTo>
                <a:lnTo>
                  <a:pt x="20723" y="6662"/>
                </a:lnTo>
                <a:lnTo>
                  <a:pt x="20723" y="6671"/>
                </a:lnTo>
                <a:lnTo>
                  <a:pt x="20732" y="6680"/>
                </a:lnTo>
                <a:lnTo>
                  <a:pt x="20740" y="6680"/>
                </a:lnTo>
                <a:lnTo>
                  <a:pt x="20732" y="6689"/>
                </a:lnTo>
                <a:lnTo>
                  <a:pt x="20740" y="6689"/>
                </a:lnTo>
                <a:lnTo>
                  <a:pt x="20749" y="6689"/>
                </a:lnTo>
                <a:lnTo>
                  <a:pt x="20758" y="6698"/>
                </a:lnTo>
                <a:lnTo>
                  <a:pt x="20758" y="6689"/>
                </a:lnTo>
                <a:lnTo>
                  <a:pt x="20758" y="6680"/>
                </a:lnTo>
                <a:lnTo>
                  <a:pt x="20758" y="6671"/>
                </a:lnTo>
                <a:lnTo>
                  <a:pt x="20767" y="6671"/>
                </a:lnTo>
                <a:lnTo>
                  <a:pt x="20776" y="6680"/>
                </a:lnTo>
                <a:lnTo>
                  <a:pt x="20776" y="6671"/>
                </a:lnTo>
                <a:lnTo>
                  <a:pt x="20785" y="6662"/>
                </a:lnTo>
                <a:lnTo>
                  <a:pt x="20793" y="6662"/>
                </a:lnTo>
                <a:lnTo>
                  <a:pt x="20793" y="6671"/>
                </a:lnTo>
                <a:lnTo>
                  <a:pt x="20802" y="6671"/>
                </a:lnTo>
                <a:lnTo>
                  <a:pt x="20802" y="6662"/>
                </a:lnTo>
                <a:lnTo>
                  <a:pt x="20811" y="6662"/>
                </a:lnTo>
                <a:lnTo>
                  <a:pt x="20820" y="6654"/>
                </a:lnTo>
                <a:lnTo>
                  <a:pt x="20829" y="6654"/>
                </a:lnTo>
                <a:lnTo>
                  <a:pt x="20829" y="6662"/>
                </a:lnTo>
                <a:lnTo>
                  <a:pt x="20837" y="6662"/>
                </a:lnTo>
                <a:lnTo>
                  <a:pt x="20846" y="6662"/>
                </a:lnTo>
                <a:lnTo>
                  <a:pt x="20855" y="6654"/>
                </a:lnTo>
                <a:lnTo>
                  <a:pt x="20864" y="6654"/>
                </a:lnTo>
                <a:lnTo>
                  <a:pt x="20873" y="6654"/>
                </a:lnTo>
                <a:lnTo>
                  <a:pt x="20890" y="6654"/>
                </a:lnTo>
                <a:lnTo>
                  <a:pt x="20899" y="6654"/>
                </a:lnTo>
                <a:lnTo>
                  <a:pt x="20899" y="6645"/>
                </a:lnTo>
                <a:lnTo>
                  <a:pt x="20908" y="6645"/>
                </a:lnTo>
                <a:lnTo>
                  <a:pt x="20917" y="6645"/>
                </a:lnTo>
                <a:lnTo>
                  <a:pt x="20926" y="6636"/>
                </a:lnTo>
                <a:lnTo>
                  <a:pt x="20926" y="6627"/>
                </a:lnTo>
                <a:lnTo>
                  <a:pt x="20934" y="6627"/>
                </a:lnTo>
                <a:lnTo>
                  <a:pt x="20934" y="6618"/>
                </a:lnTo>
                <a:lnTo>
                  <a:pt x="20934" y="6609"/>
                </a:lnTo>
                <a:lnTo>
                  <a:pt x="20943" y="6609"/>
                </a:lnTo>
                <a:lnTo>
                  <a:pt x="20952" y="6593"/>
                </a:lnTo>
                <a:lnTo>
                  <a:pt x="20961" y="6593"/>
                </a:lnTo>
                <a:lnTo>
                  <a:pt x="20970" y="6593"/>
                </a:lnTo>
                <a:lnTo>
                  <a:pt x="20979" y="6584"/>
                </a:lnTo>
                <a:lnTo>
                  <a:pt x="20979" y="6593"/>
                </a:lnTo>
                <a:lnTo>
                  <a:pt x="20987" y="6593"/>
                </a:lnTo>
                <a:lnTo>
                  <a:pt x="20987" y="6584"/>
                </a:lnTo>
                <a:lnTo>
                  <a:pt x="20987" y="6575"/>
                </a:lnTo>
                <a:lnTo>
                  <a:pt x="20996" y="6575"/>
                </a:lnTo>
                <a:lnTo>
                  <a:pt x="21005" y="6575"/>
                </a:lnTo>
                <a:lnTo>
                  <a:pt x="21005" y="6566"/>
                </a:lnTo>
                <a:lnTo>
                  <a:pt x="21014" y="6566"/>
                </a:lnTo>
                <a:lnTo>
                  <a:pt x="21023" y="6566"/>
                </a:lnTo>
                <a:lnTo>
                  <a:pt x="21023" y="6557"/>
                </a:lnTo>
                <a:lnTo>
                  <a:pt x="21032" y="6549"/>
                </a:lnTo>
                <a:lnTo>
                  <a:pt x="21032" y="6540"/>
                </a:lnTo>
                <a:lnTo>
                  <a:pt x="21032" y="6531"/>
                </a:lnTo>
                <a:lnTo>
                  <a:pt x="21023" y="6531"/>
                </a:lnTo>
                <a:lnTo>
                  <a:pt x="21032" y="6531"/>
                </a:lnTo>
                <a:lnTo>
                  <a:pt x="21032" y="6522"/>
                </a:lnTo>
                <a:lnTo>
                  <a:pt x="21040" y="6513"/>
                </a:lnTo>
                <a:lnTo>
                  <a:pt x="21049" y="6513"/>
                </a:lnTo>
                <a:lnTo>
                  <a:pt x="21049" y="6522"/>
                </a:lnTo>
                <a:lnTo>
                  <a:pt x="21058" y="6522"/>
                </a:lnTo>
                <a:lnTo>
                  <a:pt x="21076" y="6522"/>
                </a:lnTo>
                <a:lnTo>
                  <a:pt x="21076" y="6513"/>
                </a:lnTo>
                <a:lnTo>
                  <a:pt x="21084" y="6505"/>
                </a:lnTo>
                <a:lnTo>
                  <a:pt x="21076" y="6505"/>
                </a:lnTo>
                <a:lnTo>
                  <a:pt x="21076" y="6496"/>
                </a:lnTo>
                <a:lnTo>
                  <a:pt x="21084" y="6496"/>
                </a:lnTo>
                <a:lnTo>
                  <a:pt x="21093" y="6496"/>
                </a:lnTo>
                <a:lnTo>
                  <a:pt x="21102" y="6496"/>
                </a:lnTo>
                <a:lnTo>
                  <a:pt x="21102" y="6487"/>
                </a:lnTo>
                <a:lnTo>
                  <a:pt x="21102" y="6478"/>
                </a:lnTo>
                <a:lnTo>
                  <a:pt x="21102" y="6469"/>
                </a:lnTo>
                <a:lnTo>
                  <a:pt x="21120" y="6469"/>
                </a:lnTo>
                <a:lnTo>
                  <a:pt x="21129" y="6469"/>
                </a:lnTo>
                <a:lnTo>
                  <a:pt x="21120" y="6460"/>
                </a:lnTo>
                <a:lnTo>
                  <a:pt x="21111" y="6452"/>
                </a:lnTo>
                <a:lnTo>
                  <a:pt x="21120" y="6452"/>
                </a:lnTo>
                <a:lnTo>
                  <a:pt x="21129" y="6452"/>
                </a:lnTo>
                <a:lnTo>
                  <a:pt x="21137" y="6452"/>
                </a:lnTo>
                <a:lnTo>
                  <a:pt x="21146" y="6460"/>
                </a:lnTo>
                <a:lnTo>
                  <a:pt x="21146" y="6452"/>
                </a:lnTo>
                <a:lnTo>
                  <a:pt x="21146" y="6443"/>
                </a:lnTo>
                <a:lnTo>
                  <a:pt x="21146" y="6434"/>
                </a:lnTo>
                <a:lnTo>
                  <a:pt x="21146" y="6425"/>
                </a:lnTo>
                <a:lnTo>
                  <a:pt x="21155" y="6416"/>
                </a:lnTo>
                <a:lnTo>
                  <a:pt x="21146" y="6407"/>
                </a:lnTo>
                <a:lnTo>
                  <a:pt x="21137" y="6407"/>
                </a:lnTo>
                <a:lnTo>
                  <a:pt x="21137" y="6416"/>
                </a:lnTo>
                <a:lnTo>
                  <a:pt x="21129" y="6416"/>
                </a:lnTo>
                <a:lnTo>
                  <a:pt x="21120" y="6407"/>
                </a:lnTo>
                <a:lnTo>
                  <a:pt x="21111" y="6399"/>
                </a:lnTo>
                <a:lnTo>
                  <a:pt x="21120" y="6399"/>
                </a:lnTo>
                <a:lnTo>
                  <a:pt x="21129" y="6407"/>
                </a:lnTo>
                <a:lnTo>
                  <a:pt x="21137" y="6407"/>
                </a:lnTo>
                <a:lnTo>
                  <a:pt x="21146" y="6399"/>
                </a:lnTo>
                <a:lnTo>
                  <a:pt x="21155" y="6390"/>
                </a:lnTo>
                <a:lnTo>
                  <a:pt x="21164" y="6381"/>
                </a:lnTo>
                <a:lnTo>
                  <a:pt x="21173" y="6381"/>
                </a:lnTo>
                <a:lnTo>
                  <a:pt x="21164" y="6372"/>
                </a:lnTo>
                <a:lnTo>
                  <a:pt x="21164" y="6363"/>
                </a:lnTo>
                <a:lnTo>
                  <a:pt x="21155" y="6363"/>
                </a:lnTo>
                <a:lnTo>
                  <a:pt x="21146" y="6354"/>
                </a:lnTo>
                <a:lnTo>
                  <a:pt x="21146" y="6346"/>
                </a:lnTo>
                <a:lnTo>
                  <a:pt x="21155" y="6354"/>
                </a:lnTo>
                <a:lnTo>
                  <a:pt x="21164" y="6346"/>
                </a:lnTo>
                <a:lnTo>
                  <a:pt x="21164" y="6354"/>
                </a:lnTo>
                <a:lnTo>
                  <a:pt x="21173" y="6354"/>
                </a:lnTo>
                <a:lnTo>
                  <a:pt x="21173" y="6363"/>
                </a:lnTo>
                <a:lnTo>
                  <a:pt x="21182" y="6363"/>
                </a:lnTo>
                <a:lnTo>
                  <a:pt x="21182" y="6354"/>
                </a:lnTo>
                <a:lnTo>
                  <a:pt x="21182" y="6346"/>
                </a:lnTo>
                <a:lnTo>
                  <a:pt x="21190" y="6337"/>
                </a:lnTo>
                <a:lnTo>
                  <a:pt x="21199" y="6319"/>
                </a:lnTo>
                <a:lnTo>
                  <a:pt x="21208" y="6319"/>
                </a:lnTo>
                <a:lnTo>
                  <a:pt x="21217" y="6310"/>
                </a:lnTo>
                <a:lnTo>
                  <a:pt x="21217" y="6302"/>
                </a:lnTo>
                <a:lnTo>
                  <a:pt x="21226" y="6302"/>
                </a:lnTo>
                <a:lnTo>
                  <a:pt x="21226" y="6293"/>
                </a:lnTo>
                <a:lnTo>
                  <a:pt x="21217" y="6284"/>
                </a:lnTo>
                <a:lnTo>
                  <a:pt x="21226" y="6284"/>
                </a:lnTo>
                <a:lnTo>
                  <a:pt x="21226" y="6275"/>
                </a:lnTo>
                <a:lnTo>
                  <a:pt x="21243" y="6257"/>
                </a:lnTo>
                <a:lnTo>
                  <a:pt x="21234" y="6257"/>
                </a:lnTo>
                <a:lnTo>
                  <a:pt x="21234" y="6249"/>
                </a:lnTo>
                <a:lnTo>
                  <a:pt x="21243" y="6249"/>
                </a:lnTo>
                <a:lnTo>
                  <a:pt x="21252" y="6249"/>
                </a:lnTo>
                <a:lnTo>
                  <a:pt x="21252" y="6240"/>
                </a:lnTo>
                <a:lnTo>
                  <a:pt x="21261" y="6231"/>
                </a:lnTo>
                <a:lnTo>
                  <a:pt x="21261" y="6222"/>
                </a:lnTo>
                <a:lnTo>
                  <a:pt x="21270" y="6222"/>
                </a:lnTo>
                <a:lnTo>
                  <a:pt x="21270" y="6231"/>
                </a:lnTo>
                <a:lnTo>
                  <a:pt x="21279" y="6231"/>
                </a:lnTo>
                <a:lnTo>
                  <a:pt x="21287" y="6222"/>
                </a:lnTo>
                <a:lnTo>
                  <a:pt x="21296" y="6231"/>
                </a:lnTo>
                <a:lnTo>
                  <a:pt x="21296" y="6222"/>
                </a:lnTo>
                <a:lnTo>
                  <a:pt x="21287" y="6213"/>
                </a:lnTo>
                <a:lnTo>
                  <a:pt x="21287" y="6204"/>
                </a:lnTo>
                <a:lnTo>
                  <a:pt x="21287" y="6196"/>
                </a:lnTo>
                <a:lnTo>
                  <a:pt x="21296" y="6196"/>
                </a:lnTo>
                <a:lnTo>
                  <a:pt x="21296" y="6187"/>
                </a:lnTo>
                <a:lnTo>
                  <a:pt x="21287" y="6178"/>
                </a:lnTo>
                <a:lnTo>
                  <a:pt x="21296" y="6178"/>
                </a:lnTo>
                <a:lnTo>
                  <a:pt x="21305" y="6178"/>
                </a:lnTo>
                <a:lnTo>
                  <a:pt x="21296" y="6169"/>
                </a:lnTo>
                <a:lnTo>
                  <a:pt x="21287" y="6160"/>
                </a:lnTo>
                <a:lnTo>
                  <a:pt x="21287" y="6151"/>
                </a:lnTo>
                <a:lnTo>
                  <a:pt x="21296" y="6151"/>
                </a:lnTo>
                <a:lnTo>
                  <a:pt x="21305" y="6151"/>
                </a:lnTo>
                <a:lnTo>
                  <a:pt x="21314" y="6151"/>
                </a:lnTo>
                <a:lnTo>
                  <a:pt x="21314" y="6160"/>
                </a:lnTo>
                <a:lnTo>
                  <a:pt x="21323" y="6160"/>
                </a:lnTo>
                <a:lnTo>
                  <a:pt x="21323" y="6134"/>
                </a:lnTo>
                <a:lnTo>
                  <a:pt x="21323" y="6125"/>
                </a:lnTo>
                <a:lnTo>
                  <a:pt x="21314" y="6125"/>
                </a:lnTo>
                <a:lnTo>
                  <a:pt x="21305" y="6134"/>
                </a:lnTo>
                <a:lnTo>
                  <a:pt x="21287" y="6134"/>
                </a:lnTo>
                <a:lnTo>
                  <a:pt x="21296" y="6125"/>
                </a:lnTo>
                <a:lnTo>
                  <a:pt x="21305" y="6125"/>
                </a:lnTo>
                <a:lnTo>
                  <a:pt x="21314" y="6107"/>
                </a:lnTo>
                <a:lnTo>
                  <a:pt x="21331" y="6099"/>
                </a:lnTo>
                <a:lnTo>
                  <a:pt x="21323" y="6099"/>
                </a:lnTo>
                <a:lnTo>
                  <a:pt x="21314" y="6099"/>
                </a:lnTo>
                <a:lnTo>
                  <a:pt x="21305" y="6090"/>
                </a:lnTo>
                <a:lnTo>
                  <a:pt x="21287" y="6072"/>
                </a:lnTo>
                <a:lnTo>
                  <a:pt x="21279" y="6072"/>
                </a:lnTo>
                <a:lnTo>
                  <a:pt x="21270" y="6063"/>
                </a:lnTo>
                <a:lnTo>
                  <a:pt x="21261" y="6072"/>
                </a:lnTo>
                <a:lnTo>
                  <a:pt x="21243" y="6081"/>
                </a:lnTo>
                <a:lnTo>
                  <a:pt x="21226" y="6081"/>
                </a:lnTo>
                <a:lnTo>
                  <a:pt x="21217" y="6072"/>
                </a:lnTo>
                <a:lnTo>
                  <a:pt x="21208" y="6072"/>
                </a:lnTo>
                <a:lnTo>
                  <a:pt x="21199" y="6072"/>
                </a:lnTo>
                <a:lnTo>
                  <a:pt x="21190" y="6072"/>
                </a:lnTo>
                <a:lnTo>
                  <a:pt x="21199" y="6072"/>
                </a:lnTo>
                <a:lnTo>
                  <a:pt x="21208" y="6063"/>
                </a:lnTo>
                <a:lnTo>
                  <a:pt x="21226" y="6063"/>
                </a:lnTo>
                <a:lnTo>
                  <a:pt x="21234" y="6063"/>
                </a:lnTo>
                <a:lnTo>
                  <a:pt x="21243" y="6063"/>
                </a:lnTo>
                <a:lnTo>
                  <a:pt x="21243" y="6054"/>
                </a:lnTo>
                <a:lnTo>
                  <a:pt x="21252" y="6046"/>
                </a:lnTo>
                <a:lnTo>
                  <a:pt x="21279" y="6037"/>
                </a:lnTo>
                <a:lnTo>
                  <a:pt x="21279" y="6028"/>
                </a:lnTo>
                <a:lnTo>
                  <a:pt x="21287" y="6028"/>
                </a:lnTo>
                <a:lnTo>
                  <a:pt x="21305" y="6019"/>
                </a:lnTo>
                <a:lnTo>
                  <a:pt x="21314" y="6019"/>
                </a:lnTo>
                <a:lnTo>
                  <a:pt x="21314" y="6010"/>
                </a:lnTo>
                <a:lnTo>
                  <a:pt x="21305" y="6001"/>
                </a:lnTo>
                <a:lnTo>
                  <a:pt x="21296" y="5984"/>
                </a:lnTo>
                <a:lnTo>
                  <a:pt x="21279" y="5975"/>
                </a:lnTo>
                <a:lnTo>
                  <a:pt x="21270" y="5957"/>
                </a:lnTo>
                <a:lnTo>
                  <a:pt x="21252" y="5957"/>
                </a:lnTo>
                <a:lnTo>
                  <a:pt x="21243" y="5948"/>
                </a:lnTo>
                <a:lnTo>
                  <a:pt x="21234" y="5948"/>
                </a:lnTo>
                <a:lnTo>
                  <a:pt x="21234" y="5940"/>
                </a:lnTo>
                <a:lnTo>
                  <a:pt x="21234" y="5931"/>
                </a:lnTo>
                <a:lnTo>
                  <a:pt x="21217" y="5931"/>
                </a:lnTo>
                <a:lnTo>
                  <a:pt x="21199" y="5931"/>
                </a:lnTo>
                <a:lnTo>
                  <a:pt x="21190" y="5940"/>
                </a:lnTo>
                <a:lnTo>
                  <a:pt x="21182" y="5940"/>
                </a:lnTo>
                <a:lnTo>
                  <a:pt x="21182" y="5931"/>
                </a:lnTo>
                <a:lnTo>
                  <a:pt x="21190" y="5931"/>
                </a:lnTo>
                <a:lnTo>
                  <a:pt x="21217" y="5922"/>
                </a:lnTo>
                <a:lnTo>
                  <a:pt x="21226" y="5922"/>
                </a:lnTo>
                <a:lnTo>
                  <a:pt x="21234" y="5931"/>
                </a:lnTo>
                <a:lnTo>
                  <a:pt x="21252" y="5940"/>
                </a:lnTo>
                <a:lnTo>
                  <a:pt x="21261" y="5940"/>
                </a:lnTo>
                <a:lnTo>
                  <a:pt x="21270" y="5940"/>
                </a:lnTo>
                <a:lnTo>
                  <a:pt x="21279" y="5940"/>
                </a:lnTo>
                <a:lnTo>
                  <a:pt x="21305" y="5957"/>
                </a:lnTo>
                <a:lnTo>
                  <a:pt x="21314" y="5957"/>
                </a:lnTo>
                <a:lnTo>
                  <a:pt x="21314" y="5948"/>
                </a:lnTo>
                <a:lnTo>
                  <a:pt x="21314" y="5940"/>
                </a:lnTo>
                <a:lnTo>
                  <a:pt x="21305" y="5931"/>
                </a:lnTo>
                <a:lnTo>
                  <a:pt x="21287" y="5922"/>
                </a:lnTo>
                <a:lnTo>
                  <a:pt x="21279" y="5913"/>
                </a:lnTo>
                <a:lnTo>
                  <a:pt x="21279" y="5904"/>
                </a:lnTo>
                <a:lnTo>
                  <a:pt x="21279" y="5896"/>
                </a:lnTo>
                <a:lnTo>
                  <a:pt x="21270" y="5896"/>
                </a:lnTo>
                <a:lnTo>
                  <a:pt x="21252" y="5887"/>
                </a:lnTo>
                <a:lnTo>
                  <a:pt x="21243" y="5878"/>
                </a:lnTo>
                <a:lnTo>
                  <a:pt x="21243" y="5869"/>
                </a:lnTo>
                <a:lnTo>
                  <a:pt x="21243" y="5860"/>
                </a:lnTo>
                <a:lnTo>
                  <a:pt x="21243" y="5851"/>
                </a:lnTo>
                <a:lnTo>
                  <a:pt x="21234" y="5834"/>
                </a:lnTo>
                <a:lnTo>
                  <a:pt x="21226" y="5807"/>
                </a:lnTo>
                <a:lnTo>
                  <a:pt x="21217" y="5798"/>
                </a:lnTo>
                <a:lnTo>
                  <a:pt x="21217" y="5790"/>
                </a:lnTo>
                <a:lnTo>
                  <a:pt x="21208" y="5781"/>
                </a:lnTo>
                <a:lnTo>
                  <a:pt x="21199" y="5754"/>
                </a:lnTo>
                <a:lnTo>
                  <a:pt x="21199" y="5745"/>
                </a:lnTo>
                <a:lnTo>
                  <a:pt x="21190" y="5737"/>
                </a:lnTo>
                <a:lnTo>
                  <a:pt x="21173" y="5728"/>
                </a:lnTo>
                <a:lnTo>
                  <a:pt x="21164" y="5728"/>
                </a:lnTo>
                <a:lnTo>
                  <a:pt x="21146" y="5719"/>
                </a:lnTo>
                <a:lnTo>
                  <a:pt x="21137" y="5710"/>
                </a:lnTo>
                <a:lnTo>
                  <a:pt x="21129" y="5701"/>
                </a:lnTo>
                <a:lnTo>
                  <a:pt x="21120" y="5701"/>
                </a:lnTo>
                <a:lnTo>
                  <a:pt x="21120" y="5693"/>
                </a:lnTo>
                <a:lnTo>
                  <a:pt x="21120" y="5684"/>
                </a:lnTo>
                <a:lnTo>
                  <a:pt x="21129" y="5675"/>
                </a:lnTo>
                <a:lnTo>
                  <a:pt x="21137" y="5657"/>
                </a:lnTo>
                <a:lnTo>
                  <a:pt x="21146" y="5657"/>
                </a:lnTo>
                <a:lnTo>
                  <a:pt x="21146" y="5648"/>
                </a:lnTo>
                <a:lnTo>
                  <a:pt x="21155" y="5640"/>
                </a:lnTo>
                <a:lnTo>
                  <a:pt x="21164" y="5631"/>
                </a:lnTo>
                <a:lnTo>
                  <a:pt x="21173" y="5631"/>
                </a:lnTo>
                <a:lnTo>
                  <a:pt x="21173" y="5622"/>
                </a:lnTo>
                <a:lnTo>
                  <a:pt x="21182" y="5622"/>
                </a:lnTo>
                <a:lnTo>
                  <a:pt x="21182" y="5613"/>
                </a:lnTo>
                <a:lnTo>
                  <a:pt x="21190" y="5604"/>
                </a:lnTo>
                <a:lnTo>
                  <a:pt x="21199" y="5604"/>
                </a:lnTo>
                <a:lnTo>
                  <a:pt x="21190" y="5595"/>
                </a:lnTo>
                <a:lnTo>
                  <a:pt x="21182" y="5595"/>
                </a:lnTo>
                <a:lnTo>
                  <a:pt x="21190" y="5587"/>
                </a:lnTo>
                <a:lnTo>
                  <a:pt x="21199" y="5578"/>
                </a:lnTo>
                <a:lnTo>
                  <a:pt x="21199" y="5587"/>
                </a:lnTo>
                <a:lnTo>
                  <a:pt x="21199" y="5595"/>
                </a:lnTo>
                <a:lnTo>
                  <a:pt x="21208" y="5595"/>
                </a:lnTo>
                <a:lnTo>
                  <a:pt x="21217" y="5595"/>
                </a:lnTo>
                <a:lnTo>
                  <a:pt x="21226" y="5587"/>
                </a:lnTo>
                <a:lnTo>
                  <a:pt x="21226" y="5569"/>
                </a:lnTo>
                <a:lnTo>
                  <a:pt x="21234" y="5569"/>
                </a:lnTo>
                <a:lnTo>
                  <a:pt x="21234" y="5560"/>
                </a:lnTo>
                <a:lnTo>
                  <a:pt x="21243" y="5569"/>
                </a:lnTo>
                <a:lnTo>
                  <a:pt x="21243" y="5560"/>
                </a:lnTo>
                <a:lnTo>
                  <a:pt x="21234" y="5551"/>
                </a:lnTo>
                <a:lnTo>
                  <a:pt x="21243" y="5551"/>
                </a:lnTo>
                <a:lnTo>
                  <a:pt x="21252" y="5551"/>
                </a:lnTo>
                <a:lnTo>
                  <a:pt x="21261" y="5543"/>
                </a:lnTo>
                <a:lnTo>
                  <a:pt x="21279" y="5543"/>
                </a:lnTo>
                <a:lnTo>
                  <a:pt x="21305" y="5534"/>
                </a:lnTo>
                <a:lnTo>
                  <a:pt x="21323" y="5525"/>
                </a:lnTo>
                <a:lnTo>
                  <a:pt x="21331" y="5516"/>
                </a:lnTo>
                <a:lnTo>
                  <a:pt x="21340" y="5525"/>
                </a:lnTo>
                <a:lnTo>
                  <a:pt x="21340" y="5534"/>
                </a:lnTo>
                <a:lnTo>
                  <a:pt x="21349" y="5534"/>
                </a:lnTo>
                <a:lnTo>
                  <a:pt x="21358" y="5525"/>
                </a:lnTo>
                <a:lnTo>
                  <a:pt x="21367" y="5525"/>
                </a:lnTo>
                <a:lnTo>
                  <a:pt x="21367" y="5516"/>
                </a:lnTo>
                <a:lnTo>
                  <a:pt x="21358" y="5516"/>
                </a:lnTo>
                <a:lnTo>
                  <a:pt x="21358" y="5507"/>
                </a:lnTo>
                <a:lnTo>
                  <a:pt x="21367" y="5507"/>
                </a:lnTo>
                <a:lnTo>
                  <a:pt x="21367" y="5498"/>
                </a:lnTo>
                <a:lnTo>
                  <a:pt x="21367" y="5490"/>
                </a:lnTo>
                <a:lnTo>
                  <a:pt x="21376" y="5481"/>
                </a:lnTo>
                <a:lnTo>
                  <a:pt x="21367" y="5481"/>
                </a:lnTo>
                <a:lnTo>
                  <a:pt x="21358" y="5481"/>
                </a:lnTo>
                <a:lnTo>
                  <a:pt x="21349" y="5481"/>
                </a:lnTo>
                <a:lnTo>
                  <a:pt x="21340" y="5481"/>
                </a:lnTo>
                <a:lnTo>
                  <a:pt x="21331" y="5472"/>
                </a:lnTo>
                <a:lnTo>
                  <a:pt x="21323" y="5472"/>
                </a:lnTo>
                <a:lnTo>
                  <a:pt x="21323" y="5481"/>
                </a:lnTo>
                <a:lnTo>
                  <a:pt x="21314" y="5481"/>
                </a:lnTo>
                <a:lnTo>
                  <a:pt x="21296" y="5481"/>
                </a:lnTo>
                <a:lnTo>
                  <a:pt x="21287" y="5472"/>
                </a:lnTo>
                <a:lnTo>
                  <a:pt x="21279" y="5472"/>
                </a:lnTo>
                <a:lnTo>
                  <a:pt x="21270" y="5463"/>
                </a:lnTo>
                <a:lnTo>
                  <a:pt x="21252" y="5454"/>
                </a:lnTo>
                <a:lnTo>
                  <a:pt x="21234" y="5445"/>
                </a:lnTo>
                <a:lnTo>
                  <a:pt x="21208" y="5454"/>
                </a:lnTo>
                <a:lnTo>
                  <a:pt x="21199" y="5454"/>
                </a:lnTo>
                <a:lnTo>
                  <a:pt x="21199" y="5463"/>
                </a:lnTo>
                <a:lnTo>
                  <a:pt x="21190" y="5472"/>
                </a:lnTo>
                <a:lnTo>
                  <a:pt x="21173" y="5490"/>
                </a:lnTo>
                <a:lnTo>
                  <a:pt x="21173" y="5498"/>
                </a:lnTo>
                <a:lnTo>
                  <a:pt x="21164" y="5507"/>
                </a:lnTo>
                <a:lnTo>
                  <a:pt x="21137" y="5507"/>
                </a:lnTo>
                <a:lnTo>
                  <a:pt x="21129" y="5507"/>
                </a:lnTo>
                <a:lnTo>
                  <a:pt x="21111" y="5498"/>
                </a:lnTo>
                <a:lnTo>
                  <a:pt x="21102" y="5490"/>
                </a:lnTo>
                <a:lnTo>
                  <a:pt x="21102" y="5472"/>
                </a:lnTo>
                <a:lnTo>
                  <a:pt x="21102" y="5463"/>
                </a:lnTo>
                <a:lnTo>
                  <a:pt x="21111" y="5463"/>
                </a:lnTo>
                <a:lnTo>
                  <a:pt x="21111" y="5454"/>
                </a:lnTo>
                <a:lnTo>
                  <a:pt x="21111" y="5445"/>
                </a:lnTo>
                <a:lnTo>
                  <a:pt x="21102" y="5437"/>
                </a:lnTo>
                <a:lnTo>
                  <a:pt x="21102" y="5428"/>
                </a:lnTo>
                <a:lnTo>
                  <a:pt x="21093" y="5419"/>
                </a:lnTo>
                <a:lnTo>
                  <a:pt x="21076" y="5419"/>
                </a:lnTo>
                <a:lnTo>
                  <a:pt x="21067" y="5428"/>
                </a:lnTo>
                <a:lnTo>
                  <a:pt x="21032" y="5419"/>
                </a:lnTo>
                <a:lnTo>
                  <a:pt x="21014" y="5410"/>
                </a:lnTo>
                <a:lnTo>
                  <a:pt x="21005" y="5392"/>
                </a:lnTo>
                <a:lnTo>
                  <a:pt x="20996" y="5384"/>
                </a:lnTo>
                <a:lnTo>
                  <a:pt x="20996" y="5375"/>
                </a:lnTo>
                <a:lnTo>
                  <a:pt x="21005" y="5357"/>
                </a:lnTo>
                <a:lnTo>
                  <a:pt x="21014" y="5340"/>
                </a:lnTo>
                <a:lnTo>
                  <a:pt x="21023" y="5331"/>
                </a:lnTo>
                <a:lnTo>
                  <a:pt x="21032" y="5331"/>
                </a:lnTo>
                <a:lnTo>
                  <a:pt x="21040" y="5331"/>
                </a:lnTo>
                <a:lnTo>
                  <a:pt x="21049" y="5340"/>
                </a:lnTo>
                <a:lnTo>
                  <a:pt x="21067" y="5340"/>
                </a:lnTo>
                <a:lnTo>
                  <a:pt x="21076" y="5331"/>
                </a:lnTo>
                <a:lnTo>
                  <a:pt x="21084" y="5331"/>
                </a:lnTo>
                <a:lnTo>
                  <a:pt x="21093" y="5331"/>
                </a:lnTo>
                <a:lnTo>
                  <a:pt x="21102" y="5331"/>
                </a:lnTo>
                <a:lnTo>
                  <a:pt x="21111" y="5331"/>
                </a:lnTo>
                <a:lnTo>
                  <a:pt x="21120" y="5313"/>
                </a:lnTo>
                <a:lnTo>
                  <a:pt x="21120" y="5295"/>
                </a:lnTo>
                <a:lnTo>
                  <a:pt x="21129" y="5287"/>
                </a:lnTo>
                <a:lnTo>
                  <a:pt x="21137" y="5287"/>
                </a:lnTo>
                <a:lnTo>
                  <a:pt x="21146" y="5269"/>
                </a:lnTo>
                <a:lnTo>
                  <a:pt x="21164" y="5260"/>
                </a:lnTo>
                <a:lnTo>
                  <a:pt x="21208" y="5242"/>
                </a:lnTo>
                <a:lnTo>
                  <a:pt x="21217" y="5242"/>
                </a:lnTo>
                <a:lnTo>
                  <a:pt x="21234" y="5207"/>
                </a:lnTo>
                <a:lnTo>
                  <a:pt x="21243" y="5207"/>
                </a:lnTo>
                <a:lnTo>
                  <a:pt x="21243" y="5198"/>
                </a:lnTo>
                <a:lnTo>
                  <a:pt x="21252" y="5198"/>
                </a:lnTo>
                <a:lnTo>
                  <a:pt x="21261" y="5189"/>
                </a:lnTo>
                <a:lnTo>
                  <a:pt x="21261" y="5181"/>
                </a:lnTo>
                <a:lnTo>
                  <a:pt x="21287" y="5181"/>
                </a:lnTo>
                <a:lnTo>
                  <a:pt x="21296" y="5189"/>
                </a:lnTo>
                <a:lnTo>
                  <a:pt x="21305" y="5189"/>
                </a:lnTo>
                <a:lnTo>
                  <a:pt x="21305" y="5181"/>
                </a:lnTo>
                <a:lnTo>
                  <a:pt x="21314" y="5181"/>
                </a:lnTo>
                <a:lnTo>
                  <a:pt x="21314" y="5189"/>
                </a:lnTo>
                <a:lnTo>
                  <a:pt x="21331" y="5198"/>
                </a:lnTo>
                <a:lnTo>
                  <a:pt x="21340" y="5207"/>
                </a:lnTo>
                <a:lnTo>
                  <a:pt x="21349" y="5216"/>
                </a:lnTo>
                <a:lnTo>
                  <a:pt x="21340" y="5216"/>
                </a:lnTo>
                <a:lnTo>
                  <a:pt x="21340" y="5225"/>
                </a:lnTo>
                <a:lnTo>
                  <a:pt x="21340" y="5234"/>
                </a:lnTo>
                <a:lnTo>
                  <a:pt x="21323" y="5251"/>
                </a:lnTo>
                <a:lnTo>
                  <a:pt x="21314" y="5260"/>
                </a:lnTo>
                <a:lnTo>
                  <a:pt x="21314" y="5269"/>
                </a:lnTo>
                <a:lnTo>
                  <a:pt x="21287" y="5278"/>
                </a:lnTo>
                <a:lnTo>
                  <a:pt x="21287" y="5287"/>
                </a:lnTo>
                <a:lnTo>
                  <a:pt x="21287" y="5295"/>
                </a:lnTo>
                <a:lnTo>
                  <a:pt x="21279" y="5295"/>
                </a:lnTo>
                <a:lnTo>
                  <a:pt x="21270" y="5304"/>
                </a:lnTo>
                <a:lnTo>
                  <a:pt x="21270" y="5313"/>
                </a:lnTo>
                <a:lnTo>
                  <a:pt x="21279" y="5313"/>
                </a:lnTo>
                <a:lnTo>
                  <a:pt x="21287" y="5313"/>
                </a:lnTo>
                <a:lnTo>
                  <a:pt x="21305" y="5313"/>
                </a:lnTo>
                <a:lnTo>
                  <a:pt x="21314" y="5313"/>
                </a:lnTo>
                <a:lnTo>
                  <a:pt x="21305" y="5313"/>
                </a:lnTo>
                <a:lnTo>
                  <a:pt x="21296" y="5322"/>
                </a:lnTo>
                <a:lnTo>
                  <a:pt x="21296" y="5331"/>
                </a:lnTo>
                <a:lnTo>
                  <a:pt x="21305" y="5340"/>
                </a:lnTo>
                <a:lnTo>
                  <a:pt x="21270" y="5348"/>
                </a:lnTo>
                <a:lnTo>
                  <a:pt x="21261" y="5348"/>
                </a:lnTo>
                <a:lnTo>
                  <a:pt x="21261" y="5357"/>
                </a:lnTo>
                <a:lnTo>
                  <a:pt x="21261" y="5366"/>
                </a:lnTo>
                <a:lnTo>
                  <a:pt x="21270" y="5366"/>
                </a:lnTo>
                <a:lnTo>
                  <a:pt x="21279" y="5366"/>
                </a:lnTo>
                <a:lnTo>
                  <a:pt x="21287" y="5366"/>
                </a:lnTo>
                <a:lnTo>
                  <a:pt x="21296" y="5357"/>
                </a:lnTo>
                <a:lnTo>
                  <a:pt x="21305" y="5357"/>
                </a:lnTo>
                <a:lnTo>
                  <a:pt x="21296" y="5348"/>
                </a:lnTo>
                <a:lnTo>
                  <a:pt x="21305" y="5348"/>
                </a:lnTo>
                <a:lnTo>
                  <a:pt x="21314" y="5348"/>
                </a:lnTo>
                <a:lnTo>
                  <a:pt x="21323" y="5348"/>
                </a:lnTo>
                <a:lnTo>
                  <a:pt x="21323" y="5340"/>
                </a:lnTo>
                <a:lnTo>
                  <a:pt x="21331" y="5340"/>
                </a:lnTo>
                <a:lnTo>
                  <a:pt x="21331" y="5331"/>
                </a:lnTo>
                <a:lnTo>
                  <a:pt x="21340" y="5322"/>
                </a:lnTo>
                <a:lnTo>
                  <a:pt x="21349" y="5313"/>
                </a:lnTo>
                <a:lnTo>
                  <a:pt x="21384" y="5295"/>
                </a:lnTo>
                <a:lnTo>
                  <a:pt x="21393" y="5295"/>
                </a:lnTo>
                <a:lnTo>
                  <a:pt x="21402" y="5287"/>
                </a:lnTo>
                <a:lnTo>
                  <a:pt x="21411" y="5287"/>
                </a:lnTo>
                <a:lnTo>
                  <a:pt x="21420" y="5287"/>
                </a:lnTo>
                <a:lnTo>
                  <a:pt x="21420" y="5278"/>
                </a:lnTo>
                <a:lnTo>
                  <a:pt x="21437" y="5278"/>
                </a:lnTo>
                <a:lnTo>
                  <a:pt x="21446" y="5278"/>
                </a:lnTo>
                <a:lnTo>
                  <a:pt x="21446" y="5269"/>
                </a:lnTo>
                <a:lnTo>
                  <a:pt x="21455" y="5278"/>
                </a:lnTo>
                <a:lnTo>
                  <a:pt x="21481" y="5278"/>
                </a:lnTo>
                <a:lnTo>
                  <a:pt x="21490" y="5269"/>
                </a:lnTo>
                <a:lnTo>
                  <a:pt x="21499" y="5260"/>
                </a:lnTo>
                <a:lnTo>
                  <a:pt x="21499" y="5269"/>
                </a:lnTo>
                <a:lnTo>
                  <a:pt x="21517" y="5278"/>
                </a:lnTo>
                <a:lnTo>
                  <a:pt x="21517" y="5287"/>
                </a:lnTo>
                <a:lnTo>
                  <a:pt x="21517" y="5295"/>
                </a:lnTo>
                <a:lnTo>
                  <a:pt x="21526" y="5295"/>
                </a:lnTo>
                <a:lnTo>
                  <a:pt x="21526" y="5287"/>
                </a:lnTo>
                <a:lnTo>
                  <a:pt x="21526" y="5278"/>
                </a:lnTo>
                <a:lnTo>
                  <a:pt x="21534" y="5287"/>
                </a:lnTo>
                <a:lnTo>
                  <a:pt x="21552" y="5295"/>
                </a:lnTo>
                <a:lnTo>
                  <a:pt x="21561" y="5295"/>
                </a:lnTo>
                <a:lnTo>
                  <a:pt x="21570" y="5304"/>
                </a:lnTo>
                <a:lnTo>
                  <a:pt x="21570" y="5313"/>
                </a:lnTo>
                <a:lnTo>
                  <a:pt x="21579" y="5322"/>
                </a:lnTo>
                <a:lnTo>
                  <a:pt x="21561" y="5357"/>
                </a:lnTo>
                <a:lnTo>
                  <a:pt x="21561" y="5366"/>
                </a:lnTo>
                <a:lnTo>
                  <a:pt x="21570" y="5366"/>
                </a:lnTo>
                <a:lnTo>
                  <a:pt x="21579" y="5366"/>
                </a:lnTo>
                <a:lnTo>
                  <a:pt x="21579" y="5375"/>
                </a:lnTo>
                <a:lnTo>
                  <a:pt x="21587" y="5375"/>
                </a:lnTo>
                <a:lnTo>
                  <a:pt x="21579" y="5375"/>
                </a:lnTo>
                <a:lnTo>
                  <a:pt x="21570" y="5375"/>
                </a:lnTo>
                <a:lnTo>
                  <a:pt x="21552" y="5384"/>
                </a:lnTo>
                <a:lnTo>
                  <a:pt x="21543" y="5392"/>
                </a:lnTo>
                <a:lnTo>
                  <a:pt x="21534" y="5401"/>
                </a:lnTo>
                <a:lnTo>
                  <a:pt x="21534" y="5410"/>
                </a:lnTo>
                <a:lnTo>
                  <a:pt x="21526" y="5419"/>
                </a:lnTo>
                <a:lnTo>
                  <a:pt x="21526" y="5428"/>
                </a:lnTo>
                <a:lnTo>
                  <a:pt x="21534" y="5419"/>
                </a:lnTo>
                <a:lnTo>
                  <a:pt x="21543" y="5428"/>
                </a:lnTo>
                <a:lnTo>
                  <a:pt x="21561" y="5428"/>
                </a:lnTo>
                <a:lnTo>
                  <a:pt x="21543" y="5437"/>
                </a:lnTo>
                <a:lnTo>
                  <a:pt x="21552" y="5445"/>
                </a:lnTo>
                <a:lnTo>
                  <a:pt x="21570" y="5445"/>
                </a:lnTo>
                <a:lnTo>
                  <a:pt x="21570" y="5454"/>
                </a:lnTo>
                <a:lnTo>
                  <a:pt x="21579" y="5454"/>
                </a:lnTo>
                <a:lnTo>
                  <a:pt x="21587" y="5445"/>
                </a:lnTo>
                <a:lnTo>
                  <a:pt x="21596" y="5437"/>
                </a:lnTo>
                <a:lnTo>
                  <a:pt x="21605" y="5437"/>
                </a:lnTo>
                <a:lnTo>
                  <a:pt x="21614" y="5445"/>
                </a:lnTo>
                <a:lnTo>
                  <a:pt x="21623" y="5445"/>
                </a:lnTo>
                <a:lnTo>
                  <a:pt x="21631" y="5454"/>
                </a:lnTo>
                <a:lnTo>
                  <a:pt x="21631" y="5445"/>
                </a:lnTo>
                <a:lnTo>
                  <a:pt x="21649" y="5445"/>
                </a:lnTo>
                <a:lnTo>
                  <a:pt x="21658" y="5445"/>
                </a:lnTo>
                <a:lnTo>
                  <a:pt x="21667" y="5454"/>
                </a:lnTo>
                <a:lnTo>
                  <a:pt x="21658" y="5454"/>
                </a:lnTo>
                <a:lnTo>
                  <a:pt x="21658" y="5463"/>
                </a:lnTo>
                <a:lnTo>
                  <a:pt x="21667" y="5463"/>
                </a:lnTo>
                <a:lnTo>
                  <a:pt x="21667" y="5472"/>
                </a:lnTo>
                <a:lnTo>
                  <a:pt x="21667" y="5481"/>
                </a:lnTo>
                <a:lnTo>
                  <a:pt x="21676" y="5490"/>
                </a:lnTo>
                <a:lnTo>
                  <a:pt x="21676" y="5498"/>
                </a:lnTo>
                <a:lnTo>
                  <a:pt x="21676" y="5507"/>
                </a:lnTo>
                <a:lnTo>
                  <a:pt x="21684" y="5516"/>
                </a:lnTo>
                <a:lnTo>
                  <a:pt x="21693" y="5525"/>
                </a:lnTo>
                <a:lnTo>
                  <a:pt x="21684" y="5525"/>
                </a:lnTo>
                <a:lnTo>
                  <a:pt x="21684" y="5534"/>
                </a:lnTo>
                <a:lnTo>
                  <a:pt x="21676" y="5525"/>
                </a:lnTo>
                <a:lnTo>
                  <a:pt x="21667" y="5525"/>
                </a:lnTo>
                <a:lnTo>
                  <a:pt x="21658" y="5516"/>
                </a:lnTo>
                <a:lnTo>
                  <a:pt x="21649" y="5516"/>
                </a:lnTo>
                <a:lnTo>
                  <a:pt x="21649" y="5525"/>
                </a:lnTo>
                <a:lnTo>
                  <a:pt x="21631" y="5525"/>
                </a:lnTo>
                <a:lnTo>
                  <a:pt x="21631" y="5534"/>
                </a:lnTo>
                <a:lnTo>
                  <a:pt x="21631" y="5543"/>
                </a:lnTo>
                <a:lnTo>
                  <a:pt x="21640" y="5543"/>
                </a:lnTo>
                <a:lnTo>
                  <a:pt x="21649" y="5543"/>
                </a:lnTo>
                <a:lnTo>
                  <a:pt x="21658" y="5543"/>
                </a:lnTo>
                <a:lnTo>
                  <a:pt x="21658" y="5551"/>
                </a:lnTo>
                <a:lnTo>
                  <a:pt x="21658" y="5560"/>
                </a:lnTo>
                <a:lnTo>
                  <a:pt x="21658" y="5569"/>
                </a:lnTo>
                <a:lnTo>
                  <a:pt x="21658" y="5578"/>
                </a:lnTo>
                <a:lnTo>
                  <a:pt x="21658" y="5587"/>
                </a:lnTo>
                <a:lnTo>
                  <a:pt x="21667" y="5595"/>
                </a:lnTo>
                <a:lnTo>
                  <a:pt x="21667" y="5604"/>
                </a:lnTo>
                <a:lnTo>
                  <a:pt x="21676" y="5613"/>
                </a:lnTo>
                <a:lnTo>
                  <a:pt x="21676" y="5622"/>
                </a:lnTo>
                <a:lnTo>
                  <a:pt x="21667" y="5622"/>
                </a:lnTo>
                <a:lnTo>
                  <a:pt x="21658" y="5631"/>
                </a:lnTo>
                <a:lnTo>
                  <a:pt x="21658" y="5640"/>
                </a:lnTo>
                <a:lnTo>
                  <a:pt x="21667" y="5640"/>
                </a:lnTo>
                <a:lnTo>
                  <a:pt x="21658" y="5640"/>
                </a:lnTo>
                <a:lnTo>
                  <a:pt x="21649" y="5648"/>
                </a:lnTo>
                <a:lnTo>
                  <a:pt x="21649" y="5657"/>
                </a:lnTo>
                <a:lnTo>
                  <a:pt x="21649" y="5666"/>
                </a:lnTo>
                <a:lnTo>
                  <a:pt x="21640" y="5675"/>
                </a:lnTo>
                <a:lnTo>
                  <a:pt x="21640" y="5684"/>
                </a:lnTo>
                <a:lnTo>
                  <a:pt x="21649" y="5693"/>
                </a:lnTo>
                <a:lnTo>
                  <a:pt x="21649" y="5701"/>
                </a:lnTo>
                <a:lnTo>
                  <a:pt x="21658" y="5701"/>
                </a:lnTo>
                <a:lnTo>
                  <a:pt x="21667" y="5701"/>
                </a:lnTo>
                <a:lnTo>
                  <a:pt x="21658" y="5701"/>
                </a:lnTo>
                <a:lnTo>
                  <a:pt x="21658" y="5710"/>
                </a:lnTo>
                <a:lnTo>
                  <a:pt x="21649" y="5710"/>
                </a:lnTo>
                <a:lnTo>
                  <a:pt x="21640" y="5710"/>
                </a:lnTo>
                <a:lnTo>
                  <a:pt x="21640" y="5719"/>
                </a:lnTo>
                <a:lnTo>
                  <a:pt x="21658" y="5728"/>
                </a:lnTo>
                <a:lnTo>
                  <a:pt x="21658" y="5737"/>
                </a:lnTo>
                <a:lnTo>
                  <a:pt x="21658" y="5745"/>
                </a:lnTo>
                <a:lnTo>
                  <a:pt x="21658" y="5737"/>
                </a:lnTo>
                <a:lnTo>
                  <a:pt x="21667" y="5737"/>
                </a:lnTo>
                <a:lnTo>
                  <a:pt x="21676" y="5728"/>
                </a:lnTo>
                <a:lnTo>
                  <a:pt x="21684" y="5728"/>
                </a:lnTo>
                <a:lnTo>
                  <a:pt x="21693" y="5719"/>
                </a:lnTo>
                <a:lnTo>
                  <a:pt x="21711" y="5701"/>
                </a:lnTo>
                <a:lnTo>
                  <a:pt x="21711" y="5710"/>
                </a:lnTo>
                <a:lnTo>
                  <a:pt x="21711" y="5719"/>
                </a:lnTo>
                <a:lnTo>
                  <a:pt x="21702" y="5719"/>
                </a:lnTo>
                <a:lnTo>
                  <a:pt x="21720" y="5728"/>
                </a:lnTo>
                <a:lnTo>
                  <a:pt x="21720" y="5719"/>
                </a:lnTo>
                <a:lnTo>
                  <a:pt x="21728" y="5719"/>
                </a:lnTo>
                <a:lnTo>
                  <a:pt x="21720" y="5710"/>
                </a:lnTo>
                <a:lnTo>
                  <a:pt x="21720" y="5701"/>
                </a:lnTo>
                <a:lnTo>
                  <a:pt x="21728" y="5701"/>
                </a:lnTo>
                <a:lnTo>
                  <a:pt x="21737" y="5701"/>
                </a:lnTo>
                <a:lnTo>
                  <a:pt x="21737" y="5710"/>
                </a:lnTo>
                <a:lnTo>
                  <a:pt x="21746" y="5710"/>
                </a:lnTo>
                <a:lnTo>
                  <a:pt x="21746" y="5701"/>
                </a:lnTo>
                <a:lnTo>
                  <a:pt x="21737" y="5701"/>
                </a:lnTo>
                <a:lnTo>
                  <a:pt x="21737" y="5693"/>
                </a:lnTo>
                <a:lnTo>
                  <a:pt x="21746" y="5693"/>
                </a:lnTo>
                <a:lnTo>
                  <a:pt x="21755" y="5684"/>
                </a:lnTo>
                <a:lnTo>
                  <a:pt x="21764" y="5684"/>
                </a:lnTo>
                <a:lnTo>
                  <a:pt x="21773" y="5684"/>
                </a:lnTo>
                <a:lnTo>
                  <a:pt x="21773" y="5693"/>
                </a:lnTo>
                <a:lnTo>
                  <a:pt x="21781" y="5693"/>
                </a:lnTo>
                <a:lnTo>
                  <a:pt x="21790" y="5693"/>
                </a:lnTo>
                <a:lnTo>
                  <a:pt x="21799" y="5693"/>
                </a:lnTo>
                <a:lnTo>
                  <a:pt x="21799" y="5684"/>
                </a:lnTo>
                <a:lnTo>
                  <a:pt x="21799" y="5675"/>
                </a:lnTo>
                <a:lnTo>
                  <a:pt x="21808" y="5675"/>
                </a:lnTo>
                <a:lnTo>
                  <a:pt x="21817" y="5675"/>
                </a:lnTo>
                <a:lnTo>
                  <a:pt x="21826" y="5675"/>
                </a:lnTo>
                <a:lnTo>
                  <a:pt x="21834" y="5675"/>
                </a:lnTo>
                <a:lnTo>
                  <a:pt x="21843" y="5675"/>
                </a:lnTo>
                <a:lnTo>
                  <a:pt x="21852" y="5666"/>
                </a:lnTo>
                <a:lnTo>
                  <a:pt x="21861" y="5657"/>
                </a:lnTo>
                <a:lnTo>
                  <a:pt x="21870" y="5640"/>
                </a:lnTo>
                <a:lnTo>
                  <a:pt x="21878" y="5631"/>
                </a:lnTo>
                <a:lnTo>
                  <a:pt x="21878" y="5604"/>
                </a:lnTo>
                <a:lnTo>
                  <a:pt x="21878" y="5595"/>
                </a:lnTo>
                <a:lnTo>
                  <a:pt x="21870" y="5604"/>
                </a:lnTo>
                <a:lnTo>
                  <a:pt x="21870" y="5595"/>
                </a:lnTo>
                <a:lnTo>
                  <a:pt x="21870" y="5587"/>
                </a:lnTo>
                <a:lnTo>
                  <a:pt x="21870" y="5578"/>
                </a:lnTo>
                <a:lnTo>
                  <a:pt x="21870" y="5569"/>
                </a:lnTo>
                <a:lnTo>
                  <a:pt x="21870" y="5560"/>
                </a:lnTo>
                <a:lnTo>
                  <a:pt x="21870" y="5551"/>
                </a:lnTo>
                <a:lnTo>
                  <a:pt x="21878" y="5543"/>
                </a:lnTo>
                <a:lnTo>
                  <a:pt x="21870" y="5525"/>
                </a:lnTo>
                <a:lnTo>
                  <a:pt x="21870" y="5516"/>
                </a:lnTo>
                <a:lnTo>
                  <a:pt x="21861" y="5498"/>
                </a:lnTo>
                <a:lnTo>
                  <a:pt x="21843" y="5463"/>
                </a:lnTo>
                <a:lnTo>
                  <a:pt x="21826" y="5445"/>
                </a:lnTo>
                <a:lnTo>
                  <a:pt x="21808" y="5419"/>
                </a:lnTo>
                <a:lnTo>
                  <a:pt x="21790" y="5384"/>
                </a:lnTo>
                <a:lnTo>
                  <a:pt x="21790" y="5375"/>
                </a:lnTo>
                <a:lnTo>
                  <a:pt x="21781" y="5366"/>
                </a:lnTo>
                <a:lnTo>
                  <a:pt x="21773" y="5366"/>
                </a:lnTo>
                <a:lnTo>
                  <a:pt x="21764" y="5357"/>
                </a:lnTo>
                <a:lnTo>
                  <a:pt x="21746" y="5340"/>
                </a:lnTo>
                <a:lnTo>
                  <a:pt x="21737" y="5331"/>
                </a:lnTo>
                <a:lnTo>
                  <a:pt x="21728" y="5331"/>
                </a:lnTo>
                <a:lnTo>
                  <a:pt x="21720" y="5331"/>
                </a:lnTo>
                <a:lnTo>
                  <a:pt x="21720" y="5322"/>
                </a:lnTo>
                <a:lnTo>
                  <a:pt x="21720" y="5313"/>
                </a:lnTo>
                <a:lnTo>
                  <a:pt x="21728" y="5313"/>
                </a:lnTo>
                <a:lnTo>
                  <a:pt x="21728" y="5304"/>
                </a:lnTo>
                <a:lnTo>
                  <a:pt x="21728" y="5295"/>
                </a:lnTo>
                <a:lnTo>
                  <a:pt x="21728" y="5287"/>
                </a:lnTo>
                <a:lnTo>
                  <a:pt x="21737" y="5278"/>
                </a:lnTo>
                <a:lnTo>
                  <a:pt x="21755" y="5269"/>
                </a:lnTo>
                <a:lnTo>
                  <a:pt x="21764" y="5260"/>
                </a:lnTo>
                <a:lnTo>
                  <a:pt x="21773" y="5260"/>
                </a:lnTo>
                <a:lnTo>
                  <a:pt x="21790" y="5260"/>
                </a:lnTo>
                <a:lnTo>
                  <a:pt x="21799" y="5251"/>
                </a:lnTo>
                <a:lnTo>
                  <a:pt x="21808" y="5251"/>
                </a:lnTo>
                <a:lnTo>
                  <a:pt x="21808" y="5242"/>
                </a:lnTo>
                <a:lnTo>
                  <a:pt x="21817" y="5234"/>
                </a:lnTo>
                <a:lnTo>
                  <a:pt x="21826" y="5234"/>
                </a:lnTo>
                <a:lnTo>
                  <a:pt x="21834" y="5225"/>
                </a:lnTo>
                <a:lnTo>
                  <a:pt x="21843" y="5216"/>
                </a:lnTo>
                <a:lnTo>
                  <a:pt x="21861" y="5207"/>
                </a:lnTo>
                <a:lnTo>
                  <a:pt x="21861" y="5198"/>
                </a:lnTo>
                <a:lnTo>
                  <a:pt x="21887" y="5189"/>
                </a:lnTo>
                <a:lnTo>
                  <a:pt x="21896" y="5181"/>
                </a:lnTo>
                <a:lnTo>
                  <a:pt x="21896" y="5163"/>
                </a:lnTo>
                <a:lnTo>
                  <a:pt x="21896" y="5145"/>
                </a:lnTo>
                <a:lnTo>
                  <a:pt x="21896" y="5137"/>
                </a:lnTo>
                <a:lnTo>
                  <a:pt x="21887" y="5128"/>
                </a:lnTo>
                <a:lnTo>
                  <a:pt x="21887" y="5119"/>
                </a:lnTo>
                <a:lnTo>
                  <a:pt x="21896" y="5110"/>
                </a:lnTo>
                <a:lnTo>
                  <a:pt x="21905" y="5101"/>
                </a:lnTo>
                <a:lnTo>
                  <a:pt x="21905" y="5092"/>
                </a:lnTo>
                <a:lnTo>
                  <a:pt x="21914" y="5084"/>
                </a:lnTo>
                <a:lnTo>
                  <a:pt x="21923" y="5075"/>
                </a:lnTo>
                <a:lnTo>
                  <a:pt x="21931" y="5075"/>
                </a:lnTo>
                <a:lnTo>
                  <a:pt x="21940" y="5066"/>
                </a:lnTo>
                <a:lnTo>
                  <a:pt x="21949" y="5057"/>
                </a:lnTo>
                <a:lnTo>
                  <a:pt x="21958" y="5057"/>
                </a:lnTo>
                <a:lnTo>
                  <a:pt x="21958" y="5066"/>
                </a:lnTo>
                <a:lnTo>
                  <a:pt x="21967" y="5057"/>
                </a:lnTo>
                <a:lnTo>
                  <a:pt x="21976" y="5039"/>
                </a:lnTo>
                <a:lnTo>
                  <a:pt x="21967" y="5031"/>
                </a:lnTo>
                <a:lnTo>
                  <a:pt x="21984" y="5031"/>
                </a:lnTo>
                <a:lnTo>
                  <a:pt x="22002" y="5031"/>
                </a:lnTo>
                <a:lnTo>
                  <a:pt x="22002" y="5022"/>
                </a:lnTo>
                <a:lnTo>
                  <a:pt x="22011" y="5022"/>
                </a:lnTo>
                <a:lnTo>
                  <a:pt x="22020" y="5013"/>
                </a:lnTo>
                <a:lnTo>
                  <a:pt x="22028" y="4995"/>
                </a:lnTo>
                <a:lnTo>
                  <a:pt x="22037" y="4978"/>
                </a:lnTo>
                <a:lnTo>
                  <a:pt x="22046" y="4978"/>
                </a:lnTo>
                <a:lnTo>
                  <a:pt x="22055" y="4969"/>
                </a:lnTo>
                <a:lnTo>
                  <a:pt x="22064" y="4969"/>
                </a:lnTo>
                <a:lnTo>
                  <a:pt x="22055" y="4986"/>
                </a:lnTo>
                <a:lnTo>
                  <a:pt x="22046" y="4986"/>
                </a:lnTo>
                <a:lnTo>
                  <a:pt x="22055" y="4986"/>
                </a:lnTo>
                <a:lnTo>
                  <a:pt x="22064" y="4986"/>
                </a:lnTo>
                <a:lnTo>
                  <a:pt x="22081" y="4978"/>
                </a:lnTo>
                <a:lnTo>
                  <a:pt x="22081" y="4969"/>
                </a:lnTo>
                <a:lnTo>
                  <a:pt x="22081" y="4978"/>
                </a:lnTo>
                <a:lnTo>
                  <a:pt x="22081" y="5004"/>
                </a:lnTo>
                <a:lnTo>
                  <a:pt x="22099" y="5004"/>
                </a:lnTo>
                <a:lnTo>
                  <a:pt x="22099" y="5013"/>
                </a:lnTo>
                <a:lnTo>
                  <a:pt x="22108" y="5013"/>
                </a:lnTo>
                <a:lnTo>
                  <a:pt x="22126" y="5013"/>
                </a:lnTo>
                <a:lnTo>
                  <a:pt x="22134" y="5013"/>
                </a:lnTo>
                <a:lnTo>
                  <a:pt x="22134" y="5022"/>
                </a:lnTo>
                <a:lnTo>
                  <a:pt x="22143" y="5022"/>
                </a:lnTo>
                <a:lnTo>
                  <a:pt x="22161" y="5022"/>
                </a:lnTo>
                <a:lnTo>
                  <a:pt x="22178" y="5013"/>
                </a:lnTo>
                <a:lnTo>
                  <a:pt x="22187" y="5013"/>
                </a:lnTo>
                <a:lnTo>
                  <a:pt x="22205" y="5004"/>
                </a:lnTo>
                <a:lnTo>
                  <a:pt x="22223" y="4995"/>
                </a:lnTo>
                <a:lnTo>
                  <a:pt x="22258" y="4969"/>
                </a:lnTo>
                <a:lnTo>
                  <a:pt x="22275" y="4960"/>
                </a:lnTo>
                <a:lnTo>
                  <a:pt x="22293" y="4951"/>
                </a:lnTo>
                <a:lnTo>
                  <a:pt x="22302" y="4934"/>
                </a:lnTo>
                <a:lnTo>
                  <a:pt x="22320" y="4925"/>
                </a:lnTo>
                <a:lnTo>
                  <a:pt x="22320" y="4916"/>
                </a:lnTo>
                <a:lnTo>
                  <a:pt x="22320" y="4907"/>
                </a:lnTo>
                <a:lnTo>
                  <a:pt x="22346" y="4872"/>
                </a:lnTo>
                <a:lnTo>
                  <a:pt x="22355" y="4872"/>
                </a:lnTo>
                <a:lnTo>
                  <a:pt x="22364" y="4863"/>
                </a:lnTo>
                <a:lnTo>
                  <a:pt x="22373" y="4854"/>
                </a:lnTo>
                <a:lnTo>
                  <a:pt x="22373" y="4845"/>
                </a:lnTo>
                <a:lnTo>
                  <a:pt x="22390" y="4836"/>
                </a:lnTo>
                <a:lnTo>
                  <a:pt x="22399" y="4819"/>
                </a:lnTo>
                <a:lnTo>
                  <a:pt x="22408" y="4810"/>
                </a:lnTo>
                <a:lnTo>
                  <a:pt x="22417" y="4801"/>
                </a:lnTo>
                <a:lnTo>
                  <a:pt x="22434" y="4784"/>
                </a:lnTo>
                <a:lnTo>
                  <a:pt x="22461" y="4757"/>
                </a:lnTo>
                <a:lnTo>
                  <a:pt x="22478" y="4748"/>
                </a:lnTo>
                <a:lnTo>
                  <a:pt x="22487" y="4731"/>
                </a:lnTo>
                <a:lnTo>
                  <a:pt x="22505" y="4704"/>
                </a:lnTo>
                <a:lnTo>
                  <a:pt x="22514" y="4686"/>
                </a:lnTo>
                <a:lnTo>
                  <a:pt x="22523" y="4678"/>
                </a:lnTo>
                <a:lnTo>
                  <a:pt x="22531" y="4660"/>
                </a:lnTo>
                <a:lnTo>
                  <a:pt x="22540" y="4642"/>
                </a:lnTo>
                <a:lnTo>
                  <a:pt x="22540" y="4633"/>
                </a:lnTo>
                <a:lnTo>
                  <a:pt x="22575" y="4598"/>
                </a:lnTo>
                <a:lnTo>
                  <a:pt x="22584" y="4572"/>
                </a:lnTo>
                <a:lnTo>
                  <a:pt x="22602" y="4554"/>
                </a:lnTo>
                <a:lnTo>
                  <a:pt x="22611" y="4545"/>
                </a:lnTo>
                <a:lnTo>
                  <a:pt x="22628" y="4536"/>
                </a:lnTo>
                <a:lnTo>
                  <a:pt x="22628" y="4528"/>
                </a:lnTo>
                <a:lnTo>
                  <a:pt x="22646" y="4510"/>
                </a:lnTo>
                <a:lnTo>
                  <a:pt x="22655" y="4501"/>
                </a:lnTo>
                <a:lnTo>
                  <a:pt x="22664" y="4492"/>
                </a:lnTo>
                <a:lnTo>
                  <a:pt x="22664" y="4466"/>
                </a:lnTo>
                <a:lnTo>
                  <a:pt x="22672" y="4448"/>
                </a:lnTo>
                <a:lnTo>
                  <a:pt x="22672" y="4439"/>
                </a:lnTo>
                <a:lnTo>
                  <a:pt x="22672" y="4430"/>
                </a:lnTo>
                <a:lnTo>
                  <a:pt x="22681" y="4422"/>
                </a:lnTo>
                <a:lnTo>
                  <a:pt x="22681" y="4413"/>
                </a:lnTo>
                <a:lnTo>
                  <a:pt x="22690" y="4395"/>
                </a:lnTo>
                <a:lnTo>
                  <a:pt x="22681" y="4378"/>
                </a:lnTo>
                <a:lnTo>
                  <a:pt x="22681" y="4369"/>
                </a:lnTo>
                <a:lnTo>
                  <a:pt x="22681" y="4360"/>
                </a:lnTo>
                <a:lnTo>
                  <a:pt x="22690" y="4351"/>
                </a:lnTo>
                <a:lnTo>
                  <a:pt x="22690" y="4342"/>
                </a:lnTo>
                <a:lnTo>
                  <a:pt x="22681" y="4298"/>
                </a:lnTo>
                <a:lnTo>
                  <a:pt x="22690" y="4272"/>
                </a:lnTo>
                <a:lnTo>
                  <a:pt x="22699" y="4254"/>
                </a:lnTo>
                <a:lnTo>
                  <a:pt x="22699" y="4236"/>
                </a:lnTo>
                <a:lnTo>
                  <a:pt x="22708" y="4219"/>
                </a:lnTo>
                <a:lnTo>
                  <a:pt x="22717" y="4192"/>
                </a:lnTo>
                <a:lnTo>
                  <a:pt x="22734" y="4183"/>
                </a:lnTo>
                <a:lnTo>
                  <a:pt x="22743" y="4175"/>
                </a:lnTo>
                <a:lnTo>
                  <a:pt x="22752" y="4166"/>
                </a:lnTo>
                <a:lnTo>
                  <a:pt x="22752" y="4157"/>
                </a:lnTo>
                <a:lnTo>
                  <a:pt x="22761" y="4139"/>
                </a:lnTo>
                <a:lnTo>
                  <a:pt x="22752" y="4139"/>
                </a:lnTo>
                <a:lnTo>
                  <a:pt x="22743" y="4130"/>
                </a:lnTo>
                <a:lnTo>
                  <a:pt x="22734" y="4122"/>
                </a:lnTo>
                <a:lnTo>
                  <a:pt x="22734" y="4113"/>
                </a:lnTo>
                <a:lnTo>
                  <a:pt x="22743" y="4104"/>
                </a:lnTo>
                <a:lnTo>
                  <a:pt x="22743" y="4095"/>
                </a:lnTo>
                <a:lnTo>
                  <a:pt x="22743" y="4077"/>
                </a:lnTo>
                <a:lnTo>
                  <a:pt x="22725" y="4069"/>
                </a:lnTo>
                <a:lnTo>
                  <a:pt x="22717" y="4051"/>
                </a:lnTo>
                <a:lnTo>
                  <a:pt x="22708" y="4051"/>
                </a:lnTo>
                <a:lnTo>
                  <a:pt x="22717" y="4051"/>
                </a:lnTo>
                <a:lnTo>
                  <a:pt x="22734" y="4060"/>
                </a:lnTo>
                <a:lnTo>
                  <a:pt x="22743" y="4051"/>
                </a:lnTo>
                <a:lnTo>
                  <a:pt x="22752" y="4042"/>
                </a:lnTo>
                <a:lnTo>
                  <a:pt x="22752" y="4033"/>
                </a:lnTo>
                <a:lnTo>
                  <a:pt x="22734" y="4024"/>
                </a:lnTo>
                <a:lnTo>
                  <a:pt x="22725" y="4016"/>
                </a:lnTo>
                <a:lnTo>
                  <a:pt x="22725" y="4007"/>
                </a:lnTo>
                <a:lnTo>
                  <a:pt x="22699" y="3998"/>
                </a:lnTo>
                <a:lnTo>
                  <a:pt x="22672" y="3980"/>
                </a:lnTo>
                <a:lnTo>
                  <a:pt x="22664" y="3963"/>
                </a:lnTo>
                <a:lnTo>
                  <a:pt x="22664" y="3954"/>
                </a:lnTo>
                <a:lnTo>
                  <a:pt x="22637" y="3936"/>
                </a:lnTo>
                <a:lnTo>
                  <a:pt x="22628" y="3927"/>
                </a:lnTo>
                <a:lnTo>
                  <a:pt x="22602" y="3936"/>
                </a:lnTo>
                <a:lnTo>
                  <a:pt x="22584" y="3936"/>
                </a:lnTo>
                <a:lnTo>
                  <a:pt x="22549" y="3927"/>
                </a:lnTo>
                <a:lnTo>
                  <a:pt x="22558" y="3936"/>
                </a:lnTo>
                <a:lnTo>
                  <a:pt x="22549" y="3945"/>
                </a:lnTo>
                <a:lnTo>
                  <a:pt x="22558" y="3954"/>
                </a:lnTo>
                <a:lnTo>
                  <a:pt x="22549" y="3972"/>
                </a:lnTo>
                <a:lnTo>
                  <a:pt x="22549" y="3989"/>
                </a:lnTo>
                <a:lnTo>
                  <a:pt x="22540" y="3998"/>
                </a:lnTo>
                <a:lnTo>
                  <a:pt x="22531" y="4007"/>
                </a:lnTo>
                <a:lnTo>
                  <a:pt x="22523" y="4007"/>
                </a:lnTo>
                <a:lnTo>
                  <a:pt x="22523" y="3998"/>
                </a:lnTo>
                <a:lnTo>
                  <a:pt x="22531" y="3989"/>
                </a:lnTo>
                <a:lnTo>
                  <a:pt x="22540" y="3980"/>
                </a:lnTo>
                <a:lnTo>
                  <a:pt x="22540" y="3963"/>
                </a:lnTo>
                <a:lnTo>
                  <a:pt x="22531" y="3972"/>
                </a:lnTo>
                <a:lnTo>
                  <a:pt x="22523" y="3989"/>
                </a:lnTo>
                <a:lnTo>
                  <a:pt x="22496" y="3998"/>
                </a:lnTo>
                <a:lnTo>
                  <a:pt x="22478" y="4007"/>
                </a:lnTo>
                <a:lnTo>
                  <a:pt x="22452" y="4007"/>
                </a:lnTo>
                <a:lnTo>
                  <a:pt x="22443" y="4007"/>
                </a:lnTo>
                <a:lnTo>
                  <a:pt x="22443" y="3998"/>
                </a:lnTo>
                <a:lnTo>
                  <a:pt x="22452" y="3998"/>
                </a:lnTo>
                <a:lnTo>
                  <a:pt x="22470" y="3989"/>
                </a:lnTo>
                <a:lnTo>
                  <a:pt x="22478" y="3972"/>
                </a:lnTo>
                <a:lnTo>
                  <a:pt x="22487" y="3972"/>
                </a:lnTo>
                <a:lnTo>
                  <a:pt x="22487" y="3963"/>
                </a:lnTo>
                <a:lnTo>
                  <a:pt x="22470" y="3963"/>
                </a:lnTo>
                <a:lnTo>
                  <a:pt x="22461" y="3954"/>
                </a:lnTo>
                <a:lnTo>
                  <a:pt x="22452" y="3945"/>
                </a:lnTo>
                <a:lnTo>
                  <a:pt x="22461" y="3945"/>
                </a:lnTo>
                <a:lnTo>
                  <a:pt x="22470" y="3945"/>
                </a:lnTo>
                <a:lnTo>
                  <a:pt x="22478" y="3927"/>
                </a:lnTo>
                <a:lnTo>
                  <a:pt x="22470" y="3927"/>
                </a:lnTo>
                <a:lnTo>
                  <a:pt x="22452" y="3927"/>
                </a:lnTo>
                <a:lnTo>
                  <a:pt x="22434" y="3945"/>
                </a:lnTo>
                <a:lnTo>
                  <a:pt x="22443" y="3954"/>
                </a:lnTo>
                <a:lnTo>
                  <a:pt x="22443" y="3980"/>
                </a:lnTo>
                <a:lnTo>
                  <a:pt x="22425" y="3972"/>
                </a:lnTo>
                <a:lnTo>
                  <a:pt x="22417" y="3972"/>
                </a:lnTo>
                <a:lnTo>
                  <a:pt x="22417" y="3980"/>
                </a:lnTo>
                <a:lnTo>
                  <a:pt x="22408" y="3980"/>
                </a:lnTo>
                <a:lnTo>
                  <a:pt x="22408" y="3963"/>
                </a:lnTo>
                <a:lnTo>
                  <a:pt x="22408" y="3954"/>
                </a:lnTo>
                <a:lnTo>
                  <a:pt x="22408" y="3927"/>
                </a:lnTo>
                <a:lnTo>
                  <a:pt x="22417" y="3910"/>
                </a:lnTo>
                <a:lnTo>
                  <a:pt x="22417" y="3901"/>
                </a:lnTo>
                <a:lnTo>
                  <a:pt x="22417" y="3892"/>
                </a:lnTo>
                <a:lnTo>
                  <a:pt x="22408" y="3892"/>
                </a:lnTo>
                <a:lnTo>
                  <a:pt x="22399" y="3901"/>
                </a:lnTo>
                <a:lnTo>
                  <a:pt x="22373" y="3901"/>
                </a:lnTo>
                <a:lnTo>
                  <a:pt x="22346" y="3901"/>
                </a:lnTo>
                <a:lnTo>
                  <a:pt x="22311" y="3892"/>
                </a:lnTo>
                <a:lnTo>
                  <a:pt x="22302" y="3883"/>
                </a:lnTo>
                <a:lnTo>
                  <a:pt x="22293" y="3874"/>
                </a:lnTo>
                <a:lnTo>
                  <a:pt x="22302" y="3866"/>
                </a:lnTo>
                <a:lnTo>
                  <a:pt x="22320" y="3848"/>
                </a:lnTo>
                <a:lnTo>
                  <a:pt x="22337" y="3839"/>
                </a:lnTo>
                <a:lnTo>
                  <a:pt x="22364" y="3822"/>
                </a:lnTo>
                <a:lnTo>
                  <a:pt x="22381" y="3804"/>
                </a:lnTo>
                <a:lnTo>
                  <a:pt x="22390" y="3795"/>
                </a:lnTo>
                <a:lnTo>
                  <a:pt x="22417" y="3786"/>
                </a:lnTo>
                <a:lnTo>
                  <a:pt x="22425" y="3777"/>
                </a:lnTo>
                <a:lnTo>
                  <a:pt x="22443" y="3769"/>
                </a:lnTo>
                <a:lnTo>
                  <a:pt x="22452" y="3760"/>
                </a:lnTo>
                <a:lnTo>
                  <a:pt x="22470" y="3742"/>
                </a:lnTo>
                <a:lnTo>
                  <a:pt x="22478" y="3742"/>
                </a:lnTo>
                <a:lnTo>
                  <a:pt x="22505" y="3707"/>
                </a:lnTo>
                <a:lnTo>
                  <a:pt x="22514" y="3707"/>
                </a:lnTo>
                <a:lnTo>
                  <a:pt x="22514" y="3689"/>
                </a:lnTo>
                <a:lnTo>
                  <a:pt x="22549" y="3654"/>
                </a:lnTo>
                <a:lnTo>
                  <a:pt x="22575" y="3645"/>
                </a:lnTo>
                <a:lnTo>
                  <a:pt x="22584" y="3619"/>
                </a:lnTo>
                <a:lnTo>
                  <a:pt x="22611" y="3619"/>
                </a:lnTo>
                <a:lnTo>
                  <a:pt x="22611" y="3610"/>
                </a:lnTo>
                <a:lnTo>
                  <a:pt x="22620" y="3601"/>
                </a:lnTo>
                <a:lnTo>
                  <a:pt x="22637" y="3592"/>
                </a:lnTo>
                <a:lnTo>
                  <a:pt x="22646" y="3574"/>
                </a:lnTo>
                <a:lnTo>
                  <a:pt x="22681" y="3566"/>
                </a:lnTo>
                <a:lnTo>
                  <a:pt x="22681" y="3557"/>
                </a:lnTo>
                <a:lnTo>
                  <a:pt x="22699" y="3521"/>
                </a:lnTo>
                <a:lnTo>
                  <a:pt x="22708" y="3513"/>
                </a:lnTo>
                <a:lnTo>
                  <a:pt x="22717" y="3504"/>
                </a:lnTo>
                <a:lnTo>
                  <a:pt x="22743" y="3486"/>
                </a:lnTo>
                <a:lnTo>
                  <a:pt x="22770" y="3477"/>
                </a:lnTo>
                <a:lnTo>
                  <a:pt x="22778" y="3468"/>
                </a:lnTo>
                <a:lnTo>
                  <a:pt x="22796" y="3433"/>
                </a:lnTo>
                <a:lnTo>
                  <a:pt x="22822" y="3424"/>
                </a:lnTo>
                <a:lnTo>
                  <a:pt x="22840" y="3407"/>
                </a:lnTo>
                <a:lnTo>
                  <a:pt x="22884" y="3398"/>
                </a:lnTo>
                <a:lnTo>
                  <a:pt x="22911" y="3398"/>
                </a:lnTo>
                <a:lnTo>
                  <a:pt x="22928" y="3389"/>
                </a:lnTo>
                <a:lnTo>
                  <a:pt x="22955" y="3389"/>
                </a:lnTo>
                <a:lnTo>
                  <a:pt x="22981" y="3398"/>
                </a:lnTo>
                <a:lnTo>
                  <a:pt x="23061" y="3389"/>
                </a:lnTo>
                <a:lnTo>
                  <a:pt x="23069" y="3398"/>
                </a:lnTo>
                <a:lnTo>
                  <a:pt x="23078" y="3398"/>
                </a:lnTo>
                <a:lnTo>
                  <a:pt x="23087" y="3416"/>
                </a:lnTo>
                <a:lnTo>
                  <a:pt x="23096" y="3416"/>
                </a:lnTo>
                <a:lnTo>
                  <a:pt x="23114" y="3416"/>
                </a:lnTo>
                <a:lnTo>
                  <a:pt x="23122" y="3389"/>
                </a:lnTo>
                <a:lnTo>
                  <a:pt x="23131" y="3389"/>
                </a:lnTo>
                <a:lnTo>
                  <a:pt x="23149" y="3398"/>
                </a:lnTo>
                <a:lnTo>
                  <a:pt x="23167" y="3398"/>
                </a:lnTo>
                <a:lnTo>
                  <a:pt x="23202" y="3407"/>
                </a:lnTo>
                <a:lnTo>
                  <a:pt x="23211" y="3407"/>
                </a:lnTo>
                <a:lnTo>
                  <a:pt x="23228" y="3398"/>
                </a:lnTo>
                <a:lnTo>
                  <a:pt x="23255" y="3389"/>
                </a:lnTo>
                <a:lnTo>
                  <a:pt x="23272" y="3407"/>
                </a:lnTo>
                <a:lnTo>
                  <a:pt x="23290" y="3407"/>
                </a:lnTo>
                <a:lnTo>
                  <a:pt x="23308" y="3407"/>
                </a:lnTo>
                <a:lnTo>
                  <a:pt x="23308" y="3398"/>
                </a:lnTo>
                <a:lnTo>
                  <a:pt x="23299" y="3398"/>
                </a:lnTo>
                <a:lnTo>
                  <a:pt x="23290" y="3398"/>
                </a:lnTo>
                <a:lnTo>
                  <a:pt x="23290" y="3389"/>
                </a:lnTo>
                <a:lnTo>
                  <a:pt x="23299" y="3380"/>
                </a:lnTo>
                <a:lnTo>
                  <a:pt x="23308" y="3389"/>
                </a:lnTo>
                <a:lnTo>
                  <a:pt x="23317" y="3389"/>
                </a:lnTo>
                <a:lnTo>
                  <a:pt x="23325" y="3380"/>
                </a:lnTo>
                <a:lnTo>
                  <a:pt x="23317" y="3380"/>
                </a:lnTo>
                <a:lnTo>
                  <a:pt x="23317" y="3371"/>
                </a:lnTo>
                <a:lnTo>
                  <a:pt x="23334" y="3354"/>
                </a:lnTo>
                <a:lnTo>
                  <a:pt x="23343" y="3354"/>
                </a:lnTo>
                <a:lnTo>
                  <a:pt x="23361" y="3354"/>
                </a:lnTo>
                <a:lnTo>
                  <a:pt x="23396" y="3363"/>
                </a:lnTo>
                <a:lnTo>
                  <a:pt x="23405" y="3371"/>
                </a:lnTo>
                <a:lnTo>
                  <a:pt x="23414" y="3371"/>
                </a:lnTo>
                <a:lnTo>
                  <a:pt x="23431" y="3380"/>
                </a:lnTo>
                <a:lnTo>
                  <a:pt x="23422" y="3380"/>
                </a:lnTo>
                <a:lnTo>
                  <a:pt x="23431" y="3380"/>
                </a:lnTo>
                <a:lnTo>
                  <a:pt x="23440" y="3389"/>
                </a:lnTo>
                <a:lnTo>
                  <a:pt x="23449" y="3389"/>
                </a:lnTo>
                <a:lnTo>
                  <a:pt x="23449" y="3380"/>
                </a:lnTo>
                <a:lnTo>
                  <a:pt x="23458" y="3371"/>
                </a:lnTo>
                <a:lnTo>
                  <a:pt x="23467" y="3371"/>
                </a:lnTo>
                <a:lnTo>
                  <a:pt x="23484" y="3380"/>
                </a:lnTo>
                <a:lnTo>
                  <a:pt x="23493" y="3380"/>
                </a:lnTo>
                <a:lnTo>
                  <a:pt x="23519" y="3398"/>
                </a:lnTo>
                <a:lnTo>
                  <a:pt x="23528" y="3407"/>
                </a:lnTo>
                <a:lnTo>
                  <a:pt x="23537" y="3407"/>
                </a:lnTo>
                <a:lnTo>
                  <a:pt x="23546" y="3407"/>
                </a:lnTo>
                <a:lnTo>
                  <a:pt x="23546" y="3416"/>
                </a:lnTo>
                <a:lnTo>
                  <a:pt x="23528" y="3416"/>
                </a:lnTo>
                <a:lnTo>
                  <a:pt x="23511" y="3424"/>
                </a:lnTo>
                <a:lnTo>
                  <a:pt x="23493" y="3416"/>
                </a:lnTo>
                <a:lnTo>
                  <a:pt x="23467" y="3424"/>
                </a:lnTo>
                <a:lnTo>
                  <a:pt x="23484" y="3451"/>
                </a:lnTo>
                <a:lnTo>
                  <a:pt x="23511" y="3451"/>
                </a:lnTo>
                <a:lnTo>
                  <a:pt x="23537" y="3451"/>
                </a:lnTo>
                <a:lnTo>
                  <a:pt x="23546" y="3433"/>
                </a:lnTo>
                <a:lnTo>
                  <a:pt x="23555" y="3433"/>
                </a:lnTo>
                <a:lnTo>
                  <a:pt x="23564" y="3433"/>
                </a:lnTo>
                <a:lnTo>
                  <a:pt x="23572" y="3442"/>
                </a:lnTo>
                <a:lnTo>
                  <a:pt x="23590" y="3442"/>
                </a:lnTo>
                <a:lnTo>
                  <a:pt x="23599" y="3442"/>
                </a:lnTo>
                <a:lnTo>
                  <a:pt x="23608" y="3424"/>
                </a:lnTo>
                <a:lnTo>
                  <a:pt x="23616" y="3424"/>
                </a:lnTo>
                <a:lnTo>
                  <a:pt x="23625" y="3424"/>
                </a:lnTo>
                <a:lnTo>
                  <a:pt x="23634" y="3416"/>
                </a:lnTo>
                <a:lnTo>
                  <a:pt x="23652" y="3416"/>
                </a:lnTo>
                <a:lnTo>
                  <a:pt x="23669" y="3424"/>
                </a:lnTo>
                <a:lnTo>
                  <a:pt x="23678" y="3433"/>
                </a:lnTo>
                <a:lnTo>
                  <a:pt x="23696" y="3424"/>
                </a:lnTo>
                <a:lnTo>
                  <a:pt x="23705" y="3416"/>
                </a:lnTo>
                <a:lnTo>
                  <a:pt x="23714" y="3416"/>
                </a:lnTo>
                <a:lnTo>
                  <a:pt x="23731" y="3424"/>
                </a:lnTo>
                <a:lnTo>
                  <a:pt x="23740" y="3416"/>
                </a:lnTo>
                <a:lnTo>
                  <a:pt x="23749" y="3416"/>
                </a:lnTo>
                <a:lnTo>
                  <a:pt x="23766" y="3416"/>
                </a:lnTo>
                <a:lnTo>
                  <a:pt x="23758" y="3407"/>
                </a:lnTo>
                <a:lnTo>
                  <a:pt x="23766" y="3398"/>
                </a:lnTo>
                <a:lnTo>
                  <a:pt x="23749" y="3389"/>
                </a:lnTo>
                <a:lnTo>
                  <a:pt x="23722" y="3380"/>
                </a:lnTo>
                <a:lnTo>
                  <a:pt x="23705" y="3380"/>
                </a:lnTo>
                <a:lnTo>
                  <a:pt x="23696" y="3389"/>
                </a:lnTo>
                <a:lnTo>
                  <a:pt x="23696" y="3380"/>
                </a:lnTo>
                <a:lnTo>
                  <a:pt x="23687" y="3380"/>
                </a:lnTo>
                <a:lnTo>
                  <a:pt x="23696" y="3371"/>
                </a:lnTo>
                <a:lnTo>
                  <a:pt x="23696" y="3363"/>
                </a:lnTo>
                <a:lnTo>
                  <a:pt x="23696" y="3354"/>
                </a:lnTo>
                <a:lnTo>
                  <a:pt x="23696" y="3345"/>
                </a:lnTo>
                <a:lnTo>
                  <a:pt x="23705" y="3345"/>
                </a:lnTo>
                <a:lnTo>
                  <a:pt x="23714" y="3345"/>
                </a:lnTo>
                <a:lnTo>
                  <a:pt x="23722" y="3318"/>
                </a:lnTo>
                <a:lnTo>
                  <a:pt x="23749" y="3283"/>
                </a:lnTo>
                <a:lnTo>
                  <a:pt x="23784" y="3265"/>
                </a:lnTo>
                <a:lnTo>
                  <a:pt x="23802" y="3257"/>
                </a:lnTo>
                <a:lnTo>
                  <a:pt x="23811" y="3239"/>
                </a:lnTo>
                <a:lnTo>
                  <a:pt x="23828" y="3221"/>
                </a:lnTo>
                <a:lnTo>
                  <a:pt x="23846" y="3204"/>
                </a:lnTo>
                <a:lnTo>
                  <a:pt x="23864" y="3195"/>
                </a:lnTo>
                <a:lnTo>
                  <a:pt x="23872" y="3186"/>
                </a:lnTo>
                <a:lnTo>
                  <a:pt x="23872" y="3160"/>
                </a:lnTo>
                <a:lnTo>
                  <a:pt x="23881" y="3160"/>
                </a:lnTo>
                <a:lnTo>
                  <a:pt x="23890" y="3151"/>
                </a:lnTo>
                <a:lnTo>
                  <a:pt x="23908" y="3142"/>
                </a:lnTo>
                <a:lnTo>
                  <a:pt x="23925" y="3133"/>
                </a:lnTo>
                <a:lnTo>
                  <a:pt x="23934" y="3124"/>
                </a:lnTo>
                <a:lnTo>
                  <a:pt x="23961" y="3124"/>
                </a:lnTo>
                <a:lnTo>
                  <a:pt x="23978" y="3133"/>
                </a:lnTo>
                <a:lnTo>
                  <a:pt x="23996" y="3124"/>
                </a:lnTo>
                <a:lnTo>
                  <a:pt x="24013" y="3124"/>
                </a:lnTo>
                <a:lnTo>
                  <a:pt x="24031" y="3124"/>
                </a:lnTo>
                <a:lnTo>
                  <a:pt x="24049" y="3115"/>
                </a:lnTo>
                <a:lnTo>
                  <a:pt x="24058" y="3115"/>
                </a:lnTo>
                <a:lnTo>
                  <a:pt x="24066" y="3115"/>
                </a:lnTo>
                <a:lnTo>
                  <a:pt x="24075" y="3124"/>
                </a:lnTo>
                <a:lnTo>
                  <a:pt x="24084" y="3133"/>
                </a:lnTo>
                <a:lnTo>
                  <a:pt x="24102" y="3133"/>
                </a:lnTo>
                <a:lnTo>
                  <a:pt x="24128" y="3115"/>
                </a:lnTo>
                <a:lnTo>
                  <a:pt x="24137" y="3115"/>
                </a:lnTo>
                <a:lnTo>
                  <a:pt x="24146" y="3124"/>
                </a:lnTo>
                <a:lnTo>
                  <a:pt x="24137" y="3142"/>
                </a:lnTo>
                <a:lnTo>
                  <a:pt x="24128" y="3160"/>
                </a:lnTo>
                <a:lnTo>
                  <a:pt x="24111" y="3177"/>
                </a:lnTo>
                <a:lnTo>
                  <a:pt x="24111" y="3186"/>
                </a:lnTo>
                <a:lnTo>
                  <a:pt x="24111" y="3195"/>
                </a:lnTo>
                <a:lnTo>
                  <a:pt x="24111" y="3204"/>
                </a:lnTo>
                <a:lnTo>
                  <a:pt x="24111" y="3213"/>
                </a:lnTo>
                <a:lnTo>
                  <a:pt x="24102" y="3221"/>
                </a:lnTo>
                <a:lnTo>
                  <a:pt x="24111" y="3221"/>
                </a:lnTo>
                <a:lnTo>
                  <a:pt x="24119" y="3213"/>
                </a:lnTo>
                <a:lnTo>
                  <a:pt x="24128" y="3213"/>
                </a:lnTo>
                <a:lnTo>
                  <a:pt x="24137" y="3213"/>
                </a:lnTo>
                <a:lnTo>
                  <a:pt x="24146" y="3213"/>
                </a:lnTo>
                <a:lnTo>
                  <a:pt x="24137" y="3239"/>
                </a:lnTo>
                <a:lnTo>
                  <a:pt x="24137" y="3248"/>
                </a:lnTo>
                <a:lnTo>
                  <a:pt x="24128" y="3248"/>
                </a:lnTo>
                <a:lnTo>
                  <a:pt x="24128" y="3257"/>
                </a:lnTo>
                <a:lnTo>
                  <a:pt x="24137" y="3257"/>
                </a:lnTo>
                <a:lnTo>
                  <a:pt x="24146" y="3248"/>
                </a:lnTo>
                <a:lnTo>
                  <a:pt x="24155" y="3248"/>
                </a:lnTo>
                <a:lnTo>
                  <a:pt x="24172" y="3248"/>
                </a:lnTo>
                <a:lnTo>
                  <a:pt x="24190" y="3230"/>
                </a:lnTo>
                <a:lnTo>
                  <a:pt x="24199" y="3221"/>
                </a:lnTo>
                <a:lnTo>
                  <a:pt x="24278" y="3160"/>
                </a:lnTo>
                <a:lnTo>
                  <a:pt x="24296" y="3142"/>
                </a:lnTo>
                <a:lnTo>
                  <a:pt x="24305" y="3142"/>
                </a:lnTo>
                <a:lnTo>
                  <a:pt x="24313" y="3142"/>
                </a:lnTo>
                <a:lnTo>
                  <a:pt x="24322" y="3142"/>
                </a:lnTo>
                <a:lnTo>
                  <a:pt x="24322" y="3133"/>
                </a:lnTo>
                <a:lnTo>
                  <a:pt x="24331" y="3142"/>
                </a:lnTo>
                <a:lnTo>
                  <a:pt x="24331" y="3151"/>
                </a:lnTo>
                <a:lnTo>
                  <a:pt x="24340" y="3160"/>
                </a:lnTo>
                <a:lnTo>
                  <a:pt x="24340" y="3151"/>
                </a:lnTo>
                <a:lnTo>
                  <a:pt x="24349" y="3151"/>
                </a:lnTo>
                <a:lnTo>
                  <a:pt x="24358" y="3142"/>
                </a:lnTo>
                <a:lnTo>
                  <a:pt x="24358" y="3133"/>
                </a:lnTo>
                <a:lnTo>
                  <a:pt x="24340" y="3124"/>
                </a:lnTo>
                <a:lnTo>
                  <a:pt x="24340" y="3115"/>
                </a:lnTo>
                <a:lnTo>
                  <a:pt x="24349" y="3098"/>
                </a:lnTo>
                <a:lnTo>
                  <a:pt x="24349" y="3089"/>
                </a:lnTo>
                <a:lnTo>
                  <a:pt x="24349" y="3071"/>
                </a:lnTo>
                <a:lnTo>
                  <a:pt x="24358" y="3071"/>
                </a:lnTo>
                <a:lnTo>
                  <a:pt x="24358" y="3063"/>
                </a:lnTo>
                <a:lnTo>
                  <a:pt x="24358" y="3054"/>
                </a:lnTo>
                <a:lnTo>
                  <a:pt x="24358" y="3045"/>
                </a:lnTo>
                <a:lnTo>
                  <a:pt x="24366" y="3045"/>
                </a:lnTo>
                <a:lnTo>
                  <a:pt x="24428" y="3027"/>
                </a:lnTo>
                <a:lnTo>
                  <a:pt x="24446" y="3027"/>
                </a:lnTo>
                <a:lnTo>
                  <a:pt x="24455" y="3027"/>
                </a:lnTo>
                <a:lnTo>
                  <a:pt x="24472" y="3036"/>
                </a:lnTo>
                <a:lnTo>
                  <a:pt x="24490" y="3045"/>
                </a:lnTo>
                <a:lnTo>
                  <a:pt x="24516" y="3045"/>
                </a:lnTo>
                <a:lnTo>
                  <a:pt x="24516" y="3054"/>
                </a:lnTo>
                <a:lnTo>
                  <a:pt x="24508" y="3054"/>
                </a:lnTo>
                <a:lnTo>
                  <a:pt x="24499" y="3054"/>
                </a:lnTo>
                <a:lnTo>
                  <a:pt x="24499" y="3063"/>
                </a:lnTo>
                <a:lnTo>
                  <a:pt x="24499" y="3054"/>
                </a:lnTo>
                <a:lnTo>
                  <a:pt x="24481" y="3054"/>
                </a:lnTo>
                <a:lnTo>
                  <a:pt x="24463" y="3054"/>
                </a:lnTo>
                <a:lnTo>
                  <a:pt x="24455" y="3054"/>
                </a:lnTo>
                <a:lnTo>
                  <a:pt x="24437" y="3063"/>
                </a:lnTo>
                <a:lnTo>
                  <a:pt x="24428" y="3071"/>
                </a:lnTo>
                <a:lnTo>
                  <a:pt x="24419" y="3098"/>
                </a:lnTo>
                <a:lnTo>
                  <a:pt x="24419" y="3115"/>
                </a:lnTo>
                <a:lnTo>
                  <a:pt x="24410" y="3133"/>
                </a:lnTo>
                <a:lnTo>
                  <a:pt x="24402" y="3142"/>
                </a:lnTo>
                <a:lnTo>
                  <a:pt x="24402" y="3151"/>
                </a:lnTo>
                <a:lnTo>
                  <a:pt x="24402" y="3168"/>
                </a:lnTo>
                <a:lnTo>
                  <a:pt x="24410" y="3168"/>
                </a:lnTo>
                <a:lnTo>
                  <a:pt x="24410" y="3177"/>
                </a:lnTo>
                <a:lnTo>
                  <a:pt x="24402" y="3186"/>
                </a:lnTo>
                <a:lnTo>
                  <a:pt x="24384" y="3204"/>
                </a:lnTo>
                <a:lnTo>
                  <a:pt x="24375" y="3213"/>
                </a:lnTo>
                <a:lnTo>
                  <a:pt x="24393" y="3230"/>
                </a:lnTo>
                <a:lnTo>
                  <a:pt x="24384" y="3230"/>
                </a:lnTo>
                <a:lnTo>
                  <a:pt x="24375" y="3230"/>
                </a:lnTo>
                <a:lnTo>
                  <a:pt x="24366" y="3239"/>
                </a:lnTo>
                <a:lnTo>
                  <a:pt x="24340" y="3239"/>
                </a:lnTo>
                <a:lnTo>
                  <a:pt x="24313" y="3257"/>
                </a:lnTo>
                <a:lnTo>
                  <a:pt x="24287" y="3265"/>
                </a:lnTo>
                <a:lnTo>
                  <a:pt x="24269" y="3274"/>
                </a:lnTo>
                <a:lnTo>
                  <a:pt x="24269" y="3283"/>
                </a:lnTo>
                <a:lnTo>
                  <a:pt x="24252" y="3301"/>
                </a:lnTo>
                <a:lnTo>
                  <a:pt x="24243" y="3310"/>
                </a:lnTo>
                <a:lnTo>
                  <a:pt x="24225" y="3327"/>
                </a:lnTo>
                <a:lnTo>
                  <a:pt x="24208" y="3345"/>
                </a:lnTo>
                <a:lnTo>
                  <a:pt x="24181" y="3371"/>
                </a:lnTo>
                <a:lnTo>
                  <a:pt x="24172" y="3371"/>
                </a:lnTo>
                <a:lnTo>
                  <a:pt x="24155" y="3380"/>
                </a:lnTo>
                <a:lnTo>
                  <a:pt x="24146" y="3398"/>
                </a:lnTo>
                <a:lnTo>
                  <a:pt x="24111" y="3424"/>
                </a:lnTo>
                <a:lnTo>
                  <a:pt x="24084" y="3460"/>
                </a:lnTo>
                <a:lnTo>
                  <a:pt x="24075" y="3468"/>
                </a:lnTo>
                <a:lnTo>
                  <a:pt x="24066" y="3477"/>
                </a:lnTo>
                <a:lnTo>
                  <a:pt x="24058" y="3486"/>
                </a:lnTo>
                <a:lnTo>
                  <a:pt x="24049" y="3495"/>
                </a:lnTo>
                <a:lnTo>
                  <a:pt x="24022" y="3513"/>
                </a:lnTo>
                <a:lnTo>
                  <a:pt x="24005" y="3530"/>
                </a:lnTo>
                <a:lnTo>
                  <a:pt x="23996" y="3539"/>
                </a:lnTo>
                <a:lnTo>
                  <a:pt x="23987" y="3539"/>
                </a:lnTo>
                <a:lnTo>
                  <a:pt x="23969" y="3548"/>
                </a:lnTo>
                <a:lnTo>
                  <a:pt x="23943" y="3539"/>
                </a:lnTo>
                <a:lnTo>
                  <a:pt x="23934" y="3566"/>
                </a:lnTo>
                <a:lnTo>
                  <a:pt x="23916" y="3566"/>
                </a:lnTo>
                <a:lnTo>
                  <a:pt x="23899" y="3566"/>
                </a:lnTo>
                <a:lnTo>
                  <a:pt x="23890" y="3566"/>
                </a:lnTo>
                <a:lnTo>
                  <a:pt x="23881" y="3566"/>
                </a:lnTo>
                <a:lnTo>
                  <a:pt x="23881" y="3574"/>
                </a:lnTo>
                <a:lnTo>
                  <a:pt x="23890" y="3583"/>
                </a:lnTo>
                <a:lnTo>
                  <a:pt x="23899" y="3592"/>
                </a:lnTo>
                <a:lnTo>
                  <a:pt x="23899" y="3601"/>
                </a:lnTo>
                <a:lnTo>
                  <a:pt x="23890" y="3619"/>
                </a:lnTo>
                <a:lnTo>
                  <a:pt x="23881" y="3636"/>
                </a:lnTo>
                <a:lnTo>
                  <a:pt x="23864" y="3645"/>
                </a:lnTo>
                <a:lnTo>
                  <a:pt x="23828" y="3671"/>
                </a:lnTo>
                <a:lnTo>
                  <a:pt x="23828" y="3680"/>
                </a:lnTo>
                <a:lnTo>
                  <a:pt x="23819" y="3680"/>
                </a:lnTo>
                <a:lnTo>
                  <a:pt x="23802" y="3751"/>
                </a:lnTo>
                <a:lnTo>
                  <a:pt x="23802" y="3777"/>
                </a:lnTo>
                <a:lnTo>
                  <a:pt x="23793" y="3822"/>
                </a:lnTo>
                <a:lnTo>
                  <a:pt x="23793" y="3839"/>
                </a:lnTo>
                <a:lnTo>
                  <a:pt x="23793" y="3874"/>
                </a:lnTo>
                <a:lnTo>
                  <a:pt x="23802" y="3910"/>
                </a:lnTo>
                <a:lnTo>
                  <a:pt x="23819" y="3963"/>
                </a:lnTo>
                <a:lnTo>
                  <a:pt x="23819" y="3989"/>
                </a:lnTo>
                <a:lnTo>
                  <a:pt x="23828" y="4060"/>
                </a:lnTo>
                <a:lnTo>
                  <a:pt x="23828" y="4069"/>
                </a:lnTo>
                <a:lnTo>
                  <a:pt x="23837" y="4086"/>
                </a:lnTo>
                <a:lnTo>
                  <a:pt x="23837" y="4095"/>
                </a:lnTo>
                <a:lnTo>
                  <a:pt x="23855" y="4104"/>
                </a:lnTo>
                <a:lnTo>
                  <a:pt x="23855" y="4122"/>
                </a:lnTo>
                <a:lnTo>
                  <a:pt x="23864" y="4166"/>
                </a:lnTo>
                <a:lnTo>
                  <a:pt x="23864" y="4210"/>
                </a:lnTo>
                <a:lnTo>
                  <a:pt x="23864" y="4219"/>
                </a:lnTo>
                <a:lnTo>
                  <a:pt x="23864" y="4227"/>
                </a:lnTo>
                <a:lnTo>
                  <a:pt x="23872" y="4236"/>
                </a:lnTo>
                <a:lnTo>
                  <a:pt x="23872" y="4245"/>
                </a:lnTo>
                <a:lnTo>
                  <a:pt x="23881" y="4254"/>
                </a:lnTo>
                <a:lnTo>
                  <a:pt x="23881" y="4263"/>
                </a:lnTo>
                <a:lnTo>
                  <a:pt x="23890" y="4254"/>
                </a:lnTo>
                <a:lnTo>
                  <a:pt x="23916" y="4236"/>
                </a:lnTo>
                <a:lnTo>
                  <a:pt x="23934" y="4219"/>
                </a:lnTo>
                <a:lnTo>
                  <a:pt x="23934" y="4210"/>
                </a:lnTo>
                <a:lnTo>
                  <a:pt x="23943" y="4201"/>
                </a:lnTo>
                <a:lnTo>
                  <a:pt x="23961" y="4201"/>
                </a:lnTo>
                <a:lnTo>
                  <a:pt x="23978" y="4175"/>
                </a:lnTo>
                <a:lnTo>
                  <a:pt x="23996" y="4148"/>
                </a:lnTo>
                <a:lnTo>
                  <a:pt x="24005" y="4130"/>
                </a:lnTo>
                <a:lnTo>
                  <a:pt x="24005" y="4122"/>
                </a:lnTo>
                <a:lnTo>
                  <a:pt x="24005" y="4113"/>
                </a:lnTo>
                <a:lnTo>
                  <a:pt x="24005" y="4095"/>
                </a:lnTo>
                <a:lnTo>
                  <a:pt x="24013" y="4086"/>
                </a:lnTo>
                <a:lnTo>
                  <a:pt x="24013" y="4069"/>
                </a:lnTo>
                <a:lnTo>
                  <a:pt x="24005" y="4060"/>
                </a:lnTo>
                <a:lnTo>
                  <a:pt x="24013" y="4051"/>
                </a:lnTo>
                <a:lnTo>
                  <a:pt x="24022" y="4060"/>
                </a:lnTo>
                <a:lnTo>
                  <a:pt x="24022" y="4069"/>
                </a:lnTo>
                <a:lnTo>
                  <a:pt x="24040" y="4051"/>
                </a:lnTo>
                <a:lnTo>
                  <a:pt x="24058" y="4051"/>
                </a:lnTo>
                <a:lnTo>
                  <a:pt x="24084" y="4033"/>
                </a:lnTo>
                <a:lnTo>
                  <a:pt x="24102" y="4033"/>
                </a:lnTo>
                <a:lnTo>
                  <a:pt x="24111" y="4051"/>
                </a:lnTo>
                <a:lnTo>
                  <a:pt x="24119" y="4042"/>
                </a:lnTo>
                <a:lnTo>
                  <a:pt x="24119" y="4033"/>
                </a:lnTo>
                <a:lnTo>
                  <a:pt x="24111" y="4024"/>
                </a:lnTo>
                <a:lnTo>
                  <a:pt x="24111" y="4016"/>
                </a:lnTo>
                <a:lnTo>
                  <a:pt x="24119" y="4007"/>
                </a:lnTo>
                <a:lnTo>
                  <a:pt x="24111" y="3998"/>
                </a:lnTo>
                <a:lnTo>
                  <a:pt x="24111" y="3989"/>
                </a:lnTo>
                <a:lnTo>
                  <a:pt x="24111" y="3980"/>
                </a:lnTo>
                <a:lnTo>
                  <a:pt x="24111" y="3963"/>
                </a:lnTo>
                <a:lnTo>
                  <a:pt x="24119" y="3945"/>
                </a:lnTo>
                <a:lnTo>
                  <a:pt x="24128" y="3936"/>
                </a:lnTo>
                <a:lnTo>
                  <a:pt x="24137" y="3927"/>
                </a:lnTo>
                <a:lnTo>
                  <a:pt x="24155" y="3919"/>
                </a:lnTo>
                <a:lnTo>
                  <a:pt x="24172" y="3901"/>
                </a:lnTo>
                <a:lnTo>
                  <a:pt x="24190" y="3901"/>
                </a:lnTo>
                <a:lnTo>
                  <a:pt x="24199" y="3901"/>
                </a:lnTo>
                <a:lnTo>
                  <a:pt x="24216" y="3910"/>
                </a:lnTo>
                <a:lnTo>
                  <a:pt x="24234" y="3910"/>
                </a:lnTo>
                <a:lnTo>
                  <a:pt x="24243" y="3901"/>
                </a:lnTo>
                <a:lnTo>
                  <a:pt x="24261" y="3892"/>
                </a:lnTo>
                <a:lnTo>
                  <a:pt x="24269" y="3883"/>
                </a:lnTo>
                <a:lnTo>
                  <a:pt x="24269" y="3866"/>
                </a:lnTo>
                <a:lnTo>
                  <a:pt x="24269" y="3857"/>
                </a:lnTo>
                <a:lnTo>
                  <a:pt x="24252" y="3839"/>
                </a:lnTo>
                <a:lnTo>
                  <a:pt x="24243" y="3822"/>
                </a:lnTo>
                <a:lnTo>
                  <a:pt x="24243" y="3804"/>
                </a:lnTo>
                <a:lnTo>
                  <a:pt x="24252" y="3786"/>
                </a:lnTo>
                <a:lnTo>
                  <a:pt x="24261" y="3769"/>
                </a:lnTo>
                <a:lnTo>
                  <a:pt x="24269" y="3742"/>
                </a:lnTo>
                <a:lnTo>
                  <a:pt x="24278" y="3742"/>
                </a:lnTo>
                <a:lnTo>
                  <a:pt x="24287" y="3733"/>
                </a:lnTo>
                <a:lnTo>
                  <a:pt x="24296" y="3733"/>
                </a:lnTo>
                <a:lnTo>
                  <a:pt x="24305" y="3724"/>
                </a:lnTo>
                <a:lnTo>
                  <a:pt x="24305" y="3716"/>
                </a:lnTo>
                <a:lnTo>
                  <a:pt x="24305" y="3707"/>
                </a:lnTo>
                <a:lnTo>
                  <a:pt x="24313" y="3707"/>
                </a:lnTo>
                <a:lnTo>
                  <a:pt x="24331" y="3707"/>
                </a:lnTo>
                <a:lnTo>
                  <a:pt x="24331" y="3698"/>
                </a:lnTo>
                <a:lnTo>
                  <a:pt x="24340" y="3698"/>
                </a:lnTo>
                <a:lnTo>
                  <a:pt x="24340" y="3707"/>
                </a:lnTo>
                <a:lnTo>
                  <a:pt x="24331" y="3716"/>
                </a:lnTo>
                <a:lnTo>
                  <a:pt x="24313" y="3724"/>
                </a:lnTo>
                <a:lnTo>
                  <a:pt x="24313" y="3733"/>
                </a:lnTo>
                <a:lnTo>
                  <a:pt x="24331" y="3751"/>
                </a:lnTo>
                <a:lnTo>
                  <a:pt x="24340" y="3751"/>
                </a:lnTo>
                <a:lnTo>
                  <a:pt x="24349" y="3742"/>
                </a:lnTo>
                <a:lnTo>
                  <a:pt x="24358" y="3733"/>
                </a:lnTo>
                <a:lnTo>
                  <a:pt x="24366" y="3733"/>
                </a:lnTo>
                <a:lnTo>
                  <a:pt x="24358" y="3707"/>
                </a:lnTo>
                <a:lnTo>
                  <a:pt x="24358" y="3698"/>
                </a:lnTo>
                <a:lnTo>
                  <a:pt x="24358" y="3680"/>
                </a:lnTo>
                <a:lnTo>
                  <a:pt x="24349" y="3680"/>
                </a:lnTo>
                <a:lnTo>
                  <a:pt x="24340" y="3680"/>
                </a:lnTo>
                <a:lnTo>
                  <a:pt x="24331" y="3680"/>
                </a:lnTo>
                <a:lnTo>
                  <a:pt x="24331" y="3671"/>
                </a:lnTo>
                <a:lnTo>
                  <a:pt x="24322" y="3671"/>
                </a:lnTo>
                <a:lnTo>
                  <a:pt x="24322" y="3663"/>
                </a:lnTo>
                <a:lnTo>
                  <a:pt x="24322" y="3645"/>
                </a:lnTo>
                <a:lnTo>
                  <a:pt x="24322" y="3636"/>
                </a:lnTo>
                <a:lnTo>
                  <a:pt x="24322" y="3627"/>
                </a:lnTo>
                <a:lnTo>
                  <a:pt x="24322" y="3619"/>
                </a:lnTo>
                <a:lnTo>
                  <a:pt x="24322" y="3610"/>
                </a:lnTo>
                <a:lnTo>
                  <a:pt x="24340" y="3601"/>
                </a:lnTo>
                <a:lnTo>
                  <a:pt x="24349" y="3592"/>
                </a:lnTo>
                <a:lnTo>
                  <a:pt x="24349" y="3583"/>
                </a:lnTo>
                <a:lnTo>
                  <a:pt x="24358" y="3574"/>
                </a:lnTo>
                <a:lnTo>
                  <a:pt x="24358" y="3566"/>
                </a:lnTo>
                <a:lnTo>
                  <a:pt x="24349" y="3566"/>
                </a:lnTo>
                <a:lnTo>
                  <a:pt x="24322" y="3548"/>
                </a:lnTo>
                <a:lnTo>
                  <a:pt x="24313" y="3548"/>
                </a:lnTo>
                <a:lnTo>
                  <a:pt x="24305" y="3557"/>
                </a:lnTo>
                <a:lnTo>
                  <a:pt x="24296" y="3566"/>
                </a:lnTo>
                <a:lnTo>
                  <a:pt x="24296" y="3574"/>
                </a:lnTo>
                <a:lnTo>
                  <a:pt x="24296" y="3566"/>
                </a:lnTo>
                <a:lnTo>
                  <a:pt x="24278" y="3566"/>
                </a:lnTo>
                <a:lnTo>
                  <a:pt x="24269" y="3557"/>
                </a:lnTo>
                <a:lnTo>
                  <a:pt x="24269" y="3548"/>
                </a:lnTo>
                <a:lnTo>
                  <a:pt x="24261" y="3539"/>
                </a:lnTo>
                <a:lnTo>
                  <a:pt x="24269" y="3513"/>
                </a:lnTo>
                <a:lnTo>
                  <a:pt x="24278" y="3495"/>
                </a:lnTo>
                <a:lnTo>
                  <a:pt x="24296" y="3468"/>
                </a:lnTo>
                <a:lnTo>
                  <a:pt x="24313" y="3460"/>
                </a:lnTo>
                <a:lnTo>
                  <a:pt x="24331" y="3442"/>
                </a:lnTo>
                <a:lnTo>
                  <a:pt x="24340" y="3442"/>
                </a:lnTo>
                <a:lnTo>
                  <a:pt x="24340" y="3433"/>
                </a:lnTo>
                <a:lnTo>
                  <a:pt x="24331" y="3424"/>
                </a:lnTo>
                <a:lnTo>
                  <a:pt x="24340" y="3424"/>
                </a:lnTo>
                <a:lnTo>
                  <a:pt x="24349" y="3424"/>
                </a:lnTo>
                <a:lnTo>
                  <a:pt x="24358" y="3407"/>
                </a:lnTo>
                <a:lnTo>
                  <a:pt x="24358" y="3380"/>
                </a:lnTo>
                <a:lnTo>
                  <a:pt x="24366" y="3363"/>
                </a:lnTo>
                <a:lnTo>
                  <a:pt x="24366" y="3354"/>
                </a:lnTo>
                <a:lnTo>
                  <a:pt x="24366" y="3345"/>
                </a:lnTo>
                <a:lnTo>
                  <a:pt x="24375" y="3336"/>
                </a:lnTo>
                <a:lnTo>
                  <a:pt x="24384" y="3336"/>
                </a:lnTo>
                <a:lnTo>
                  <a:pt x="24393" y="3327"/>
                </a:lnTo>
                <a:lnTo>
                  <a:pt x="24402" y="3327"/>
                </a:lnTo>
                <a:lnTo>
                  <a:pt x="24410" y="3327"/>
                </a:lnTo>
                <a:lnTo>
                  <a:pt x="24419" y="3327"/>
                </a:lnTo>
                <a:lnTo>
                  <a:pt x="24419" y="3336"/>
                </a:lnTo>
                <a:lnTo>
                  <a:pt x="24428" y="3327"/>
                </a:lnTo>
                <a:lnTo>
                  <a:pt x="24437" y="3318"/>
                </a:lnTo>
                <a:lnTo>
                  <a:pt x="24446" y="3318"/>
                </a:lnTo>
                <a:lnTo>
                  <a:pt x="24455" y="3318"/>
                </a:lnTo>
                <a:lnTo>
                  <a:pt x="24463" y="3327"/>
                </a:lnTo>
                <a:lnTo>
                  <a:pt x="24472" y="3345"/>
                </a:lnTo>
                <a:lnTo>
                  <a:pt x="24481" y="3345"/>
                </a:lnTo>
                <a:lnTo>
                  <a:pt x="24490" y="3345"/>
                </a:lnTo>
                <a:lnTo>
                  <a:pt x="24490" y="3336"/>
                </a:lnTo>
                <a:lnTo>
                  <a:pt x="24490" y="3318"/>
                </a:lnTo>
                <a:lnTo>
                  <a:pt x="24499" y="3318"/>
                </a:lnTo>
                <a:lnTo>
                  <a:pt x="24508" y="3310"/>
                </a:lnTo>
                <a:lnTo>
                  <a:pt x="24516" y="3310"/>
                </a:lnTo>
                <a:lnTo>
                  <a:pt x="24525" y="3301"/>
                </a:lnTo>
                <a:lnTo>
                  <a:pt x="24552" y="3292"/>
                </a:lnTo>
                <a:lnTo>
                  <a:pt x="24569" y="3274"/>
                </a:lnTo>
                <a:lnTo>
                  <a:pt x="24587" y="3274"/>
                </a:lnTo>
                <a:lnTo>
                  <a:pt x="24578" y="3283"/>
                </a:lnTo>
                <a:lnTo>
                  <a:pt x="24578" y="3292"/>
                </a:lnTo>
                <a:lnTo>
                  <a:pt x="24578" y="3310"/>
                </a:lnTo>
                <a:lnTo>
                  <a:pt x="24569" y="3318"/>
                </a:lnTo>
                <a:lnTo>
                  <a:pt x="24569" y="3327"/>
                </a:lnTo>
                <a:lnTo>
                  <a:pt x="24569" y="3336"/>
                </a:lnTo>
                <a:lnTo>
                  <a:pt x="24569" y="3345"/>
                </a:lnTo>
                <a:lnTo>
                  <a:pt x="24578" y="3345"/>
                </a:lnTo>
                <a:lnTo>
                  <a:pt x="24587" y="3345"/>
                </a:lnTo>
                <a:lnTo>
                  <a:pt x="24596" y="3336"/>
                </a:lnTo>
                <a:lnTo>
                  <a:pt x="24631" y="3292"/>
                </a:lnTo>
                <a:lnTo>
                  <a:pt x="24649" y="3283"/>
                </a:lnTo>
                <a:lnTo>
                  <a:pt x="24675" y="3274"/>
                </a:lnTo>
                <a:lnTo>
                  <a:pt x="24684" y="3274"/>
                </a:lnTo>
                <a:lnTo>
                  <a:pt x="24719" y="3265"/>
                </a:lnTo>
                <a:lnTo>
                  <a:pt x="24737" y="3265"/>
                </a:lnTo>
                <a:lnTo>
                  <a:pt x="24755" y="3265"/>
                </a:lnTo>
                <a:lnTo>
                  <a:pt x="24763" y="3265"/>
                </a:lnTo>
                <a:lnTo>
                  <a:pt x="24799" y="3265"/>
                </a:lnTo>
                <a:lnTo>
                  <a:pt x="24825" y="3283"/>
                </a:lnTo>
                <a:lnTo>
                  <a:pt x="24843" y="3301"/>
                </a:lnTo>
                <a:lnTo>
                  <a:pt x="24843" y="3310"/>
                </a:lnTo>
                <a:lnTo>
                  <a:pt x="24852" y="3318"/>
                </a:lnTo>
                <a:lnTo>
                  <a:pt x="24860" y="3327"/>
                </a:lnTo>
                <a:lnTo>
                  <a:pt x="24878" y="3327"/>
                </a:lnTo>
                <a:lnTo>
                  <a:pt x="24887" y="3327"/>
                </a:lnTo>
                <a:lnTo>
                  <a:pt x="24887" y="3318"/>
                </a:lnTo>
                <a:lnTo>
                  <a:pt x="24887" y="3301"/>
                </a:lnTo>
                <a:lnTo>
                  <a:pt x="24896" y="3292"/>
                </a:lnTo>
                <a:lnTo>
                  <a:pt x="24896" y="3283"/>
                </a:lnTo>
                <a:lnTo>
                  <a:pt x="24913" y="3274"/>
                </a:lnTo>
                <a:lnTo>
                  <a:pt x="24922" y="3274"/>
                </a:lnTo>
                <a:lnTo>
                  <a:pt x="24966" y="3248"/>
                </a:lnTo>
                <a:lnTo>
                  <a:pt x="24984" y="3230"/>
                </a:lnTo>
                <a:lnTo>
                  <a:pt x="24984" y="3239"/>
                </a:lnTo>
                <a:lnTo>
                  <a:pt x="24993" y="3230"/>
                </a:lnTo>
                <a:lnTo>
                  <a:pt x="25002" y="3230"/>
                </a:lnTo>
                <a:lnTo>
                  <a:pt x="25019" y="3221"/>
                </a:lnTo>
                <a:lnTo>
                  <a:pt x="25028" y="3213"/>
                </a:lnTo>
                <a:lnTo>
                  <a:pt x="25028" y="3204"/>
                </a:lnTo>
                <a:lnTo>
                  <a:pt x="25028" y="3195"/>
                </a:lnTo>
                <a:lnTo>
                  <a:pt x="25037" y="3195"/>
                </a:lnTo>
                <a:lnTo>
                  <a:pt x="25046" y="3195"/>
                </a:lnTo>
                <a:lnTo>
                  <a:pt x="25055" y="3186"/>
                </a:lnTo>
                <a:lnTo>
                  <a:pt x="25063" y="3186"/>
                </a:lnTo>
                <a:lnTo>
                  <a:pt x="25063" y="3177"/>
                </a:lnTo>
                <a:lnTo>
                  <a:pt x="25063" y="3168"/>
                </a:lnTo>
                <a:lnTo>
                  <a:pt x="25081" y="3168"/>
                </a:lnTo>
                <a:lnTo>
                  <a:pt x="25099" y="3151"/>
                </a:lnTo>
                <a:lnTo>
                  <a:pt x="25116" y="3133"/>
                </a:lnTo>
                <a:lnTo>
                  <a:pt x="25134" y="3142"/>
                </a:lnTo>
                <a:lnTo>
                  <a:pt x="25160" y="3124"/>
                </a:lnTo>
                <a:lnTo>
                  <a:pt x="25169" y="3124"/>
                </a:lnTo>
                <a:lnTo>
                  <a:pt x="25187" y="3124"/>
                </a:lnTo>
                <a:lnTo>
                  <a:pt x="25196" y="3115"/>
                </a:lnTo>
                <a:lnTo>
                  <a:pt x="25196" y="3107"/>
                </a:lnTo>
                <a:lnTo>
                  <a:pt x="25205" y="3115"/>
                </a:lnTo>
                <a:lnTo>
                  <a:pt x="25231" y="3098"/>
                </a:lnTo>
                <a:lnTo>
                  <a:pt x="25240" y="3089"/>
                </a:lnTo>
                <a:lnTo>
                  <a:pt x="25249" y="3089"/>
                </a:lnTo>
                <a:lnTo>
                  <a:pt x="25257" y="3089"/>
                </a:lnTo>
                <a:lnTo>
                  <a:pt x="25266" y="3080"/>
                </a:lnTo>
                <a:lnTo>
                  <a:pt x="25319" y="3063"/>
                </a:lnTo>
                <a:lnTo>
                  <a:pt x="25328" y="3054"/>
                </a:lnTo>
                <a:lnTo>
                  <a:pt x="25346" y="3045"/>
                </a:lnTo>
                <a:lnTo>
                  <a:pt x="25363" y="3045"/>
                </a:lnTo>
                <a:lnTo>
                  <a:pt x="25381" y="3036"/>
                </a:lnTo>
                <a:lnTo>
                  <a:pt x="25372" y="3036"/>
                </a:lnTo>
                <a:lnTo>
                  <a:pt x="25363" y="3027"/>
                </a:lnTo>
                <a:lnTo>
                  <a:pt x="25363" y="3018"/>
                </a:lnTo>
                <a:lnTo>
                  <a:pt x="25372" y="3018"/>
                </a:lnTo>
                <a:lnTo>
                  <a:pt x="25381" y="3018"/>
                </a:lnTo>
                <a:lnTo>
                  <a:pt x="25390" y="3018"/>
                </a:lnTo>
                <a:lnTo>
                  <a:pt x="25399" y="3018"/>
                </a:lnTo>
                <a:lnTo>
                  <a:pt x="25390" y="3027"/>
                </a:lnTo>
                <a:lnTo>
                  <a:pt x="25390" y="3036"/>
                </a:lnTo>
                <a:lnTo>
                  <a:pt x="25416" y="3036"/>
                </a:lnTo>
                <a:lnTo>
                  <a:pt x="25443" y="3045"/>
                </a:lnTo>
                <a:lnTo>
                  <a:pt x="25513" y="3063"/>
                </a:lnTo>
                <a:lnTo>
                  <a:pt x="25522" y="3071"/>
                </a:lnTo>
                <a:lnTo>
                  <a:pt x="25522" y="3063"/>
                </a:lnTo>
                <a:lnTo>
                  <a:pt x="25531" y="3054"/>
                </a:lnTo>
                <a:lnTo>
                  <a:pt x="25540" y="3045"/>
                </a:lnTo>
                <a:lnTo>
                  <a:pt x="25549" y="3036"/>
                </a:lnTo>
                <a:lnTo>
                  <a:pt x="25557" y="3027"/>
                </a:lnTo>
                <a:lnTo>
                  <a:pt x="25557" y="3018"/>
                </a:lnTo>
                <a:lnTo>
                  <a:pt x="25549" y="3010"/>
                </a:lnTo>
                <a:lnTo>
                  <a:pt x="25540" y="3001"/>
                </a:lnTo>
                <a:lnTo>
                  <a:pt x="25531" y="2992"/>
                </a:lnTo>
                <a:lnTo>
                  <a:pt x="25540" y="2983"/>
                </a:lnTo>
                <a:lnTo>
                  <a:pt x="25549" y="2983"/>
                </a:lnTo>
                <a:lnTo>
                  <a:pt x="25540" y="2974"/>
                </a:lnTo>
                <a:lnTo>
                  <a:pt x="25540" y="2965"/>
                </a:lnTo>
                <a:lnTo>
                  <a:pt x="25513" y="2957"/>
                </a:lnTo>
                <a:lnTo>
                  <a:pt x="25513" y="2948"/>
                </a:lnTo>
                <a:lnTo>
                  <a:pt x="25496" y="2930"/>
                </a:lnTo>
                <a:lnTo>
                  <a:pt x="25496" y="2939"/>
                </a:lnTo>
                <a:lnTo>
                  <a:pt x="25496" y="2948"/>
                </a:lnTo>
                <a:lnTo>
                  <a:pt x="25496" y="2939"/>
                </a:lnTo>
                <a:lnTo>
                  <a:pt x="25487" y="2939"/>
                </a:lnTo>
                <a:lnTo>
                  <a:pt x="25496" y="2930"/>
                </a:lnTo>
                <a:lnTo>
                  <a:pt x="25487" y="2921"/>
                </a:lnTo>
                <a:lnTo>
                  <a:pt x="25478" y="2921"/>
                </a:lnTo>
                <a:lnTo>
                  <a:pt x="25487" y="2912"/>
                </a:lnTo>
                <a:lnTo>
                  <a:pt x="25496" y="2912"/>
                </a:lnTo>
                <a:lnTo>
                  <a:pt x="25496" y="2895"/>
                </a:lnTo>
                <a:lnTo>
                  <a:pt x="25487" y="2877"/>
                </a:lnTo>
                <a:lnTo>
                  <a:pt x="25478" y="2877"/>
                </a:lnTo>
                <a:lnTo>
                  <a:pt x="25478" y="2868"/>
                </a:lnTo>
                <a:lnTo>
                  <a:pt x="25478" y="2860"/>
                </a:lnTo>
                <a:lnTo>
                  <a:pt x="25469" y="2842"/>
                </a:lnTo>
                <a:lnTo>
                  <a:pt x="25460" y="2833"/>
                </a:lnTo>
                <a:lnTo>
                  <a:pt x="25452" y="2833"/>
                </a:lnTo>
                <a:lnTo>
                  <a:pt x="25452" y="2842"/>
                </a:lnTo>
                <a:lnTo>
                  <a:pt x="25443" y="2851"/>
                </a:lnTo>
                <a:lnTo>
                  <a:pt x="25434" y="2851"/>
                </a:lnTo>
                <a:lnTo>
                  <a:pt x="25416" y="2833"/>
                </a:lnTo>
                <a:lnTo>
                  <a:pt x="25399" y="2824"/>
                </a:lnTo>
                <a:lnTo>
                  <a:pt x="25399" y="2807"/>
                </a:lnTo>
                <a:lnTo>
                  <a:pt x="25399" y="2789"/>
                </a:lnTo>
                <a:lnTo>
                  <a:pt x="25399" y="2780"/>
                </a:lnTo>
                <a:lnTo>
                  <a:pt x="25372" y="2789"/>
                </a:lnTo>
                <a:lnTo>
                  <a:pt x="25354" y="2798"/>
                </a:lnTo>
                <a:lnTo>
                  <a:pt x="25346" y="2798"/>
                </a:lnTo>
                <a:lnTo>
                  <a:pt x="25328" y="2789"/>
                </a:lnTo>
                <a:lnTo>
                  <a:pt x="25302" y="2807"/>
                </a:lnTo>
                <a:lnTo>
                  <a:pt x="25310" y="2798"/>
                </a:lnTo>
                <a:lnTo>
                  <a:pt x="25319" y="2798"/>
                </a:lnTo>
                <a:lnTo>
                  <a:pt x="25319" y="2789"/>
                </a:lnTo>
                <a:lnTo>
                  <a:pt x="25319" y="2780"/>
                </a:lnTo>
                <a:lnTo>
                  <a:pt x="25310" y="2771"/>
                </a:lnTo>
                <a:lnTo>
                  <a:pt x="25302" y="2762"/>
                </a:lnTo>
                <a:lnTo>
                  <a:pt x="25293" y="2771"/>
                </a:lnTo>
                <a:lnTo>
                  <a:pt x="25284" y="2771"/>
                </a:lnTo>
                <a:lnTo>
                  <a:pt x="25275" y="2780"/>
                </a:lnTo>
                <a:lnTo>
                  <a:pt x="25249" y="2789"/>
                </a:lnTo>
                <a:lnTo>
                  <a:pt x="25231" y="2789"/>
                </a:lnTo>
                <a:lnTo>
                  <a:pt x="25196" y="2789"/>
                </a:lnTo>
                <a:lnTo>
                  <a:pt x="25187" y="2789"/>
                </a:lnTo>
                <a:lnTo>
                  <a:pt x="25231" y="2780"/>
                </a:lnTo>
                <a:lnTo>
                  <a:pt x="25249" y="2780"/>
                </a:lnTo>
                <a:lnTo>
                  <a:pt x="25275" y="2771"/>
                </a:lnTo>
                <a:lnTo>
                  <a:pt x="25302" y="2762"/>
                </a:lnTo>
                <a:lnTo>
                  <a:pt x="25328" y="2771"/>
                </a:lnTo>
                <a:lnTo>
                  <a:pt x="25337" y="2771"/>
                </a:lnTo>
                <a:lnTo>
                  <a:pt x="25354" y="2771"/>
                </a:lnTo>
                <a:lnTo>
                  <a:pt x="25372" y="2780"/>
                </a:lnTo>
                <a:lnTo>
                  <a:pt x="25381" y="2780"/>
                </a:lnTo>
                <a:lnTo>
                  <a:pt x="25381" y="2771"/>
                </a:lnTo>
                <a:lnTo>
                  <a:pt x="25381" y="2762"/>
                </a:lnTo>
                <a:lnTo>
                  <a:pt x="25372" y="2754"/>
                </a:lnTo>
                <a:lnTo>
                  <a:pt x="25363" y="2754"/>
                </a:lnTo>
                <a:lnTo>
                  <a:pt x="25346" y="2754"/>
                </a:lnTo>
                <a:lnTo>
                  <a:pt x="25328" y="2754"/>
                </a:lnTo>
                <a:lnTo>
                  <a:pt x="25319" y="2745"/>
                </a:lnTo>
                <a:lnTo>
                  <a:pt x="25328" y="2745"/>
                </a:lnTo>
                <a:lnTo>
                  <a:pt x="25337" y="2754"/>
                </a:lnTo>
                <a:lnTo>
                  <a:pt x="25363" y="2745"/>
                </a:lnTo>
                <a:lnTo>
                  <a:pt x="25381" y="2754"/>
                </a:lnTo>
                <a:lnTo>
                  <a:pt x="25390" y="2762"/>
                </a:lnTo>
                <a:lnTo>
                  <a:pt x="25407" y="2780"/>
                </a:lnTo>
                <a:lnTo>
                  <a:pt x="25425" y="2789"/>
                </a:lnTo>
                <a:lnTo>
                  <a:pt x="25460" y="2798"/>
                </a:lnTo>
                <a:lnTo>
                  <a:pt x="25478" y="2798"/>
                </a:lnTo>
                <a:lnTo>
                  <a:pt x="25496" y="2798"/>
                </a:lnTo>
                <a:lnTo>
                  <a:pt x="25522" y="2780"/>
                </a:lnTo>
                <a:lnTo>
                  <a:pt x="25549" y="2780"/>
                </a:lnTo>
                <a:lnTo>
                  <a:pt x="25566" y="2762"/>
                </a:lnTo>
                <a:lnTo>
                  <a:pt x="25575" y="2754"/>
                </a:lnTo>
                <a:lnTo>
                  <a:pt x="25593" y="2745"/>
                </a:lnTo>
                <a:lnTo>
                  <a:pt x="25610" y="2736"/>
                </a:lnTo>
                <a:lnTo>
                  <a:pt x="25619" y="2727"/>
                </a:lnTo>
                <a:lnTo>
                  <a:pt x="25628" y="2709"/>
                </a:lnTo>
                <a:lnTo>
                  <a:pt x="25628" y="2701"/>
                </a:lnTo>
                <a:lnTo>
                  <a:pt x="25637" y="2692"/>
                </a:lnTo>
                <a:lnTo>
                  <a:pt x="25637" y="2683"/>
                </a:lnTo>
                <a:lnTo>
                  <a:pt x="25637" y="2674"/>
                </a:lnTo>
                <a:lnTo>
                  <a:pt x="25628" y="2674"/>
                </a:lnTo>
                <a:lnTo>
                  <a:pt x="25619" y="2665"/>
                </a:lnTo>
                <a:lnTo>
                  <a:pt x="25610" y="2657"/>
                </a:lnTo>
                <a:lnTo>
                  <a:pt x="25602" y="2648"/>
                </a:lnTo>
                <a:lnTo>
                  <a:pt x="25602" y="2630"/>
                </a:lnTo>
                <a:lnTo>
                  <a:pt x="25610" y="2621"/>
                </a:lnTo>
                <a:lnTo>
                  <a:pt x="25610" y="2612"/>
                </a:lnTo>
                <a:lnTo>
                  <a:pt x="25619" y="2621"/>
                </a:lnTo>
                <a:lnTo>
                  <a:pt x="25628" y="2612"/>
                </a:lnTo>
                <a:lnTo>
                  <a:pt x="25637" y="2612"/>
                </a:lnTo>
                <a:lnTo>
                  <a:pt x="25637" y="2604"/>
                </a:lnTo>
                <a:lnTo>
                  <a:pt x="25637" y="2595"/>
                </a:lnTo>
                <a:lnTo>
                  <a:pt x="25646" y="2595"/>
                </a:lnTo>
                <a:lnTo>
                  <a:pt x="25654" y="2586"/>
                </a:lnTo>
                <a:lnTo>
                  <a:pt x="25654" y="2595"/>
                </a:lnTo>
                <a:lnTo>
                  <a:pt x="25654" y="2604"/>
                </a:lnTo>
                <a:lnTo>
                  <a:pt x="25663" y="2612"/>
                </a:lnTo>
                <a:lnTo>
                  <a:pt x="25672" y="2612"/>
                </a:lnTo>
                <a:lnTo>
                  <a:pt x="25681" y="2604"/>
                </a:lnTo>
                <a:lnTo>
                  <a:pt x="25690" y="2595"/>
                </a:lnTo>
                <a:lnTo>
                  <a:pt x="25699" y="2586"/>
                </a:lnTo>
                <a:lnTo>
                  <a:pt x="25699" y="2595"/>
                </a:lnTo>
                <a:lnTo>
                  <a:pt x="25690" y="2612"/>
                </a:lnTo>
                <a:lnTo>
                  <a:pt x="25681" y="2621"/>
                </a:lnTo>
                <a:lnTo>
                  <a:pt x="25681" y="2630"/>
                </a:lnTo>
                <a:lnTo>
                  <a:pt x="25672" y="2630"/>
                </a:lnTo>
                <a:lnTo>
                  <a:pt x="25663" y="2630"/>
                </a:lnTo>
                <a:lnTo>
                  <a:pt x="25672" y="2639"/>
                </a:lnTo>
                <a:lnTo>
                  <a:pt x="25681" y="2648"/>
                </a:lnTo>
                <a:lnTo>
                  <a:pt x="25690" y="2657"/>
                </a:lnTo>
                <a:lnTo>
                  <a:pt x="25699" y="2665"/>
                </a:lnTo>
                <a:lnTo>
                  <a:pt x="25699" y="2674"/>
                </a:lnTo>
                <a:lnTo>
                  <a:pt x="25699" y="2683"/>
                </a:lnTo>
                <a:lnTo>
                  <a:pt x="25699" y="2692"/>
                </a:lnTo>
                <a:lnTo>
                  <a:pt x="25707" y="2692"/>
                </a:lnTo>
                <a:lnTo>
                  <a:pt x="25716" y="2701"/>
                </a:lnTo>
                <a:lnTo>
                  <a:pt x="25760" y="2692"/>
                </a:lnTo>
                <a:lnTo>
                  <a:pt x="25769" y="2692"/>
                </a:lnTo>
                <a:lnTo>
                  <a:pt x="25796" y="2683"/>
                </a:lnTo>
                <a:lnTo>
                  <a:pt x="25804" y="2683"/>
                </a:lnTo>
                <a:lnTo>
                  <a:pt x="25813" y="2683"/>
                </a:lnTo>
                <a:lnTo>
                  <a:pt x="25840" y="2692"/>
                </a:lnTo>
                <a:lnTo>
                  <a:pt x="25875" y="2701"/>
                </a:lnTo>
                <a:lnTo>
                  <a:pt x="25884" y="2709"/>
                </a:lnTo>
                <a:lnTo>
                  <a:pt x="25893" y="2727"/>
                </a:lnTo>
                <a:lnTo>
                  <a:pt x="25893" y="2745"/>
                </a:lnTo>
                <a:lnTo>
                  <a:pt x="25893" y="2754"/>
                </a:lnTo>
                <a:lnTo>
                  <a:pt x="25901" y="2762"/>
                </a:lnTo>
                <a:lnTo>
                  <a:pt x="25919" y="2771"/>
                </a:lnTo>
                <a:lnTo>
                  <a:pt x="25928" y="2780"/>
                </a:lnTo>
                <a:lnTo>
                  <a:pt x="25937" y="2780"/>
                </a:lnTo>
                <a:lnTo>
                  <a:pt x="25946" y="2780"/>
                </a:lnTo>
                <a:lnTo>
                  <a:pt x="25954" y="2780"/>
                </a:lnTo>
                <a:lnTo>
                  <a:pt x="25972" y="2780"/>
                </a:lnTo>
                <a:lnTo>
                  <a:pt x="25990" y="2789"/>
                </a:lnTo>
                <a:lnTo>
                  <a:pt x="26007" y="2798"/>
                </a:lnTo>
                <a:lnTo>
                  <a:pt x="26016" y="2807"/>
                </a:lnTo>
                <a:lnTo>
                  <a:pt x="26034" y="2824"/>
                </a:lnTo>
                <a:lnTo>
                  <a:pt x="26051" y="2833"/>
                </a:lnTo>
                <a:lnTo>
                  <a:pt x="26060" y="2833"/>
                </a:lnTo>
                <a:lnTo>
                  <a:pt x="26069" y="2824"/>
                </a:lnTo>
                <a:lnTo>
                  <a:pt x="26078" y="2815"/>
                </a:lnTo>
                <a:lnTo>
                  <a:pt x="26078" y="2807"/>
                </a:lnTo>
                <a:lnTo>
                  <a:pt x="26078" y="2815"/>
                </a:lnTo>
                <a:lnTo>
                  <a:pt x="26078" y="2824"/>
                </a:lnTo>
                <a:lnTo>
                  <a:pt x="26078" y="2833"/>
                </a:lnTo>
                <a:lnTo>
                  <a:pt x="26087" y="2842"/>
                </a:lnTo>
                <a:lnTo>
                  <a:pt x="26096" y="2842"/>
                </a:lnTo>
                <a:lnTo>
                  <a:pt x="26104" y="2842"/>
                </a:lnTo>
                <a:lnTo>
                  <a:pt x="26104" y="2833"/>
                </a:lnTo>
                <a:lnTo>
                  <a:pt x="26113" y="2833"/>
                </a:lnTo>
                <a:lnTo>
                  <a:pt x="26104" y="2815"/>
                </a:lnTo>
                <a:lnTo>
                  <a:pt x="26113" y="2815"/>
                </a:lnTo>
                <a:lnTo>
                  <a:pt x="26122" y="2815"/>
                </a:lnTo>
                <a:lnTo>
                  <a:pt x="26122" y="2824"/>
                </a:lnTo>
                <a:lnTo>
                  <a:pt x="26149" y="2824"/>
                </a:lnTo>
                <a:lnTo>
                  <a:pt x="26149" y="2815"/>
                </a:lnTo>
                <a:lnTo>
                  <a:pt x="26140" y="2807"/>
                </a:lnTo>
                <a:lnTo>
                  <a:pt x="26131" y="2807"/>
                </a:lnTo>
                <a:lnTo>
                  <a:pt x="26122" y="2798"/>
                </a:lnTo>
                <a:lnTo>
                  <a:pt x="26113" y="2798"/>
                </a:lnTo>
                <a:lnTo>
                  <a:pt x="26104" y="2789"/>
                </a:lnTo>
                <a:lnTo>
                  <a:pt x="26113" y="2789"/>
                </a:lnTo>
                <a:lnTo>
                  <a:pt x="26113" y="2780"/>
                </a:lnTo>
                <a:lnTo>
                  <a:pt x="26122" y="2780"/>
                </a:lnTo>
                <a:lnTo>
                  <a:pt x="26113" y="2771"/>
                </a:lnTo>
                <a:lnTo>
                  <a:pt x="26104" y="2771"/>
                </a:lnTo>
                <a:lnTo>
                  <a:pt x="26096" y="2780"/>
                </a:lnTo>
                <a:lnTo>
                  <a:pt x="26096" y="2771"/>
                </a:lnTo>
                <a:lnTo>
                  <a:pt x="26104" y="2771"/>
                </a:lnTo>
                <a:lnTo>
                  <a:pt x="26113" y="2771"/>
                </a:lnTo>
                <a:lnTo>
                  <a:pt x="26122" y="2771"/>
                </a:lnTo>
                <a:lnTo>
                  <a:pt x="26131" y="2762"/>
                </a:lnTo>
                <a:lnTo>
                  <a:pt x="26149" y="2762"/>
                </a:lnTo>
                <a:lnTo>
                  <a:pt x="26157" y="2754"/>
                </a:lnTo>
                <a:lnTo>
                  <a:pt x="26157" y="2745"/>
                </a:lnTo>
                <a:lnTo>
                  <a:pt x="26157" y="2736"/>
                </a:lnTo>
                <a:lnTo>
                  <a:pt x="26157" y="2727"/>
                </a:lnTo>
                <a:lnTo>
                  <a:pt x="26149" y="2727"/>
                </a:lnTo>
                <a:lnTo>
                  <a:pt x="26140" y="2727"/>
                </a:lnTo>
                <a:lnTo>
                  <a:pt x="26131" y="2727"/>
                </a:lnTo>
                <a:lnTo>
                  <a:pt x="26157" y="2718"/>
                </a:lnTo>
                <a:lnTo>
                  <a:pt x="26157" y="2701"/>
                </a:lnTo>
                <a:lnTo>
                  <a:pt x="26149" y="2701"/>
                </a:lnTo>
                <a:lnTo>
                  <a:pt x="26149" y="2692"/>
                </a:lnTo>
                <a:lnTo>
                  <a:pt x="26140" y="2683"/>
                </a:lnTo>
                <a:lnTo>
                  <a:pt x="26122" y="2674"/>
                </a:lnTo>
                <a:lnTo>
                  <a:pt x="26131" y="2674"/>
                </a:lnTo>
                <a:lnTo>
                  <a:pt x="26149" y="2674"/>
                </a:lnTo>
                <a:lnTo>
                  <a:pt x="26149" y="2683"/>
                </a:lnTo>
                <a:lnTo>
                  <a:pt x="26157" y="2683"/>
                </a:lnTo>
                <a:lnTo>
                  <a:pt x="26166" y="2683"/>
                </a:lnTo>
                <a:close/>
                <a:moveTo>
                  <a:pt x="16382" y="5181"/>
                </a:moveTo>
                <a:lnTo>
                  <a:pt x="16373" y="5189"/>
                </a:lnTo>
                <a:lnTo>
                  <a:pt x="16364" y="5189"/>
                </a:lnTo>
                <a:lnTo>
                  <a:pt x="16356" y="5189"/>
                </a:lnTo>
                <a:lnTo>
                  <a:pt x="16347" y="5189"/>
                </a:lnTo>
                <a:lnTo>
                  <a:pt x="16347" y="5198"/>
                </a:lnTo>
                <a:lnTo>
                  <a:pt x="16356" y="5198"/>
                </a:lnTo>
                <a:lnTo>
                  <a:pt x="16347" y="5198"/>
                </a:lnTo>
                <a:lnTo>
                  <a:pt x="16338" y="5198"/>
                </a:lnTo>
                <a:lnTo>
                  <a:pt x="16329" y="5198"/>
                </a:lnTo>
                <a:lnTo>
                  <a:pt x="16320" y="5207"/>
                </a:lnTo>
                <a:lnTo>
                  <a:pt x="16312" y="5207"/>
                </a:lnTo>
                <a:lnTo>
                  <a:pt x="16303" y="5198"/>
                </a:lnTo>
                <a:lnTo>
                  <a:pt x="16294" y="5189"/>
                </a:lnTo>
                <a:lnTo>
                  <a:pt x="16285" y="5189"/>
                </a:lnTo>
                <a:lnTo>
                  <a:pt x="16276" y="5189"/>
                </a:lnTo>
                <a:lnTo>
                  <a:pt x="16267" y="5189"/>
                </a:lnTo>
                <a:lnTo>
                  <a:pt x="16259" y="5181"/>
                </a:lnTo>
                <a:lnTo>
                  <a:pt x="16250" y="5181"/>
                </a:lnTo>
                <a:lnTo>
                  <a:pt x="16250" y="5172"/>
                </a:lnTo>
                <a:lnTo>
                  <a:pt x="16241" y="5189"/>
                </a:lnTo>
                <a:lnTo>
                  <a:pt x="16241" y="5198"/>
                </a:lnTo>
                <a:lnTo>
                  <a:pt x="16241" y="5216"/>
                </a:lnTo>
                <a:lnTo>
                  <a:pt x="16232" y="5225"/>
                </a:lnTo>
                <a:lnTo>
                  <a:pt x="16232" y="5242"/>
                </a:lnTo>
                <a:lnTo>
                  <a:pt x="16241" y="5260"/>
                </a:lnTo>
                <a:lnTo>
                  <a:pt x="16241" y="5269"/>
                </a:lnTo>
                <a:lnTo>
                  <a:pt x="16250" y="5278"/>
                </a:lnTo>
                <a:lnTo>
                  <a:pt x="16259" y="5278"/>
                </a:lnTo>
                <a:lnTo>
                  <a:pt x="16250" y="5269"/>
                </a:lnTo>
                <a:lnTo>
                  <a:pt x="16250" y="5260"/>
                </a:lnTo>
                <a:lnTo>
                  <a:pt x="16259" y="5260"/>
                </a:lnTo>
                <a:lnTo>
                  <a:pt x="16276" y="5269"/>
                </a:lnTo>
                <a:lnTo>
                  <a:pt x="16285" y="5269"/>
                </a:lnTo>
                <a:lnTo>
                  <a:pt x="16285" y="5278"/>
                </a:lnTo>
                <a:lnTo>
                  <a:pt x="16285" y="5287"/>
                </a:lnTo>
                <a:lnTo>
                  <a:pt x="16294" y="5295"/>
                </a:lnTo>
                <a:lnTo>
                  <a:pt x="16294" y="5304"/>
                </a:lnTo>
                <a:lnTo>
                  <a:pt x="16285" y="5304"/>
                </a:lnTo>
                <a:lnTo>
                  <a:pt x="16276" y="5295"/>
                </a:lnTo>
                <a:lnTo>
                  <a:pt x="16267" y="5295"/>
                </a:lnTo>
                <a:lnTo>
                  <a:pt x="16259" y="5313"/>
                </a:lnTo>
                <a:lnTo>
                  <a:pt x="16267" y="5322"/>
                </a:lnTo>
                <a:lnTo>
                  <a:pt x="16276" y="5322"/>
                </a:lnTo>
                <a:lnTo>
                  <a:pt x="16285" y="5322"/>
                </a:lnTo>
                <a:lnTo>
                  <a:pt x="16294" y="5322"/>
                </a:lnTo>
                <a:lnTo>
                  <a:pt x="16294" y="5331"/>
                </a:lnTo>
                <a:lnTo>
                  <a:pt x="16303" y="5331"/>
                </a:lnTo>
                <a:lnTo>
                  <a:pt x="16303" y="5340"/>
                </a:lnTo>
                <a:lnTo>
                  <a:pt x="16312" y="5348"/>
                </a:lnTo>
                <a:lnTo>
                  <a:pt x="16320" y="5348"/>
                </a:lnTo>
                <a:lnTo>
                  <a:pt x="16320" y="5357"/>
                </a:lnTo>
                <a:lnTo>
                  <a:pt x="16320" y="5366"/>
                </a:lnTo>
                <a:lnTo>
                  <a:pt x="16312" y="5384"/>
                </a:lnTo>
                <a:lnTo>
                  <a:pt x="16312" y="5392"/>
                </a:lnTo>
                <a:lnTo>
                  <a:pt x="16312" y="5401"/>
                </a:lnTo>
                <a:lnTo>
                  <a:pt x="16312" y="5410"/>
                </a:lnTo>
                <a:lnTo>
                  <a:pt x="16312" y="5428"/>
                </a:lnTo>
                <a:lnTo>
                  <a:pt x="16312" y="5437"/>
                </a:lnTo>
                <a:lnTo>
                  <a:pt x="16312" y="5463"/>
                </a:lnTo>
                <a:lnTo>
                  <a:pt x="16320" y="5481"/>
                </a:lnTo>
                <a:lnTo>
                  <a:pt x="16320" y="5490"/>
                </a:lnTo>
                <a:lnTo>
                  <a:pt x="16320" y="5498"/>
                </a:lnTo>
                <a:lnTo>
                  <a:pt x="16329" y="5525"/>
                </a:lnTo>
                <a:lnTo>
                  <a:pt x="16329" y="5534"/>
                </a:lnTo>
                <a:lnTo>
                  <a:pt x="16320" y="5534"/>
                </a:lnTo>
                <a:lnTo>
                  <a:pt x="16312" y="5534"/>
                </a:lnTo>
                <a:lnTo>
                  <a:pt x="16303" y="5534"/>
                </a:lnTo>
                <a:lnTo>
                  <a:pt x="16312" y="5525"/>
                </a:lnTo>
                <a:lnTo>
                  <a:pt x="16320" y="5525"/>
                </a:lnTo>
                <a:lnTo>
                  <a:pt x="16312" y="5525"/>
                </a:lnTo>
                <a:lnTo>
                  <a:pt x="16276" y="5525"/>
                </a:lnTo>
                <a:lnTo>
                  <a:pt x="16197" y="5551"/>
                </a:lnTo>
                <a:lnTo>
                  <a:pt x="16162" y="5551"/>
                </a:lnTo>
                <a:lnTo>
                  <a:pt x="16117" y="5543"/>
                </a:lnTo>
                <a:lnTo>
                  <a:pt x="16100" y="5534"/>
                </a:lnTo>
                <a:lnTo>
                  <a:pt x="16073" y="5516"/>
                </a:lnTo>
                <a:lnTo>
                  <a:pt x="16056" y="5507"/>
                </a:lnTo>
                <a:lnTo>
                  <a:pt x="16047" y="5490"/>
                </a:lnTo>
                <a:lnTo>
                  <a:pt x="16047" y="5481"/>
                </a:lnTo>
                <a:lnTo>
                  <a:pt x="16038" y="5481"/>
                </a:lnTo>
                <a:lnTo>
                  <a:pt x="16029" y="5481"/>
                </a:lnTo>
                <a:lnTo>
                  <a:pt x="16012" y="5481"/>
                </a:lnTo>
                <a:lnTo>
                  <a:pt x="15994" y="5472"/>
                </a:lnTo>
                <a:lnTo>
                  <a:pt x="15985" y="5472"/>
                </a:lnTo>
                <a:lnTo>
                  <a:pt x="15967" y="5463"/>
                </a:lnTo>
                <a:lnTo>
                  <a:pt x="15959" y="5454"/>
                </a:lnTo>
                <a:lnTo>
                  <a:pt x="15959" y="5445"/>
                </a:lnTo>
                <a:lnTo>
                  <a:pt x="15950" y="5428"/>
                </a:lnTo>
                <a:lnTo>
                  <a:pt x="15950" y="5419"/>
                </a:lnTo>
                <a:lnTo>
                  <a:pt x="15950" y="5401"/>
                </a:lnTo>
                <a:lnTo>
                  <a:pt x="15950" y="5392"/>
                </a:lnTo>
                <a:lnTo>
                  <a:pt x="15950" y="5366"/>
                </a:lnTo>
                <a:lnTo>
                  <a:pt x="15950" y="5357"/>
                </a:lnTo>
                <a:lnTo>
                  <a:pt x="15950" y="5348"/>
                </a:lnTo>
                <a:lnTo>
                  <a:pt x="15959" y="5340"/>
                </a:lnTo>
                <a:lnTo>
                  <a:pt x="15967" y="5340"/>
                </a:lnTo>
                <a:lnTo>
                  <a:pt x="15967" y="5348"/>
                </a:lnTo>
                <a:lnTo>
                  <a:pt x="15976" y="5340"/>
                </a:lnTo>
                <a:lnTo>
                  <a:pt x="15976" y="5322"/>
                </a:lnTo>
                <a:lnTo>
                  <a:pt x="15985" y="5322"/>
                </a:lnTo>
                <a:lnTo>
                  <a:pt x="15985" y="5313"/>
                </a:lnTo>
                <a:lnTo>
                  <a:pt x="15985" y="5304"/>
                </a:lnTo>
                <a:lnTo>
                  <a:pt x="15985" y="5295"/>
                </a:lnTo>
                <a:lnTo>
                  <a:pt x="15985" y="5278"/>
                </a:lnTo>
                <a:lnTo>
                  <a:pt x="15994" y="5251"/>
                </a:lnTo>
                <a:lnTo>
                  <a:pt x="16003" y="5242"/>
                </a:lnTo>
                <a:lnTo>
                  <a:pt x="16012" y="5242"/>
                </a:lnTo>
                <a:lnTo>
                  <a:pt x="16020" y="5234"/>
                </a:lnTo>
                <a:lnTo>
                  <a:pt x="16029" y="5234"/>
                </a:lnTo>
                <a:lnTo>
                  <a:pt x="16047" y="5234"/>
                </a:lnTo>
                <a:lnTo>
                  <a:pt x="16056" y="5234"/>
                </a:lnTo>
                <a:lnTo>
                  <a:pt x="16056" y="5225"/>
                </a:lnTo>
                <a:lnTo>
                  <a:pt x="16047" y="5225"/>
                </a:lnTo>
                <a:lnTo>
                  <a:pt x="16047" y="5216"/>
                </a:lnTo>
                <a:lnTo>
                  <a:pt x="16038" y="5216"/>
                </a:lnTo>
                <a:lnTo>
                  <a:pt x="16029" y="5207"/>
                </a:lnTo>
                <a:lnTo>
                  <a:pt x="16020" y="5207"/>
                </a:lnTo>
                <a:lnTo>
                  <a:pt x="16012" y="5207"/>
                </a:lnTo>
                <a:lnTo>
                  <a:pt x="16003" y="5198"/>
                </a:lnTo>
                <a:lnTo>
                  <a:pt x="15994" y="5189"/>
                </a:lnTo>
                <a:lnTo>
                  <a:pt x="15976" y="5172"/>
                </a:lnTo>
                <a:lnTo>
                  <a:pt x="15967" y="5163"/>
                </a:lnTo>
                <a:lnTo>
                  <a:pt x="15967" y="5154"/>
                </a:lnTo>
                <a:lnTo>
                  <a:pt x="15967" y="5145"/>
                </a:lnTo>
                <a:lnTo>
                  <a:pt x="15959" y="5145"/>
                </a:lnTo>
                <a:lnTo>
                  <a:pt x="15950" y="5119"/>
                </a:lnTo>
                <a:lnTo>
                  <a:pt x="15932" y="5101"/>
                </a:lnTo>
                <a:lnTo>
                  <a:pt x="15923" y="5101"/>
                </a:lnTo>
                <a:lnTo>
                  <a:pt x="15923" y="5092"/>
                </a:lnTo>
                <a:lnTo>
                  <a:pt x="15915" y="5092"/>
                </a:lnTo>
                <a:lnTo>
                  <a:pt x="15906" y="5084"/>
                </a:lnTo>
                <a:lnTo>
                  <a:pt x="15906" y="5075"/>
                </a:lnTo>
                <a:lnTo>
                  <a:pt x="15888" y="5057"/>
                </a:lnTo>
                <a:lnTo>
                  <a:pt x="15870" y="5031"/>
                </a:lnTo>
                <a:lnTo>
                  <a:pt x="15862" y="5031"/>
                </a:lnTo>
                <a:lnTo>
                  <a:pt x="15862" y="5013"/>
                </a:lnTo>
                <a:lnTo>
                  <a:pt x="15862" y="5004"/>
                </a:lnTo>
                <a:lnTo>
                  <a:pt x="15853" y="5004"/>
                </a:lnTo>
                <a:lnTo>
                  <a:pt x="15844" y="4995"/>
                </a:lnTo>
                <a:lnTo>
                  <a:pt x="15853" y="4978"/>
                </a:lnTo>
                <a:lnTo>
                  <a:pt x="15844" y="4960"/>
                </a:lnTo>
                <a:lnTo>
                  <a:pt x="15853" y="4951"/>
                </a:lnTo>
                <a:lnTo>
                  <a:pt x="15853" y="4934"/>
                </a:lnTo>
                <a:lnTo>
                  <a:pt x="15862" y="4925"/>
                </a:lnTo>
                <a:lnTo>
                  <a:pt x="15862" y="4916"/>
                </a:lnTo>
                <a:lnTo>
                  <a:pt x="15853" y="4925"/>
                </a:lnTo>
                <a:lnTo>
                  <a:pt x="15844" y="4951"/>
                </a:lnTo>
                <a:lnTo>
                  <a:pt x="15844" y="4925"/>
                </a:lnTo>
                <a:lnTo>
                  <a:pt x="15835" y="4907"/>
                </a:lnTo>
                <a:lnTo>
                  <a:pt x="15835" y="4898"/>
                </a:lnTo>
                <a:lnTo>
                  <a:pt x="15826" y="4889"/>
                </a:lnTo>
                <a:lnTo>
                  <a:pt x="15818" y="4889"/>
                </a:lnTo>
                <a:lnTo>
                  <a:pt x="15818" y="4881"/>
                </a:lnTo>
                <a:lnTo>
                  <a:pt x="15809" y="4872"/>
                </a:lnTo>
                <a:lnTo>
                  <a:pt x="15791" y="4872"/>
                </a:lnTo>
                <a:lnTo>
                  <a:pt x="15791" y="4863"/>
                </a:lnTo>
                <a:lnTo>
                  <a:pt x="15791" y="4854"/>
                </a:lnTo>
                <a:lnTo>
                  <a:pt x="15791" y="4845"/>
                </a:lnTo>
                <a:lnTo>
                  <a:pt x="15800" y="4845"/>
                </a:lnTo>
                <a:lnTo>
                  <a:pt x="15809" y="4836"/>
                </a:lnTo>
                <a:lnTo>
                  <a:pt x="15809" y="4828"/>
                </a:lnTo>
                <a:lnTo>
                  <a:pt x="15818" y="4836"/>
                </a:lnTo>
                <a:lnTo>
                  <a:pt x="15818" y="4828"/>
                </a:lnTo>
                <a:lnTo>
                  <a:pt x="15826" y="4819"/>
                </a:lnTo>
                <a:lnTo>
                  <a:pt x="15835" y="4801"/>
                </a:lnTo>
                <a:lnTo>
                  <a:pt x="15844" y="4792"/>
                </a:lnTo>
                <a:lnTo>
                  <a:pt x="15844" y="4784"/>
                </a:lnTo>
                <a:lnTo>
                  <a:pt x="15844" y="4775"/>
                </a:lnTo>
                <a:lnTo>
                  <a:pt x="15853" y="4775"/>
                </a:lnTo>
                <a:lnTo>
                  <a:pt x="15853" y="4766"/>
                </a:lnTo>
                <a:lnTo>
                  <a:pt x="15844" y="4757"/>
                </a:lnTo>
                <a:lnTo>
                  <a:pt x="15853" y="4757"/>
                </a:lnTo>
                <a:lnTo>
                  <a:pt x="15862" y="4766"/>
                </a:lnTo>
                <a:lnTo>
                  <a:pt x="15862" y="4757"/>
                </a:lnTo>
                <a:lnTo>
                  <a:pt x="15870" y="4757"/>
                </a:lnTo>
                <a:lnTo>
                  <a:pt x="15888" y="4757"/>
                </a:lnTo>
                <a:lnTo>
                  <a:pt x="15897" y="4748"/>
                </a:lnTo>
                <a:lnTo>
                  <a:pt x="15906" y="4748"/>
                </a:lnTo>
                <a:lnTo>
                  <a:pt x="15923" y="4731"/>
                </a:lnTo>
                <a:lnTo>
                  <a:pt x="15932" y="4731"/>
                </a:lnTo>
                <a:lnTo>
                  <a:pt x="15932" y="4739"/>
                </a:lnTo>
                <a:lnTo>
                  <a:pt x="15941" y="4739"/>
                </a:lnTo>
                <a:lnTo>
                  <a:pt x="15941" y="4731"/>
                </a:lnTo>
                <a:lnTo>
                  <a:pt x="15932" y="4722"/>
                </a:lnTo>
                <a:lnTo>
                  <a:pt x="15941" y="4722"/>
                </a:lnTo>
                <a:lnTo>
                  <a:pt x="15967" y="4713"/>
                </a:lnTo>
                <a:lnTo>
                  <a:pt x="15967" y="4704"/>
                </a:lnTo>
                <a:lnTo>
                  <a:pt x="15976" y="4704"/>
                </a:lnTo>
                <a:lnTo>
                  <a:pt x="15976" y="4695"/>
                </a:lnTo>
                <a:lnTo>
                  <a:pt x="15976" y="4686"/>
                </a:lnTo>
                <a:lnTo>
                  <a:pt x="15985" y="4686"/>
                </a:lnTo>
                <a:lnTo>
                  <a:pt x="15985" y="4678"/>
                </a:lnTo>
                <a:lnTo>
                  <a:pt x="15994" y="4678"/>
                </a:lnTo>
                <a:lnTo>
                  <a:pt x="16003" y="4678"/>
                </a:lnTo>
                <a:lnTo>
                  <a:pt x="16012" y="4678"/>
                </a:lnTo>
                <a:lnTo>
                  <a:pt x="16020" y="4669"/>
                </a:lnTo>
                <a:lnTo>
                  <a:pt x="16029" y="4669"/>
                </a:lnTo>
                <a:lnTo>
                  <a:pt x="16038" y="4660"/>
                </a:lnTo>
                <a:lnTo>
                  <a:pt x="16056" y="4651"/>
                </a:lnTo>
                <a:lnTo>
                  <a:pt x="16065" y="4642"/>
                </a:lnTo>
                <a:lnTo>
                  <a:pt x="16073" y="4651"/>
                </a:lnTo>
                <a:lnTo>
                  <a:pt x="16073" y="4642"/>
                </a:lnTo>
                <a:lnTo>
                  <a:pt x="16082" y="4642"/>
                </a:lnTo>
                <a:lnTo>
                  <a:pt x="16100" y="4633"/>
                </a:lnTo>
                <a:lnTo>
                  <a:pt x="16117" y="4625"/>
                </a:lnTo>
                <a:lnTo>
                  <a:pt x="16126" y="4625"/>
                </a:lnTo>
                <a:lnTo>
                  <a:pt x="16153" y="4633"/>
                </a:lnTo>
                <a:lnTo>
                  <a:pt x="16162" y="4642"/>
                </a:lnTo>
                <a:lnTo>
                  <a:pt x="16179" y="4642"/>
                </a:lnTo>
                <a:lnTo>
                  <a:pt x="16188" y="4651"/>
                </a:lnTo>
                <a:lnTo>
                  <a:pt x="16197" y="4651"/>
                </a:lnTo>
                <a:lnTo>
                  <a:pt x="16206" y="4642"/>
                </a:lnTo>
                <a:lnTo>
                  <a:pt x="16215" y="4642"/>
                </a:lnTo>
                <a:lnTo>
                  <a:pt x="16215" y="4633"/>
                </a:lnTo>
                <a:lnTo>
                  <a:pt x="16232" y="4642"/>
                </a:lnTo>
                <a:lnTo>
                  <a:pt x="16250" y="4642"/>
                </a:lnTo>
                <a:lnTo>
                  <a:pt x="16259" y="4642"/>
                </a:lnTo>
                <a:lnTo>
                  <a:pt x="16259" y="4651"/>
                </a:lnTo>
                <a:lnTo>
                  <a:pt x="16259" y="4660"/>
                </a:lnTo>
                <a:lnTo>
                  <a:pt x="16267" y="4669"/>
                </a:lnTo>
                <a:lnTo>
                  <a:pt x="16259" y="4669"/>
                </a:lnTo>
                <a:lnTo>
                  <a:pt x="16259" y="4678"/>
                </a:lnTo>
                <a:lnTo>
                  <a:pt x="16259" y="4686"/>
                </a:lnTo>
                <a:lnTo>
                  <a:pt x="16259" y="4713"/>
                </a:lnTo>
                <a:lnTo>
                  <a:pt x="16259" y="4731"/>
                </a:lnTo>
                <a:lnTo>
                  <a:pt x="16241" y="4748"/>
                </a:lnTo>
                <a:lnTo>
                  <a:pt x="16232" y="4766"/>
                </a:lnTo>
                <a:lnTo>
                  <a:pt x="16241" y="4775"/>
                </a:lnTo>
                <a:lnTo>
                  <a:pt x="16259" y="4784"/>
                </a:lnTo>
                <a:lnTo>
                  <a:pt x="16267" y="4792"/>
                </a:lnTo>
                <a:lnTo>
                  <a:pt x="16259" y="4792"/>
                </a:lnTo>
                <a:lnTo>
                  <a:pt x="16250" y="4792"/>
                </a:lnTo>
                <a:lnTo>
                  <a:pt x="16232" y="4784"/>
                </a:lnTo>
                <a:lnTo>
                  <a:pt x="16215" y="4784"/>
                </a:lnTo>
                <a:lnTo>
                  <a:pt x="16179" y="4784"/>
                </a:lnTo>
                <a:lnTo>
                  <a:pt x="16162" y="4784"/>
                </a:lnTo>
                <a:lnTo>
                  <a:pt x="16144" y="4784"/>
                </a:lnTo>
                <a:lnTo>
                  <a:pt x="16135" y="4784"/>
                </a:lnTo>
                <a:lnTo>
                  <a:pt x="16126" y="4792"/>
                </a:lnTo>
                <a:lnTo>
                  <a:pt x="16126" y="4801"/>
                </a:lnTo>
                <a:lnTo>
                  <a:pt x="16126" y="4810"/>
                </a:lnTo>
                <a:lnTo>
                  <a:pt x="16117" y="4819"/>
                </a:lnTo>
                <a:lnTo>
                  <a:pt x="16109" y="4819"/>
                </a:lnTo>
                <a:lnTo>
                  <a:pt x="16109" y="4828"/>
                </a:lnTo>
                <a:lnTo>
                  <a:pt x="16109" y="4836"/>
                </a:lnTo>
                <a:lnTo>
                  <a:pt x="16117" y="4845"/>
                </a:lnTo>
                <a:lnTo>
                  <a:pt x="16126" y="4854"/>
                </a:lnTo>
                <a:lnTo>
                  <a:pt x="16135" y="4854"/>
                </a:lnTo>
                <a:lnTo>
                  <a:pt x="16144" y="4854"/>
                </a:lnTo>
                <a:lnTo>
                  <a:pt x="16144" y="4863"/>
                </a:lnTo>
                <a:lnTo>
                  <a:pt x="16135" y="4863"/>
                </a:lnTo>
                <a:lnTo>
                  <a:pt x="16126" y="4863"/>
                </a:lnTo>
                <a:lnTo>
                  <a:pt x="16117" y="4863"/>
                </a:lnTo>
                <a:lnTo>
                  <a:pt x="16109" y="4863"/>
                </a:lnTo>
                <a:lnTo>
                  <a:pt x="16100" y="4854"/>
                </a:lnTo>
                <a:lnTo>
                  <a:pt x="16082" y="4854"/>
                </a:lnTo>
                <a:lnTo>
                  <a:pt x="16065" y="4854"/>
                </a:lnTo>
                <a:lnTo>
                  <a:pt x="16056" y="4854"/>
                </a:lnTo>
                <a:lnTo>
                  <a:pt x="16056" y="4863"/>
                </a:lnTo>
                <a:lnTo>
                  <a:pt x="16047" y="4863"/>
                </a:lnTo>
                <a:lnTo>
                  <a:pt x="16047" y="4872"/>
                </a:lnTo>
                <a:lnTo>
                  <a:pt x="16056" y="4881"/>
                </a:lnTo>
                <a:lnTo>
                  <a:pt x="16065" y="4881"/>
                </a:lnTo>
                <a:lnTo>
                  <a:pt x="16082" y="4881"/>
                </a:lnTo>
                <a:lnTo>
                  <a:pt x="16091" y="4889"/>
                </a:lnTo>
                <a:lnTo>
                  <a:pt x="16100" y="4916"/>
                </a:lnTo>
                <a:lnTo>
                  <a:pt x="16109" y="4934"/>
                </a:lnTo>
                <a:lnTo>
                  <a:pt x="16117" y="4942"/>
                </a:lnTo>
                <a:lnTo>
                  <a:pt x="16126" y="4942"/>
                </a:lnTo>
                <a:lnTo>
                  <a:pt x="16126" y="4951"/>
                </a:lnTo>
                <a:lnTo>
                  <a:pt x="16126" y="4960"/>
                </a:lnTo>
                <a:lnTo>
                  <a:pt x="16126" y="4969"/>
                </a:lnTo>
                <a:lnTo>
                  <a:pt x="16126" y="4978"/>
                </a:lnTo>
                <a:lnTo>
                  <a:pt x="16126" y="4986"/>
                </a:lnTo>
                <a:lnTo>
                  <a:pt x="16135" y="4986"/>
                </a:lnTo>
                <a:lnTo>
                  <a:pt x="16144" y="4986"/>
                </a:lnTo>
                <a:lnTo>
                  <a:pt x="16153" y="4986"/>
                </a:lnTo>
                <a:lnTo>
                  <a:pt x="16162" y="4986"/>
                </a:lnTo>
                <a:lnTo>
                  <a:pt x="16162" y="4995"/>
                </a:lnTo>
                <a:lnTo>
                  <a:pt x="16162" y="5004"/>
                </a:lnTo>
                <a:lnTo>
                  <a:pt x="16170" y="5004"/>
                </a:lnTo>
                <a:lnTo>
                  <a:pt x="16170" y="5013"/>
                </a:lnTo>
                <a:lnTo>
                  <a:pt x="16179" y="5013"/>
                </a:lnTo>
                <a:lnTo>
                  <a:pt x="16188" y="5013"/>
                </a:lnTo>
                <a:lnTo>
                  <a:pt x="16197" y="5013"/>
                </a:lnTo>
                <a:lnTo>
                  <a:pt x="16206" y="5013"/>
                </a:lnTo>
                <a:lnTo>
                  <a:pt x="16215" y="5013"/>
                </a:lnTo>
                <a:lnTo>
                  <a:pt x="16223" y="5013"/>
                </a:lnTo>
                <a:lnTo>
                  <a:pt x="16223" y="5022"/>
                </a:lnTo>
                <a:lnTo>
                  <a:pt x="16223" y="5039"/>
                </a:lnTo>
                <a:lnTo>
                  <a:pt x="16223" y="5048"/>
                </a:lnTo>
                <a:lnTo>
                  <a:pt x="16223" y="5057"/>
                </a:lnTo>
                <a:lnTo>
                  <a:pt x="16215" y="5066"/>
                </a:lnTo>
                <a:lnTo>
                  <a:pt x="16215" y="5075"/>
                </a:lnTo>
                <a:lnTo>
                  <a:pt x="16215" y="5084"/>
                </a:lnTo>
                <a:lnTo>
                  <a:pt x="16215" y="5092"/>
                </a:lnTo>
                <a:lnTo>
                  <a:pt x="16215" y="5110"/>
                </a:lnTo>
                <a:lnTo>
                  <a:pt x="16223" y="5128"/>
                </a:lnTo>
                <a:lnTo>
                  <a:pt x="16232" y="5145"/>
                </a:lnTo>
                <a:lnTo>
                  <a:pt x="16241" y="5154"/>
                </a:lnTo>
                <a:lnTo>
                  <a:pt x="16241" y="5145"/>
                </a:lnTo>
                <a:lnTo>
                  <a:pt x="16241" y="5119"/>
                </a:lnTo>
                <a:lnTo>
                  <a:pt x="16241" y="5110"/>
                </a:lnTo>
                <a:lnTo>
                  <a:pt x="16250" y="5092"/>
                </a:lnTo>
                <a:lnTo>
                  <a:pt x="16259" y="5084"/>
                </a:lnTo>
                <a:lnTo>
                  <a:pt x="16267" y="5075"/>
                </a:lnTo>
                <a:lnTo>
                  <a:pt x="16276" y="5084"/>
                </a:lnTo>
                <a:lnTo>
                  <a:pt x="16285" y="5075"/>
                </a:lnTo>
                <a:lnTo>
                  <a:pt x="16303" y="5075"/>
                </a:lnTo>
                <a:lnTo>
                  <a:pt x="16312" y="5075"/>
                </a:lnTo>
                <a:lnTo>
                  <a:pt x="16320" y="5101"/>
                </a:lnTo>
                <a:lnTo>
                  <a:pt x="16329" y="5110"/>
                </a:lnTo>
                <a:lnTo>
                  <a:pt x="16329" y="5119"/>
                </a:lnTo>
                <a:lnTo>
                  <a:pt x="16329" y="5128"/>
                </a:lnTo>
                <a:lnTo>
                  <a:pt x="16338" y="5137"/>
                </a:lnTo>
                <a:lnTo>
                  <a:pt x="16347" y="5145"/>
                </a:lnTo>
                <a:lnTo>
                  <a:pt x="16373" y="5154"/>
                </a:lnTo>
                <a:lnTo>
                  <a:pt x="16373" y="5163"/>
                </a:lnTo>
                <a:lnTo>
                  <a:pt x="16382" y="5172"/>
                </a:lnTo>
                <a:close/>
                <a:moveTo>
                  <a:pt x="22505" y="3848"/>
                </a:moveTo>
                <a:lnTo>
                  <a:pt x="22496" y="3848"/>
                </a:lnTo>
                <a:lnTo>
                  <a:pt x="22470" y="3839"/>
                </a:lnTo>
                <a:lnTo>
                  <a:pt x="22461" y="3857"/>
                </a:lnTo>
                <a:lnTo>
                  <a:pt x="22452" y="3857"/>
                </a:lnTo>
                <a:lnTo>
                  <a:pt x="22452" y="3866"/>
                </a:lnTo>
                <a:lnTo>
                  <a:pt x="22443" y="3883"/>
                </a:lnTo>
                <a:lnTo>
                  <a:pt x="22452" y="3874"/>
                </a:lnTo>
                <a:lnTo>
                  <a:pt x="22461" y="3874"/>
                </a:lnTo>
                <a:lnTo>
                  <a:pt x="22470" y="3874"/>
                </a:lnTo>
                <a:lnTo>
                  <a:pt x="22478" y="3892"/>
                </a:lnTo>
                <a:lnTo>
                  <a:pt x="22487" y="3892"/>
                </a:lnTo>
                <a:lnTo>
                  <a:pt x="22487" y="3883"/>
                </a:lnTo>
                <a:lnTo>
                  <a:pt x="22496" y="3883"/>
                </a:lnTo>
                <a:lnTo>
                  <a:pt x="22505" y="3874"/>
                </a:lnTo>
                <a:lnTo>
                  <a:pt x="22505" y="3866"/>
                </a:lnTo>
                <a:lnTo>
                  <a:pt x="22505" y="3857"/>
                </a:lnTo>
                <a:lnTo>
                  <a:pt x="22514" y="3857"/>
                </a:lnTo>
                <a:lnTo>
                  <a:pt x="22514" y="3848"/>
                </a:lnTo>
                <a:close/>
                <a:moveTo>
                  <a:pt x="25196" y="9963"/>
                </a:moveTo>
                <a:lnTo>
                  <a:pt x="25187" y="9963"/>
                </a:lnTo>
                <a:close/>
                <a:moveTo>
                  <a:pt x="16259" y="5366"/>
                </a:moveTo>
                <a:lnTo>
                  <a:pt x="16259" y="5340"/>
                </a:lnTo>
                <a:lnTo>
                  <a:pt x="16250" y="5340"/>
                </a:lnTo>
                <a:lnTo>
                  <a:pt x="16259" y="5357"/>
                </a:lnTo>
                <a:close/>
                <a:moveTo>
                  <a:pt x="16056" y="4819"/>
                </a:moveTo>
                <a:lnTo>
                  <a:pt x="16056" y="4810"/>
                </a:lnTo>
                <a:lnTo>
                  <a:pt x="16047" y="4819"/>
                </a:lnTo>
                <a:close/>
                <a:moveTo>
                  <a:pt x="16038" y="4819"/>
                </a:moveTo>
                <a:lnTo>
                  <a:pt x="16038" y="4810"/>
                </a:lnTo>
                <a:lnTo>
                  <a:pt x="16038" y="4819"/>
                </a:lnTo>
                <a:lnTo>
                  <a:pt x="16029" y="4828"/>
                </a:lnTo>
                <a:lnTo>
                  <a:pt x="16038" y="4836"/>
                </a:lnTo>
                <a:lnTo>
                  <a:pt x="16047" y="4836"/>
                </a:lnTo>
                <a:lnTo>
                  <a:pt x="16047" y="4828"/>
                </a:lnTo>
                <a:lnTo>
                  <a:pt x="16038" y="4828"/>
                </a:lnTo>
                <a:close/>
                <a:moveTo>
                  <a:pt x="15879" y="4766"/>
                </a:moveTo>
                <a:lnTo>
                  <a:pt x="15879" y="4775"/>
                </a:lnTo>
                <a:lnTo>
                  <a:pt x="15888" y="4775"/>
                </a:lnTo>
                <a:lnTo>
                  <a:pt x="15888" y="4766"/>
                </a:lnTo>
                <a:lnTo>
                  <a:pt x="15879" y="4757"/>
                </a:lnTo>
                <a:close/>
                <a:moveTo>
                  <a:pt x="24093" y="8975"/>
                </a:moveTo>
                <a:lnTo>
                  <a:pt x="24093" y="8966"/>
                </a:lnTo>
                <a:lnTo>
                  <a:pt x="24084" y="8966"/>
                </a:lnTo>
                <a:lnTo>
                  <a:pt x="24084" y="8975"/>
                </a:lnTo>
                <a:close/>
                <a:moveTo>
                  <a:pt x="22364" y="9363"/>
                </a:moveTo>
                <a:lnTo>
                  <a:pt x="22373" y="9372"/>
                </a:lnTo>
                <a:lnTo>
                  <a:pt x="22373" y="9363"/>
                </a:lnTo>
                <a:lnTo>
                  <a:pt x="22373" y="9354"/>
                </a:lnTo>
                <a:close/>
                <a:moveTo>
                  <a:pt x="23634" y="10378"/>
                </a:moveTo>
                <a:lnTo>
                  <a:pt x="23634" y="10387"/>
                </a:lnTo>
                <a:lnTo>
                  <a:pt x="23634" y="10396"/>
                </a:lnTo>
                <a:lnTo>
                  <a:pt x="23634" y="10387"/>
                </a:lnTo>
                <a:close/>
                <a:moveTo>
                  <a:pt x="23643" y="10475"/>
                </a:moveTo>
                <a:lnTo>
                  <a:pt x="23634" y="10457"/>
                </a:lnTo>
                <a:lnTo>
                  <a:pt x="23634" y="10440"/>
                </a:lnTo>
                <a:lnTo>
                  <a:pt x="23634" y="10431"/>
                </a:lnTo>
                <a:lnTo>
                  <a:pt x="23616" y="10404"/>
                </a:lnTo>
                <a:lnTo>
                  <a:pt x="23616" y="10387"/>
                </a:lnTo>
                <a:lnTo>
                  <a:pt x="23616" y="10369"/>
                </a:lnTo>
                <a:lnTo>
                  <a:pt x="23608" y="10316"/>
                </a:lnTo>
                <a:lnTo>
                  <a:pt x="23616" y="10290"/>
                </a:lnTo>
                <a:lnTo>
                  <a:pt x="23608" y="10281"/>
                </a:lnTo>
                <a:lnTo>
                  <a:pt x="23599" y="10281"/>
                </a:lnTo>
                <a:lnTo>
                  <a:pt x="23599" y="10272"/>
                </a:lnTo>
                <a:lnTo>
                  <a:pt x="23599" y="10254"/>
                </a:lnTo>
                <a:lnTo>
                  <a:pt x="23590" y="10237"/>
                </a:lnTo>
                <a:lnTo>
                  <a:pt x="23581" y="10237"/>
                </a:lnTo>
                <a:lnTo>
                  <a:pt x="23572" y="10219"/>
                </a:lnTo>
                <a:lnTo>
                  <a:pt x="23564" y="10210"/>
                </a:lnTo>
                <a:lnTo>
                  <a:pt x="23564" y="10201"/>
                </a:lnTo>
                <a:lnTo>
                  <a:pt x="23555" y="10193"/>
                </a:lnTo>
                <a:lnTo>
                  <a:pt x="23537" y="10184"/>
                </a:lnTo>
                <a:lnTo>
                  <a:pt x="23537" y="10175"/>
                </a:lnTo>
                <a:lnTo>
                  <a:pt x="23519" y="10157"/>
                </a:lnTo>
                <a:lnTo>
                  <a:pt x="23519" y="10148"/>
                </a:lnTo>
                <a:lnTo>
                  <a:pt x="23511" y="10140"/>
                </a:lnTo>
                <a:lnTo>
                  <a:pt x="23502" y="10140"/>
                </a:lnTo>
                <a:lnTo>
                  <a:pt x="23493" y="10140"/>
                </a:lnTo>
                <a:lnTo>
                  <a:pt x="23475" y="10122"/>
                </a:lnTo>
                <a:lnTo>
                  <a:pt x="23467" y="10122"/>
                </a:lnTo>
                <a:lnTo>
                  <a:pt x="23467" y="10113"/>
                </a:lnTo>
                <a:lnTo>
                  <a:pt x="23458" y="10104"/>
                </a:lnTo>
                <a:lnTo>
                  <a:pt x="23449" y="10104"/>
                </a:lnTo>
                <a:lnTo>
                  <a:pt x="23449" y="10096"/>
                </a:lnTo>
                <a:lnTo>
                  <a:pt x="23440" y="10078"/>
                </a:lnTo>
                <a:lnTo>
                  <a:pt x="23440" y="10051"/>
                </a:lnTo>
                <a:lnTo>
                  <a:pt x="23440" y="10025"/>
                </a:lnTo>
                <a:lnTo>
                  <a:pt x="23431" y="10016"/>
                </a:lnTo>
                <a:lnTo>
                  <a:pt x="23422" y="10016"/>
                </a:lnTo>
                <a:lnTo>
                  <a:pt x="23422" y="10025"/>
                </a:lnTo>
                <a:lnTo>
                  <a:pt x="23414" y="10025"/>
                </a:lnTo>
                <a:lnTo>
                  <a:pt x="23405" y="10016"/>
                </a:lnTo>
                <a:lnTo>
                  <a:pt x="23396" y="10007"/>
                </a:lnTo>
                <a:lnTo>
                  <a:pt x="23387" y="9998"/>
                </a:lnTo>
                <a:lnTo>
                  <a:pt x="23378" y="9998"/>
                </a:lnTo>
                <a:lnTo>
                  <a:pt x="23378" y="10007"/>
                </a:lnTo>
                <a:lnTo>
                  <a:pt x="23387" y="10025"/>
                </a:lnTo>
                <a:lnTo>
                  <a:pt x="23378" y="10025"/>
                </a:lnTo>
                <a:lnTo>
                  <a:pt x="23369" y="10016"/>
                </a:lnTo>
                <a:lnTo>
                  <a:pt x="23361" y="10016"/>
                </a:lnTo>
                <a:lnTo>
                  <a:pt x="23361" y="10007"/>
                </a:lnTo>
                <a:lnTo>
                  <a:pt x="23352" y="10007"/>
                </a:lnTo>
                <a:lnTo>
                  <a:pt x="23352" y="9990"/>
                </a:lnTo>
                <a:lnTo>
                  <a:pt x="23343" y="9963"/>
                </a:lnTo>
                <a:lnTo>
                  <a:pt x="23343" y="9954"/>
                </a:lnTo>
                <a:lnTo>
                  <a:pt x="23334" y="9946"/>
                </a:lnTo>
                <a:lnTo>
                  <a:pt x="23334" y="9928"/>
                </a:lnTo>
                <a:lnTo>
                  <a:pt x="23325" y="9928"/>
                </a:lnTo>
                <a:lnTo>
                  <a:pt x="23325" y="9919"/>
                </a:lnTo>
                <a:lnTo>
                  <a:pt x="23317" y="9901"/>
                </a:lnTo>
                <a:lnTo>
                  <a:pt x="23299" y="9893"/>
                </a:lnTo>
                <a:lnTo>
                  <a:pt x="23290" y="9884"/>
                </a:lnTo>
                <a:lnTo>
                  <a:pt x="23290" y="9875"/>
                </a:lnTo>
                <a:lnTo>
                  <a:pt x="23290" y="9866"/>
                </a:lnTo>
                <a:lnTo>
                  <a:pt x="23299" y="9866"/>
                </a:lnTo>
                <a:lnTo>
                  <a:pt x="23299" y="9857"/>
                </a:lnTo>
                <a:lnTo>
                  <a:pt x="23290" y="9857"/>
                </a:lnTo>
                <a:lnTo>
                  <a:pt x="23281" y="9840"/>
                </a:lnTo>
                <a:lnTo>
                  <a:pt x="23272" y="9840"/>
                </a:lnTo>
                <a:lnTo>
                  <a:pt x="23264" y="9840"/>
                </a:lnTo>
                <a:lnTo>
                  <a:pt x="23246" y="9831"/>
                </a:lnTo>
                <a:lnTo>
                  <a:pt x="23246" y="9822"/>
                </a:lnTo>
                <a:lnTo>
                  <a:pt x="23237" y="9822"/>
                </a:lnTo>
                <a:lnTo>
                  <a:pt x="23228" y="9822"/>
                </a:lnTo>
                <a:lnTo>
                  <a:pt x="23228" y="9813"/>
                </a:lnTo>
                <a:lnTo>
                  <a:pt x="23219" y="9813"/>
                </a:lnTo>
                <a:lnTo>
                  <a:pt x="23202" y="9804"/>
                </a:lnTo>
                <a:lnTo>
                  <a:pt x="23202" y="9795"/>
                </a:lnTo>
                <a:lnTo>
                  <a:pt x="23193" y="9787"/>
                </a:lnTo>
                <a:lnTo>
                  <a:pt x="23184" y="9787"/>
                </a:lnTo>
                <a:lnTo>
                  <a:pt x="23175" y="9787"/>
                </a:lnTo>
                <a:lnTo>
                  <a:pt x="23167" y="9778"/>
                </a:lnTo>
                <a:lnTo>
                  <a:pt x="23149" y="9778"/>
                </a:lnTo>
                <a:lnTo>
                  <a:pt x="23140" y="9769"/>
                </a:lnTo>
                <a:lnTo>
                  <a:pt x="23131" y="9769"/>
                </a:lnTo>
                <a:lnTo>
                  <a:pt x="23122" y="9760"/>
                </a:lnTo>
                <a:lnTo>
                  <a:pt x="23114" y="9751"/>
                </a:lnTo>
                <a:lnTo>
                  <a:pt x="23114" y="9743"/>
                </a:lnTo>
                <a:lnTo>
                  <a:pt x="23114" y="9734"/>
                </a:lnTo>
                <a:lnTo>
                  <a:pt x="23114" y="9725"/>
                </a:lnTo>
                <a:lnTo>
                  <a:pt x="23105" y="9716"/>
                </a:lnTo>
                <a:lnTo>
                  <a:pt x="23096" y="9698"/>
                </a:lnTo>
                <a:lnTo>
                  <a:pt x="23087" y="9690"/>
                </a:lnTo>
                <a:lnTo>
                  <a:pt x="23096" y="9681"/>
                </a:lnTo>
                <a:lnTo>
                  <a:pt x="23096" y="9654"/>
                </a:lnTo>
                <a:lnTo>
                  <a:pt x="23096" y="9637"/>
                </a:lnTo>
                <a:lnTo>
                  <a:pt x="23078" y="9610"/>
                </a:lnTo>
                <a:lnTo>
                  <a:pt x="23078" y="9601"/>
                </a:lnTo>
                <a:lnTo>
                  <a:pt x="23069" y="9592"/>
                </a:lnTo>
                <a:lnTo>
                  <a:pt x="23061" y="9584"/>
                </a:lnTo>
                <a:lnTo>
                  <a:pt x="23052" y="9575"/>
                </a:lnTo>
                <a:lnTo>
                  <a:pt x="23052" y="9566"/>
                </a:lnTo>
                <a:lnTo>
                  <a:pt x="23043" y="9557"/>
                </a:lnTo>
                <a:lnTo>
                  <a:pt x="23052" y="9557"/>
                </a:lnTo>
                <a:lnTo>
                  <a:pt x="23052" y="9548"/>
                </a:lnTo>
                <a:lnTo>
                  <a:pt x="23052" y="9531"/>
                </a:lnTo>
                <a:lnTo>
                  <a:pt x="23043" y="9522"/>
                </a:lnTo>
                <a:lnTo>
                  <a:pt x="23043" y="9504"/>
                </a:lnTo>
                <a:lnTo>
                  <a:pt x="23034" y="9487"/>
                </a:lnTo>
                <a:lnTo>
                  <a:pt x="23034" y="9478"/>
                </a:lnTo>
                <a:lnTo>
                  <a:pt x="23034" y="9469"/>
                </a:lnTo>
                <a:lnTo>
                  <a:pt x="23034" y="9460"/>
                </a:lnTo>
                <a:lnTo>
                  <a:pt x="23034" y="9451"/>
                </a:lnTo>
                <a:lnTo>
                  <a:pt x="23025" y="9442"/>
                </a:lnTo>
                <a:lnTo>
                  <a:pt x="23017" y="9442"/>
                </a:lnTo>
                <a:lnTo>
                  <a:pt x="23008" y="9434"/>
                </a:lnTo>
                <a:lnTo>
                  <a:pt x="22990" y="9416"/>
                </a:lnTo>
                <a:lnTo>
                  <a:pt x="22981" y="9407"/>
                </a:lnTo>
                <a:lnTo>
                  <a:pt x="22981" y="9398"/>
                </a:lnTo>
                <a:lnTo>
                  <a:pt x="22964" y="9398"/>
                </a:lnTo>
                <a:lnTo>
                  <a:pt x="22955" y="9407"/>
                </a:lnTo>
                <a:lnTo>
                  <a:pt x="22946" y="9407"/>
                </a:lnTo>
                <a:lnTo>
                  <a:pt x="22937" y="9416"/>
                </a:lnTo>
                <a:lnTo>
                  <a:pt x="22928" y="9407"/>
                </a:lnTo>
                <a:lnTo>
                  <a:pt x="22920" y="9389"/>
                </a:lnTo>
                <a:lnTo>
                  <a:pt x="22920" y="9381"/>
                </a:lnTo>
                <a:lnTo>
                  <a:pt x="22911" y="9372"/>
                </a:lnTo>
                <a:lnTo>
                  <a:pt x="22911" y="9363"/>
                </a:lnTo>
                <a:lnTo>
                  <a:pt x="22911" y="9337"/>
                </a:lnTo>
                <a:lnTo>
                  <a:pt x="22911" y="9328"/>
                </a:lnTo>
                <a:lnTo>
                  <a:pt x="22911" y="9310"/>
                </a:lnTo>
                <a:lnTo>
                  <a:pt x="22902" y="9292"/>
                </a:lnTo>
                <a:lnTo>
                  <a:pt x="22902" y="9284"/>
                </a:lnTo>
                <a:lnTo>
                  <a:pt x="22893" y="9266"/>
                </a:lnTo>
                <a:lnTo>
                  <a:pt x="22884" y="9257"/>
                </a:lnTo>
                <a:lnTo>
                  <a:pt x="22875" y="9257"/>
                </a:lnTo>
                <a:lnTo>
                  <a:pt x="22875" y="9248"/>
                </a:lnTo>
                <a:lnTo>
                  <a:pt x="22884" y="9239"/>
                </a:lnTo>
                <a:lnTo>
                  <a:pt x="22884" y="9231"/>
                </a:lnTo>
                <a:lnTo>
                  <a:pt x="22875" y="9231"/>
                </a:lnTo>
                <a:lnTo>
                  <a:pt x="22867" y="9222"/>
                </a:lnTo>
                <a:lnTo>
                  <a:pt x="22858" y="9222"/>
                </a:lnTo>
                <a:lnTo>
                  <a:pt x="22858" y="9204"/>
                </a:lnTo>
                <a:lnTo>
                  <a:pt x="22858" y="9187"/>
                </a:lnTo>
                <a:lnTo>
                  <a:pt x="22858" y="9178"/>
                </a:lnTo>
                <a:lnTo>
                  <a:pt x="22849" y="9169"/>
                </a:lnTo>
                <a:lnTo>
                  <a:pt x="22849" y="9160"/>
                </a:lnTo>
                <a:lnTo>
                  <a:pt x="22840" y="9151"/>
                </a:lnTo>
                <a:lnTo>
                  <a:pt x="22840" y="9142"/>
                </a:lnTo>
                <a:lnTo>
                  <a:pt x="22831" y="9134"/>
                </a:lnTo>
                <a:lnTo>
                  <a:pt x="22822" y="9142"/>
                </a:lnTo>
                <a:lnTo>
                  <a:pt x="22822" y="9151"/>
                </a:lnTo>
                <a:lnTo>
                  <a:pt x="22805" y="9151"/>
                </a:lnTo>
                <a:lnTo>
                  <a:pt x="22805" y="9178"/>
                </a:lnTo>
                <a:lnTo>
                  <a:pt x="22796" y="9204"/>
                </a:lnTo>
                <a:lnTo>
                  <a:pt x="22787" y="9222"/>
                </a:lnTo>
                <a:lnTo>
                  <a:pt x="22796" y="9231"/>
                </a:lnTo>
                <a:lnTo>
                  <a:pt x="22796" y="9239"/>
                </a:lnTo>
                <a:lnTo>
                  <a:pt x="22787" y="9231"/>
                </a:lnTo>
                <a:lnTo>
                  <a:pt x="22778" y="9239"/>
                </a:lnTo>
                <a:lnTo>
                  <a:pt x="22770" y="9257"/>
                </a:lnTo>
                <a:lnTo>
                  <a:pt x="22770" y="9266"/>
                </a:lnTo>
                <a:lnTo>
                  <a:pt x="22778" y="9275"/>
                </a:lnTo>
                <a:lnTo>
                  <a:pt x="22787" y="9275"/>
                </a:lnTo>
                <a:lnTo>
                  <a:pt x="22787" y="9284"/>
                </a:lnTo>
                <a:lnTo>
                  <a:pt x="22787" y="9292"/>
                </a:lnTo>
                <a:lnTo>
                  <a:pt x="22778" y="9292"/>
                </a:lnTo>
                <a:lnTo>
                  <a:pt x="22770" y="9301"/>
                </a:lnTo>
                <a:lnTo>
                  <a:pt x="22770" y="9328"/>
                </a:lnTo>
                <a:lnTo>
                  <a:pt x="22761" y="9337"/>
                </a:lnTo>
                <a:lnTo>
                  <a:pt x="22761" y="9345"/>
                </a:lnTo>
                <a:lnTo>
                  <a:pt x="22761" y="9363"/>
                </a:lnTo>
                <a:lnTo>
                  <a:pt x="22761" y="9372"/>
                </a:lnTo>
                <a:lnTo>
                  <a:pt x="22761" y="9381"/>
                </a:lnTo>
                <a:lnTo>
                  <a:pt x="22770" y="9389"/>
                </a:lnTo>
                <a:lnTo>
                  <a:pt x="22761" y="9407"/>
                </a:lnTo>
                <a:lnTo>
                  <a:pt x="22761" y="9416"/>
                </a:lnTo>
                <a:lnTo>
                  <a:pt x="22770" y="9442"/>
                </a:lnTo>
                <a:lnTo>
                  <a:pt x="22770" y="9460"/>
                </a:lnTo>
                <a:lnTo>
                  <a:pt x="22761" y="9469"/>
                </a:lnTo>
                <a:lnTo>
                  <a:pt x="22752" y="9504"/>
                </a:lnTo>
                <a:lnTo>
                  <a:pt x="22752" y="9522"/>
                </a:lnTo>
                <a:lnTo>
                  <a:pt x="22752" y="9540"/>
                </a:lnTo>
                <a:lnTo>
                  <a:pt x="22752" y="9548"/>
                </a:lnTo>
                <a:lnTo>
                  <a:pt x="22743" y="9566"/>
                </a:lnTo>
                <a:lnTo>
                  <a:pt x="22734" y="9575"/>
                </a:lnTo>
                <a:lnTo>
                  <a:pt x="22717" y="9610"/>
                </a:lnTo>
                <a:lnTo>
                  <a:pt x="22717" y="9619"/>
                </a:lnTo>
                <a:lnTo>
                  <a:pt x="22708" y="9637"/>
                </a:lnTo>
                <a:lnTo>
                  <a:pt x="22699" y="9645"/>
                </a:lnTo>
                <a:lnTo>
                  <a:pt x="22681" y="9654"/>
                </a:lnTo>
                <a:lnTo>
                  <a:pt x="22664" y="9654"/>
                </a:lnTo>
                <a:lnTo>
                  <a:pt x="22655" y="9654"/>
                </a:lnTo>
                <a:lnTo>
                  <a:pt x="22646" y="9654"/>
                </a:lnTo>
                <a:lnTo>
                  <a:pt x="22637" y="9654"/>
                </a:lnTo>
                <a:lnTo>
                  <a:pt x="22628" y="9645"/>
                </a:lnTo>
                <a:lnTo>
                  <a:pt x="22611" y="9637"/>
                </a:lnTo>
                <a:lnTo>
                  <a:pt x="22593" y="9628"/>
                </a:lnTo>
                <a:lnTo>
                  <a:pt x="22584" y="9619"/>
                </a:lnTo>
                <a:lnTo>
                  <a:pt x="22584" y="9610"/>
                </a:lnTo>
                <a:lnTo>
                  <a:pt x="22575" y="9601"/>
                </a:lnTo>
                <a:lnTo>
                  <a:pt x="22558" y="9592"/>
                </a:lnTo>
                <a:lnTo>
                  <a:pt x="22549" y="9592"/>
                </a:lnTo>
                <a:lnTo>
                  <a:pt x="22540" y="9592"/>
                </a:lnTo>
                <a:lnTo>
                  <a:pt x="22523" y="9584"/>
                </a:lnTo>
                <a:lnTo>
                  <a:pt x="22505" y="9575"/>
                </a:lnTo>
                <a:lnTo>
                  <a:pt x="22496" y="9566"/>
                </a:lnTo>
                <a:lnTo>
                  <a:pt x="22478" y="9548"/>
                </a:lnTo>
                <a:lnTo>
                  <a:pt x="22470" y="9540"/>
                </a:lnTo>
                <a:lnTo>
                  <a:pt x="22452" y="9531"/>
                </a:lnTo>
                <a:lnTo>
                  <a:pt x="22443" y="9531"/>
                </a:lnTo>
                <a:lnTo>
                  <a:pt x="22434" y="9522"/>
                </a:lnTo>
                <a:lnTo>
                  <a:pt x="22425" y="9522"/>
                </a:lnTo>
                <a:lnTo>
                  <a:pt x="22408" y="9522"/>
                </a:lnTo>
                <a:lnTo>
                  <a:pt x="22408" y="9513"/>
                </a:lnTo>
                <a:lnTo>
                  <a:pt x="22408" y="9504"/>
                </a:lnTo>
                <a:lnTo>
                  <a:pt x="22399" y="9504"/>
                </a:lnTo>
                <a:lnTo>
                  <a:pt x="22390" y="9504"/>
                </a:lnTo>
                <a:lnTo>
                  <a:pt x="22373" y="9495"/>
                </a:lnTo>
                <a:lnTo>
                  <a:pt x="22373" y="9487"/>
                </a:lnTo>
                <a:lnTo>
                  <a:pt x="22355" y="9478"/>
                </a:lnTo>
                <a:lnTo>
                  <a:pt x="22346" y="9469"/>
                </a:lnTo>
                <a:lnTo>
                  <a:pt x="22320" y="9451"/>
                </a:lnTo>
                <a:lnTo>
                  <a:pt x="22311" y="9451"/>
                </a:lnTo>
                <a:lnTo>
                  <a:pt x="22311" y="9442"/>
                </a:lnTo>
                <a:lnTo>
                  <a:pt x="22311" y="9434"/>
                </a:lnTo>
                <a:lnTo>
                  <a:pt x="22320" y="9434"/>
                </a:lnTo>
                <a:lnTo>
                  <a:pt x="22320" y="9425"/>
                </a:lnTo>
                <a:lnTo>
                  <a:pt x="22337" y="9398"/>
                </a:lnTo>
                <a:lnTo>
                  <a:pt x="22346" y="9389"/>
                </a:lnTo>
                <a:lnTo>
                  <a:pt x="22355" y="9372"/>
                </a:lnTo>
                <a:lnTo>
                  <a:pt x="22355" y="9363"/>
                </a:lnTo>
                <a:lnTo>
                  <a:pt x="22346" y="9354"/>
                </a:lnTo>
                <a:lnTo>
                  <a:pt x="22346" y="9328"/>
                </a:lnTo>
                <a:lnTo>
                  <a:pt x="22364" y="9319"/>
                </a:lnTo>
                <a:lnTo>
                  <a:pt x="22373" y="9319"/>
                </a:lnTo>
                <a:lnTo>
                  <a:pt x="22381" y="9319"/>
                </a:lnTo>
                <a:lnTo>
                  <a:pt x="22381" y="9328"/>
                </a:lnTo>
                <a:lnTo>
                  <a:pt x="22390" y="9319"/>
                </a:lnTo>
                <a:lnTo>
                  <a:pt x="22399" y="9310"/>
                </a:lnTo>
                <a:lnTo>
                  <a:pt x="22399" y="9301"/>
                </a:lnTo>
                <a:lnTo>
                  <a:pt x="22390" y="9292"/>
                </a:lnTo>
                <a:lnTo>
                  <a:pt x="22425" y="9257"/>
                </a:lnTo>
                <a:lnTo>
                  <a:pt x="22417" y="9248"/>
                </a:lnTo>
                <a:lnTo>
                  <a:pt x="22408" y="9248"/>
                </a:lnTo>
                <a:lnTo>
                  <a:pt x="22399" y="9239"/>
                </a:lnTo>
                <a:lnTo>
                  <a:pt x="22390" y="9231"/>
                </a:lnTo>
                <a:lnTo>
                  <a:pt x="22373" y="9239"/>
                </a:lnTo>
                <a:lnTo>
                  <a:pt x="22373" y="9248"/>
                </a:lnTo>
                <a:lnTo>
                  <a:pt x="22381" y="9257"/>
                </a:lnTo>
                <a:lnTo>
                  <a:pt x="22373" y="9266"/>
                </a:lnTo>
                <a:lnTo>
                  <a:pt x="22364" y="9266"/>
                </a:lnTo>
                <a:lnTo>
                  <a:pt x="22355" y="9257"/>
                </a:lnTo>
                <a:lnTo>
                  <a:pt x="22355" y="9248"/>
                </a:lnTo>
                <a:lnTo>
                  <a:pt x="22346" y="9239"/>
                </a:lnTo>
                <a:lnTo>
                  <a:pt x="22346" y="9248"/>
                </a:lnTo>
                <a:lnTo>
                  <a:pt x="22337" y="9248"/>
                </a:lnTo>
                <a:lnTo>
                  <a:pt x="22328" y="9248"/>
                </a:lnTo>
                <a:lnTo>
                  <a:pt x="22328" y="9239"/>
                </a:lnTo>
                <a:lnTo>
                  <a:pt x="22337" y="9239"/>
                </a:lnTo>
                <a:lnTo>
                  <a:pt x="22346" y="9231"/>
                </a:lnTo>
                <a:lnTo>
                  <a:pt x="22346" y="9222"/>
                </a:lnTo>
                <a:lnTo>
                  <a:pt x="22337" y="9222"/>
                </a:lnTo>
                <a:lnTo>
                  <a:pt x="22328" y="9231"/>
                </a:lnTo>
                <a:lnTo>
                  <a:pt x="22320" y="9239"/>
                </a:lnTo>
                <a:lnTo>
                  <a:pt x="22311" y="9239"/>
                </a:lnTo>
                <a:lnTo>
                  <a:pt x="22293" y="9248"/>
                </a:lnTo>
                <a:lnTo>
                  <a:pt x="22284" y="9248"/>
                </a:lnTo>
                <a:lnTo>
                  <a:pt x="22267" y="9239"/>
                </a:lnTo>
                <a:lnTo>
                  <a:pt x="22258" y="9231"/>
                </a:lnTo>
                <a:lnTo>
                  <a:pt x="22249" y="9239"/>
                </a:lnTo>
                <a:lnTo>
                  <a:pt x="22240" y="9239"/>
                </a:lnTo>
                <a:lnTo>
                  <a:pt x="22231" y="9231"/>
                </a:lnTo>
                <a:lnTo>
                  <a:pt x="22223" y="9231"/>
                </a:lnTo>
                <a:lnTo>
                  <a:pt x="22214" y="9231"/>
                </a:lnTo>
                <a:lnTo>
                  <a:pt x="22196" y="9222"/>
                </a:lnTo>
                <a:lnTo>
                  <a:pt x="22178" y="9222"/>
                </a:lnTo>
                <a:lnTo>
                  <a:pt x="22170" y="9222"/>
                </a:lnTo>
                <a:lnTo>
                  <a:pt x="22170" y="9213"/>
                </a:lnTo>
                <a:lnTo>
                  <a:pt x="22161" y="9213"/>
                </a:lnTo>
                <a:lnTo>
                  <a:pt x="22143" y="9213"/>
                </a:lnTo>
                <a:lnTo>
                  <a:pt x="22143" y="9204"/>
                </a:lnTo>
                <a:lnTo>
                  <a:pt x="22134" y="9195"/>
                </a:lnTo>
                <a:lnTo>
                  <a:pt x="22134" y="9187"/>
                </a:lnTo>
                <a:lnTo>
                  <a:pt x="22126" y="9187"/>
                </a:lnTo>
                <a:lnTo>
                  <a:pt x="22117" y="9195"/>
                </a:lnTo>
                <a:lnTo>
                  <a:pt x="22108" y="9195"/>
                </a:lnTo>
                <a:lnTo>
                  <a:pt x="22099" y="9187"/>
                </a:lnTo>
                <a:lnTo>
                  <a:pt x="22081" y="9178"/>
                </a:lnTo>
                <a:lnTo>
                  <a:pt x="22081" y="9169"/>
                </a:lnTo>
                <a:lnTo>
                  <a:pt x="22073" y="9178"/>
                </a:lnTo>
                <a:lnTo>
                  <a:pt x="22064" y="9178"/>
                </a:lnTo>
                <a:lnTo>
                  <a:pt x="22064" y="9169"/>
                </a:lnTo>
                <a:lnTo>
                  <a:pt x="22055" y="9169"/>
                </a:lnTo>
                <a:lnTo>
                  <a:pt x="22046" y="9178"/>
                </a:lnTo>
                <a:lnTo>
                  <a:pt x="22055" y="9187"/>
                </a:lnTo>
                <a:lnTo>
                  <a:pt x="22064" y="9195"/>
                </a:lnTo>
                <a:lnTo>
                  <a:pt x="22073" y="9195"/>
                </a:lnTo>
                <a:lnTo>
                  <a:pt x="22081" y="9195"/>
                </a:lnTo>
                <a:lnTo>
                  <a:pt x="22099" y="9195"/>
                </a:lnTo>
                <a:lnTo>
                  <a:pt x="22108" y="9204"/>
                </a:lnTo>
                <a:lnTo>
                  <a:pt x="22108" y="9213"/>
                </a:lnTo>
                <a:lnTo>
                  <a:pt x="22108" y="9222"/>
                </a:lnTo>
                <a:lnTo>
                  <a:pt x="22108" y="9231"/>
                </a:lnTo>
                <a:lnTo>
                  <a:pt x="22117" y="9239"/>
                </a:lnTo>
                <a:lnTo>
                  <a:pt x="22108" y="9239"/>
                </a:lnTo>
                <a:lnTo>
                  <a:pt x="22099" y="9239"/>
                </a:lnTo>
                <a:lnTo>
                  <a:pt x="22090" y="9248"/>
                </a:lnTo>
                <a:lnTo>
                  <a:pt x="22090" y="9257"/>
                </a:lnTo>
                <a:lnTo>
                  <a:pt x="22090" y="9248"/>
                </a:lnTo>
                <a:lnTo>
                  <a:pt x="22081" y="9248"/>
                </a:lnTo>
                <a:lnTo>
                  <a:pt x="22073" y="9248"/>
                </a:lnTo>
                <a:lnTo>
                  <a:pt x="22064" y="9257"/>
                </a:lnTo>
                <a:lnTo>
                  <a:pt x="22055" y="9248"/>
                </a:lnTo>
                <a:lnTo>
                  <a:pt x="22037" y="9248"/>
                </a:lnTo>
                <a:lnTo>
                  <a:pt x="22020" y="9248"/>
                </a:lnTo>
                <a:lnTo>
                  <a:pt x="22011" y="9248"/>
                </a:lnTo>
                <a:lnTo>
                  <a:pt x="22011" y="9239"/>
                </a:lnTo>
                <a:lnTo>
                  <a:pt x="22002" y="9239"/>
                </a:lnTo>
                <a:lnTo>
                  <a:pt x="22002" y="9248"/>
                </a:lnTo>
                <a:lnTo>
                  <a:pt x="21993" y="9248"/>
                </a:lnTo>
                <a:lnTo>
                  <a:pt x="21984" y="9248"/>
                </a:lnTo>
                <a:lnTo>
                  <a:pt x="21993" y="9248"/>
                </a:lnTo>
                <a:lnTo>
                  <a:pt x="21984" y="9257"/>
                </a:lnTo>
                <a:lnTo>
                  <a:pt x="21976" y="9257"/>
                </a:lnTo>
                <a:lnTo>
                  <a:pt x="21976" y="9266"/>
                </a:lnTo>
                <a:lnTo>
                  <a:pt x="21976" y="9275"/>
                </a:lnTo>
                <a:lnTo>
                  <a:pt x="21967" y="9266"/>
                </a:lnTo>
                <a:lnTo>
                  <a:pt x="21958" y="9266"/>
                </a:lnTo>
                <a:lnTo>
                  <a:pt x="21958" y="9284"/>
                </a:lnTo>
                <a:lnTo>
                  <a:pt x="21949" y="9284"/>
                </a:lnTo>
                <a:lnTo>
                  <a:pt x="21940" y="9284"/>
                </a:lnTo>
                <a:lnTo>
                  <a:pt x="21940" y="9301"/>
                </a:lnTo>
                <a:lnTo>
                  <a:pt x="21923" y="9301"/>
                </a:lnTo>
                <a:lnTo>
                  <a:pt x="21923" y="9310"/>
                </a:lnTo>
                <a:lnTo>
                  <a:pt x="21923" y="9319"/>
                </a:lnTo>
                <a:lnTo>
                  <a:pt x="21931" y="9328"/>
                </a:lnTo>
                <a:lnTo>
                  <a:pt x="21931" y="9337"/>
                </a:lnTo>
                <a:lnTo>
                  <a:pt x="21923" y="9337"/>
                </a:lnTo>
                <a:lnTo>
                  <a:pt x="21923" y="9345"/>
                </a:lnTo>
                <a:lnTo>
                  <a:pt x="21905" y="9345"/>
                </a:lnTo>
                <a:lnTo>
                  <a:pt x="21896" y="9354"/>
                </a:lnTo>
                <a:lnTo>
                  <a:pt x="21896" y="9363"/>
                </a:lnTo>
                <a:lnTo>
                  <a:pt x="21896" y="9372"/>
                </a:lnTo>
                <a:lnTo>
                  <a:pt x="21887" y="9381"/>
                </a:lnTo>
                <a:lnTo>
                  <a:pt x="21870" y="9398"/>
                </a:lnTo>
                <a:lnTo>
                  <a:pt x="21870" y="9407"/>
                </a:lnTo>
                <a:lnTo>
                  <a:pt x="21878" y="9416"/>
                </a:lnTo>
                <a:lnTo>
                  <a:pt x="21887" y="9425"/>
                </a:lnTo>
                <a:lnTo>
                  <a:pt x="21887" y="9434"/>
                </a:lnTo>
                <a:lnTo>
                  <a:pt x="21896" y="9442"/>
                </a:lnTo>
                <a:lnTo>
                  <a:pt x="21905" y="9442"/>
                </a:lnTo>
                <a:lnTo>
                  <a:pt x="21896" y="9442"/>
                </a:lnTo>
                <a:lnTo>
                  <a:pt x="21887" y="9442"/>
                </a:lnTo>
                <a:lnTo>
                  <a:pt x="21887" y="9451"/>
                </a:lnTo>
                <a:lnTo>
                  <a:pt x="21887" y="9460"/>
                </a:lnTo>
                <a:lnTo>
                  <a:pt x="21887" y="9469"/>
                </a:lnTo>
                <a:lnTo>
                  <a:pt x="21878" y="9460"/>
                </a:lnTo>
                <a:lnTo>
                  <a:pt x="21870" y="9451"/>
                </a:lnTo>
                <a:lnTo>
                  <a:pt x="21861" y="9442"/>
                </a:lnTo>
                <a:lnTo>
                  <a:pt x="21861" y="9451"/>
                </a:lnTo>
                <a:lnTo>
                  <a:pt x="21861" y="9460"/>
                </a:lnTo>
                <a:lnTo>
                  <a:pt x="21852" y="9469"/>
                </a:lnTo>
                <a:lnTo>
                  <a:pt x="21852" y="9460"/>
                </a:lnTo>
                <a:lnTo>
                  <a:pt x="21852" y="9451"/>
                </a:lnTo>
                <a:lnTo>
                  <a:pt x="21843" y="9442"/>
                </a:lnTo>
                <a:lnTo>
                  <a:pt x="21817" y="9442"/>
                </a:lnTo>
                <a:lnTo>
                  <a:pt x="21808" y="9442"/>
                </a:lnTo>
                <a:lnTo>
                  <a:pt x="21799" y="9442"/>
                </a:lnTo>
                <a:lnTo>
                  <a:pt x="21790" y="9451"/>
                </a:lnTo>
                <a:lnTo>
                  <a:pt x="21781" y="9451"/>
                </a:lnTo>
                <a:lnTo>
                  <a:pt x="21781" y="9460"/>
                </a:lnTo>
                <a:lnTo>
                  <a:pt x="21781" y="9469"/>
                </a:lnTo>
                <a:lnTo>
                  <a:pt x="21781" y="9478"/>
                </a:lnTo>
                <a:lnTo>
                  <a:pt x="21781" y="9469"/>
                </a:lnTo>
                <a:lnTo>
                  <a:pt x="21773" y="9478"/>
                </a:lnTo>
                <a:lnTo>
                  <a:pt x="21773" y="9460"/>
                </a:lnTo>
                <a:lnTo>
                  <a:pt x="21773" y="9451"/>
                </a:lnTo>
                <a:lnTo>
                  <a:pt x="21781" y="9442"/>
                </a:lnTo>
                <a:lnTo>
                  <a:pt x="21781" y="9434"/>
                </a:lnTo>
                <a:lnTo>
                  <a:pt x="21755" y="9416"/>
                </a:lnTo>
                <a:lnTo>
                  <a:pt x="21746" y="9407"/>
                </a:lnTo>
                <a:lnTo>
                  <a:pt x="21746" y="9398"/>
                </a:lnTo>
                <a:lnTo>
                  <a:pt x="21728" y="9389"/>
                </a:lnTo>
                <a:lnTo>
                  <a:pt x="21728" y="9381"/>
                </a:lnTo>
                <a:lnTo>
                  <a:pt x="21711" y="9372"/>
                </a:lnTo>
                <a:lnTo>
                  <a:pt x="21702" y="9372"/>
                </a:lnTo>
                <a:lnTo>
                  <a:pt x="21693" y="9363"/>
                </a:lnTo>
                <a:lnTo>
                  <a:pt x="21684" y="9363"/>
                </a:lnTo>
                <a:lnTo>
                  <a:pt x="21676" y="9363"/>
                </a:lnTo>
                <a:lnTo>
                  <a:pt x="21676" y="9372"/>
                </a:lnTo>
                <a:lnTo>
                  <a:pt x="21676" y="9381"/>
                </a:lnTo>
                <a:lnTo>
                  <a:pt x="21667" y="9389"/>
                </a:lnTo>
                <a:lnTo>
                  <a:pt x="21658" y="9389"/>
                </a:lnTo>
                <a:lnTo>
                  <a:pt x="21649" y="9381"/>
                </a:lnTo>
                <a:lnTo>
                  <a:pt x="21640" y="9389"/>
                </a:lnTo>
                <a:lnTo>
                  <a:pt x="21631" y="9389"/>
                </a:lnTo>
                <a:lnTo>
                  <a:pt x="21631" y="9381"/>
                </a:lnTo>
                <a:lnTo>
                  <a:pt x="21623" y="9381"/>
                </a:lnTo>
                <a:lnTo>
                  <a:pt x="21623" y="9389"/>
                </a:lnTo>
                <a:lnTo>
                  <a:pt x="21631" y="9389"/>
                </a:lnTo>
                <a:lnTo>
                  <a:pt x="21623" y="9398"/>
                </a:lnTo>
                <a:lnTo>
                  <a:pt x="21623" y="9407"/>
                </a:lnTo>
                <a:lnTo>
                  <a:pt x="21623" y="9416"/>
                </a:lnTo>
                <a:lnTo>
                  <a:pt x="21614" y="9416"/>
                </a:lnTo>
                <a:lnTo>
                  <a:pt x="21614" y="9425"/>
                </a:lnTo>
                <a:lnTo>
                  <a:pt x="21605" y="9425"/>
                </a:lnTo>
                <a:lnTo>
                  <a:pt x="21605" y="9416"/>
                </a:lnTo>
                <a:lnTo>
                  <a:pt x="21596" y="9416"/>
                </a:lnTo>
                <a:lnTo>
                  <a:pt x="21596" y="9407"/>
                </a:lnTo>
                <a:lnTo>
                  <a:pt x="21596" y="9398"/>
                </a:lnTo>
                <a:lnTo>
                  <a:pt x="21587" y="9398"/>
                </a:lnTo>
                <a:lnTo>
                  <a:pt x="21587" y="9407"/>
                </a:lnTo>
                <a:lnTo>
                  <a:pt x="21587" y="9416"/>
                </a:lnTo>
                <a:lnTo>
                  <a:pt x="21579" y="9416"/>
                </a:lnTo>
                <a:lnTo>
                  <a:pt x="21579" y="9425"/>
                </a:lnTo>
                <a:lnTo>
                  <a:pt x="21570" y="9425"/>
                </a:lnTo>
                <a:lnTo>
                  <a:pt x="21561" y="9425"/>
                </a:lnTo>
                <a:lnTo>
                  <a:pt x="21561" y="9434"/>
                </a:lnTo>
                <a:lnTo>
                  <a:pt x="21561" y="9442"/>
                </a:lnTo>
                <a:lnTo>
                  <a:pt x="21561" y="9451"/>
                </a:lnTo>
                <a:lnTo>
                  <a:pt x="21570" y="9460"/>
                </a:lnTo>
                <a:lnTo>
                  <a:pt x="21561" y="9460"/>
                </a:lnTo>
                <a:lnTo>
                  <a:pt x="21552" y="9460"/>
                </a:lnTo>
                <a:lnTo>
                  <a:pt x="21552" y="9451"/>
                </a:lnTo>
                <a:lnTo>
                  <a:pt x="21543" y="9460"/>
                </a:lnTo>
                <a:lnTo>
                  <a:pt x="21534" y="9469"/>
                </a:lnTo>
                <a:lnTo>
                  <a:pt x="21534" y="9478"/>
                </a:lnTo>
                <a:lnTo>
                  <a:pt x="21543" y="9478"/>
                </a:lnTo>
                <a:lnTo>
                  <a:pt x="21552" y="9478"/>
                </a:lnTo>
                <a:lnTo>
                  <a:pt x="21552" y="9487"/>
                </a:lnTo>
                <a:lnTo>
                  <a:pt x="21543" y="9487"/>
                </a:lnTo>
                <a:lnTo>
                  <a:pt x="21526" y="9478"/>
                </a:lnTo>
                <a:lnTo>
                  <a:pt x="21517" y="9487"/>
                </a:lnTo>
                <a:lnTo>
                  <a:pt x="21517" y="9495"/>
                </a:lnTo>
                <a:lnTo>
                  <a:pt x="21508" y="9487"/>
                </a:lnTo>
                <a:lnTo>
                  <a:pt x="21508" y="9495"/>
                </a:lnTo>
                <a:lnTo>
                  <a:pt x="21499" y="9504"/>
                </a:lnTo>
                <a:lnTo>
                  <a:pt x="21499" y="9513"/>
                </a:lnTo>
                <a:lnTo>
                  <a:pt x="21508" y="9522"/>
                </a:lnTo>
                <a:lnTo>
                  <a:pt x="21508" y="9531"/>
                </a:lnTo>
                <a:lnTo>
                  <a:pt x="21517" y="9513"/>
                </a:lnTo>
                <a:lnTo>
                  <a:pt x="21517" y="9522"/>
                </a:lnTo>
                <a:lnTo>
                  <a:pt x="21517" y="9531"/>
                </a:lnTo>
                <a:lnTo>
                  <a:pt x="21517" y="9540"/>
                </a:lnTo>
                <a:lnTo>
                  <a:pt x="21508" y="9540"/>
                </a:lnTo>
                <a:lnTo>
                  <a:pt x="21499" y="9540"/>
                </a:lnTo>
                <a:lnTo>
                  <a:pt x="21499" y="9548"/>
                </a:lnTo>
                <a:lnTo>
                  <a:pt x="21508" y="9557"/>
                </a:lnTo>
                <a:lnTo>
                  <a:pt x="21517" y="9557"/>
                </a:lnTo>
                <a:lnTo>
                  <a:pt x="21526" y="9557"/>
                </a:lnTo>
                <a:lnTo>
                  <a:pt x="21508" y="9557"/>
                </a:lnTo>
                <a:lnTo>
                  <a:pt x="21490" y="9557"/>
                </a:lnTo>
                <a:lnTo>
                  <a:pt x="21481" y="9557"/>
                </a:lnTo>
                <a:lnTo>
                  <a:pt x="21481" y="9548"/>
                </a:lnTo>
                <a:lnTo>
                  <a:pt x="21473" y="9548"/>
                </a:lnTo>
                <a:lnTo>
                  <a:pt x="21464" y="9557"/>
                </a:lnTo>
                <a:lnTo>
                  <a:pt x="21455" y="9548"/>
                </a:lnTo>
                <a:lnTo>
                  <a:pt x="21446" y="9540"/>
                </a:lnTo>
                <a:lnTo>
                  <a:pt x="21446" y="9548"/>
                </a:lnTo>
                <a:lnTo>
                  <a:pt x="21446" y="9557"/>
                </a:lnTo>
                <a:lnTo>
                  <a:pt x="21437" y="9566"/>
                </a:lnTo>
                <a:lnTo>
                  <a:pt x="21437" y="9575"/>
                </a:lnTo>
                <a:lnTo>
                  <a:pt x="21446" y="9584"/>
                </a:lnTo>
                <a:lnTo>
                  <a:pt x="21455" y="9592"/>
                </a:lnTo>
                <a:lnTo>
                  <a:pt x="21464" y="9592"/>
                </a:lnTo>
                <a:lnTo>
                  <a:pt x="21464" y="9601"/>
                </a:lnTo>
                <a:lnTo>
                  <a:pt x="21464" y="9610"/>
                </a:lnTo>
                <a:lnTo>
                  <a:pt x="21455" y="9619"/>
                </a:lnTo>
                <a:lnTo>
                  <a:pt x="21455" y="9610"/>
                </a:lnTo>
                <a:lnTo>
                  <a:pt x="21446" y="9610"/>
                </a:lnTo>
                <a:lnTo>
                  <a:pt x="21437" y="9610"/>
                </a:lnTo>
                <a:lnTo>
                  <a:pt x="21446" y="9619"/>
                </a:lnTo>
                <a:lnTo>
                  <a:pt x="21437" y="9637"/>
                </a:lnTo>
                <a:lnTo>
                  <a:pt x="21437" y="9645"/>
                </a:lnTo>
                <a:lnTo>
                  <a:pt x="21437" y="9637"/>
                </a:lnTo>
                <a:lnTo>
                  <a:pt x="21429" y="9628"/>
                </a:lnTo>
                <a:lnTo>
                  <a:pt x="21420" y="9610"/>
                </a:lnTo>
                <a:lnTo>
                  <a:pt x="21411" y="9592"/>
                </a:lnTo>
                <a:lnTo>
                  <a:pt x="21402" y="9584"/>
                </a:lnTo>
                <a:lnTo>
                  <a:pt x="21393" y="9566"/>
                </a:lnTo>
                <a:lnTo>
                  <a:pt x="21384" y="9575"/>
                </a:lnTo>
                <a:lnTo>
                  <a:pt x="21384" y="9584"/>
                </a:lnTo>
                <a:lnTo>
                  <a:pt x="21376" y="9592"/>
                </a:lnTo>
                <a:lnTo>
                  <a:pt x="21367" y="9592"/>
                </a:lnTo>
                <a:lnTo>
                  <a:pt x="21367" y="9601"/>
                </a:lnTo>
                <a:lnTo>
                  <a:pt x="21358" y="9601"/>
                </a:lnTo>
                <a:lnTo>
                  <a:pt x="21349" y="9610"/>
                </a:lnTo>
                <a:lnTo>
                  <a:pt x="21340" y="9619"/>
                </a:lnTo>
                <a:lnTo>
                  <a:pt x="21340" y="9628"/>
                </a:lnTo>
                <a:lnTo>
                  <a:pt x="21331" y="9637"/>
                </a:lnTo>
                <a:lnTo>
                  <a:pt x="21331" y="9645"/>
                </a:lnTo>
                <a:lnTo>
                  <a:pt x="21340" y="9663"/>
                </a:lnTo>
                <a:lnTo>
                  <a:pt x="21340" y="9681"/>
                </a:lnTo>
                <a:lnTo>
                  <a:pt x="21349" y="9681"/>
                </a:lnTo>
                <a:lnTo>
                  <a:pt x="21349" y="9690"/>
                </a:lnTo>
                <a:lnTo>
                  <a:pt x="21340" y="9690"/>
                </a:lnTo>
                <a:lnTo>
                  <a:pt x="21323" y="9707"/>
                </a:lnTo>
                <a:lnTo>
                  <a:pt x="21314" y="9716"/>
                </a:lnTo>
                <a:lnTo>
                  <a:pt x="21305" y="9725"/>
                </a:lnTo>
                <a:lnTo>
                  <a:pt x="21305" y="9734"/>
                </a:lnTo>
                <a:lnTo>
                  <a:pt x="21296" y="9743"/>
                </a:lnTo>
                <a:lnTo>
                  <a:pt x="21296" y="9751"/>
                </a:lnTo>
                <a:lnTo>
                  <a:pt x="21287" y="9760"/>
                </a:lnTo>
                <a:lnTo>
                  <a:pt x="21279" y="9778"/>
                </a:lnTo>
                <a:lnTo>
                  <a:pt x="21261" y="9795"/>
                </a:lnTo>
                <a:lnTo>
                  <a:pt x="21252" y="9804"/>
                </a:lnTo>
                <a:lnTo>
                  <a:pt x="21243" y="9804"/>
                </a:lnTo>
                <a:lnTo>
                  <a:pt x="21208" y="9822"/>
                </a:lnTo>
                <a:lnTo>
                  <a:pt x="21190" y="9822"/>
                </a:lnTo>
                <a:lnTo>
                  <a:pt x="21164" y="9831"/>
                </a:lnTo>
                <a:lnTo>
                  <a:pt x="21146" y="9831"/>
                </a:lnTo>
                <a:lnTo>
                  <a:pt x="21129" y="9831"/>
                </a:lnTo>
                <a:lnTo>
                  <a:pt x="21111" y="9831"/>
                </a:lnTo>
                <a:lnTo>
                  <a:pt x="21084" y="9848"/>
                </a:lnTo>
                <a:lnTo>
                  <a:pt x="21067" y="9857"/>
                </a:lnTo>
                <a:lnTo>
                  <a:pt x="21049" y="9857"/>
                </a:lnTo>
                <a:lnTo>
                  <a:pt x="21040" y="9866"/>
                </a:lnTo>
                <a:lnTo>
                  <a:pt x="21023" y="9875"/>
                </a:lnTo>
                <a:lnTo>
                  <a:pt x="21005" y="9884"/>
                </a:lnTo>
                <a:lnTo>
                  <a:pt x="20987" y="9884"/>
                </a:lnTo>
                <a:lnTo>
                  <a:pt x="20979" y="9884"/>
                </a:lnTo>
                <a:lnTo>
                  <a:pt x="20970" y="9884"/>
                </a:lnTo>
                <a:lnTo>
                  <a:pt x="20961" y="9884"/>
                </a:lnTo>
                <a:lnTo>
                  <a:pt x="20943" y="9884"/>
                </a:lnTo>
                <a:lnTo>
                  <a:pt x="20934" y="9884"/>
                </a:lnTo>
                <a:lnTo>
                  <a:pt x="20926" y="9884"/>
                </a:lnTo>
                <a:lnTo>
                  <a:pt x="20882" y="9910"/>
                </a:lnTo>
                <a:lnTo>
                  <a:pt x="20873" y="9919"/>
                </a:lnTo>
                <a:lnTo>
                  <a:pt x="20864" y="9928"/>
                </a:lnTo>
                <a:lnTo>
                  <a:pt x="20855" y="9937"/>
                </a:lnTo>
                <a:lnTo>
                  <a:pt x="20846" y="9946"/>
                </a:lnTo>
                <a:lnTo>
                  <a:pt x="20820" y="9954"/>
                </a:lnTo>
                <a:lnTo>
                  <a:pt x="20802" y="9963"/>
                </a:lnTo>
                <a:lnTo>
                  <a:pt x="20793" y="9972"/>
                </a:lnTo>
                <a:lnTo>
                  <a:pt x="20785" y="9981"/>
                </a:lnTo>
                <a:lnTo>
                  <a:pt x="20767" y="10007"/>
                </a:lnTo>
                <a:lnTo>
                  <a:pt x="20758" y="10016"/>
                </a:lnTo>
                <a:lnTo>
                  <a:pt x="20749" y="10016"/>
                </a:lnTo>
                <a:lnTo>
                  <a:pt x="20749" y="10025"/>
                </a:lnTo>
                <a:lnTo>
                  <a:pt x="20749" y="10007"/>
                </a:lnTo>
                <a:lnTo>
                  <a:pt x="20740" y="9998"/>
                </a:lnTo>
                <a:lnTo>
                  <a:pt x="20749" y="9981"/>
                </a:lnTo>
                <a:lnTo>
                  <a:pt x="20749" y="9972"/>
                </a:lnTo>
                <a:lnTo>
                  <a:pt x="20740" y="9972"/>
                </a:lnTo>
                <a:lnTo>
                  <a:pt x="20732" y="9981"/>
                </a:lnTo>
                <a:lnTo>
                  <a:pt x="20723" y="10007"/>
                </a:lnTo>
                <a:lnTo>
                  <a:pt x="20714" y="10034"/>
                </a:lnTo>
                <a:lnTo>
                  <a:pt x="20723" y="10051"/>
                </a:lnTo>
                <a:lnTo>
                  <a:pt x="20723" y="10060"/>
                </a:lnTo>
                <a:lnTo>
                  <a:pt x="20723" y="10078"/>
                </a:lnTo>
                <a:lnTo>
                  <a:pt x="20723" y="10087"/>
                </a:lnTo>
                <a:lnTo>
                  <a:pt x="20723" y="10096"/>
                </a:lnTo>
                <a:lnTo>
                  <a:pt x="20705" y="10122"/>
                </a:lnTo>
                <a:lnTo>
                  <a:pt x="20696" y="10131"/>
                </a:lnTo>
                <a:lnTo>
                  <a:pt x="20696" y="10148"/>
                </a:lnTo>
                <a:lnTo>
                  <a:pt x="20696" y="10157"/>
                </a:lnTo>
                <a:lnTo>
                  <a:pt x="20696" y="10175"/>
                </a:lnTo>
                <a:lnTo>
                  <a:pt x="20696" y="10184"/>
                </a:lnTo>
                <a:lnTo>
                  <a:pt x="20705" y="10193"/>
                </a:lnTo>
                <a:lnTo>
                  <a:pt x="20714" y="10219"/>
                </a:lnTo>
                <a:lnTo>
                  <a:pt x="20723" y="10228"/>
                </a:lnTo>
                <a:lnTo>
                  <a:pt x="20740" y="10263"/>
                </a:lnTo>
                <a:lnTo>
                  <a:pt x="20749" y="10281"/>
                </a:lnTo>
                <a:lnTo>
                  <a:pt x="20758" y="10290"/>
                </a:lnTo>
                <a:lnTo>
                  <a:pt x="20749" y="10307"/>
                </a:lnTo>
                <a:lnTo>
                  <a:pt x="20749" y="10316"/>
                </a:lnTo>
                <a:lnTo>
                  <a:pt x="20749" y="10325"/>
                </a:lnTo>
                <a:lnTo>
                  <a:pt x="20740" y="10325"/>
                </a:lnTo>
                <a:lnTo>
                  <a:pt x="20740" y="10316"/>
                </a:lnTo>
                <a:lnTo>
                  <a:pt x="20732" y="10316"/>
                </a:lnTo>
                <a:lnTo>
                  <a:pt x="20732" y="10299"/>
                </a:lnTo>
                <a:lnTo>
                  <a:pt x="20723" y="10299"/>
                </a:lnTo>
                <a:lnTo>
                  <a:pt x="20723" y="10307"/>
                </a:lnTo>
                <a:lnTo>
                  <a:pt x="20714" y="10307"/>
                </a:lnTo>
                <a:lnTo>
                  <a:pt x="20714" y="10299"/>
                </a:lnTo>
                <a:lnTo>
                  <a:pt x="20714" y="10281"/>
                </a:lnTo>
                <a:lnTo>
                  <a:pt x="20705" y="10272"/>
                </a:lnTo>
                <a:lnTo>
                  <a:pt x="20705" y="10263"/>
                </a:lnTo>
                <a:lnTo>
                  <a:pt x="20696" y="10263"/>
                </a:lnTo>
                <a:lnTo>
                  <a:pt x="20696" y="10272"/>
                </a:lnTo>
                <a:lnTo>
                  <a:pt x="20705" y="10290"/>
                </a:lnTo>
                <a:lnTo>
                  <a:pt x="20705" y="10299"/>
                </a:lnTo>
                <a:lnTo>
                  <a:pt x="20714" y="10316"/>
                </a:lnTo>
                <a:lnTo>
                  <a:pt x="20723" y="10316"/>
                </a:lnTo>
                <a:lnTo>
                  <a:pt x="20723" y="10325"/>
                </a:lnTo>
                <a:lnTo>
                  <a:pt x="20723" y="10334"/>
                </a:lnTo>
                <a:lnTo>
                  <a:pt x="20723" y="10343"/>
                </a:lnTo>
                <a:lnTo>
                  <a:pt x="20714" y="10343"/>
                </a:lnTo>
                <a:lnTo>
                  <a:pt x="20705" y="10343"/>
                </a:lnTo>
                <a:lnTo>
                  <a:pt x="20705" y="10325"/>
                </a:lnTo>
                <a:lnTo>
                  <a:pt x="20696" y="10307"/>
                </a:lnTo>
                <a:lnTo>
                  <a:pt x="20687" y="10299"/>
                </a:lnTo>
                <a:lnTo>
                  <a:pt x="20687" y="10307"/>
                </a:lnTo>
                <a:lnTo>
                  <a:pt x="20687" y="10316"/>
                </a:lnTo>
                <a:lnTo>
                  <a:pt x="20679" y="10307"/>
                </a:lnTo>
                <a:lnTo>
                  <a:pt x="20679" y="10316"/>
                </a:lnTo>
                <a:lnTo>
                  <a:pt x="20687" y="10325"/>
                </a:lnTo>
                <a:lnTo>
                  <a:pt x="20714" y="10360"/>
                </a:lnTo>
                <a:lnTo>
                  <a:pt x="20740" y="10404"/>
                </a:lnTo>
                <a:lnTo>
                  <a:pt x="20740" y="10413"/>
                </a:lnTo>
                <a:lnTo>
                  <a:pt x="20749" y="10449"/>
                </a:lnTo>
                <a:lnTo>
                  <a:pt x="20749" y="10457"/>
                </a:lnTo>
                <a:lnTo>
                  <a:pt x="20767" y="10475"/>
                </a:lnTo>
                <a:lnTo>
                  <a:pt x="20776" y="10493"/>
                </a:lnTo>
                <a:lnTo>
                  <a:pt x="20785" y="10502"/>
                </a:lnTo>
                <a:lnTo>
                  <a:pt x="20785" y="10510"/>
                </a:lnTo>
                <a:lnTo>
                  <a:pt x="20785" y="10519"/>
                </a:lnTo>
                <a:lnTo>
                  <a:pt x="20802" y="10546"/>
                </a:lnTo>
                <a:lnTo>
                  <a:pt x="20811" y="10563"/>
                </a:lnTo>
                <a:lnTo>
                  <a:pt x="20811" y="10572"/>
                </a:lnTo>
                <a:lnTo>
                  <a:pt x="20802" y="10590"/>
                </a:lnTo>
                <a:lnTo>
                  <a:pt x="20811" y="10616"/>
                </a:lnTo>
                <a:lnTo>
                  <a:pt x="20811" y="10625"/>
                </a:lnTo>
                <a:lnTo>
                  <a:pt x="20820" y="10660"/>
                </a:lnTo>
                <a:lnTo>
                  <a:pt x="20820" y="10678"/>
                </a:lnTo>
                <a:lnTo>
                  <a:pt x="20829" y="10687"/>
                </a:lnTo>
                <a:lnTo>
                  <a:pt x="20846" y="10713"/>
                </a:lnTo>
                <a:lnTo>
                  <a:pt x="20864" y="10749"/>
                </a:lnTo>
                <a:lnTo>
                  <a:pt x="20864" y="10766"/>
                </a:lnTo>
                <a:lnTo>
                  <a:pt x="20864" y="10802"/>
                </a:lnTo>
                <a:lnTo>
                  <a:pt x="20864" y="10819"/>
                </a:lnTo>
                <a:lnTo>
                  <a:pt x="20855" y="10819"/>
                </a:lnTo>
                <a:lnTo>
                  <a:pt x="20855" y="10828"/>
                </a:lnTo>
                <a:lnTo>
                  <a:pt x="20864" y="10855"/>
                </a:lnTo>
                <a:lnTo>
                  <a:pt x="20864" y="10872"/>
                </a:lnTo>
                <a:lnTo>
                  <a:pt x="20855" y="10881"/>
                </a:lnTo>
                <a:lnTo>
                  <a:pt x="20846" y="10899"/>
                </a:lnTo>
                <a:lnTo>
                  <a:pt x="20837" y="10908"/>
                </a:lnTo>
                <a:lnTo>
                  <a:pt x="20820" y="10908"/>
                </a:lnTo>
                <a:lnTo>
                  <a:pt x="20820" y="10899"/>
                </a:lnTo>
                <a:lnTo>
                  <a:pt x="20811" y="10899"/>
                </a:lnTo>
                <a:lnTo>
                  <a:pt x="20811" y="10916"/>
                </a:lnTo>
                <a:lnTo>
                  <a:pt x="20811" y="10943"/>
                </a:lnTo>
                <a:lnTo>
                  <a:pt x="20811" y="10952"/>
                </a:lnTo>
                <a:lnTo>
                  <a:pt x="20811" y="10960"/>
                </a:lnTo>
                <a:lnTo>
                  <a:pt x="20820" y="10960"/>
                </a:lnTo>
                <a:lnTo>
                  <a:pt x="20829" y="10960"/>
                </a:lnTo>
                <a:lnTo>
                  <a:pt x="20855" y="10969"/>
                </a:lnTo>
                <a:lnTo>
                  <a:pt x="20864" y="10978"/>
                </a:lnTo>
                <a:lnTo>
                  <a:pt x="20882" y="11005"/>
                </a:lnTo>
                <a:lnTo>
                  <a:pt x="20899" y="11005"/>
                </a:lnTo>
                <a:lnTo>
                  <a:pt x="20926" y="11022"/>
                </a:lnTo>
                <a:lnTo>
                  <a:pt x="20943" y="11022"/>
                </a:lnTo>
                <a:lnTo>
                  <a:pt x="20970" y="11022"/>
                </a:lnTo>
                <a:lnTo>
                  <a:pt x="20996" y="11031"/>
                </a:lnTo>
                <a:lnTo>
                  <a:pt x="21005" y="11022"/>
                </a:lnTo>
                <a:lnTo>
                  <a:pt x="21023" y="11022"/>
                </a:lnTo>
                <a:lnTo>
                  <a:pt x="21032" y="11022"/>
                </a:lnTo>
                <a:lnTo>
                  <a:pt x="21040" y="11022"/>
                </a:lnTo>
                <a:lnTo>
                  <a:pt x="21067" y="10996"/>
                </a:lnTo>
                <a:lnTo>
                  <a:pt x="21093" y="10978"/>
                </a:lnTo>
                <a:lnTo>
                  <a:pt x="21111" y="10978"/>
                </a:lnTo>
                <a:lnTo>
                  <a:pt x="21120" y="10978"/>
                </a:lnTo>
                <a:lnTo>
                  <a:pt x="21137" y="10969"/>
                </a:lnTo>
                <a:lnTo>
                  <a:pt x="21155" y="10943"/>
                </a:lnTo>
                <a:lnTo>
                  <a:pt x="21164" y="10934"/>
                </a:lnTo>
                <a:lnTo>
                  <a:pt x="21190" y="10934"/>
                </a:lnTo>
                <a:lnTo>
                  <a:pt x="21208" y="10934"/>
                </a:lnTo>
                <a:lnTo>
                  <a:pt x="21217" y="10934"/>
                </a:lnTo>
                <a:lnTo>
                  <a:pt x="21234" y="10925"/>
                </a:lnTo>
                <a:lnTo>
                  <a:pt x="21279" y="10925"/>
                </a:lnTo>
                <a:lnTo>
                  <a:pt x="21305" y="10925"/>
                </a:lnTo>
                <a:lnTo>
                  <a:pt x="21323" y="10925"/>
                </a:lnTo>
                <a:lnTo>
                  <a:pt x="21331" y="10925"/>
                </a:lnTo>
                <a:lnTo>
                  <a:pt x="21340" y="10934"/>
                </a:lnTo>
                <a:lnTo>
                  <a:pt x="21384" y="10925"/>
                </a:lnTo>
                <a:lnTo>
                  <a:pt x="21393" y="10925"/>
                </a:lnTo>
                <a:lnTo>
                  <a:pt x="21402" y="10925"/>
                </a:lnTo>
                <a:lnTo>
                  <a:pt x="21411" y="10934"/>
                </a:lnTo>
                <a:lnTo>
                  <a:pt x="21429" y="10925"/>
                </a:lnTo>
                <a:lnTo>
                  <a:pt x="21437" y="10925"/>
                </a:lnTo>
                <a:lnTo>
                  <a:pt x="21446" y="10925"/>
                </a:lnTo>
                <a:lnTo>
                  <a:pt x="21464" y="10908"/>
                </a:lnTo>
                <a:lnTo>
                  <a:pt x="21473" y="10890"/>
                </a:lnTo>
                <a:lnTo>
                  <a:pt x="21481" y="10863"/>
                </a:lnTo>
                <a:lnTo>
                  <a:pt x="21490" y="10855"/>
                </a:lnTo>
                <a:lnTo>
                  <a:pt x="21499" y="10855"/>
                </a:lnTo>
                <a:lnTo>
                  <a:pt x="21508" y="10846"/>
                </a:lnTo>
                <a:lnTo>
                  <a:pt x="21526" y="10846"/>
                </a:lnTo>
                <a:lnTo>
                  <a:pt x="21561" y="10819"/>
                </a:lnTo>
                <a:lnTo>
                  <a:pt x="21579" y="10819"/>
                </a:lnTo>
                <a:lnTo>
                  <a:pt x="21587" y="10810"/>
                </a:lnTo>
                <a:lnTo>
                  <a:pt x="21614" y="10793"/>
                </a:lnTo>
                <a:lnTo>
                  <a:pt x="21631" y="10793"/>
                </a:lnTo>
                <a:lnTo>
                  <a:pt x="21676" y="10802"/>
                </a:lnTo>
                <a:lnTo>
                  <a:pt x="21702" y="10793"/>
                </a:lnTo>
                <a:lnTo>
                  <a:pt x="21720" y="10793"/>
                </a:lnTo>
                <a:lnTo>
                  <a:pt x="21746" y="10784"/>
                </a:lnTo>
                <a:lnTo>
                  <a:pt x="21773" y="10775"/>
                </a:lnTo>
                <a:lnTo>
                  <a:pt x="21808" y="10766"/>
                </a:lnTo>
                <a:lnTo>
                  <a:pt x="21834" y="10749"/>
                </a:lnTo>
                <a:lnTo>
                  <a:pt x="21852" y="10749"/>
                </a:lnTo>
                <a:lnTo>
                  <a:pt x="21878" y="10740"/>
                </a:lnTo>
                <a:lnTo>
                  <a:pt x="21923" y="10740"/>
                </a:lnTo>
                <a:lnTo>
                  <a:pt x="21967" y="10740"/>
                </a:lnTo>
                <a:lnTo>
                  <a:pt x="21984" y="10740"/>
                </a:lnTo>
                <a:lnTo>
                  <a:pt x="21984" y="10731"/>
                </a:lnTo>
                <a:lnTo>
                  <a:pt x="21993" y="10731"/>
                </a:lnTo>
                <a:lnTo>
                  <a:pt x="22011" y="10731"/>
                </a:lnTo>
                <a:lnTo>
                  <a:pt x="22020" y="10740"/>
                </a:lnTo>
                <a:lnTo>
                  <a:pt x="22037" y="10749"/>
                </a:lnTo>
                <a:lnTo>
                  <a:pt x="22073" y="10775"/>
                </a:lnTo>
                <a:lnTo>
                  <a:pt x="22081" y="10775"/>
                </a:lnTo>
                <a:lnTo>
                  <a:pt x="22108" y="10766"/>
                </a:lnTo>
                <a:lnTo>
                  <a:pt x="22117" y="10766"/>
                </a:lnTo>
                <a:lnTo>
                  <a:pt x="22152" y="10784"/>
                </a:lnTo>
                <a:lnTo>
                  <a:pt x="22161" y="10784"/>
                </a:lnTo>
                <a:lnTo>
                  <a:pt x="22178" y="10784"/>
                </a:lnTo>
                <a:lnTo>
                  <a:pt x="22178" y="10793"/>
                </a:lnTo>
                <a:lnTo>
                  <a:pt x="22187" y="10793"/>
                </a:lnTo>
                <a:lnTo>
                  <a:pt x="22205" y="10810"/>
                </a:lnTo>
                <a:lnTo>
                  <a:pt x="22223" y="10819"/>
                </a:lnTo>
                <a:lnTo>
                  <a:pt x="22223" y="10828"/>
                </a:lnTo>
                <a:lnTo>
                  <a:pt x="22214" y="10837"/>
                </a:lnTo>
                <a:lnTo>
                  <a:pt x="22223" y="10855"/>
                </a:lnTo>
                <a:lnTo>
                  <a:pt x="22231" y="10863"/>
                </a:lnTo>
                <a:lnTo>
                  <a:pt x="22249" y="10872"/>
                </a:lnTo>
                <a:lnTo>
                  <a:pt x="22258" y="10872"/>
                </a:lnTo>
                <a:lnTo>
                  <a:pt x="22267" y="10881"/>
                </a:lnTo>
                <a:lnTo>
                  <a:pt x="22267" y="10890"/>
                </a:lnTo>
                <a:lnTo>
                  <a:pt x="22275" y="10908"/>
                </a:lnTo>
                <a:lnTo>
                  <a:pt x="22284" y="10916"/>
                </a:lnTo>
                <a:lnTo>
                  <a:pt x="22293" y="10925"/>
                </a:lnTo>
                <a:lnTo>
                  <a:pt x="22293" y="10934"/>
                </a:lnTo>
                <a:lnTo>
                  <a:pt x="22302" y="10952"/>
                </a:lnTo>
                <a:lnTo>
                  <a:pt x="22311" y="10969"/>
                </a:lnTo>
                <a:lnTo>
                  <a:pt x="22311" y="10987"/>
                </a:lnTo>
                <a:lnTo>
                  <a:pt x="22302" y="10978"/>
                </a:lnTo>
                <a:lnTo>
                  <a:pt x="22293" y="10978"/>
                </a:lnTo>
                <a:lnTo>
                  <a:pt x="22293" y="10987"/>
                </a:lnTo>
                <a:lnTo>
                  <a:pt x="22302" y="10987"/>
                </a:lnTo>
                <a:lnTo>
                  <a:pt x="22311" y="10996"/>
                </a:lnTo>
                <a:lnTo>
                  <a:pt x="22320" y="10996"/>
                </a:lnTo>
                <a:lnTo>
                  <a:pt x="22328" y="11013"/>
                </a:lnTo>
                <a:lnTo>
                  <a:pt x="22337" y="11013"/>
                </a:lnTo>
                <a:lnTo>
                  <a:pt x="22337" y="11005"/>
                </a:lnTo>
                <a:lnTo>
                  <a:pt x="22346" y="11013"/>
                </a:lnTo>
                <a:lnTo>
                  <a:pt x="22355" y="11013"/>
                </a:lnTo>
                <a:lnTo>
                  <a:pt x="22346" y="10996"/>
                </a:lnTo>
                <a:lnTo>
                  <a:pt x="22346" y="10987"/>
                </a:lnTo>
                <a:lnTo>
                  <a:pt x="22355" y="10987"/>
                </a:lnTo>
                <a:lnTo>
                  <a:pt x="22364" y="10969"/>
                </a:lnTo>
                <a:lnTo>
                  <a:pt x="22381" y="10943"/>
                </a:lnTo>
                <a:lnTo>
                  <a:pt x="22390" y="10934"/>
                </a:lnTo>
                <a:lnTo>
                  <a:pt x="22399" y="10925"/>
                </a:lnTo>
                <a:lnTo>
                  <a:pt x="22408" y="10925"/>
                </a:lnTo>
                <a:lnTo>
                  <a:pt x="22425" y="10916"/>
                </a:lnTo>
                <a:lnTo>
                  <a:pt x="22434" y="10916"/>
                </a:lnTo>
                <a:lnTo>
                  <a:pt x="22434" y="10908"/>
                </a:lnTo>
                <a:lnTo>
                  <a:pt x="22443" y="10908"/>
                </a:lnTo>
                <a:lnTo>
                  <a:pt x="22452" y="10890"/>
                </a:lnTo>
                <a:lnTo>
                  <a:pt x="22461" y="10872"/>
                </a:lnTo>
                <a:lnTo>
                  <a:pt x="22470" y="10863"/>
                </a:lnTo>
                <a:lnTo>
                  <a:pt x="22478" y="10855"/>
                </a:lnTo>
                <a:lnTo>
                  <a:pt x="22487" y="10837"/>
                </a:lnTo>
                <a:lnTo>
                  <a:pt x="22487" y="10828"/>
                </a:lnTo>
                <a:lnTo>
                  <a:pt x="22487" y="10819"/>
                </a:lnTo>
                <a:lnTo>
                  <a:pt x="22487" y="10828"/>
                </a:lnTo>
                <a:lnTo>
                  <a:pt x="22496" y="10837"/>
                </a:lnTo>
                <a:lnTo>
                  <a:pt x="22505" y="10863"/>
                </a:lnTo>
                <a:lnTo>
                  <a:pt x="22496" y="10863"/>
                </a:lnTo>
                <a:lnTo>
                  <a:pt x="22487" y="10872"/>
                </a:lnTo>
                <a:lnTo>
                  <a:pt x="22487" y="10881"/>
                </a:lnTo>
                <a:lnTo>
                  <a:pt x="22496" y="10890"/>
                </a:lnTo>
                <a:lnTo>
                  <a:pt x="22496" y="10899"/>
                </a:lnTo>
                <a:lnTo>
                  <a:pt x="22487" y="10908"/>
                </a:lnTo>
                <a:lnTo>
                  <a:pt x="22478" y="10925"/>
                </a:lnTo>
                <a:lnTo>
                  <a:pt x="22461" y="10952"/>
                </a:lnTo>
                <a:lnTo>
                  <a:pt x="22461" y="10960"/>
                </a:lnTo>
                <a:lnTo>
                  <a:pt x="22461" y="10969"/>
                </a:lnTo>
                <a:lnTo>
                  <a:pt x="22461" y="10978"/>
                </a:lnTo>
                <a:lnTo>
                  <a:pt x="22461" y="10987"/>
                </a:lnTo>
                <a:lnTo>
                  <a:pt x="22461" y="10996"/>
                </a:lnTo>
                <a:lnTo>
                  <a:pt x="22461" y="11013"/>
                </a:lnTo>
                <a:lnTo>
                  <a:pt x="22452" y="11013"/>
                </a:lnTo>
                <a:lnTo>
                  <a:pt x="22443" y="11013"/>
                </a:lnTo>
                <a:lnTo>
                  <a:pt x="22434" y="11013"/>
                </a:lnTo>
                <a:lnTo>
                  <a:pt x="22425" y="11013"/>
                </a:lnTo>
                <a:lnTo>
                  <a:pt x="22417" y="11040"/>
                </a:lnTo>
                <a:lnTo>
                  <a:pt x="22425" y="11040"/>
                </a:lnTo>
                <a:lnTo>
                  <a:pt x="22434" y="11040"/>
                </a:lnTo>
                <a:lnTo>
                  <a:pt x="22452" y="11031"/>
                </a:lnTo>
                <a:lnTo>
                  <a:pt x="22461" y="11031"/>
                </a:lnTo>
                <a:lnTo>
                  <a:pt x="22470" y="11031"/>
                </a:lnTo>
                <a:lnTo>
                  <a:pt x="22478" y="11031"/>
                </a:lnTo>
                <a:lnTo>
                  <a:pt x="22496" y="10996"/>
                </a:lnTo>
                <a:lnTo>
                  <a:pt x="22496" y="10978"/>
                </a:lnTo>
                <a:lnTo>
                  <a:pt x="22505" y="10960"/>
                </a:lnTo>
                <a:lnTo>
                  <a:pt x="22505" y="10952"/>
                </a:lnTo>
                <a:lnTo>
                  <a:pt x="22514" y="10960"/>
                </a:lnTo>
                <a:lnTo>
                  <a:pt x="22523" y="10969"/>
                </a:lnTo>
                <a:lnTo>
                  <a:pt x="22531" y="10987"/>
                </a:lnTo>
                <a:lnTo>
                  <a:pt x="22540" y="10996"/>
                </a:lnTo>
                <a:lnTo>
                  <a:pt x="22540" y="11022"/>
                </a:lnTo>
                <a:lnTo>
                  <a:pt x="22531" y="11049"/>
                </a:lnTo>
                <a:lnTo>
                  <a:pt x="22523" y="11058"/>
                </a:lnTo>
                <a:lnTo>
                  <a:pt x="22514" y="11066"/>
                </a:lnTo>
                <a:lnTo>
                  <a:pt x="22531" y="11075"/>
                </a:lnTo>
                <a:lnTo>
                  <a:pt x="22540" y="11075"/>
                </a:lnTo>
                <a:lnTo>
                  <a:pt x="22558" y="11066"/>
                </a:lnTo>
                <a:lnTo>
                  <a:pt x="22567" y="11066"/>
                </a:lnTo>
                <a:lnTo>
                  <a:pt x="22567" y="11058"/>
                </a:lnTo>
                <a:lnTo>
                  <a:pt x="22575" y="11058"/>
                </a:lnTo>
                <a:lnTo>
                  <a:pt x="22584" y="11049"/>
                </a:lnTo>
                <a:lnTo>
                  <a:pt x="22593" y="11049"/>
                </a:lnTo>
                <a:lnTo>
                  <a:pt x="22602" y="11058"/>
                </a:lnTo>
                <a:lnTo>
                  <a:pt x="22593" y="11058"/>
                </a:lnTo>
                <a:lnTo>
                  <a:pt x="22593" y="11066"/>
                </a:lnTo>
                <a:lnTo>
                  <a:pt x="22584" y="11066"/>
                </a:lnTo>
                <a:lnTo>
                  <a:pt x="22575" y="11066"/>
                </a:lnTo>
                <a:lnTo>
                  <a:pt x="22575" y="11075"/>
                </a:lnTo>
                <a:lnTo>
                  <a:pt x="22593" y="11084"/>
                </a:lnTo>
                <a:lnTo>
                  <a:pt x="22611" y="11102"/>
                </a:lnTo>
                <a:lnTo>
                  <a:pt x="22611" y="11110"/>
                </a:lnTo>
                <a:lnTo>
                  <a:pt x="22628" y="11137"/>
                </a:lnTo>
                <a:lnTo>
                  <a:pt x="22637" y="11155"/>
                </a:lnTo>
                <a:lnTo>
                  <a:pt x="22637" y="11163"/>
                </a:lnTo>
                <a:lnTo>
                  <a:pt x="22628" y="11181"/>
                </a:lnTo>
                <a:lnTo>
                  <a:pt x="22628" y="11190"/>
                </a:lnTo>
                <a:lnTo>
                  <a:pt x="22628" y="11199"/>
                </a:lnTo>
                <a:lnTo>
                  <a:pt x="22628" y="11208"/>
                </a:lnTo>
                <a:lnTo>
                  <a:pt x="22637" y="11216"/>
                </a:lnTo>
                <a:lnTo>
                  <a:pt x="22664" y="11243"/>
                </a:lnTo>
                <a:lnTo>
                  <a:pt x="22672" y="11261"/>
                </a:lnTo>
                <a:lnTo>
                  <a:pt x="22690" y="11269"/>
                </a:lnTo>
                <a:lnTo>
                  <a:pt x="22725" y="11278"/>
                </a:lnTo>
                <a:lnTo>
                  <a:pt x="22734" y="11287"/>
                </a:lnTo>
                <a:lnTo>
                  <a:pt x="22752" y="11305"/>
                </a:lnTo>
                <a:lnTo>
                  <a:pt x="22761" y="11305"/>
                </a:lnTo>
                <a:lnTo>
                  <a:pt x="22770" y="11305"/>
                </a:lnTo>
                <a:lnTo>
                  <a:pt x="22778" y="11296"/>
                </a:lnTo>
                <a:lnTo>
                  <a:pt x="22787" y="11296"/>
                </a:lnTo>
                <a:lnTo>
                  <a:pt x="22805" y="11305"/>
                </a:lnTo>
                <a:lnTo>
                  <a:pt x="22822" y="11305"/>
                </a:lnTo>
                <a:lnTo>
                  <a:pt x="22831" y="11305"/>
                </a:lnTo>
                <a:lnTo>
                  <a:pt x="22840" y="11313"/>
                </a:lnTo>
                <a:lnTo>
                  <a:pt x="22858" y="11322"/>
                </a:lnTo>
                <a:lnTo>
                  <a:pt x="22875" y="11322"/>
                </a:lnTo>
                <a:lnTo>
                  <a:pt x="22884" y="11331"/>
                </a:lnTo>
                <a:lnTo>
                  <a:pt x="22893" y="11331"/>
                </a:lnTo>
                <a:lnTo>
                  <a:pt x="22911" y="11340"/>
                </a:lnTo>
                <a:lnTo>
                  <a:pt x="22920" y="11340"/>
                </a:lnTo>
                <a:lnTo>
                  <a:pt x="22928" y="11331"/>
                </a:lnTo>
                <a:lnTo>
                  <a:pt x="22946" y="11313"/>
                </a:lnTo>
                <a:lnTo>
                  <a:pt x="22964" y="11305"/>
                </a:lnTo>
                <a:lnTo>
                  <a:pt x="22972" y="11296"/>
                </a:lnTo>
                <a:lnTo>
                  <a:pt x="22981" y="11296"/>
                </a:lnTo>
                <a:lnTo>
                  <a:pt x="22990" y="11287"/>
                </a:lnTo>
                <a:lnTo>
                  <a:pt x="22981" y="11287"/>
                </a:lnTo>
                <a:lnTo>
                  <a:pt x="22972" y="11278"/>
                </a:lnTo>
                <a:lnTo>
                  <a:pt x="22981" y="11278"/>
                </a:lnTo>
                <a:lnTo>
                  <a:pt x="23008" y="11261"/>
                </a:lnTo>
                <a:lnTo>
                  <a:pt x="23017" y="11269"/>
                </a:lnTo>
                <a:lnTo>
                  <a:pt x="23025" y="11278"/>
                </a:lnTo>
                <a:lnTo>
                  <a:pt x="23017" y="11287"/>
                </a:lnTo>
                <a:lnTo>
                  <a:pt x="23017" y="11296"/>
                </a:lnTo>
                <a:lnTo>
                  <a:pt x="23008" y="11296"/>
                </a:lnTo>
                <a:lnTo>
                  <a:pt x="22999" y="11305"/>
                </a:lnTo>
                <a:lnTo>
                  <a:pt x="22999" y="11296"/>
                </a:lnTo>
                <a:lnTo>
                  <a:pt x="23008" y="11305"/>
                </a:lnTo>
                <a:lnTo>
                  <a:pt x="23017" y="11313"/>
                </a:lnTo>
                <a:lnTo>
                  <a:pt x="23025" y="11305"/>
                </a:lnTo>
                <a:lnTo>
                  <a:pt x="23034" y="11296"/>
                </a:lnTo>
                <a:lnTo>
                  <a:pt x="23034" y="11287"/>
                </a:lnTo>
                <a:lnTo>
                  <a:pt x="23043" y="11287"/>
                </a:lnTo>
                <a:lnTo>
                  <a:pt x="23052" y="11296"/>
                </a:lnTo>
                <a:lnTo>
                  <a:pt x="23052" y="11305"/>
                </a:lnTo>
                <a:lnTo>
                  <a:pt x="23043" y="11313"/>
                </a:lnTo>
                <a:lnTo>
                  <a:pt x="23052" y="11322"/>
                </a:lnTo>
                <a:lnTo>
                  <a:pt x="23061" y="11331"/>
                </a:lnTo>
                <a:lnTo>
                  <a:pt x="23069" y="11331"/>
                </a:lnTo>
                <a:lnTo>
                  <a:pt x="23078" y="11340"/>
                </a:lnTo>
                <a:lnTo>
                  <a:pt x="23087" y="11349"/>
                </a:lnTo>
                <a:lnTo>
                  <a:pt x="23096" y="11340"/>
                </a:lnTo>
                <a:lnTo>
                  <a:pt x="23105" y="11349"/>
                </a:lnTo>
                <a:lnTo>
                  <a:pt x="23114" y="11366"/>
                </a:lnTo>
                <a:lnTo>
                  <a:pt x="23122" y="11366"/>
                </a:lnTo>
                <a:lnTo>
                  <a:pt x="23122" y="11358"/>
                </a:lnTo>
                <a:lnTo>
                  <a:pt x="23122" y="11340"/>
                </a:lnTo>
                <a:lnTo>
                  <a:pt x="23114" y="11349"/>
                </a:lnTo>
                <a:lnTo>
                  <a:pt x="23114" y="11340"/>
                </a:lnTo>
                <a:lnTo>
                  <a:pt x="23105" y="11340"/>
                </a:lnTo>
                <a:lnTo>
                  <a:pt x="23105" y="11331"/>
                </a:lnTo>
                <a:lnTo>
                  <a:pt x="23114" y="11331"/>
                </a:lnTo>
                <a:lnTo>
                  <a:pt x="23122" y="11331"/>
                </a:lnTo>
                <a:lnTo>
                  <a:pt x="23149" y="11331"/>
                </a:lnTo>
                <a:lnTo>
                  <a:pt x="23193" y="11287"/>
                </a:lnTo>
                <a:lnTo>
                  <a:pt x="23211" y="11278"/>
                </a:lnTo>
                <a:lnTo>
                  <a:pt x="23228" y="11269"/>
                </a:lnTo>
                <a:lnTo>
                  <a:pt x="23246" y="11261"/>
                </a:lnTo>
                <a:lnTo>
                  <a:pt x="23255" y="11261"/>
                </a:lnTo>
                <a:lnTo>
                  <a:pt x="23308" y="11252"/>
                </a:lnTo>
                <a:lnTo>
                  <a:pt x="23334" y="11252"/>
                </a:lnTo>
                <a:lnTo>
                  <a:pt x="23343" y="11252"/>
                </a:lnTo>
                <a:lnTo>
                  <a:pt x="23352" y="11252"/>
                </a:lnTo>
                <a:lnTo>
                  <a:pt x="23361" y="11234"/>
                </a:lnTo>
                <a:lnTo>
                  <a:pt x="23369" y="11234"/>
                </a:lnTo>
                <a:lnTo>
                  <a:pt x="23378" y="11234"/>
                </a:lnTo>
                <a:lnTo>
                  <a:pt x="23378" y="11225"/>
                </a:lnTo>
                <a:lnTo>
                  <a:pt x="23378" y="11216"/>
                </a:lnTo>
                <a:lnTo>
                  <a:pt x="23378" y="11208"/>
                </a:lnTo>
                <a:lnTo>
                  <a:pt x="23378" y="11190"/>
                </a:lnTo>
                <a:lnTo>
                  <a:pt x="23378" y="11172"/>
                </a:lnTo>
                <a:lnTo>
                  <a:pt x="23378" y="11163"/>
                </a:lnTo>
                <a:lnTo>
                  <a:pt x="23387" y="11146"/>
                </a:lnTo>
                <a:lnTo>
                  <a:pt x="23387" y="11137"/>
                </a:lnTo>
                <a:lnTo>
                  <a:pt x="23396" y="11110"/>
                </a:lnTo>
                <a:lnTo>
                  <a:pt x="23396" y="11102"/>
                </a:lnTo>
                <a:lnTo>
                  <a:pt x="23396" y="11084"/>
                </a:lnTo>
                <a:lnTo>
                  <a:pt x="23405" y="11075"/>
                </a:lnTo>
                <a:lnTo>
                  <a:pt x="23414" y="11066"/>
                </a:lnTo>
                <a:lnTo>
                  <a:pt x="23422" y="11040"/>
                </a:lnTo>
                <a:lnTo>
                  <a:pt x="23431" y="11031"/>
                </a:lnTo>
                <a:lnTo>
                  <a:pt x="23440" y="11031"/>
                </a:lnTo>
                <a:lnTo>
                  <a:pt x="23431" y="11031"/>
                </a:lnTo>
                <a:lnTo>
                  <a:pt x="23431" y="11022"/>
                </a:lnTo>
                <a:lnTo>
                  <a:pt x="23440" y="11022"/>
                </a:lnTo>
                <a:lnTo>
                  <a:pt x="23440" y="11013"/>
                </a:lnTo>
                <a:lnTo>
                  <a:pt x="23440" y="10996"/>
                </a:lnTo>
                <a:lnTo>
                  <a:pt x="23449" y="10978"/>
                </a:lnTo>
                <a:lnTo>
                  <a:pt x="23449" y="10969"/>
                </a:lnTo>
                <a:lnTo>
                  <a:pt x="23458" y="10960"/>
                </a:lnTo>
                <a:lnTo>
                  <a:pt x="23467" y="10952"/>
                </a:lnTo>
                <a:lnTo>
                  <a:pt x="23475" y="10943"/>
                </a:lnTo>
                <a:lnTo>
                  <a:pt x="23467" y="10934"/>
                </a:lnTo>
                <a:lnTo>
                  <a:pt x="23475" y="10934"/>
                </a:lnTo>
                <a:lnTo>
                  <a:pt x="23475" y="10925"/>
                </a:lnTo>
                <a:lnTo>
                  <a:pt x="23484" y="10908"/>
                </a:lnTo>
                <a:lnTo>
                  <a:pt x="23475" y="10899"/>
                </a:lnTo>
                <a:lnTo>
                  <a:pt x="23484" y="10899"/>
                </a:lnTo>
                <a:lnTo>
                  <a:pt x="23493" y="10890"/>
                </a:lnTo>
                <a:lnTo>
                  <a:pt x="23493" y="10881"/>
                </a:lnTo>
                <a:lnTo>
                  <a:pt x="23502" y="10872"/>
                </a:lnTo>
                <a:lnTo>
                  <a:pt x="23502" y="10863"/>
                </a:lnTo>
                <a:lnTo>
                  <a:pt x="23519" y="10846"/>
                </a:lnTo>
                <a:lnTo>
                  <a:pt x="23528" y="10837"/>
                </a:lnTo>
                <a:lnTo>
                  <a:pt x="23546" y="10837"/>
                </a:lnTo>
                <a:lnTo>
                  <a:pt x="23546" y="10828"/>
                </a:lnTo>
                <a:lnTo>
                  <a:pt x="23537" y="10828"/>
                </a:lnTo>
                <a:lnTo>
                  <a:pt x="23546" y="10828"/>
                </a:lnTo>
                <a:lnTo>
                  <a:pt x="23546" y="10819"/>
                </a:lnTo>
                <a:lnTo>
                  <a:pt x="23555" y="10819"/>
                </a:lnTo>
                <a:lnTo>
                  <a:pt x="23564" y="10810"/>
                </a:lnTo>
                <a:lnTo>
                  <a:pt x="23572" y="10802"/>
                </a:lnTo>
                <a:lnTo>
                  <a:pt x="23572" y="10793"/>
                </a:lnTo>
                <a:lnTo>
                  <a:pt x="23572" y="10775"/>
                </a:lnTo>
                <a:lnTo>
                  <a:pt x="23590" y="10757"/>
                </a:lnTo>
                <a:lnTo>
                  <a:pt x="23599" y="10731"/>
                </a:lnTo>
                <a:lnTo>
                  <a:pt x="23599" y="10705"/>
                </a:lnTo>
                <a:lnTo>
                  <a:pt x="23608" y="10696"/>
                </a:lnTo>
                <a:lnTo>
                  <a:pt x="23608" y="10687"/>
                </a:lnTo>
                <a:lnTo>
                  <a:pt x="23608" y="10669"/>
                </a:lnTo>
                <a:lnTo>
                  <a:pt x="23608" y="10660"/>
                </a:lnTo>
                <a:lnTo>
                  <a:pt x="23616" y="10625"/>
                </a:lnTo>
                <a:lnTo>
                  <a:pt x="23616" y="10607"/>
                </a:lnTo>
                <a:lnTo>
                  <a:pt x="23625" y="10599"/>
                </a:lnTo>
                <a:lnTo>
                  <a:pt x="23625" y="10572"/>
                </a:lnTo>
                <a:lnTo>
                  <a:pt x="23625" y="10554"/>
                </a:lnTo>
                <a:lnTo>
                  <a:pt x="23634" y="10537"/>
                </a:lnTo>
                <a:lnTo>
                  <a:pt x="23652" y="10519"/>
                </a:lnTo>
                <a:lnTo>
                  <a:pt x="23652" y="10502"/>
                </a:lnTo>
                <a:lnTo>
                  <a:pt x="23643" y="10493"/>
                </a:lnTo>
                <a:close/>
                <a:moveTo>
                  <a:pt x="23634" y="10413"/>
                </a:moveTo>
                <a:lnTo>
                  <a:pt x="23634" y="10422"/>
                </a:lnTo>
                <a:lnTo>
                  <a:pt x="23634" y="10431"/>
                </a:lnTo>
                <a:lnTo>
                  <a:pt x="23643" y="10404"/>
                </a:lnTo>
                <a:lnTo>
                  <a:pt x="23634" y="10404"/>
                </a:lnTo>
                <a:close/>
                <a:moveTo>
                  <a:pt x="23255" y="11437"/>
                </a:moveTo>
                <a:lnTo>
                  <a:pt x="23246" y="11437"/>
                </a:lnTo>
                <a:lnTo>
                  <a:pt x="23237" y="11419"/>
                </a:lnTo>
                <a:lnTo>
                  <a:pt x="23228" y="11419"/>
                </a:lnTo>
                <a:lnTo>
                  <a:pt x="23228" y="11428"/>
                </a:lnTo>
                <a:lnTo>
                  <a:pt x="23219" y="11428"/>
                </a:lnTo>
                <a:lnTo>
                  <a:pt x="23219" y="11437"/>
                </a:lnTo>
                <a:lnTo>
                  <a:pt x="23228" y="11437"/>
                </a:lnTo>
                <a:lnTo>
                  <a:pt x="23228" y="11446"/>
                </a:lnTo>
                <a:lnTo>
                  <a:pt x="23237" y="11455"/>
                </a:lnTo>
                <a:lnTo>
                  <a:pt x="23237" y="11464"/>
                </a:lnTo>
                <a:lnTo>
                  <a:pt x="23246" y="11464"/>
                </a:lnTo>
                <a:lnTo>
                  <a:pt x="23255" y="11464"/>
                </a:lnTo>
                <a:lnTo>
                  <a:pt x="23255" y="11455"/>
                </a:lnTo>
                <a:lnTo>
                  <a:pt x="23264" y="11455"/>
                </a:lnTo>
                <a:lnTo>
                  <a:pt x="23255" y="11455"/>
                </a:lnTo>
                <a:lnTo>
                  <a:pt x="23255" y="11446"/>
                </a:lnTo>
                <a:close/>
                <a:moveTo>
                  <a:pt x="23264" y="11472"/>
                </a:moveTo>
                <a:lnTo>
                  <a:pt x="23255" y="11472"/>
                </a:lnTo>
                <a:lnTo>
                  <a:pt x="23237" y="11472"/>
                </a:lnTo>
                <a:lnTo>
                  <a:pt x="23237" y="11481"/>
                </a:lnTo>
                <a:lnTo>
                  <a:pt x="23246" y="11481"/>
                </a:lnTo>
                <a:lnTo>
                  <a:pt x="23255" y="11481"/>
                </a:lnTo>
                <a:lnTo>
                  <a:pt x="23264" y="11481"/>
                </a:lnTo>
                <a:lnTo>
                  <a:pt x="23272" y="11481"/>
                </a:lnTo>
                <a:close/>
                <a:moveTo>
                  <a:pt x="23643" y="9195"/>
                </a:moveTo>
                <a:lnTo>
                  <a:pt x="23625" y="9187"/>
                </a:lnTo>
                <a:lnTo>
                  <a:pt x="23616" y="9178"/>
                </a:lnTo>
                <a:lnTo>
                  <a:pt x="23616" y="9187"/>
                </a:lnTo>
                <a:lnTo>
                  <a:pt x="23625" y="9187"/>
                </a:lnTo>
                <a:lnTo>
                  <a:pt x="23625" y="9195"/>
                </a:lnTo>
                <a:lnTo>
                  <a:pt x="23634" y="9195"/>
                </a:lnTo>
                <a:lnTo>
                  <a:pt x="23643" y="9204"/>
                </a:lnTo>
                <a:lnTo>
                  <a:pt x="23652" y="9204"/>
                </a:lnTo>
                <a:lnTo>
                  <a:pt x="23661" y="9204"/>
                </a:lnTo>
                <a:lnTo>
                  <a:pt x="23652" y="9195"/>
                </a:lnTo>
                <a:close/>
                <a:moveTo>
                  <a:pt x="23255" y="11490"/>
                </a:moveTo>
                <a:lnTo>
                  <a:pt x="23246" y="11490"/>
                </a:lnTo>
                <a:close/>
                <a:moveTo>
                  <a:pt x="23052" y="11305"/>
                </a:moveTo>
                <a:lnTo>
                  <a:pt x="23043" y="11296"/>
                </a:lnTo>
                <a:lnTo>
                  <a:pt x="23034" y="11296"/>
                </a:lnTo>
                <a:lnTo>
                  <a:pt x="23034" y="11305"/>
                </a:lnTo>
                <a:lnTo>
                  <a:pt x="23043" y="11305"/>
                </a:lnTo>
                <a:close/>
                <a:moveTo>
                  <a:pt x="23802" y="8860"/>
                </a:moveTo>
                <a:lnTo>
                  <a:pt x="23802" y="8869"/>
                </a:lnTo>
                <a:lnTo>
                  <a:pt x="23811" y="8869"/>
                </a:lnTo>
                <a:close/>
                <a:moveTo>
                  <a:pt x="23819" y="8825"/>
                </a:moveTo>
                <a:lnTo>
                  <a:pt x="23811" y="8816"/>
                </a:lnTo>
                <a:lnTo>
                  <a:pt x="23802" y="8816"/>
                </a:lnTo>
                <a:lnTo>
                  <a:pt x="23802" y="8807"/>
                </a:lnTo>
                <a:lnTo>
                  <a:pt x="23793" y="8807"/>
                </a:lnTo>
                <a:lnTo>
                  <a:pt x="23784" y="8798"/>
                </a:lnTo>
                <a:lnTo>
                  <a:pt x="23775" y="8789"/>
                </a:lnTo>
                <a:lnTo>
                  <a:pt x="23766" y="8781"/>
                </a:lnTo>
                <a:lnTo>
                  <a:pt x="23766" y="8772"/>
                </a:lnTo>
                <a:lnTo>
                  <a:pt x="23758" y="8763"/>
                </a:lnTo>
                <a:lnTo>
                  <a:pt x="23749" y="8754"/>
                </a:lnTo>
                <a:lnTo>
                  <a:pt x="23740" y="8754"/>
                </a:lnTo>
                <a:lnTo>
                  <a:pt x="23731" y="8754"/>
                </a:lnTo>
                <a:lnTo>
                  <a:pt x="23731" y="8745"/>
                </a:lnTo>
                <a:lnTo>
                  <a:pt x="23731" y="8754"/>
                </a:lnTo>
                <a:lnTo>
                  <a:pt x="23731" y="8772"/>
                </a:lnTo>
                <a:lnTo>
                  <a:pt x="23731" y="8781"/>
                </a:lnTo>
                <a:lnTo>
                  <a:pt x="23731" y="8789"/>
                </a:lnTo>
                <a:lnTo>
                  <a:pt x="23740" y="8798"/>
                </a:lnTo>
                <a:lnTo>
                  <a:pt x="23749" y="8798"/>
                </a:lnTo>
                <a:lnTo>
                  <a:pt x="23749" y="8807"/>
                </a:lnTo>
                <a:lnTo>
                  <a:pt x="23758" y="8807"/>
                </a:lnTo>
                <a:lnTo>
                  <a:pt x="23766" y="8816"/>
                </a:lnTo>
                <a:lnTo>
                  <a:pt x="23766" y="8825"/>
                </a:lnTo>
                <a:lnTo>
                  <a:pt x="23766" y="8833"/>
                </a:lnTo>
                <a:lnTo>
                  <a:pt x="23775" y="8842"/>
                </a:lnTo>
                <a:lnTo>
                  <a:pt x="23784" y="8851"/>
                </a:lnTo>
                <a:lnTo>
                  <a:pt x="23793" y="8851"/>
                </a:lnTo>
                <a:lnTo>
                  <a:pt x="23802" y="8851"/>
                </a:lnTo>
                <a:lnTo>
                  <a:pt x="23811" y="8851"/>
                </a:lnTo>
                <a:lnTo>
                  <a:pt x="23819" y="8842"/>
                </a:lnTo>
                <a:lnTo>
                  <a:pt x="23819" y="8851"/>
                </a:lnTo>
                <a:lnTo>
                  <a:pt x="23819" y="8842"/>
                </a:lnTo>
                <a:lnTo>
                  <a:pt x="23819" y="8833"/>
                </a:lnTo>
                <a:close/>
                <a:moveTo>
                  <a:pt x="23740" y="4386"/>
                </a:moveTo>
                <a:lnTo>
                  <a:pt x="23722" y="4413"/>
                </a:lnTo>
                <a:lnTo>
                  <a:pt x="23722" y="4422"/>
                </a:lnTo>
                <a:lnTo>
                  <a:pt x="23731" y="4422"/>
                </a:lnTo>
                <a:lnTo>
                  <a:pt x="23740" y="4422"/>
                </a:lnTo>
                <a:lnTo>
                  <a:pt x="23740" y="4413"/>
                </a:lnTo>
                <a:lnTo>
                  <a:pt x="23740" y="4404"/>
                </a:lnTo>
                <a:lnTo>
                  <a:pt x="23740" y="4395"/>
                </a:lnTo>
                <a:close/>
                <a:moveTo>
                  <a:pt x="23652" y="8648"/>
                </a:moveTo>
                <a:lnTo>
                  <a:pt x="23643" y="8648"/>
                </a:lnTo>
                <a:close/>
                <a:moveTo>
                  <a:pt x="23793" y="4272"/>
                </a:moveTo>
                <a:lnTo>
                  <a:pt x="23802" y="4272"/>
                </a:lnTo>
                <a:lnTo>
                  <a:pt x="23802" y="4263"/>
                </a:lnTo>
                <a:lnTo>
                  <a:pt x="23793" y="4263"/>
                </a:lnTo>
                <a:lnTo>
                  <a:pt x="23784" y="4263"/>
                </a:lnTo>
                <a:lnTo>
                  <a:pt x="23784" y="4272"/>
                </a:lnTo>
                <a:close/>
                <a:moveTo>
                  <a:pt x="23731" y="8728"/>
                </a:moveTo>
                <a:lnTo>
                  <a:pt x="23731" y="8719"/>
                </a:lnTo>
                <a:lnTo>
                  <a:pt x="23722" y="8719"/>
                </a:lnTo>
                <a:lnTo>
                  <a:pt x="23714" y="8728"/>
                </a:lnTo>
                <a:lnTo>
                  <a:pt x="23722" y="8728"/>
                </a:lnTo>
                <a:lnTo>
                  <a:pt x="23722" y="8736"/>
                </a:lnTo>
                <a:lnTo>
                  <a:pt x="23722" y="8745"/>
                </a:lnTo>
                <a:lnTo>
                  <a:pt x="23731" y="8745"/>
                </a:lnTo>
                <a:lnTo>
                  <a:pt x="23731" y="8736"/>
                </a:lnTo>
                <a:close/>
                <a:moveTo>
                  <a:pt x="23687" y="4466"/>
                </a:moveTo>
                <a:lnTo>
                  <a:pt x="23696" y="4457"/>
                </a:lnTo>
                <a:lnTo>
                  <a:pt x="23687" y="4457"/>
                </a:lnTo>
                <a:lnTo>
                  <a:pt x="23687" y="4466"/>
                </a:lnTo>
                <a:lnTo>
                  <a:pt x="23678" y="4466"/>
                </a:lnTo>
                <a:lnTo>
                  <a:pt x="23678" y="4475"/>
                </a:lnTo>
                <a:close/>
                <a:moveTo>
                  <a:pt x="23687" y="9178"/>
                </a:moveTo>
                <a:lnTo>
                  <a:pt x="23687" y="9187"/>
                </a:lnTo>
                <a:lnTo>
                  <a:pt x="23678" y="9187"/>
                </a:lnTo>
                <a:lnTo>
                  <a:pt x="23687" y="9187"/>
                </a:lnTo>
                <a:lnTo>
                  <a:pt x="23696" y="9187"/>
                </a:lnTo>
                <a:close/>
                <a:moveTo>
                  <a:pt x="23828" y="4280"/>
                </a:moveTo>
                <a:lnTo>
                  <a:pt x="23819" y="4289"/>
                </a:lnTo>
                <a:lnTo>
                  <a:pt x="23811" y="4307"/>
                </a:lnTo>
                <a:lnTo>
                  <a:pt x="23802" y="4316"/>
                </a:lnTo>
                <a:lnTo>
                  <a:pt x="23784" y="4316"/>
                </a:lnTo>
                <a:lnTo>
                  <a:pt x="23775" y="4325"/>
                </a:lnTo>
                <a:lnTo>
                  <a:pt x="23766" y="4325"/>
                </a:lnTo>
                <a:lnTo>
                  <a:pt x="23766" y="4333"/>
                </a:lnTo>
                <a:lnTo>
                  <a:pt x="23766" y="4342"/>
                </a:lnTo>
                <a:lnTo>
                  <a:pt x="23775" y="4342"/>
                </a:lnTo>
                <a:lnTo>
                  <a:pt x="23784" y="4351"/>
                </a:lnTo>
                <a:lnTo>
                  <a:pt x="23784" y="4342"/>
                </a:lnTo>
                <a:lnTo>
                  <a:pt x="23793" y="4342"/>
                </a:lnTo>
                <a:lnTo>
                  <a:pt x="23793" y="4333"/>
                </a:lnTo>
                <a:lnTo>
                  <a:pt x="23811" y="4333"/>
                </a:lnTo>
                <a:lnTo>
                  <a:pt x="23819" y="4325"/>
                </a:lnTo>
                <a:lnTo>
                  <a:pt x="23828" y="4307"/>
                </a:lnTo>
                <a:lnTo>
                  <a:pt x="23828" y="4298"/>
                </a:lnTo>
                <a:lnTo>
                  <a:pt x="23837" y="4289"/>
                </a:lnTo>
                <a:close/>
                <a:moveTo>
                  <a:pt x="20361" y="8136"/>
                </a:moveTo>
                <a:lnTo>
                  <a:pt x="20352" y="8136"/>
                </a:lnTo>
                <a:lnTo>
                  <a:pt x="20361" y="8145"/>
                </a:lnTo>
                <a:close/>
                <a:moveTo>
                  <a:pt x="20670" y="8878"/>
                </a:moveTo>
                <a:lnTo>
                  <a:pt x="20679" y="8878"/>
                </a:lnTo>
                <a:lnTo>
                  <a:pt x="20696" y="8878"/>
                </a:lnTo>
                <a:lnTo>
                  <a:pt x="20705" y="8878"/>
                </a:lnTo>
                <a:lnTo>
                  <a:pt x="20714" y="8869"/>
                </a:lnTo>
                <a:lnTo>
                  <a:pt x="20723" y="8869"/>
                </a:lnTo>
                <a:lnTo>
                  <a:pt x="20732" y="8869"/>
                </a:lnTo>
                <a:lnTo>
                  <a:pt x="20740" y="8860"/>
                </a:lnTo>
                <a:lnTo>
                  <a:pt x="20732" y="8851"/>
                </a:lnTo>
                <a:lnTo>
                  <a:pt x="20670" y="8851"/>
                </a:lnTo>
                <a:lnTo>
                  <a:pt x="20652" y="8860"/>
                </a:lnTo>
                <a:lnTo>
                  <a:pt x="20643" y="8860"/>
                </a:lnTo>
                <a:lnTo>
                  <a:pt x="20643" y="8869"/>
                </a:lnTo>
                <a:lnTo>
                  <a:pt x="20643" y="8878"/>
                </a:lnTo>
                <a:close/>
                <a:moveTo>
                  <a:pt x="20635" y="8772"/>
                </a:moveTo>
                <a:lnTo>
                  <a:pt x="20635" y="8781"/>
                </a:lnTo>
                <a:lnTo>
                  <a:pt x="20643" y="8781"/>
                </a:lnTo>
                <a:lnTo>
                  <a:pt x="20643" y="8772"/>
                </a:lnTo>
                <a:close/>
                <a:moveTo>
                  <a:pt x="23025" y="11313"/>
                </a:moveTo>
                <a:lnTo>
                  <a:pt x="23034" y="11313"/>
                </a:lnTo>
                <a:lnTo>
                  <a:pt x="23043" y="11322"/>
                </a:lnTo>
                <a:lnTo>
                  <a:pt x="23043" y="11313"/>
                </a:lnTo>
                <a:lnTo>
                  <a:pt x="23034" y="11313"/>
                </a:lnTo>
                <a:close/>
                <a:moveTo>
                  <a:pt x="20414" y="8419"/>
                </a:moveTo>
                <a:lnTo>
                  <a:pt x="20405" y="8427"/>
                </a:lnTo>
                <a:lnTo>
                  <a:pt x="20405" y="8445"/>
                </a:lnTo>
                <a:lnTo>
                  <a:pt x="20423" y="8436"/>
                </a:lnTo>
                <a:lnTo>
                  <a:pt x="20423" y="8427"/>
                </a:lnTo>
                <a:close/>
                <a:moveTo>
                  <a:pt x="20837" y="9893"/>
                </a:moveTo>
                <a:lnTo>
                  <a:pt x="20837" y="9901"/>
                </a:lnTo>
                <a:lnTo>
                  <a:pt x="20846" y="9893"/>
                </a:lnTo>
                <a:lnTo>
                  <a:pt x="20846" y="9884"/>
                </a:lnTo>
                <a:close/>
                <a:moveTo>
                  <a:pt x="20767" y="8869"/>
                </a:moveTo>
                <a:lnTo>
                  <a:pt x="20758" y="8869"/>
                </a:lnTo>
                <a:lnTo>
                  <a:pt x="20758" y="8878"/>
                </a:lnTo>
                <a:lnTo>
                  <a:pt x="20767" y="8878"/>
                </a:lnTo>
                <a:close/>
                <a:moveTo>
                  <a:pt x="24737" y="9663"/>
                </a:moveTo>
                <a:lnTo>
                  <a:pt x="24746" y="9663"/>
                </a:lnTo>
                <a:lnTo>
                  <a:pt x="24746" y="9654"/>
                </a:lnTo>
                <a:lnTo>
                  <a:pt x="24737" y="9645"/>
                </a:lnTo>
                <a:lnTo>
                  <a:pt x="24728" y="9645"/>
                </a:lnTo>
                <a:lnTo>
                  <a:pt x="24719" y="9654"/>
                </a:lnTo>
                <a:lnTo>
                  <a:pt x="24719" y="9663"/>
                </a:lnTo>
                <a:lnTo>
                  <a:pt x="24719" y="9654"/>
                </a:lnTo>
                <a:lnTo>
                  <a:pt x="24728" y="9654"/>
                </a:lnTo>
                <a:lnTo>
                  <a:pt x="24728" y="9663"/>
                </a:lnTo>
                <a:close/>
                <a:moveTo>
                  <a:pt x="20352" y="8463"/>
                </a:moveTo>
                <a:lnTo>
                  <a:pt x="20361" y="8472"/>
                </a:lnTo>
                <a:lnTo>
                  <a:pt x="20370" y="8472"/>
                </a:lnTo>
                <a:lnTo>
                  <a:pt x="20370" y="8463"/>
                </a:lnTo>
                <a:lnTo>
                  <a:pt x="20361" y="8463"/>
                </a:lnTo>
                <a:close/>
                <a:moveTo>
                  <a:pt x="23264" y="11622"/>
                </a:moveTo>
                <a:lnTo>
                  <a:pt x="23255" y="11622"/>
                </a:lnTo>
                <a:lnTo>
                  <a:pt x="23255" y="11614"/>
                </a:lnTo>
                <a:lnTo>
                  <a:pt x="23264" y="11614"/>
                </a:lnTo>
                <a:lnTo>
                  <a:pt x="23255" y="11605"/>
                </a:lnTo>
                <a:lnTo>
                  <a:pt x="23255" y="11587"/>
                </a:lnTo>
                <a:lnTo>
                  <a:pt x="23255" y="11578"/>
                </a:lnTo>
                <a:lnTo>
                  <a:pt x="23255" y="11569"/>
                </a:lnTo>
                <a:lnTo>
                  <a:pt x="23255" y="11561"/>
                </a:lnTo>
                <a:lnTo>
                  <a:pt x="23255" y="11552"/>
                </a:lnTo>
                <a:lnTo>
                  <a:pt x="23255" y="11543"/>
                </a:lnTo>
                <a:lnTo>
                  <a:pt x="23255" y="11525"/>
                </a:lnTo>
                <a:lnTo>
                  <a:pt x="23255" y="11516"/>
                </a:lnTo>
                <a:lnTo>
                  <a:pt x="23237" y="11508"/>
                </a:lnTo>
                <a:lnTo>
                  <a:pt x="23228" y="11516"/>
                </a:lnTo>
                <a:lnTo>
                  <a:pt x="23219" y="11516"/>
                </a:lnTo>
                <a:lnTo>
                  <a:pt x="23211" y="11516"/>
                </a:lnTo>
                <a:lnTo>
                  <a:pt x="23202" y="11516"/>
                </a:lnTo>
                <a:lnTo>
                  <a:pt x="23202" y="11525"/>
                </a:lnTo>
                <a:lnTo>
                  <a:pt x="23193" y="11525"/>
                </a:lnTo>
                <a:lnTo>
                  <a:pt x="23184" y="11525"/>
                </a:lnTo>
                <a:lnTo>
                  <a:pt x="23175" y="11525"/>
                </a:lnTo>
                <a:lnTo>
                  <a:pt x="23167" y="11525"/>
                </a:lnTo>
                <a:lnTo>
                  <a:pt x="23158" y="11525"/>
                </a:lnTo>
                <a:lnTo>
                  <a:pt x="23158" y="11534"/>
                </a:lnTo>
                <a:lnTo>
                  <a:pt x="23149" y="11534"/>
                </a:lnTo>
                <a:lnTo>
                  <a:pt x="23149" y="11543"/>
                </a:lnTo>
                <a:lnTo>
                  <a:pt x="23140" y="11534"/>
                </a:lnTo>
                <a:lnTo>
                  <a:pt x="23140" y="11543"/>
                </a:lnTo>
                <a:lnTo>
                  <a:pt x="23131" y="11543"/>
                </a:lnTo>
                <a:lnTo>
                  <a:pt x="23114" y="11543"/>
                </a:lnTo>
                <a:lnTo>
                  <a:pt x="23096" y="11543"/>
                </a:lnTo>
                <a:lnTo>
                  <a:pt x="23078" y="11534"/>
                </a:lnTo>
                <a:lnTo>
                  <a:pt x="23069" y="11525"/>
                </a:lnTo>
                <a:lnTo>
                  <a:pt x="23061" y="11516"/>
                </a:lnTo>
                <a:lnTo>
                  <a:pt x="23052" y="11516"/>
                </a:lnTo>
                <a:lnTo>
                  <a:pt x="23043" y="11516"/>
                </a:lnTo>
                <a:lnTo>
                  <a:pt x="23034" y="11508"/>
                </a:lnTo>
                <a:lnTo>
                  <a:pt x="23025" y="11508"/>
                </a:lnTo>
                <a:lnTo>
                  <a:pt x="23017" y="11508"/>
                </a:lnTo>
                <a:lnTo>
                  <a:pt x="22999" y="11508"/>
                </a:lnTo>
                <a:lnTo>
                  <a:pt x="22999" y="11499"/>
                </a:lnTo>
                <a:lnTo>
                  <a:pt x="22990" y="11508"/>
                </a:lnTo>
                <a:lnTo>
                  <a:pt x="22990" y="11525"/>
                </a:lnTo>
                <a:lnTo>
                  <a:pt x="22990" y="11534"/>
                </a:lnTo>
                <a:lnTo>
                  <a:pt x="22990" y="11543"/>
                </a:lnTo>
                <a:lnTo>
                  <a:pt x="22999" y="11561"/>
                </a:lnTo>
                <a:lnTo>
                  <a:pt x="22999" y="11569"/>
                </a:lnTo>
                <a:lnTo>
                  <a:pt x="23008" y="11587"/>
                </a:lnTo>
                <a:lnTo>
                  <a:pt x="23017" y="11605"/>
                </a:lnTo>
                <a:lnTo>
                  <a:pt x="23034" y="11622"/>
                </a:lnTo>
                <a:lnTo>
                  <a:pt x="23034" y="11631"/>
                </a:lnTo>
                <a:lnTo>
                  <a:pt x="23043" y="11631"/>
                </a:lnTo>
                <a:lnTo>
                  <a:pt x="23043" y="11640"/>
                </a:lnTo>
                <a:lnTo>
                  <a:pt x="23052" y="11649"/>
                </a:lnTo>
                <a:lnTo>
                  <a:pt x="23052" y="11658"/>
                </a:lnTo>
                <a:lnTo>
                  <a:pt x="23052" y="11649"/>
                </a:lnTo>
                <a:lnTo>
                  <a:pt x="23043" y="11649"/>
                </a:lnTo>
                <a:lnTo>
                  <a:pt x="23034" y="11640"/>
                </a:lnTo>
                <a:lnTo>
                  <a:pt x="23034" y="11658"/>
                </a:lnTo>
                <a:lnTo>
                  <a:pt x="23034" y="11667"/>
                </a:lnTo>
                <a:lnTo>
                  <a:pt x="23052" y="11702"/>
                </a:lnTo>
                <a:lnTo>
                  <a:pt x="23061" y="11702"/>
                </a:lnTo>
                <a:lnTo>
                  <a:pt x="23069" y="11711"/>
                </a:lnTo>
                <a:lnTo>
                  <a:pt x="23078" y="11728"/>
                </a:lnTo>
                <a:lnTo>
                  <a:pt x="23087" y="11728"/>
                </a:lnTo>
                <a:lnTo>
                  <a:pt x="23096" y="11737"/>
                </a:lnTo>
                <a:lnTo>
                  <a:pt x="23105" y="11728"/>
                </a:lnTo>
                <a:lnTo>
                  <a:pt x="23105" y="11737"/>
                </a:lnTo>
                <a:lnTo>
                  <a:pt x="23096" y="11737"/>
                </a:lnTo>
                <a:lnTo>
                  <a:pt x="23087" y="11737"/>
                </a:lnTo>
                <a:lnTo>
                  <a:pt x="23087" y="11746"/>
                </a:lnTo>
                <a:lnTo>
                  <a:pt x="23096" y="11755"/>
                </a:lnTo>
                <a:lnTo>
                  <a:pt x="23105" y="11755"/>
                </a:lnTo>
                <a:lnTo>
                  <a:pt x="23122" y="11755"/>
                </a:lnTo>
                <a:lnTo>
                  <a:pt x="23131" y="11755"/>
                </a:lnTo>
                <a:lnTo>
                  <a:pt x="23140" y="11755"/>
                </a:lnTo>
                <a:lnTo>
                  <a:pt x="23149" y="11764"/>
                </a:lnTo>
                <a:lnTo>
                  <a:pt x="23158" y="11764"/>
                </a:lnTo>
                <a:lnTo>
                  <a:pt x="23158" y="11746"/>
                </a:lnTo>
                <a:lnTo>
                  <a:pt x="23167" y="11737"/>
                </a:lnTo>
                <a:lnTo>
                  <a:pt x="23167" y="11728"/>
                </a:lnTo>
                <a:lnTo>
                  <a:pt x="23158" y="11728"/>
                </a:lnTo>
                <a:lnTo>
                  <a:pt x="23158" y="11719"/>
                </a:lnTo>
                <a:lnTo>
                  <a:pt x="23167" y="11719"/>
                </a:lnTo>
                <a:lnTo>
                  <a:pt x="23175" y="11728"/>
                </a:lnTo>
                <a:lnTo>
                  <a:pt x="23184" y="11728"/>
                </a:lnTo>
                <a:lnTo>
                  <a:pt x="23184" y="11719"/>
                </a:lnTo>
                <a:lnTo>
                  <a:pt x="23184" y="11711"/>
                </a:lnTo>
                <a:lnTo>
                  <a:pt x="23184" y="11702"/>
                </a:lnTo>
                <a:lnTo>
                  <a:pt x="23184" y="11693"/>
                </a:lnTo>
                <a:lnTo>
                  <a:pt x="23184" y="11684"/>
                </a:lnTo>
                <a:lnTo>
                  <a:pt x="23193" y="11693"/>
                </a:lnTo>
                <a:lnTo>
                  <a:pt x="23193" y="11711"/>
                </a:lnTo>
                <a:lnTo>
                  <a:pt x="23202" y="11702"/>
                </a:lnTo>
                <a:lnTo>
                  <a:pt x="23202" y="11693"/>
                </a:lnTo>
                <a:lnTo>
                  <a:pt x="23211" y="11693"/>
                </a:lnTo>
                <a:lnTo>
                  <a:pt x="23219" y="11702"/>
                </a:lnTo>
                <a:lnTo>
                  <a:pt x="23211" y="11702"/>
                </a:lnTo>
                <a:lnTo>
                  <a:pt x="23211" y="11711"/>
                </a:lnTo>
                <a:lnTo>
                  <a:pt x="23211" y="11719"/>
                </a:lnTo>
                <a:lnTo>
                  <a:pt x="23219" y="11728"/>
                </a:lnTo>
                <a:lnTo>
                  <a:pt x="23228" y="11719"/>
                </a:lnTo>
                <a:lnTo>
                  <a:pt x="23237" y="11719"/>
                </a:lnTo>
                <a:lnTo>
                  <a:pt x="23237" y="11702"/>
                </a:lnTo>
                <a:lnTo>
                  <a:pt x="23228" y="11693"/>
                </a:lnTo>
                <a:lnTo>
                  <a:pt x="23228" y="11675"/>
                </a:lnTo>
                <a:lnTo>
                  <a:pt x="23228" y="11667"/>
                </a:lnTo>
                <a:lnTo>
                  <a:pt x="23237" y="11658"/>
                </a:lnTo>
                <a:lnTo>
                  <a:pt x="23237" y="11649"/>
                </a:lnTo>
                <a:lnTo>
                  <a:pt x="23237" y="11640"/>
                </a:lnTo>
                <a:lnTo>
                  <a:pt x="23237" y="11631"/>
                </a:lnTo>
                <a:lnTo>
                  <a:pt x="23246" y="11622"/>
                </a:lnTo>
                <a:lnTo>
                  <a:pt x="23246" y="11614"/>
                </a:lnTo>
                <a:lnTo>
                  <a:pt x="23255" y="11614"/>
                </a:lnTo>
                <a:lnTo>
                  <a:pt x="23255" y="11622"/>
                </a:lnTo>
                <a:lnTo>
                  <a:pt x="23246" y="11622"/>
                </a:lnTo>
                <a:lnTo>
                  <a:pt x="23255" y="11622"/>
                </a:lnTo>
                <a:lnTo>
                  <a:pt x="23255" y="11631"/>
                </a:lnTo>
                <a:lnTo>
                  <a:pt x="23255" y="11640"/>
                </a:lnTo>
                <a:lnTo>
                  <a:pt x="23264" y="11640"/>
                </a:lnTo>
                <a:lnTo>
                  <a:pt x="23264" y="11631"/>
                </a:lnTo>
                <a:close/>
                <a:moveTo>
                  <a:pt x="23246" y="11675"/>
                </a:moveTo>
                <a:lnTo>
                  <a:pt x="23246" y="11667"/>
                </a:lnTo>
                <a:lnTo>
                  <a:pt x="23237" y="11675"/>
                </a:lnTo>
                <a:lnTo>
                  <a:pt x="23237" y="11684"/>
                </a:lnTo>
                <a:close/>
                <a:moveTo>
                  <a:pt x="23193" y="11711"/>
                </a:moveTo>
                <a:lnTo>
                  <a:pt x="23184" y="11719"/>
                </a:lnTo>
                <a:lnTo>
                  <a:pt x="23184" y="11728"/>
                </a:lnTo>
                <a:lnTo>
                  <a:pt x="23193" y="11728"/>
                </a:lnTo>
                <a:lnTo>
                  <a:pt x="23193" y="11719"/>
                </a:lnTo>
                <a:close/>
                <a:moveTo>
                  <a:pt x="22999" y="11490"/>
                </a:moveTo>
                <a:lnTo>
                  <a:pt x="22999" y="11481"/>
                </a:lnTo>
                <a:lnTo>
                  <a:pt x="22990" y="11481"/>
                </a:lnTo>
                <a:close/>
                <a:moveTo>
                  <a:pt x="20670" y="10290"/>
                </a:moveTo>
                <a:lnTo>
                  <a:pt x="20670" y="10281"/>
                </a:lnTo>
                <a:lnTo>
                  <a:pt x="20661" y="10254"/>
                </a:lnTo>
                <a:lnTo>
                  <a:pt x="20661" y="10263"/>
                </a:lnTo>
                <a:lnTo>
                  <a:pt x="20661" y="10281"/>
                </a:lnTo>
                <a:lnTo>
                  <a:pt x="20679" y="10299"/>
                </a:lnTo>
                <a:lnTo>
                  <a:pt x="20679" y="10290"/>
                </a:lnTo>
                <a:close/>
                <a:moveTo>
                  <a:pt x="23184" y="11728"/>
                </a:moveTo>
                <a:lnTo>
                  <a:pt x="23184" y="11737"/>
                </a:lnTo>
                <a:lnTo>
                  <a:pt x="23175" y="11737"/>
                </a:lnTo>
                <a:lnTo>
                  <a:pt x="23175" y="11746"/>
                </a:lnTo>
                <a:lnTo>
                  <a:pt x="23167" y="11746"/>
                </a:lnTo>
                <a:lnTo>
                  <a:pt x="23175" y="11746"/>
                </a:lnTo>
                <a:lnTo>
                  <a:pt x="23184" y="11746"/>
                </a:lnTo>
                <a:lnTo>
                  <a:pt x="23193" y="11737"/>
                </a:lnTo>
                <a:lnTo>
                  <a:pt x="23184" y="11737"/>
                </a:lnTo>
                <a:close/>
                <a:moveTo>
                  <a:pt x="22496" y="11075"/>
                </a:moveTo>
                <a:lnTo>
                  <a:pt x="22487" y="11084"/>
                </a:lnTo>
                <a:lnTo>
                  <a:pt x="22470" y="11084"/>
                </a:lnTo>
                <a:lnTo>
                  <a:pt x="22470" y="11075"/>
                </a:lnTo>
                <a:lnTo>
                  <a:pt x="22478" y="11075"/>
                </a:lnTo>
                <a:lnTo>
                  <a:pt x="22470" y="11066"/>
                </a:lnTo>
                <a:lnTo>
                  <a:pt x="22452" y="11066"/>
                </a:lnTo>
                <a:lnTo>
                  <a:pt x="22434" y="11075"/>
                </a:lnTo>
                <a:lnTo>
                  <a:pt x="22399" y="11084"/>
                </a:lnTo>
                <a:lnTo>
                  <a:pt x="22390" y="11093"/>
                </a:lnTo>
                <a:lnTo>
                  <a:pt x="22399" y="11093"/>
                </a:lnTo>
                <a:lnTo>
                  <a:pt x="22408" y="11102"/>
                </a:lnTo>
                <a:lnTo>
                  <a:pt x="22425" y="11110"/>
                </a:lnTo>
                <a:lnTo>
                  <a:pt x="22425" y="11102"/>
                </a:lnTo>
                <a:lnTo>
                  <a:pt x="22434" y="11102"/>
                </a:lnTo>
                <a:lnTo>
                  <a:pt x="22443" y="11102"/>
                </a:lnTo>
                <a:lnTo>
                  <a:pt x="22452" y="11102"/>
                </a:lnTo>
                <a:lnTo>
                  <a:pt x="22461" y="11110"/>
                </a:lnTo>
                <a:lnTo>
                  <a:pt x="22470" y="11102"/>
                </a:lnTo>
                <a:lnTo>
                  <a:pt x="22470" y="11093"/>
                </a:lnTo>
                <a:lnTo>
                  <a:pt x="22478" y="11093"/>
                </a:lnTo>
                <a:lnTo>
                  <a:pt x="22487" y="11093"/>
                </a:lnTo>
                <a:lnTo>
                  <a:pt x="22505" y="11093"/>
                </a:lnTo>
                <a:lnTo>
                  <a:pt x="22514" y="11093"/>
                </a:lnTo>
                <a:lnTo>
                  <a:pt x="22505" y="11084"/>
                </a:lnTo>
                <a:close/>
                <a:moveTo>
                  <a:pt x="22955" y="11419"/>
                </a:moveTo>
                <a:lnTo>
                  <a:pt x="22946" y="11411"/>
                </a:lnTo>
                <a:lnTo>
                  <a:pt x="22946" y="11402"/>
                </a:lnTo>
                <a:lnTo>
                  <a:pt x="22937" y="11411"/>
                </a:lnTo>
                <a:lnTo>
                  <a:pt x="22937" y="11419"/>
                </a:lnTo>
                <a:lnTo>
                  <a:pt x="22928" y="11419"/>
                </a:lnTo>
                <a:lnTo>
                  <a:pt x="22928" y="11428"/>
                </a:lnTo>
                <a:lnTo>
                  <a:pt x="22928" y="11437"/>
                </a:lnTo>
                <a:lnTo>
                  <a:pt x="22937" y="11437"/>
                </a:lnTo>
                <a:lnTo>
                  <a:pt x="22937" y="11446"/>
                </a:lnTo>
                <a:lnTo>
                  <a:pt x="22937" y="11455"/>
                </a:lnTo>
                <a:lnTo>
                  <a:pt x="22946" y="11446"/>
                </a:lnTo>
                <a:lnTo>
                  <a:pt x="22955" y="11446"/>
                </a:lnTo>
                <a:lnTo>
                  <a:pt x="22955" y="11437"/>
                </a:lnTo>
                <a:lnTo>
                  <a:pt x="22946" y="11428"/>
                </a:lnTo>
                <a:close/>
                <a:moveTo>
                  <a:pt x="20837" y="8860"/>
                </a:moveTo>
                <a:lnTo>
                  <a:pt x="20846" y="8860"/>
                </a:lnTo>
                <a:lnTo>
                  <a:pt x="20846" y="8851"/>
                </a:lnTo>
                <a:lnTo>
                  <a:pt x="20837" y="8851"/>
                </a:lnTo>
                <a:lnTo>
                  <a:pt x="20829" y="8851"/>
                </a:lnTo>
                <a:lnTo>
                  <a:pt x="20829" y="8860"/>
                </a:lnTo>
                <a:close/>
                <a:moveTo>
                  <a:pt x="24455" y="3451"/>
                </a:moveTo>
                <a:lnTo>
                  <a:pt x="24463" y="3442"/>
                </a:lnTo>
                <a:lnTo>
                  <a:pt x="24455" y="3424"/>
                </a:lnTo>
                <a:lnTo>
                  <a:pt x="24455" y="3416"/>
                </a:lnTo>
                <a:lnTo>
                  <a:pt x="24428" y="3424"/>
                </a:lnTo>
                <a:lnTo>
                  <a:pt x="24393" y="3433"/>
                </a:lnTo>
                <a:lnTo>
                  <a:pt x="24393" y="3442"/>
                </a:lnTo>
                <a:lnTo>
                  <a:pt x="24393" y="3460"/>
                </a:lnTo>
                <a:lnTo>
                  <a:pt x="24384" y="3477"/>
                </a:lnTo>
                <a:lnTo>
                  <a:pt x="24366" y="3486"/>
                </a:lnTo>
                <a:lnTo>
                  <a:pt x="24375" y="3486"/>
                </a:lnTo>
                <a:lnTo>
                  <a:pt x="24384" y="3477"/>
                </a:lnTo>
                <a:lnTo>
                  <a:pt x="24410" y="3468"/>
                </a:lnTo>
                <a:lnTo>
                  <a:pt x="24437" y="3451"/>
                </a:lnTo>
                <a:close/>
                <a:moveTo>
                  <a:pt x="24287" y="9134"/>
                </a:moveTo>
                <a:lnTo>
                  <a:pt x="24278" y="9125"/>
                </a:lnTo>
                <a:lnTo>
                  <a:pt x="24269" y="9116"/>
                </a:lnTo>
                <a:lnTo>
                  <a:pt x="24261" y="9116"/>
                </a:lnTo>
                <a:lnTo>
                  <a:pt x="24252" y="9116"/>
                </a:lnTo>
                <a:lnTo>
                  <a:pt x="24243" y="9116"/>
                </a:lnTo>
                <a:lnTo>
                  <a:pt x="24243" y="9107"/>
                </a:lnTo>
                <a:lnTo>
                  <a:pt x="24225" y="9098"/>
                </a:lnTo>
                <a:lnTo>
                  <a:pt x="24216" y="9098"/>
                </a:lnTo>
                <a:lnTo>
                  <a:pt x="24216" y="9107"/>
                </a:lnTo>
                <a:lnTo>
                  <a:pt x="24225" y="9107"/>
                </a:lnTo>
                <a:lnTo>
                  <a:pt x="24225" y="9116"/>
                </a:lnTo>
                <a:lnTo>
                  <a:pt x="24234" y="9125"/>
                </a:lnTo>
                <a:lnTo>
                  <a:pt x="24252" y="9134"/>
                </a:lnTo>
                <a:lnTo>
                  <a:pt x="24261" y="9142"/>
                </a:lnTo>
                <a:lnTo>
                  <a:pt x="24269" y="9142"/>
                </a:lnTo>
                <a:lnTo>
                  <a:pt x="24278" y="9142"/>
                </a:lnTo>
                <a:lnTo>
                  <a:pt x="24287" y="9142"/>
                </a:lnTo>
                <a:lnTo>
                  <a:pt x="24296" y="9142"/>
                </a:lnTo>
                <a:lnTo>
                  <a:pt x="24287" y="9142"/>
                </a:lnTo>
                <a:close/>
                <a:moveTo>
                  <a:pt x="24340" y="7960"/>
                </a:moveTo>
                <a:lnTo>
                  <a:pt x="24331" y="7960"/>
                </a:lnTo>
                <a:lnTo>
                  <a:pt x="24340" y="7969"/>
                </a:lnTo>
                <a:close/>
                <a:moveTo>
                  <a:pt x="24172" y="9063"/>
                </a:moveTo>
                <a:lnTo>
                  <a:pt x="24163" y="9054"/>
                </a:lnTo>
                <a:lnTo>
                  <a:pt x="24155" y="9054"/>
                </a:lnTo>
                <a:lnTo>
                  <a:pt x="24146" y="9045"/>
                </a:lnTo>
                <a:lnTo>
                  <a:pt x="24119" y="9045"/>
                </a:lnTo>
                <a:lnTo>
                  <a:pt x="24102" y="9028"/>
                </a:lnTo>
                <a:lnTo>
                  <a:pt x="24093" y="9028"/>
                </a:lnTo>
                <a:lnTo>
                  <a:pt x="24093" y="9036"/>
                </a:lnTo>
                <a:lnTo>
                  <a:pt x="24093" y="9045"/>
                </a:lnTo>
                <a:lnTo>
                  <a:pt x="24093" y="9054"/>
                </a:lnTo>
                <a:lnTo>
                  <a:pt x="24102" y="9063"/>
                </a:lnTo>
                <a:lnTo>
                  <a:pt x="24111" y="9072"/>
                </a:lnTo>
                <a:lnTo>
                  <a:pt x="24119" y="9072"/>
                </a:lnTo>
                <a:lnTo>
                  <a:pt x="24146" y="9072"/>
                </a:lnTo>
                <a:lnTo>
                  <a:pt x="24155" y="9081"/>
                </a:lnTo>
                <a:lnTo>
                  <a:pt x="24163" y="9081"/>
                </a:lnTo>
                <a:lnTo>
                  <a:pt x="24172" y="9081"/>
                </a:lnTo>
                <a:lnTo>
                  <a:pt x="24181" y="9072"/>
                </a:lnTo>
                <a:lnTo>
                  <a:pt x="24181" y="9063"/>
                </a:lnTo>
                <a:close/>
                <a:moveTo>
                  <a:pt x="24137" y="9019"/>
                </a:moveTo>
                <a:lnTo>
                  <a:pt x="24146" y="9028"/>
                </a:lnTo>
                <a:lnTo>
                  <a:pt x="24146" y="9019"/>
                </a:lnTo>
                <a:lnTo>
                  <a:pt x="24137" y="9010"/>
                </a:lnTo>
                <a:lnTo>
                  <a:pt x="24128" y="9010"/>
                </a:lnTo>
                <a:lnTo>
                  <a:pt x="24128" y="9019"/>
                </a:lnTo>
                <a:close/>
                <a:moveTo>
                  <a:pt x="24605" y="10007"/>
                </a:moveTo>
                <a:lnTo>
                  <a:pt x="24613" y="10016"/>
                </a:lnTo>
                <a:lnTo>
                  <a:pt x="24622" y="10016"/>
                </a:lnTo>
                <a:lnTo>
                  <a:pt x="24631" y="10007"/>
                </a:lnTo>
                <a:lnTo>
                  <a:pt x="24631" y="9990"/>
                </a:lnTo>
                <a:lnTo>
                  <a:pt x="24622" y="9990"/>
                </a:lnTo>
                <a:lnTo>
                  <a:pt x="24613" y="9981"/>
                </a:lnTo>
                <a:lnTo>
                  <a:pt x="24605" y="9972"/>
                </a:lnTo>
                <a:lnTo>
                  <a:pt x="24596" y="9972"/>
                </a:lnTo>
                <a:lnTo>
                  <a:pt x="24578" y="9954"/>
                </a:lnTo>
                <a:lnTo>
                  <a:pt x="24560" y="9946"/>
                </a:lnTo>
                <a:lnTo>
                  <a:pt x="24552" y="9946"/>
                </a:lnTo>
                <a:lnTo>
                  <a:pt x="24552" y="9937"/>
                </a:lnTo>
                <a:lnTo>
                  <a:pt x="24543" y="9937"/>
                </a:lnTo>
                <a:lnTo>
                  <a:pt x="24543" y="9928"/>
                </a:lnTo>
                <a:lnTo>
                  <a:pt x="24534" y="9928"/>
                </a:lnTo>
                <a:lnTo>
                  <a:pt x="24525" y="9919"/>
                </a:lnTo>
                <a:lnTo>
                  <a:pt x="24516" y="9910"/>
                </a:lnTo>
                <a:lnTo>
                  <a:pt x="24516" y="9901"/>
                </a:lnTo>
                <a:lnTo>
                  <a:pt x="24508" y="9901"/>
                </a:lnTo>
                <a:lnTo>
                  <a:pt x="24508" y="9893"/>
                </a:lnTo>
                <a:lnTo>
                  <a:pt x="24499" y="9893"/>
                </a:lnTo>
                <a:lnTo>
                  <a:pt x="24490" y="9893"/>
                </a:lnTo>
                <a:lnTo>
                  <a:pt x="24481" y="9884"/>
                </a:lnTo>
                <a:lnTo>
                  <a:pt x="24455" y="9857"/>
                </a:lnTo>
                <a:lnTo>
                  <a:pt x="24446" y="9857"/>
                </a:lnTo>
                <a:lnTo>
                  <a:pt x="24437" y="9857"/>
                </a:lnTo>
                <a:lnTo>
                  <a:pt x="24428" y="9848"/>
                </a:lnTo>
                <a:lnTo>
                  <a:pt x="24419" y="9840"/>
                </a:lnTo>
                <a:lnTo>
                  <a:pt x="24419" y="9848"/>
                </a:lnTo>
                <a:lnTo>
                  <a:pt x="24419" y="9857"/>
                </a:lnTo>
                <a:lnTo>
                  <a:pt x="24428" y="9857"/>
                </a:lnTo>
                <a:lnTo>
                  <a:pt x="24419" y="9866"/>
                </a:lnTo>
                <a:lnTo>
                  <a:pt x="24428" y="9866"/>
                </a:lnTo>
                <a:lnTo>
                  <a:pt x="24437" y="9884"/>
                </a:lnTo>
                <a:lnTo>
                  <a:pt x="24437" y="9893"/>
                </a:lnTo>
                <a:lnTo>
                  <a:pt x="24446" y="9893"/>
                </a:lnTo>
                <a:lnTo>
                  <a:pt x="24455" y="9901"/>
                </a:lnTo>
                <a:lnTo>
                  <a:pt x="24463" y="9910"/>
                </a:lnTo>
                <a:lnTo>
                  <a:pt x="24472" y="9928"/>
                </a:lnTo>
                <a:lnTo>
                  <a:pt x="24481" y="9928"/>
                </a:lnTo>
                <a:lnTo>
                  <a:pt x="24490" y="9937"/>
                </a:lnTo>
                <a:lnTo>
                  <a:pt x="24508" y="9946"/>
                </a:lnTo>
                <a:lnTo>
                  <a:pt x="24508" y="9954"/>
                </a:lnTo>
                <a:lnTo>
                  <a:pt x="24516" y="9954"/>
                </a:lnTo>
                <a:lnTo>
                  <a:pt x="24534" y="9963"/>
                </a:lnTo>
                <a:lnTo>
                  <a:pt x="24543" y="9972"/>
                </a:lnTo>
                <a:lnTo>
                  <a:pt x="24552" y="9981"/>
                </a:lnTo>
                <a:lnTo>
                  <a:pt x="24569" y="9981"/>
                </a:lnTo>
                <a:lnTo>
                  <a:pt x="24569" y="9990"/>
                </a:lnTo>
                <a:lnTo>
                  <a:pt x="24578" y="9998"/>
                </a:lnTo>
                <a:lnTo>
                  <a:pt x="24587" y="9998"/>
                </a:lnTo>
                <a:lnTo>
                  <a:pt x="24596" y="9998"/>
                </a:lnTo>
                <a:lnTo>
                  <a:pt x="24596" y="10007"/>
                </a:lnTo>
                <a:close/>
                <a:moveTo>
                  <a:pt x="24225" y="9063"/>
                </a:moveTo>
                <a:lnTo>
                  <a:pt x="24234" y="9063"/>
                </a:lnTo>
                <a:lnTo>
                  <a:pt x="24234" y="9054"/>
                </a:lnTo>
                <a:lnTo>
                  <a:pt x="24225" y="9036"/>
                </a:lnTo>
                <a:lnTo>
                  <a:pt x="24216" y="9036"/>
                </a:lnTo>
                <a:lnTo>
                  <a:pt x="24225" y="9045"/>
                </a:lnTo>
                <a:lnTo>
                  <a:pt x="24225" y="9054"/>
                </a:lnTo>
                <a:close/>
                <a:moveTo>
                  <a:pt x="24216" y="9054"/>
                </a:moveTo>
                <a:lnTo>
                  <a:pt x="24216" y="9045"/>
                </a:lnTo>
                <a:lnTo>
                  <a:pt x="24208" y="9036"/>
                </a:lnTo>
                <a:lnTo>
                  <a:pt x="24208" y="9028"/>
                </a:lnTo>
                <a:lnTo>
                  <a:pt x="24208" y="9019"/>
                </a:lnTo>
                <a:lnTo>
                  <a:pt x="24208" y="9010"/>
                </a:lnTo>
                <a:lnTo>
                  <a:pt x="24199" y="9001"/>
                </a:lnTo>
                <a:lnTo>
                  <a:pt x="24190" y="9001"/>
                </a:lnTo>
                <a:lnTo>
                  <a:pt x="24190" y="8992"/>
                </a:lnTo>
                <a:lnTo>
                  <a:pt x="24190" y="8984"/>
                </a:lnTo>
                <a:lnTo>
                  <a:pt x="24172" y="8957"/>
                </a:lnTo>
                <a:lnTo>
                  <a:pt x="24172" y="8966"/>
                </a:lnTo>
                <a:lnTo>
                  <a:pt x="24163" y="8966"/>
                </a:lnTo>
                <a:lnTo>
                  <a:pt x="24163" y="8957"/>
                </a:lnTo>
                <a:lnTo>
                  <a:pt x="24163" y="8966"/>
                </a:lnTo>
                <a:lnTo>
                  <a:pt x="24172" y="8975"/>
                </a:lnTo>
                <a:lnTo>
                  <a:pt x="24163" y="8984"/>
                </a:lnTo>
                <a:lnTo>
                  <a:pt x="24172" y="9010"/>
                </a:lnTo>
                <a:lnTo>
                  <a:pt x="24181" y="9019"/>
                </a:lnTo>
                <a:lnTo>
                  <a:pt x="24190" y="9028"/>
                </a:lnTo>
                <a:lnTo>
                  <a:pt x="24199" y="9036"/>
                </a:lnTo>
                <a:lnTo>
                  <a:pt x="24208" y="9036"/>
                </a:lnTo>
                <a:close/>
                <a:moveTo>
                  <a:pt x="23864" y="4272"/>
                </a:moveTo>
                <a:lnTo>
                  <a:pt x="23855" y="4272"/>
                </a:lnTo>
                <a:lnTo>
                  <a:pt x="23837" y="4280"/>
                </a:lnTo>
                <a:lnTo>
                  <a:pt x="23846" y="4289"/>
                </a:lnTo>
                <a:lnTo>
                  <a:pt x="23855" y="4289"/>
                </a:lnTo>
                <a:lnTo>
                  <a:pt x="23864" y="4280"/>
                </a:lnTo>
                <a:close/>
                <a:moveTo>
                  <a:pt x="24719" y="9504"/>
                </a:moveTo>
                <a:lnTo>
                  <a:pt x="24719" y="9522"/>
                </a:lnTo>
                <a:lnTo>
                  <a:pt x="24719" y="9531"/>
                </a:lnTo>
                <a:lnTo>
                  <a:pt x="24728" y="9531"/>
                </a:lnTo>
                <a:lnTo>
                  <a:pt x="24728" y="9522"/>
                </a:lnTo>
                <a:lnTo>
                  <a:pt x="24719" y="9495"/>
                </a:lnTo>
                <a:lnTo>
                  <a:pt x="24719" y="9487"/>
                </a:lnTo>
                <a:close/>
                <a:moveTo>
                  <a:pt x="24719" y="9451"/>
                </a:moveTo>
                <a:lnTo>
                  <a:pt x="24710" y="9451"/>
                </a:lnTo>
                <a:lnTo>
                  <a:pt x="24710" y="9460"/>
                </a:lnTo>
                <a:lnTo>
                  <a:pt x="24719" y="9478"/>
                </a:lnTo>
                <a:lnTo>
                  <a:pt x="24719" y="9487"/>
                </a:lnTo>
                <a:lnTo>
                  <a:pt x="24719" y="9478"/>
                </a:lnTo>
                <a:lnTo>
                  <a:pt x="24719" y="9469"/>
                </a:lnTo>
                <a:close/>
                <a:moveTo>
                  <a:pt x="24605" y="9434"/>
                </a:moveTo>
                <a:lnTo>
                  <a:pt x="24605" y="9425"/>
                </a:lnTo>
                <a:lnTo>
                  <a:pt x="24596" y="9434"/>
                </a:lnTo>
                <a:lnTo>
                  <a:pt x="24596" y="9442"/>
                </a:lnTo>
                <a:lnTo>
                  <a:pt x="24605" y="9469"/>
                </a:lnTo>
                <a:lnTo>
                  <a:pt x="24605" y="9487"/>
                </a:lnTo>
                <a:lnTo>
                  <a:pt x="24613" y="9495"/>
                </a:lnTo>
                <a:lnTo>
                  <a:pt x="24613" y="9504"/>
                </a:lnTo>
                <a:lnTo>
                  <a:pt x="24622" y="9504"/>
                </a:lnTo>
                <a:lnTo>
                  <a:pt x="24631" y="9495"/>
                </a:lnTo>
                <a:lnTo>
                  <a:pt x="24640" y="9495"/>
                </a:lnTo>
                <a:lnTo>
                  <a:pt x="24649" y="9495"/>
                </a:lnTo>
                <a:lnTo>
                  <a:pt x="24649" y="9487"/>
                </a:lnTo>
                <a:lnTo>
                  <a:pt x="24640" y="9469"/>
                </a:lnTo>
                <a:lnTo>
                  <a:pt x="24640" y="9460"/>
                </a:lnTo>
                <a:lnTo>
                  <a:pt x="24640" y="9451"/>
                </a:lnTo>
                <a:lnTo>
                  <a:pt x="24631" y="9451"/>
                </a:lnTo>
                <a:lnTo>
                  <a:pt x="24631" y="9460"/>
                </a:lnTo>
                <a:lnTo>
                  <a:pt x="24631" y="9469"/>
                </a:lnTo>
                <a:lnTo>
                  <a:pt x="24622" y="9469"/>
                </a:lnTo>
                <a:lnTo>
                  <a:pt x="24613" y="9442"/>
                </a:lnTo>
                <a:close/>
                <a:moveTo>
                  <a:pt x="24702" y="9548"/>
                </a:moveTo>
                <a:lnTo>
                  <a:pt x="24710" y="9557"/>
                </a:lnTo>
                <a:lnTo>
                  <a:pt x="24719" y="9557"/>
                </a:lnTo>
                <a:lnTo>
                  <a:pt x="24728" y="9557"/>
                </a:lnTo>
                <a:lnTo>
                  <a:pt x="24728" y="9548"/>
                </a:lnTo>
                <a:lnTo>
                  <a:pt x="24719" y="9540"/>
                </a:lnTo>
                <a:lnTo>
                  <a:pt x="24710" y="9540"/>
                </a:lnTo>
                <a:close/>
                <a:moveTo>
                  <a:pt x="24578" y="3822"/>
                </a:moveTo>
                <a:lnTo>
                  <a:pt x="24552" y="3822"/>
                </a:lnTo>
                <a:lnTo>
                  <a:pt x="24543" y="3830"/>
                </a:lnTo>
                <a:lnTo>
                  <a:pt x="24560" y="3839"/>
                </a:lnTo>
                <a:lnTo>
                  <a:pt x="24560" y="3848"/>
                </a:lnTo>
                <a:lnTo>
                  <a:pt x="24569" y="3848"/>
                </a:lnTo>
                <a:lnTo>
                  <a:pt x="24569" y="3857"/>
                </a:lnTo>
                <a:lnTo>
                  <a:pt x="24578" y="3866"/>
                </a:lnTo>
                <a:lnTo>
                  <a:pt x="24587" y="3874"/>
                </a:lnTo>
                <a:lnTo>
                  <a:pt x="24596" y="3874"/>
                </a:lnTo>
                <a:lnTo>
                  <a:pt x="24596" y="3883"/>
                </a:lnTo>
                <a:lnTo>
                  <a:pt x="24605" y="3892"/>
                </a:lnTo>
                <a:lnTo>
                  <a:pt x="24605" y="3874"/>
                </a:lnTo>
                <a:lnTo>
                  <a:pt x="24605" y="3866"/>
                </a:lnTo>
                <a:lnTo>
                  <a:pt x="24596" y="3866"/>
                </a:lnTo>
                <a:lnTo>
                  <a:pt x="24587" y="3857"/>
                </a:lnTo>
                <a:lnTo>
                  <a:pt x="24578" y="3839"/>
                </a:lnTo>
                <a:lnTo>
                  <a:pt x="24578" y="3830"/>
                </a:lnTo>
                <a:close/>
                <a:moveTo>
                  <a:pt x="24613" y="9204"/>
                </a:moveTo>
                <a:lnTo>
                  <a:pt x="24622" y="9204"/>
                </a:lnTo>
                <a:lnTo>
                  <a:pt x="24631" y="9204"/>
                </a:lnTo>
                <a:lnTo>
                  <a:pt x="24622" y="9204"/>
                </a:lnTo>
                <a:close/>
                <a:moveTo>
                  <a:pt x="24622" y="7536"/>
                </a:moveTo>
                <a:close/>
                <a:moveTo>
                  <a:pt x="24631" y="8392"/>
                </a:moveTo>
                <a:lnTo>
                  <a:pt x="24631" y="8383"/>
                </a:lnTo>
                <a:lnTo>
                  <a:pt x="24622" y="8383"/>
                </a:lnTo>
                <a:lnTo>
                  <a:pt x="24622" y="8392"/>
                </a:lnTo>
                <a:close/>
                <a:moveTo>
                  <a:pt x="24578" y="12399"/>
                </a:moveTo>
                <a:lnTo>
                  <a:pt x="24569" y="12399"/>
                </a:lnTo>
                <a:lnTo>
                  <a:pt x="24569" y="12408"/>
                </a:lnTo>
                <a:lnTo>
                  <a:pt x="24560" y="12417"/>
                </a:lnTo>
                <a:lnTo>
                  <a:pt x="24552" y="12426"/>
                </a:lnTo>
                <a:lnTo>
                  <a:pt x="24552" y="12434"/>
                </a:lnTo>
                <a:lnTo>
                  <a:pt x="24560" y="12434"/>
                </a:lnTo>
                <a:lnTo>
                  <a:pt x="24560" y="12426"/>
                </a:lnTo>
                <a:lnTo>
                  <a:pt x="24560" y="12434"/>
                </a:lnTo>
                <a:lnTo>
                  <a:pt x="24569" y="12434"/>
                </a:lnTo>
                <a:lnTo>
                  <a:pt x="24578" y="12434"/>
                </a:lnTo>
                <a:lnTo>
                  <a:pt x="24578" y="12426"/>
                </a:lnTo>
                <a:lnTo>
                  <a:pt x="24569" y="12417"/>
                </a:lnTo>
                <a:lnTo>
                  <a:pt x="24578" y="12417"/>
                </a:lnTo>
                <a:lnTo>
                  <a:pt x="24578" y="12408"/>
                </a:lnTo>
                <a:close/>
                <a:moveTo>
                  <a:pt x="23978" y="8975"/>
                </a:moveTo>
                <a:lnTo>
                  <a:pt x="23969" y="8975"/>
                </a:lnTo>
                <a:lnTo>
                  <a:pt x="23961" y="8975"/>
                </a:lnTo>
                <a:lnTo>
                  <a:pt x="23961" y="8984"/>
                </a:lnTo>
                <a:lnTo>
                  <a:pt x="23969" y="8992"/>
                </a:lnTo>
                <a:lnTo>
                  <a:pt x="23978" y="8984"/>
                </a:lnTo>
                <a:close/>
                <a:moveTo>
                  <a:pt x="23943" y="8992"/>
                </a:moveTo>
                <a:lnTo>
                  <a:pt x="23934" y="8992"/>
                </a:lnTo>
                <a:close/>
                <a:moveTo>
                  <a:pt x="24155" y="9213"/>
                </a:moveTo>
                <a:lnTo>
                  <a:pt x="24128" y="9195"/>
                </a:lnTo>
                <a:lnTo>
                  <a:pt x="24119" y="9195"/>
                </a:lnTo>
                <a:lnTo>
                  <a:pt x="24119" y="9204"/>
                </a:lnTo>
                <a:lnTo>
                  <a:pt x="24128" y="9204"/>
                </a:lnTo>
                <a:lnTo>
                  <a:pt x="24137" y="9204"/>
                </a:lnTo>
                <a:lnTo>
                  <a:pt x="24146" y="9213"/>
                </a:lnTo>
                <a:lnTo>
                  <a:pt x="24155" y="9222"/>
                </a:lnTo>
                <a:lnTo>
                  <a:pt x="24163" y="9213"/>
                </a:lnTo>
                <a:close/>
                <a:moveTo>
                  <a:pt x="23961" y="8975"/>
                </a:moveTo>
                <a:lnTo>
                  <a:pt x="23961" y="8957"/>
                </a:lnTo>
                <a:lnTo>
                  <a:pt x="23952" y="8957"/>
                </a:lnTo>
                <a:lnTo>
                  <a:pt x="23943" y="8957"/>
                </a:lnTo>
                <a:lnTo>
                  <a:pt x="23943" y="8948"/>
                </a:lnTo>
                <a:lnTo>
                  <a:pt x="23943" y="8939"/>
                </a:lnTo>
                <a:lnTo>
                  <a:pt x="23934" y="8931"/>
                </a:lnTo>
                <a:lnTo>
                  <a:pt x="23925" y="8939"/>
                </a:lnTo>
                <a:lnTo>
                  <a:pt x="23925" y="8948"/>
                </a:lnTo>
                <a:lnTo>
                  <a:pt x="23916" y="8948"/>
                </a:lnTo>
                <a:lnTo>
                  <a:pt x="23916" y="8957"/>
                </a:lnTo>
                <a:lnTo>
                  <a:pt x="23925" y="8957"/>
                </a:lnTo>
                <a:lnTo>
                  <a:pt x="23934" y="8957"/>
                </a:lnTo>
                <a:lnTo>
                  <a:pt x="23943" y="8957"/>
                </a:lnTo>
                <a:lnTo>
                  <a:pt x="23943" y="8966"/>
                </a:lnTo>
                <a:lnTo>
                  <a:pt x="23943" y="8975"/>
                </a:lnTo>
                <a:lnTo>
                  <a:pt x="23952" y="8975"/>
                </a:lnTo>
                <a:lnTo>
                  <a:pt x="23961" y="8984"/>
                </a:lnTo>
                <a:close/>
                <a:moveTo>
                  <a:pt x="23908" y="8931"/>
                </a:moveTo>
                <a:lnTo>
                  <a:pt x="23899" y="8931"/>
                </a:lnTo>
                <a:lnTo>
                  <a:pt x="23899" y="8939"/>
                </a:lnTo>
                <a:lnTo>
                  <a:pt x="23899" y="8948"/>
                </a:lnTo>
                <a:lnTo>
                  <a:pt x="23908" y="8948"/>
                </a:lnTo>
                <a:lnTo>
                  <a:pt x="23908" y="8939"/>
                </a:lnTo>
                <a:lnTo>
                  <a:pt x="23916" y="8939"/>
                </a:lnTo>
                <a:close/>
                <a:moveTo>
                  <a:pt x="23864" y="8931"/>
                </a:moveTo>
                <a:lnTo>
                  <a:pt x="23864" y="8939"/>
                </a:lnTo>
                <a:lnTo>
                  <a:pt x="23864" y="8948"/>
                </a:lnTo>
                <a:lnTo>
                  <a:pt x="23872" y="8948"/>
                </a:lnTo>
                <a:close/>
                <a:moveTo>
                  <a:pt x="23872" y="8904"/>
                </a:moveTo>
                <a:lnTo>
                  <a:pt x="23864" y="8904"/>
                </a:lnTo>
                <a:lnTo>
                  <a:pt x="23864" y="8913"/>
                </a:lnTo>
                <a:lnTo>
                  <a:pt x="23872" y="8922"/>
                </a:lnTo>
                <a:lnTo>
                  <a:pt x="23872" y="8931"/>
                </a:lnTo>
                <a:lnTo>
                  <a:pt x="23881" y="8922"/>
                </a:lnTo>
                <a:lnTo>
                  <a:pt x="23881" y="8913"/>
                </a:lnTo>
                <a:close/>
                <a:moveTo>
                  <a:pt x="23916" y="8886"/>
                </a:moveTo>
                <a:lnTo>
                  <a:pt x="23925" y="8886"/>
                </a:lnTo>
                <a:lnTo>
                  <a:pt x="23925" y="8895"/>
                </a:lnTo>
                <a:lnTo>
                  <a:pt x="23934" y="8895"/>
                </a:lnTo>
                <a:lnTo>
                  <a:pt x="23934" y="8886"/>
                </a:lnTo>
                <a:lnTo>
                  <a:pt x="23925" y="8886"/>
                </a:lnTo>
                <a:lnTo>
                  <a:pt x="23908" y="8878"/>
                </a:lnTo>
                <a:lnTo>
                  <a:pt x="23908" y="8869"/>
                </a:lnTo>
                <a:lnTo>
                  <a:pt x="23908" y="8860"/>
                </a:lnTo>
                <a:lnTo>
                  <a:pt x="23899" y="8851"/>
                </a:lnTo>
                <a:lnTo>
                  <a:pt x="23881" y="8842"/>
                </a:lnTo>
                <a:lnTo>
                  <a:pt x="23872" y="8833"/>
                </a:lnTo>
                <a:lnTo>
                  <a:pt x="23864" y="8833"/>
                </a:lnTo>
                <a:lnTo>
                  <a:pt x="23855" y="8833"/>
                </a:lnTo>
                <a:lnTo>
                  <a:pt x="23855" y="8842"/>
                </a:lnTo>
                <a:lnTo>
                  <a:pt x="23864" y="8842"/>
                </a:lnTo>
                <a:lnTo>
                  <a:pt x="23872" y="8860"/>
                </a:lnTo>
                <a:lnTo>
                  <a:pt x="23890" y="8878"/>
                </a:lnTo>
                <a:lnTo>
                  <a:pt x="23908" y="8886"/>
                </a:lnTo>
                <a:close/>
                <a:moveTo>
                  <a:pt x="23925" y="8975"/>
                </a:moveTo>
                <a:lnTo>
                  <a:pt x="23925" y="8966"/>
                </a:lnTo>
                <a:lnTo>
                  <a:pt x="23916" y="8975"/>
                </a:lnTo>
                <a:lnTo>
                  <a:pt x="23925" y="8992"/>
                </a:lnTo>
                <a:lnTo>
                  <a:pt x="23925" y="8984"/>
                </a:lnTo>
                <a:close/>
                <a:moveTo>
                  <a:pt x="23987" y="8984"/>
                </a:moveTo>
                <a:lnTo>
                  <a:pt x="23987" y="8992"/>
                </a:lnTo>
                <a:lnTo>
                  <a:pt x="23987" y="9001"/>
                </a:lnTo>
                <a:lnTo>
                  <a:pt x="23987" y="8992"/>
                </a:lnTo>
                <a:close/>
                <a:moveTo>
                  <a:pt x="24111" y="9769"/>
                </a:moveTo>
                <a:lnTo>
                  <a:pt x="24111" y="9778"/>
                </a:lnTo>
                <a:lnTo>
                  <a:pt x="24119" y="9778"/>
                </a:lnTo>
                <a:lnTo>
                  <a:pt x="24119" y="9769"/>
                </a:lnTo>
                <a:close/>
                <a:moveTo>
                  <a:pt x="24102" y="8975"/>
                </a:moveTo>
                <a:lnTo>
                  <a:pt x="24111" y="8975"/>
                </a:lnTo>
                <a:lnTo>
                  <a:pt x="24102" y="8966"/>
                </a:lnTo>
                <a:lnTo>
                  <a:pt x="24111" y="8957"/>
                </a:lnTo>
                <a:lnTo>
                  <a:pt x="24075" y="8939"/>
                </a:lnTo>
                <a:lnTo>
                  <a:pt x="24066" y="8939"/>
                </a:lnTo>
                <a:lnTo>
                  <a:pt x="24058" y="8931"/>
                </a:lnTo>
                <a:lnTo>
                  <a:pt x="24049" y="8931"/>
                </a:lnTo>
                <a:lnTo>
                  <a:pt x="24049" y="8922"/>
                </a:lnTo>
                <a:lnTo>
                  <a:pt x="24040" y="8922"/>
                </a:lnTo>
                <a:lnTo>
                  <a:pt x="24031" y="8913"/>
                </a:lnTo>
                <a:lnTo>
                  <a:pt x="24022" y="8904"/>
                </a:lnTo>
                <a:lnTo>
                  <a:pt x="24005" y="8904"/>
                </a:lnTo>
                <a:lnTo>
                  <a:pt x="24013" y="8913"/>
                </a:lnTo>
                <a:lnTo>
                  <a:pt x="24013" y="8922"/>
                </a:lnTo>
                <a:lnTo>
                  <a:pt x="24022" y="8922"/>
                </a:lnTo>
                <a:lnTo>
                  <a:pt x="24031" y="8931"/>
                </a:lnTo>
                <a:lnTo>
                  <a:pt x="24040" y="8939"/>
                </a:lnTo>
                <a:lnTo>
                  <a:pt x="24049" y="8948"/>
                </a:lnTo>
                <a:lnTo>
                  <a:pt x="24066" y="8948"/>
                </a:lnTo>
                <a:lnTo>
                  <a:pt x="24075" y="8957"/>
                </a:lnTo>
                <a:lnTo>
                  <a:pt x="24093" y="8966"/>
                </a:lnTo>
                <a:close/>
                <a:moveTo>
                  <a:pt x="19249" y="6918"/>
                </a:moveTo>
                <a:lnTo>
                  <a:pt x="19249" y="6927"/>
                </a:lnTo>
                <a:lnTo>
                  <a:pt x="19258" y="6918"/>
                </a:lnTo>
                <a:lnTo>
                  <a:pt x="19267" y="6918"/>
                </a:lnTo>
                <a:lnTo>
                  <a:pt x="19267" y="6909"/>
                </a:lnTo>
                <a:lnTo>
                  <a:pt x="19258" y="6909"/>
                </a:lnTo>
                <a:lnTo>
                  <a:pt x="19249" y="6901"/>
                </a:lnTo>
                <a:lnTo>
                  <a:pt x="19241" y="6901"/>
                </a:lnTo>
                <a:lnTo>
                  <a:pt x="19241" y="6909"/>
                </a:lnTo>
                <a:close/>
                <a:moveTo>
                  <a:pt x="23996" y="7845"/>
                </a:moveTo>
                <a:lnTo>
                  <a:pt x="23987" y="7845"/>
                </a:lnTo>
                <a:lnTo>
                  <a:pt x="23978" y="7845"/>
                </a:lnTo>
                <a:lnTo>
                  <a:pt x="23987" y="7845"/>
                </a:lnTo>
                <a:lnTo>
                  <a:pt x="23987" y="7854"/>
                </a:lnTo>
                <a:lnTo>
                  <a:pt x="23996" y="7854"/>
                </a:lnTo>
                <a:close/>
                <a:moveTo>
                  <a:pt x="24031" y="12814"/>
                </a:moveTo>
                <a:lnTo>
                  <a:pt x="24031" y="12823"/>
                </a:lnTo>
                <a:lnTo>
                  <a:pt x="24040" y="12814"/>
                </a:lnTo>
                <a:lnTo>
                  <a:pt x="24040" y="12805"/>
                </a:lnTo>
                <a:lnTo>
                  <a:pt x="24040" y="12796"/>
                </a:lnTo>
                <a:close/>
                <a:moveTo>
                  <a:pt x="24058" y="9010"/>
                </a:moveTo>
                <a:lnTo>
                  <a:pt x="24049" y="9010"/>
                </a:lnTo>
                <a:lnTo>
                  <a:pt x="24049" y="9019"/>
                </a:lnTo>
                <a:lnTo>
                  <a:pt x="24058" y="9019"/>
                </a:lnTo>
                <a:lnTo>
                  <a:pt x="24066" y="9019"/>
                </a:lnTo>
                <a:close/>
                <a:moveTo>
                  <a:pt x="13921" y="2957"/>
                </a:moveTo>
                <a:lnTo>
                  <a:pt x="13903" y="2957"/>
                </a:lnTo>
                <a:lnTo>
                  <a:pt x="13912" y="2965"/>
                </a:lnTo>
                <a:lnTo>
                  <a:pt x="13921" y="2974"/>
                </a:lnTo>
                <a:lnTo>
                  <a:pt x="13921" y="2965"/>
                </a:lnTo>
                <a:lnTo>
                  <a:pt x="13930" y="2965"/>
                </a:lnTo>
                <a:lnTo>
                  <a:pt x="13930" y="2957"/>
                </a:lnTo>
                <a:lnTo>
                  <a:pt x="13921" y="2965"/>
                </a:lnTo>
                <a:close/>
                <a:moveTo>
                  <a:pt x="14344" y="5525"/>
                </a:moveTo>
                <a:lnTo>
                  <a:pt x="14344" y="5516"/>
                </a:lnTo>
                <a:lnTo>
                  <a:pt x="14335" y="5516"/>
                </a:lnTo>
                <a:lnTo>
                  <a:pt x="14335" y="5507"/>
                </a:lnTo>
                <a:lnTo>
                  <a:pt x="14335" y="5516"/>
                </a:lnTo>
                <a:lnTo>
                  <a:pt x="14335" y="5525"/>
                </a:lnTo>
                <a:close/>
                <a:moveTo>
                  <a:pt x="13189" y="3786"/>
                </a:moveTo>
                <a:lnTo>
                  <a:pt x="13181" y="3786"/>
                </a:lnTo>
                <a:lnTo>
                  <a:pt x="13172" y="3777"/>
                </a:lnTo>
                <a:lnTo>
                  <a:pt x="13163" y="3786"/>
                </a:lnTo>
                <a:lnTo>
                  <a:pt x="13163" y="3795"/>
                </a:lnTo>
                <a:lnTo>
                  <a:pt x="13172" y="3795"/>
                </a:lnTo>
                <a:lnTo>
                  <a:pt x="13172" y="3804"/>
                </a:lnTo>
                <a:lnTo>
                  <a:pt x="13181" y="3813"/>
                </a:lnTo>
                <a:lnTo>
                  <a:pt x="13181" y="3822"/>
                </a:lnTo>
                <a:lnTo>
                  <a:pt x="13189" y="3839"/>
                </a:lnTo>
                <a:lnTo>
                  <a:pt x="13198" y="3839"/>
                </a:lnTo>
                <a:lnTo>
                  <a:pt x="13215" y="3839"/>
                </a:lnTo>
                <a:lnTo>
                  <a:pt x="13215" y="3848"/>
                </a:lnTo>
                <a:lnTo>
                  <a:pt x="13215" y="3857"/>
                </a:lnTo>
                <a:lnTo>
                  <a:pt x="13224" y="3857"/>
                </a:lnTo>
                <a:lnTo>
                  <a:pt x="13224" y="3866"/>
                </a:lnTo>
                <a:lnTo>
                  <a:pt x="13233" y="3883"/>
                </a:lnTo>
                <a:lnTo>
                  <a:pt x="13241" y="3874"/>
                </a:lnTo>
                <a:lnTo>
                  <a:pt x="13241" y="3866"/>
                </a:lnTo>
                <a:lnTo>
                  <a:pt x="13241" y="3857"/>
                </a:lnTo>
                <a:lnTo>
                  <a:pt x="13241" y="3848"/>
                </a:lnTo>
                <a:lnTo>
                  <a:pt x="13241" y="3839"/>
                </a:lnTo>
                <a:lnTo>
                  <a:pt x="13259" y="3830"/>
                </a:lnTo>
                <a:lnTo>
                  <a:pt x="13268" y="3830"/>
                </a:lnTo>
                <a:lnTo>
                  <a:pt x="13268" y="3822"/>
                </a:lnTo>
                <a:lnTo>
                  <a:pt x="13259" y="3813"/>
                </a:lnTo>
                <a:lnTo>
                  <a:pt x="13259" y="3804"/>
                </a:lnTo>
                <a:lnTo>
                  <a:pt x="13259" y="3795"/>
                </a:lnTo>
                <a:lnTo>
                  <a:pt x="13268" y="3795"/>
                </a:lnTo>
                <a:lnTo>
                  <a:pt x="13277" y="3795"/>
                </a:lnTo>
                <a:lnTo>
                  <a:pt x="13277" y="3786"/>
                </a:lnTo>
                <a:lnTo>
                  <a:pt x="13277" y="3777"/>
                </a:lnTo>
                <a:lnTo>
                  <a:pt x="13277" y="3760"/>
                </a:lnTo>
                <a:lnTo>
                  <a:pt x="13285" y="3751"/>
                </a:lnTo>
                <a:lnTo>
                  <a:pt x="13277" y="3742"/>
                </a:lnTo>
                <a:lnTo>
                  <a:pt x="13268" y="3742"/>
                </a:lnTo>
                <a:lnTo>
                  <a:pt x="13259" y="3742"/>
                </a:lnTo>
                <a:lnTo>
                  <a:pt x="13241" y="3751"/>
                </a:lnTo>
                <a:lnTo>
                  <a:pt x="13233" y="3760"/>
                </a:lnTo>
                <a:lnTo>
                  <a:pt x="13233" y="3769"/>
                </a:lnTo>
                <a:lnTo>
                  <a:pt x="13233" y="3777"/>
                </a:lnTo>
                <a:lnTo>
                  <a:pt x="13224" y="3786"/>
                </a:lnTo>
                <a:lnTo>
                  <a:pt x="13215" y="3786"/>
                </a:lnTo>
                <a:lnTo>
                  <a:pt x="13215" y="3769"/>
                </a:lnTo>
                <a:lnTo>
                  <a:pt x="13215" y="3760"/>
                </a:lnTo>
                <a:lnTo>
                  <a:pt x="13198" y="3760"/>
                </a:lnTo>
                <a:lnTo>
                  <a:pt x="13198" y="3769"/>
                </a:lnTo>
                <a:lnTo>
                  <a:pt x="13189" y="3777"/>
                </a:lnTo>
                <a:close/>
                <a:moveTo>
                  <a:pt x="13277" y="3804"/>
                </a:moveTo>
                <a:lnTo>
                  <a:pt x="13285" y="3795"/>
                </a:lnTo>
                <a:lnTo>
                  <a:pt x="13285" y="3786"/>
                </a:lnTo>
                <a:lnTo>
                  <a:pt x="13277" y="3795"/>
                </a:lnTo>
                <a:close/>
                <a:moveTo>
                  <a:pt x="12978" y="3857"/>
                </a:moveTo>
                <a:lnTo>
                  <a:pt x="12978" y="3848"/>
                </a:lnTo>
                <a:lnTo>
                  <a:pt x="12969" y="3866"/>
                </a:lnTo>
                <a:lnTo>
                  <a:pt x="12969" y="3883"/>
                </a:lnTo>
                <a:lnTo>
                  <a:pt x="12969" y="3874"/>
                </a:lnTo>
                <a:lnTo>
                  <a:pt x="12987" y="3874"/>
                </a:lnTo>
                <a:lnTo>
                  <a:pt x="12995" y="3866"/>
                </a:lnTo>
                <a:lnTo>
                  <a:pt x="12978" y="3866"/>
                </a:lnTo>
                <a:lnTo>
                  <a:pt x="12969" y="3866"/>
                </a:lnTo>
                <a:close/>
                <a:moveTo>
                  <a:pt x="12819" y="4007"/>
                </a:moveTo>
                <a:lnTo>
                  <a:pt x="12810" y="4007"/>
                </a:lnTo>
                <a:lnTo>
                  <a:pt x="12810" y="4016"/>
                </a:lnTo>
                <a:lnTo>
                  <a:pt x="12828" y="4007"/>
                </a:lnTo>
                <a:close/>
                <a:moveTo>
                  <a:pt x="12792" y="4016"/>
                </a:moveTo>
                <a:lnTo>
                  <a:pt x="12775" y="4016"/>
                </a:lnTo>
                <a:close/>
                <a:moveTo>
                  <a:pt x="12854" y="3998"/>
                </a:moveTo>
                <a:lnTo>
                  <a:pt x="12845" y="3998"/>
                </a:lnTo>
                <a:close/>
                <a:moveTo>
                  <a:pt x="13277" y="3857"/>
                </a:moveTo>
                <a:lnTo>
                  <a:pt x="13268" y="3857"/>
                </a:lnTo>
                <a:lnTo>
                  <a:pt x="13259" y="3857"/>
                </a:lnTo>
                <a:lnTo>
                  <a:pt x="13259" y="3848"/>
                </a:lnTo>
                <a:lnTo>
                  <a:pt x="13259" y="3857"/>
                </a:lnTo>
                <a:lnTo>
                  <a:pt x="13250" y="3857"/>
                </a:lnTo>
                <a:lnTo>
                  <a:pt x="13250" y="3866"/>
                </a:lnTo>
                <a:lnTo>
                  <a:pt x="13268" y="3866"/>
                </a:lnTo>
                <a:lnTo>
                  <a:pt x="13277" y="3866"/>
                </a:lnTo>
                <a:close/>
                <a:moveTo>
                  <a:pt x="13084" y="3848"/>
                </a:moveTo>
                <a:lnTo>
                  <a:pt x="13075" y="3848"/>
                </a:lnTo>
                <a:lnTo>
                  <a:pt x="13075" y="3866"/>
                </a:lnTo>
                <a:lnTo>
                  <a:pt x="13084" y="3866"/>
                </a:lnTo>
                <a:lnTo>
                  <a:pt x="13092" y="3874"/>
                </a:lnTo>
                <a:lnTo>
                  <a:pt x="13101" y="3866"/>
                </a:lnTo>
                <a:lnTo>
                  <a:pt x="13092" y="3857"/>
                </a:lnTo>
                <a:close/>
                <a:moveTo>
                  <a:pt x="12766" y="4016"/>
                </a:moveTo>
                <a:lnTo>
                  <a:pt x="12757" y="4016"/>
                </a:lnTo>
                <a:lnTo>
                  <a:pt x="12740" y="4024"/>
                </a:lnTo>
                <a:lnTo>
                  <a:pt x="12748" y="4024"/>
                </a:lnTo>
                <a:close/>
                <a:moveTo>
                  <a:pt x="13119" y="3866"/>
                </a:moveTo>
                <a:lnTo>
                  <a:pt x="13110" y="3866"/>
                </a:lnTo>
                <a:lnTo>
                  <a:pt x="13119" y="3874"/>
                </a:lnTo>
                <a:lnTo>
                  <a:pt x="13128" y="3874"/>
                </a:lnTo>
                <a:lnTo>
                  <a:pt x="13128" y="3866"/>
                </a:lnTo>
                <a:close/>
                <a:moveTo>
                  <a:pt x="13128" y="3777"/>
                </a:moveTo>
                <a:lnTo>
                  <a:pt x="13137" y="3777"/>
                </a:lnTo>
                <a:lnTo>
                  <a:pt x="13137" y="3769"/>
                </a:lnTo>
                <a:lnTo>
                  <a:pt x="13145" y="3769"/>
                </a:lnTo>
                <a:lnTo>
                  <a:pt x="13137" y="3760"/>
                </a:lnTo>
                <a:lnTo>
                  <a:pt x="13128" y="3760"/>
                </a:lnTo>
                <a:lnTo>
                  <a:pt x="13137" y="3769"/>
                </a:lnTo>
                <a:lnTo>
                  <a:pt x="13128" y="3769"/>
                </a:lnTo>
                <a:close/>
                <a:moveTo>
                  <a:pt x="13145" y="3883"/>
                </a:moveTo>
                <a:lnTo>
                  <a:pt x="13145" y="3874"/>
                </a:lnTo>
                <a:lnTo>
                  <a:pt x="13163" y="3848"/>
                </a:lnTo>
                <a:lnTo>
                  <a:pt x="13163" y="3839"/>
                </a:lnTo>
                <a:lnTo>
                  <a:pt x="13154" y="3848"/>
                </a:lnTo>
                <a:lnTo>
                  <a:pt x="13145" y="3866"/>
                </a:lnTo>
                <a:lnTo>
                  <a:pt x="13137" y="3874"/>
                </a:lnTo>
                <a:close/>
                <a:moveTo>
                  <a:pt x="13321" y="3919"/>
                </a:moveTo>
                <a:lnTo>
                  <a:pt x="13330" y="3927"/>
                </a:lnTo>
                <a:lnTo>
                  <a:pt x="13338" y="3936"/>
                </a:lnTo>
                <a:lnTo>
                  <a:pt x="13347" y="3936"/>
                </a:lnTo>
                <a:lnTo>
                  <a:pt x="13347" y="3927"/>
                </a:lnTo>
                <a:lnTo>
                  <a:pt x="13356" y="3927"/>
                </a:lnTo>
                <a:lnTo>
                  <a:pt x="13365" y="3927"/>
                </a:lnTo>
                <a:lnTo>
                  <a:pt x="13365" y="3919"/>
                </a:lnTo>
                <a:lnTo>
                  <a:pt x="13356" y="3919"/>
                </a:lnTo>
                <a:lnTo>
                  <a:pt x="13356" y="3910"/>
                </a:lnTo>
                <a:lnTo>
                  <a:pt x="13365" y="3901"/>
                </a:lnTo>
                <a:lnTo>
                  <a:pt x="13356" y="3901"/>
                </a:lnTo>
                <a:lnTo>
                  <a:pt x="13347" y="3901"/>
                </a:lnTo>
                <a:lnTo>
                  <a:pt x="13347" y="3892"/>
                </a:lnTo>
                <a:lnTo>
                  <a:pt x="13338" y="3892"/>
                </a:lnTo>
                <a:lnTo>
                  <a:pt x="13330" y="3892"/>
                </a:lnTo>
                <a:lnTo>
                  <a:pt x="13330" y="3901"/>
                </a:lnTo>
                <a:lnTo>
                  <a:pt x="13330" y="3910"/>
                </a:lnTo>
                <a:close/>
                <a:moveTo>
                  <a:pt x="13207" y="3892"/>
                </a:moveTo>
                <a:lnTo>
                  <a:pt x="13215" y="3892"/>
                </a:lnTo>
                <a:lnTo>
                  <a:pt x="13224" y="3892"/>
                </a:lnTo>
                <a:lnTo>
                  <a:pt x="13224" y="3883"/>
                </a:lnTo>
                <a:lnTo>
                  <a:pt x="13224" y="3874"/>
                </a:lnTo>
                <a:lnTo>
                  <a:pt x="13215" y="3874"/>
                </a:lnTo>
                <a:lnTo>
                  <a:pt x="13207" y="3874"/>
                </a:lnTo>
                <a:lnTo>
                  <a:pt x="13189" y="3866"/>
                </a:lnTo>
                <a:lnTo>
                  <a:pt x="13172" y="3866"/>
                </a:lnTo>
                <a:lnTo>
                  <a:pt x="13172" y="3883"/>
                </a:lnTo>
                <a:lnTo>
                  <a:pt x="13198" y="3892"/>
                </a:lnTo>
                <a:close/>
                <a:moveTo>
                  <a:pt x="13172" y="3901"/>
                </a:moveTo>
                <a:lnTo>
                  <a:pt x="13172" y="3910"/>
                </a:lnTo>
                <a:lnTo>
                  <a:pt x="13163" y="3910"/>
                </a:lnTo>
                <a:lnTo>
                  <a:pt x="13172" y="3910"/>
                </a:lnTo>
                <a:lnTo>
                  <a:pt x="13172" y="3919"/>
                </a:lnTo>
                <a:lnTo>
                  <a:pt x="13189" y="3919"/>
                </a:lnTo>
                <a:lnTo>
                  <a:pt x="13181" y="3910"/>
                </a:lnTo>
                <a:close/>
                <a:moveTo>
                  <a:pt x="13163" y="3619"/>
                </a:moveTo>
                <a:lnTo>
                  <a:pt x="13154" y="3619"/>
                </a:lnTo>
                <a:lnTo>
                  <a:pt x="13163" y="3627"/>
                </a:lnTo>
                <a:lnTo>
                  <a:pt x="13172" y="3627"/>
                </a:lnTo>
                <a:lnTo>
                  <a:pt x="13172" y="3619"/>
                </a:lnTo>
                <a:lnTo>
                  <a:pt x="13181" y="3619"/>
                </a:lnTo>
                <a:lnTo>
                  <a:pt x="13172" y="3619"/>
                </a:lnTo>
                <a:close/>
                <a:moveTo>
                  <a:pt x="13154" y="3848"/>
                </a:moveTo>
                <a:lnTo>
                  <a:pt x="13154" y="3839"/>
                </a:lnTo>
                <a:lnTo>
                  <a:pt x="13154" y="3830"/>
                </a:lnTo>
                <a:lnTo>
                  <a:pt x="13154" y="3822"/>
                </a:lnTo>
                <a:lnTo>
                  <a:pt x="13145" y="3813"/>
                </a:lnTo>
                <a:lnTo>
                  <a:pt x="13145" y="3804"/>
                </a:lnTo>
                <a:lnTo>
                  <a:pt x="13137" y="3795"/>
                </a:lnTo>
                <a:lnTo>
                  <a:pt x="13128" y="3804"/>
                </a:lnTo>
                <a:lnTo>
                  <a:pt x="13119" y="3795"/>
                </a:lnTo>
                <a:lnTo>
                  <a:pt x="13110" y="3795"/>
                </a:lnTo>
                <a:lnTo>
                  <a:pt x="13092" y="3804"/>
                </a:lnTo>
                <a:lnTo>
                  <a:pt x="13084" y="3804"/>
                </a:lnTo>
                <a:lnTo>
                  <a:pt x="13084" y="3822"/>
                </a:lnTo>
                <a:lnTo>
                  <a:pt x="13084" y="3830"/>
                </a:lnTo>
                <a:lnTo>
                  <a:pt x="13092" y="3839"/>
                </a:lnTo>
                <a:lnTo>
                  <a:pt x="13110" y="3848"/>
                </a:lnTo>
                <a:lnTo>
                  <a:pt x="13128" y="3857"/>
                </a:lnTo>
                <a:lnTo>
                  <a:pt x="13137" y="3848"/>
                </a:lnTo>
                <a:close/>
                <a:moveTo>
                  <a:pt x="13638" y="5013"/>
                </a:moveTo>
                <a:lnTo>
                  <a:pt x="13630" y="5013"/>
                </a:lnTo>
                <a:lnTo>
                  <a:pt x="13665" y="5022"/>
                </a:lnTo>
                <a:lnTo>
                  <a:pt x="13647" y="5022"/>
                </a:lnTo>
                <a:close/>
                <a:moveTo>
                  <a:pt x="14891" y="5631"/>
                </a:moveTo>
                <a:lnTo>
                  <a:pt x="14900" y="5631"/>
                </a:lnTo>
                <a:lnTo>
                  <a:pt x="14882" y="5631"/>
                </a:lnTo>
                <a:lnTo>
                  <a:pt x="14874" y="5640"/>
                </a:lnTo>
                <a:lnTo>
                  <a:pt x="14865" y="5648"/>
                </a:lnTo>
                <a:lnTo>
                  <a:pt x="14829" y="5657"/>
                </a:lnTo>
                <a:lnTo>
                  <a:pt x="14821" y="5657"/>
                </a:lnTo>
                <a:lnTo>
                  <a:pt x="14803" y="5657"/>
                </a:lnTo>
                <a:lnTo>
                  <a:pt x="14794" y="5657"/>
                </a:lnTo>
                <a:lnTo>
                  <a:pt x="14776" y="5648"/>
                </a:lnTo>
                <a:lnTo>
                  <a:pt x="14776" y="5657"/>
                </a:lnTo>
                <a:lnTo>
                  <a:pt x="14776" y="5666"/>
                </a:lnTo>
                <a:lnTo>
                  <a:pt x="14768" y="5675"/>
                </a:lnTo>
                <a:lnTo>
                  <a:pt x="14759" y="5666"/>
                </a:lnTo>
                <a:lnTo>
                  <a:pt x="14750" y="5675"/>
                </a:lnTo>
                <a:lnTo>
                  <a:pt x="14741" y="5675"/>
                </a:lnTo>
                <a:lnTo>
                  <a:pt x="14741" y="5684"/>
                </a:lnTo>
                <a:lnTo>
                  <a:pt x="14732" y="5675"/>
                </a:lnTo>
                <a:lnTo>
                  <a:pt x="14732" y="5693"/>
                </a:lnTo>
                <a:lnTo>
                  <a:pt x="14741" y="5701"/>
                </a:lnTo>
                <a:lnTo>
                  <a:pt x="14741" y="5710"/>
                </a:lnTo>
                <a:lnTo>
                  <a:pt x="14750" y="5710"/>
                </a:lnTo>
                <a:lnTo>
                  <a:pt x="14759" y="5710"/>
                </a:lnTo>
                <a:lnTo>
                  <a:pt x="14768" y="5710"/>
                </a:lnTo>
                <a:lnTo>
                  <a:pt x="14776" y="5710"/>
                </a:lnTo>
                <a:lnTo>
                  <a:pt x="14776" y="5719"/>
                </a:lnTo>
                <a:lnTo>
                  <a:pt x="14785" y="5719"/>
                </a:lnTo>
                <a:lnTo>
                  <a:pt x="14785" y="5710"/>
                </a:lnTo>
                <a:lnTo>
                  <a:pt x="14794" y="5710"/>
                </a:lnTo>
                <a:lnTo>
                  <a:pt x="14803" y="5710"/>
                </a:lnTo>
                <a:lnTo>
                  <a:pt x="14812" y="5701"/>
                </a:lnTo>
                <a:lnTo>
                  <a:pt x="14821" y="5701"/>
                </a:lnTo>
                <a:lnTo>
                  <a:pt x="14838" y="5684"/>
                </a:lnTo>
                <a:lnTo>
                  <a:pt x="14847" y="5684"/>
                </a:lnTo>
                <a:lnTo>
                  <a:pt x="14856" y="5684"/>
                </a:lnTo>
                <a:lnTo>
                  <a:pt x="14856" y="5675"/>
                </a:lnTo>
                <a:lnTo>
                  <a:pt x="14847" y="5675"/>
                </a:lnTo>
                <a:lnTo>
                  <a:pt x="14847" y="5666"/>
                </a:lnTo>
                <a:lnTo>
                  <a:pt x="14856" y="5657"/>
                </a:lnTo>
                <a:close/>
                <a:moveTo>
                  <a:pt x="14688" y="4704"/>
                </a:moveTo>
                <a:lnTo>
                  <a:pt x="14706" y="4713"/>
                </a:lnTo>
                <a:lnTo>
                  <a:pt x="14724" y="4713"/>
                </a:lnTo>
                <a:lnTo>
                  <a:pt x="14706" y="4713"/>
                </a:lnTo>
                <a:lnTo>
                  <a:pt x="14679" y="4704"/>
                </a:lnTo>
                <a:lnTo>
                  <a:pt x="14679" y="4695"/>
                </a:lnTo>
                <a:lnTo>
                  <a:pt x="14671" y="4695"/>
                </a:lnTo>
                <a:lnTo>
                  <a:pt x="14679" y="4704"/>
                </a:lnTo>
                <a:close/>
                <a:moveTo>
                  <a:pt x="12272" y="4748"/>
                </a:moveTo>
                <a:lnTo>
                  <a:pt x="12272" y="4739"/>
                </a:lnTo>
                <a:lnTo>
                  <a:pt x="12263" y="4731"/>
                </a:lnTo>
                <a:lnTo>
                  <a:pt x="12254" y="4722"/>
                </a:lnTo>
                <a:lnTo>
                  <a:pt x="12254" y="4731"/>
                </a:lnTo>
                <a:lnTo>
                  <a:pt x="12263" y="4739"/>
                </a:lnTo>
                <a:close/>
                <a:moveTo>
                  <a:pt x="14406" y="5551"/>
                </a:moveTo>
                <a:lnTo>
                  <a:pt x="14397" y="5551"/>
                </a:lnTo>
                <a:lnTo>
                  <a:pt x="14406" y="5560"/>
                </a:lnTo>
                <a:close/>
                <a:moveTo>
                  <a:pt x="14344" y="5454"/>
                </a:moveTo>
                <a:lnTo>
                  <a:pt x="14335" y="5454"/>
                </a:lnTo>
                <a:lnTo>
                  <a:pt x="14327" y="5445"/>
                </a:lnTo>
                <a:lnTo>
                  <a:pt x="14318" y="5454"/>
                </a:lnTo>
                <a:lnTo>
                  <a:pt x="14309" y="5454"/>
                </a:lnTo>
                <a:lnTo>
                  <a:pt x="14318" y="5454"/>
                </a:lnTo>
                <a:lnTo>
                  <a:pt x="14327" y="5463"/>
                </a:lnTo>
                <a:close/>
                <a:moveTo>
                  <a:pt x="13594" y="4978"/>
                </a:moveTo>
                <a:lnTo>
                  <a:pt x="13594" y="4969"/>
                </a:lnTo>
                <a:lnTo>
                  <a:pt x="13577" y="4960"/>
                </a:lnTo>
                <a:lnTo>
                  <a:pt x="13568" y="4960"/>
                </a:lnTo>
                <a:lnTo>
                  <a:pt x="13568" y="4969"/>
                </a:lnTo>
                <a:lnTo>
                  <a:pt x="13577" y="4978"/>
                </a:lnTo>
                <a:close/>
                <a:moveTo>
                  <a:pt x="14397" y="5604"/>
                </a:moveTo>
                <a:lnTo>
                  <a:pt x="14397" y="5613"/>
                </a:lnTo>
                <a:lnTo>
                  <a:pt x="14406" y="5604"/>
                </a:lnTo>
                <a:lnTo>
                  <a:pt x="14415" y="5595"/>
                </a:lnTo>
                <a:lnTo>
                  <a:pt x="14424" y="5595"/>
                </a:lnTo>
                <a:lnTo>
                  <a:pt x="14424" y="5587"/>
                </a:lnTo>
                <a:lnTo>
                  <a:pt x="14432" y="5569"/>
                </a:lnTo>
                <a:lnTo>
                  <a:pt x="14424" y="5569"/>
                </a:lnTo>
                <a:lnTo>
                  <a:pt x="14406" y="5569"/>
                </a:lnTo>
                <a:lnTo>
                  <a:pt x="14397" y="5578"/>
                </a:lnTo>
                <a:lnTo>
                  <a:pt x="14397" y="5587"/>
                </a:lnTo>
                <a:lnTo>
                  <a:pt x="14397" y="5595"/>
                </a:lnTo>
                <a:close/>
                <a:moveTo>
                  <a:pt x="13559" y="4978"/>
                </a:moveTo>
                <a:lnTo>
                  <a:pt x="13577" y="4986"/>
                </a:lnTo>
                <a:lnTo>
                  <a:pt x="13585" y="4986"/>
                </a:lnTo>
                <a:lnTo>
                  <a:pt x="13612" y="4986"/>
                </a:lnTo>
                <a:lnTo>
                  <a:pt x="13621" y="4986"/>
                </a:lnTo>
                <a:lnTo>
                  <a:pt x="13612" y="4986"/>
                </a:lnTo>
                <a:lnTo>
                  <a:pt x="13585" y="4986"/>
                </a:lnTo>
                <a:lnTo>
                  <a:pt x="13585" y="4978"/>
                </a:lnTo>
                <a:lnTo>
                  <a:pt x="13568" y="4978"/>
                </a:lnTo>
                <a:close/>
                <a:moveTo>
                  <a:pt x="13471" y="4916"/>
                </a:moveTo>
                <a:lnTo>
                  <a:pt x="13453" y="4898"/>
                </a:lnTo>
                <a:lnTo>
                  <a:pt x="13453" y="4889"/>
                </a:lnTo>
                <a:lnTo>
                  <a:pt x="13453" y="4898"/>
                </a:lnTo>
                <a:close/>
                <a:moveTo>
                  <a:pt x="13453" y="4863"/>
                </a:moveTo>
                <a:lnTo>
                  <a:pt x="13462" y="4872"/>
                </a:lnTo>
                <a:lnTo>
                  <a:pt x="13471" y="4881"/>
                </a:lnTo>
                <a:lnTo>
                  <a:pt x="13480" y="4881"/>
                </a:lnTo>
                <a:lnTo>
                  <a:pt x="13471" y="4872"/>
                </a:lnTo>
                <a:lnTo>
                  <a:pt x="13462" y="4863"/>
                </a:lnTo>
                <a:lnTo>
                  <a:pt x="13453" y="4854"/>
                </a:lnTo>
                <a:lnTo>
                  <a:pt x="13444" y="4854"/>
                </a:lnTo>
                <a:lnTo>
                  <a:pt x="13444" y="4845"/>
                </a:lnTo>
                <a:close/>
                <a:moveTo>
                  <a:pt x="13480" y="4907"/>
                </a:moveTo>
                <a:lnTo>
                  <a:pt x="13462" y="4898"/>
                </a:lnTo>
                <a:lnTo>
                  <a:pt x="13471" y="4898"/>
                </a:lnTo>
                <a:close/>
                <a:moveTo>
                  <a:pt x="13585" y="5004"/>
                </a:moveTo>
                <a:lnTo>
                  <a:pt x="13594" y="5004"/>
                </a:lnTo>
                <a:lnTo>
                  <a:pt x="13603" y="5004"/>
                </a:lnTo>
                <a:lnTo>
                  <a:pt x="13612" y="5004"/>
                </a:lnTo>
                <a:lnTo>
                  <a:pt x="13621" y="5004"/>
                </a:lnTo>
                <a:lnTo>
                  <a:pt x="13612" y="5004"/>
                </a:lnTo>
                <a:lnTo>
                  <a:pt x="13603" y="4995"/>
                </a:lnTo>
                <a:lnTo>
                  <a:pt x="13594" y="5004"/>
                </a:lnTo>
                <a:lnTo>
                  <a:pt x="13577" y="4995"/>
                </a:lnTo>
                <a:close/>
                <a:moveTo>
                  <a:pt x="13444" y="4836"/>
                </a:moveTo>
                <a:lnTo>
                  <a:pt x="13453" y="4845"/>
                </a:lnTo>
                <a:lnTo>
                  <a:pt x="13444" y="4836"/>
                </a:lnTo>
                <a:lnTo>
                  <a:pt x="13435" y="4836"/>
                </a:lnTo>
                <a:close/>
                <a:moveTo>
                  <a:pt x="13427" y="4819"/>
                </a:moveTo>
                <a:lnTo>
                  <a:pt x="13435" y="4819"/>
                </a:lnTo>
                <a:lnTo>
                  <a:pt x="13444" y="4819"/>
                </a:lnTo>
                <a:lnTo>
                  <a:pt x="13444" y="4810"/>
                </a:lnTo>
                <a:lnTo>
                  <a:pt x="13435" y="4810"/>
                </a:lnTo>
                <a:lnTo>
                  <a:pt x="13435" y="4801"/>
                </a:lnTo>
                <a:lnTo>
                  <a:pt x="13427" y="4801"/>
                </a:lnTo>
                <a:lnTo>
                  <a:pt x="13418" y="4810"/>
                </a:lnTo>
                <a:close/>
                <a:moveTo>
                  <a:pt x="13480" y="4916"/>
                </a:moveTo>
                <a:lnTo>
                  <a:pt x="13488" y="4916"/>
                </a:lnTo>
                <a:lnTo>
                  <a:pt x="13488" y="4907"/>
                </a:lnTo>
                <a:lnTo>
                  <a:pt x="13480" y="4907"/>
                </a:lnTo>
                <a:close/>
                <a:moveTo>
                  <a:pt x="13409" y="4828"/>
                </a:moveTo>
                <a:lnTo>
                  <a:pt x="13418" y="4836"/>
                </a:lnTo>
                <a:lnTo>
                  <a:pt x="13418" y="4845"/>
                </a:lnTo>
                <a:lnTo>
                  <a:pt x="13418" y="4854"/>
                </a:lnTo>
                <a:lnTo>
                  <a:pt x="13418" y="4845"/>
                </a:lnTo>
                <a:lnTo>
                  <a:pt x="13418" y="4828"/>
                </a:lnTo>
                <a:lnTo>
                  <a:pt x="13418" y="4819"/>
                </a:lnTo>
                <a:lnTo>
                  <a:pt x="13409" y="4810"/>
                </a:lnTo>
                <a:lnTo>
                  <a:pt x="13409" y="4801"/>
                </a:lnTo>
                <a:lnTo>
                  <a:pt x="13409" y="4819"/>
                </a:lnTo>
                <a:close/>
                <a:moveTo>
                  <a:pt x="12978" y="3883"/>
                </a:moveTo>
                <a:lnTo>
                  <a:pt x="12978" y="3892"/>
                </a:lnTo>
                <a:lnTo>
                  <a:pt x="12987" y="3892"/>
                </a:lnTo>
                <a:lnTo>
                  <a:pt x="12987" y="3883"/>
                </a:lnTo>
                <a:close/>
                <a:moveTo>
                  <a:pt x="17511" y="2551"/>
                </a:moveTo>
                <a:lnTo>
                  <a:pt x="17494" y="2551"/>
                </a:lnTo>
                <a:lnTo>
                  <a:pt x="17485" y="2542"/>
                </a:lnTo>
                <a:lnTo>
                  <a:pt x="17476" y="2542"/>
                </a:lnTo>
                <a:lnTo>
                  <a:pt x="17467" y="2542"/>
                </a:lnTo>
                <a:lnTo>
                  <a:pt x="17476" y="2568"/>
                </a:lnTo>
                <a:lnTo>
                  <a:pt x="17494" y="2577"/>
                </a:lnTo>
                <a:lnTo>
                  <a:pt x="17503" y="2568"/>
                </a:lnTo>
                <a:lnTo>
                  <a:pt x="17511" y="2568"/>
                </a:lnTo>
                <a:lnTo>
                  <a:pt x="17503" y="2559"/>
                </a:lnTo>
                <a:close/>
                <a:moveTo>
                  <a:pt x="26210" y="9381"/>
                </a:moveTo>
                <a:lnTo>
                  <a:pt x="26201" y="9372"/>
                </a:lnTo>
                <a:lnTo>
                  <a:pt x="26184" y="9363"/>
                </a:lnTo>
                <a:lnTo>
                  <a:pt x="26175" y="9372"/>
                </a:lnTo>
                <a:lnTo>
                  <a:pt x="26184" y="9381"/>
                </a:lnTo>
                <a:lnTo>
                  <a:pt x="26193" y="9381"/>
                </a:lnTo>
                <a:lnTo>
                  <a:pt x="26219" y="9381"/>
                </a:lnTo>
                <a:close/>
                <a:moveTo>
                  <a:pt x="26237" y="9036"/>
                </a:moveTo>
                <a:close/>
                <a:moveTo>
                  <a:pt x="13956" y="3310"/>
                </a:moveTo>
                <a:lnTo>
                  <a:pt x="13956" y="3318"/>
                </a:lnTo>
                <a:lnTo>
                  <a:pt x="13965" y="3310"/>
                </a:lnTo>
                <a:close/>
                <a:moveTo>
                  <a:pt x="26201" y="8560"/>
                </a:moveTo>
                <a:lnTo>
                  <a:pt x="26201" y="8551"/>
                </a:lnTo>
                <a:lnTo>
                  <a:pt x="26193" y="8551"/>
                </a:lnTo>
                <a:lnTo>
                  <a:pt x="26201" y="8551"/>
                </a:lnTo>
                <a:close/>
                <a:moveTo>
                  <a:pt x="14185" y="2754"/>
                </a:moveTo>
                <a:lnTo>
                  <a:pt x="14194" y="2754"/>
                </a:lnTo>
                <a:lnTo>
                  <a:pt x="14194" y="2745"/>
                </a:lnTo>
                <a:lnTo>
                  <a:pt x="14177" y="2745"/>
                </a:lnTo>
                <a:lnTo>
                  <a:pt x="14168" y="2745"/>
                </a:lnTo>
                <a:lnTo>
                  <a:pt x="14168" y="2754"/>
                </a:lnTo>
                <a:lnTo>
                  <a:pt x="14177" y="2762"/>
                </a:lnTo>
                <a:close/>
                <a:moveTo>
                  <a:pt x="14988" y="2736"/>
                </a:moveTo>
                <a:lnTo>
                  <a:pt x="14979" y="2727"/>
                </a:lnTo>
                <a:lnTo>
                  <a:pt x="14971" y="2736"/>
                </a:lnTo>
                <a:lnTo>
                  <a:pt x="14971" y="2745"/>
                </a:lnTo>
                <a:lnTo>
                  <a:pt x="14979" y="2745"/>
                </a:lnTo>
                <a:lnTo>
                  <a:pt x="14988" y="2754"/>
                </a:lnTo>
                <a:lnTo>
                  <a:pt x="14997" y="2745"/>
                </a:lnTo>
                <a:close/>
                <a:moveTo>
                  <a:pt x="17300" y="2198"/>
                </a:moveTo>
                <a:lnTo>
                  <a:pt x="17308" y="2189"/>
                </a:lnTo>
                <a:lnTo>
                  <a:pt x="17308" y="2180"/>
                </a:lnTo>
                <a:lnTo>
                  <a:pt x="17300" y="2180"/>
                </a:lnTo>
                <a:lnTo>
                  <a:pt x="17282" y="2198"/>
                </a:lnTo>
                <a:lnTo>
                  <a:pt x="17291" y="2198"/>
                </a:lnTo>
                <a:close/>
                <a:moveTo>
                  <a:pt x="26228" y="8675"/>
                </a:moveTo>
                <a:lnTo>
                  <a:pt x="26237" y="8675"/>
                </a:lnTo>
                <a:close/>
                <a:moveTo>
                  <a:pt x="26246" y="8578"/>
                </a:moveTo>
                <a:close/>
                <a:moveTo>
                  <a:pt x="26360" y="3689"/>
                </a:moveTo>
                <a:lnTo>
                  <a:pt x="26351" y="3689"/>
                </a:lnTo>
                <a:lnTo>
                  <a:pt x="26343" y="3689"/>
                </a:lnTo>
                <a:lnTo>
                  <a:pt x="26351" y="3698"/>
                </a:lnTo>
                <a:close/>
                <a:moveTo>
                  <a:pt x="26396" y="2948"/>
                </a:moveTo>
                <a:lnTo>
                  <a:pt x="26378" y="2948"/>
                </a:lnTo>
                <a:lnTo>
                  <a:pt x="26369" y="2948"/>
                </a:lnTo>
                <a:lnTo>
                  <a:pt x="26360" y="2948"/>
                </a:lnTo>
                <a:lnTo>
                  <a:pt x="26351" y="2939"/>
                </a:lnTo>
                <a:lnTo>
                  <a:pt x="26343" y="2939"/>
                </a:lnTo>
                <a:lnTo>
                  <a:pt x="26325" y="2930"/>
                </a:lnTo>
                <a:lnTo>
                  <a:pt x="26316" y="2930"/>
                </a:lnTo>
                <a:lnTo>
                  <a:pt x="26316" y="2921"/>
                </a:lnTo>
                <a:lnTo>
                  <a:pt x="26307" y="2912"/>
                </a:lnTo>
                <a:lnTo>
                  <a:pt x="26298" y="2912"/>
                </a:lnTo>
                <a:lnTo>
                  <a:pt x="26290" y="2912"/>
                </a:lnTo>
                <a:lnTo>
                  <a:pt x="26281" y="2912"/>
                </a:lnTo>
                <a:lnTo>
                  <a:pt x="26272" y="2912"/>
                </a:lnTo>
                <a:lnTo>
                  <a:pt x="26263" y="2921"/>
                </a:lnTo>
                <a:lnTo>
                  <a:pt x="26246" y="2921"/>
                </a:lnTo>
                <a:lnTo>
                  <a:pt x="26237" y="2921"/>
                </a:lnTo>
                <a:lnTo>
                  <a:pt x="26228" y="2921"/>
                </a:lnTo>
                <a:lnTo>
                  <a:pt x="26219" y="2921"/>
                </a:lnTo>
                <a:lnTo>
                  <a:pt x="26219" y="2912"/>
                </a:lnTo>
                <a:lnTo>
                  <a:pt x="26201" y="2904"/>
                </a:lnTo>
                <a:lnTo>
                  <a:pt x="26193" y="2904"/>
                </a:lnTo>
                <a:lnTo>
                  <a:pt x="26193" y="2921"/>
                </a:lnTo>
                <a:lnTo>
                  <a:pt x="26193" y="2930"/>
                </a:lnTo>
                <a:lnTo>
                  <a:pt x="26193" y="2939"/>
                </a:lnTo>
                <a:lnTo>
                  <a:pt x="26193" y="2948"/>
                </a:lnTo>
                <a:lnTo>
                  <a:pt x="26201" y="2948"/>
                </a:lnTo>
                <a:lnTo>
                  <a:pt x="26210" y="2948"/>
                </a:lnTo>
                <a:lnTo>
                  <a:pt x="26219" y="2948"/>
                </a:lnTo>
                <a:lnTo>
                  <a:pt x="26228" y="2948"/>
                </a:lnTo>
                <a:lnTo>
                  <a:pt x="26237" y="2939"/>
                </a:lnTo>
                <a:lnTo>
                  <a:pt x="26246" y="2939"/>
                </a:lnTo>
                <a:lnTo>
                  <a:pt x="26254" y="2939"/>
                </a:lnTo>
                <a:lnTo>
                  <a:pt x="26263" y="2939"/>
                </a:lnTo>
                <a:lnTo>
                  <a:pt x="26281" y="2948"/>
                </a:lnTo>
                <a:lnTo>
                  <a:pt x="26290" y="2948"/>
                </a:lnTo>
                <a:lnTo>
                  <a:pt x="26298" y="2957"/>
                </a:lnTo>
                <a:lnTo>
                  <a:pt x="26307" y="2957"/>
                </a:lnTo>
                <a:lnTo>
                  <a:pt x="26307" y="2965"/>
                </a:lnTo>
                <a:lnTo>
                  <a:pt x="26316" y="2965"/>
                </a:lnTo>
                <a:lnTo>
                  <a:pt x="26325" y="2965"/>
                </a:lnTo>
                <a:lnTo>
                  <a:pt x="26334" y="2974"/>
                </a:lnTo>
                <a:lnTo>
                  <a:pt x="26343" y="2983"/>
                </a:lnTo>
                <a:lnTo>
                  <a:pt x="26343" y="2992"/>
                </a:lnTo>
                <a:lnTo>
                  <a:pt x="26351" y="2992"/>
                </a:lnTo>
                <a:lnTo>
                  <a:pt x="26360" y="2983"/>
                </a:lnTo>
                <a:lnTo>
                  <a:pt x="26360" y="2974"/>
                </a:lnTo>
                <a:lnTo>
                  <a:pt x="26369" y="2974"/>
                </a:lnTo>
                <a:lnTo>
                  <a:pt x="26387" y="2965"/>
                </a:lnTo>
                <a:lnTo>
                  <a:pt x="26404" y="2974"/>
                </a:lnTo>
                <a:lnTo>
                  <a:pt x="26413" y="2965"/>
                </a:lnTo>
                <a:lnTo>
                  <a:pt x="26422" y="2957"/>
                </a:lnTo>
                <a:close/>
                <a:moveTo>
                  <a:pt x="26334" y="9751"/>
                </a:moveTo>
                <a:lnTo>
                  <a:pt x="26325" y="9760"/>
                </a:lnTo>
                <a:lnTo>
                  <a:pt x="26334" y="9769"/>
                </a:lnTo>
                <a:lnTo>
                  <a:pt x="26334" y="9760"/>
                </a:lnTo>
                <a:lnTo>
                  <a:pt x="26343" y="9760"/>
                </a:lnTo>
                <a:close/>
                <a:moveTo>
                  <a:pt x="26343" y="4069"/>
                </a:moveTo>
                <a:lnTo>
                  <a:pt x="26334" y="4069"/>
                </a:lnTo>
                <a:lnTo>
                  <a:pt x="26325" y="4077"/>
                </a:lnTo>
                <a:lnTo>
                  <a:pt x="26334" y="4077"/>
                </a:lnTo>
                <a:lnTo>
                  <a:pt x="26343" y="4077"/>
                </a:lnTo>
                <a:close/>
                <a:moveTo>
                  <a:pt x="26272" y="9398"/>
                </a:moveTo>
                <a:lnTo>
                  <a:pt x="26263" y="9407"/>
                </a:lnTo>
                <a:lnTo>
                  <a:pt x="26272" y="9407"/>
                </a:lnTo>
                <a:lnTo>
                  <a:pt x="26281" y="9398"/>
                </a:lnTo>
                <a:close/>
                <a:moveTo>
                  <a:pt x="26263" y="4104"/>
                </a:moveTo>
                <a:lnTo>
                  <a:pt x="26272" y="4104"/>
                </a:lnTo>
                <a:lnTo>
                  <a:pt x="26281" y="4095"/>
                </a:lnTo>
                <a:lnTo>
                  <a:pt x="26281" y="4086"/>
                </a:lnTo>
                <a:lnTo>
                  <a:pt x="26272" y="4086"/>
                </a:lnTo>
                <a:lnTo>
                  <a:pt x="26263" y="4095"/>
                </a:lnTo>
                <a:close/>
                <a:moveTo>
                  <a:pt x="26298" y="3627"/>
                </a:moveTo>
                <a:lnTo>
                  <a:pt x="26298" y="3636"/>
                </a:lnTo>
                <a:lnTo>
                  <a:pt x="26307" y="3636"/>
                </a:lnTo>
                <a:lnTo>
                  <a:pt x="26316" y="3627"/>
                </a:lnTo>
                <a:close/>
                <a:moveTo>
                  <a:pt x="13727" y="3380"/>
                </a:moveTo>
                <a:lnTo>
                  <a:pt x="13718" y="3380"/>
                </a:lnTo>
                <a:lnTo>
                  <a:pt x="13718" y="3389"/>
                </a:lnTo>
                <a:lnTo>
                  <a:pt x="13727" y="3389"/>
                </a:lnTo>
                <a:lnTo>
                  <a:pt x="13727" y="3380"/>
                </a:lnTo>
                <a:lnTo>
                  <a:pt x="13735" y="3380"/>
                </a:lnTo>
                <a:close/>
                <a:moveTo>
                  <a:pt x="13762" y="3557"/>
                </a:moveTo>
                <a:lnTo>
                  <a:pt x="13780" y="3548"/>
                </a:lnTo>
                <a:lnTo>
                  <a:pt x="13771" y="3548"/>
                </a:lnTo>
                <a:lnTo>
                  <a:pt x="13762" y="3548"/>
                </a:lnTo>
                <a:lnTo>
                  <a:pt x="13753" y="3557"/>
                </a:lnTo>
                <a:close/>
                <a:moveTo>
                  <a:pt x="13797" y="3310"/>
                </a:moveTo>
                <a:lnTo>
                  <a:pt x="13806" y="3310"/>
                </a:lnTo>
                <a:lnTo>
                  <a:pt x="13797" y="3301"/>
                </a:lnTo>
                <a:lnTo>
                  <a:pt x="13788" y="3310"/>
                </a:lnTo>
                <a:close/>
                <a:moveTo>
                  <a:pt x="13815" y="3301"/>
                </a:moveTo>
                <a:lnTo>
                  <a:pt x="13815" y="3292"/>
                </a:lnTo>
                <a:lnTo>
                  <a:pt x="13806" y="3301"/>
                </a:lnTo>
                <a:lnTo>
                  <a:pt x="13806" y="3318"/>
                </a:lnTo>
                <a:lnTo>
                  <a:pt x="13815" y="3318"/>
                </a:lnTo>
                <a:lnTo>
                  <a:pt x="13832" y="3318"/>
                </a:lnTo>
                <a:lnTo>
                  <a:pt x="13832" y="3310"/>
                </a:lnTo>
                <a:lnTo>
                  <a:pt x="13841" y="3310"/>
                </a:lnTo>
                <a:lnTo>
                  <a:pt x="13850" y="3301"/>
                </a:lnTo>
                <a:lnTo>
                  <a:pt x="13841" y="3301"/>
                </a:lnTo>
                <a:lnTo>
                  <a:pt x="13841" y="3292"/>
                </a:lnTo>
                <a:lnTo>
                  <a:pt x="13832" y="3292"/>
                </a:lnTo>
                <a:lnTo>
                  <a:pt x="13824" y="3292"/>
                </a:lnTo>
                <a:lnTo>
                  <a:pt x="13815" y="3283"/>
                </a:lnTo>
                <a:lnTo>
                  <a:pt x="13815" y="3292"/>
                </a:lnTo>
                <a:close/>
                <a:moveTo>
                  <a:pt x="13462" y="3857"/>
                </a:moveTo>
                <a:lnTo>
                  <a:pt x="13471" y="3848"/>
                </a:lnTo>
                <a:lnTo>
                  <a:pt x="13471" y="3839"/>
                </a:lnTo>
                <a:lnTo>
                  <a:pt x="13444" y="3830"/>
                </a:lnTo>
                <a:lnTo>
                  <a:pt x="13435" y="3830"/>
                </a:lnTo>
                <a:lnTo>
                  <a:pt x="13435" y="3848"/>
                </a:lnTo>
                <a:lnTo>
                  <a:pt x="13453" y="3857"/>
                </a:lnTo>
                <a:close/>
                <a:moveTo>
                  <a:pt x="13691" y="3627"/>
                </a:moveTo>
                <a:lnTo>
                  <a:pt x="13691" y="3636"/>
                </a:lnTo>
                <a:lnTo>
                  <a:pt x="13700" y="3645"/>
                </a:lnTo>
                <a:lnTo>
                  <a:pt x="13691" y="3645"/>
                </a:lnTo>
                <a:lnTo>
                  <a:pt x="13691" y="3663"/>
                </a:lnTo>
                <a:lnTo>
                  <a:pt x="13700" y="3654"/>
                </a:lnTo>
                <a:lnTo>
                  <a:pt x="13709" y="3654"/>
                </a:lnTo>
                <a:lnTo>
                  <a:pt x="13709" y="3645"/>
                </a:lnTo>
                <a:lnTo>
                  <a:pt x="13718" y="3636"/>
                </a:lnTo>
                <a:lnTo>
                  <a:pt x="13718" y="3627"/>
                </a:lnTo>
                <a:lnTo>
                  <a:pt x="13735" y="3627"/>
                </a:lnTo>
                <a:lnTo>
                  <a:pt x="13735" y="3619"/>
                </a:lnTo>
                <a:lnTo>
                  <a:pt x="13735" y="3610"/>
                </a:lnTo>
                <a:lnTo>
                  <a:pt x="13744" y="3610"/>
                </a:lnTo>
                <a:lnTo>
                  <a:pt x="13735" y="3601"/>
                </a:lnTo>
                <a:lnTo>
                  <a:pt x="13735" y="3574"/>
                </a:lnTo>
                <a:lnTo>
                  <a:pt x="13744" y="3574"/>
                </a:lnTo>
                <a:lnTo>
                  <a:pt x="13753" y="3574"/>
                </a:lnTo>
                <a:lnTo>
                  <a:pt x="13753" y="3566"/>
                </a:lnTo>
                <a:lnTo>
                  <a:pt x="13762" y="3566"/>
                </a:lnTo>
                <a:lnTo>
                  <a:pt x="13753" y="3557"/>
                </a:lnTo>
                <a:lnTo>
                  <a:pt x="13744" y="3557"/>
                </a:lnTo>
                <a:lnTo>
                  <a:pt x="13735" y="3566"/>
                </a:lnTo>
                <a:lnTo>
                  <a:pt x="13735" y="3557"/>
                </a:lnTo>
                <a:lnTo>
                  <a:pt x="13718" y="3566"/>
                </a:lnTo>
                <a:lnTo>
                  <a:pt x="13709" y="3574"/>
                </a:lnTo>
                <a:lnTo>
                  <a:pt x="13700" y="3583"/>
                </a:lnTo>
                <a:lnTo>
                  <a:pt x="13691" y="3583"/>
                </a:lnTo>
                <a:lnTo>
                  <a:pt x="13691" y="3592"/>
                </a:lnTo>
                <a:lnTo>
                  <a:pt x="13691" y="3601"/>
                </a:lnTo>
                <a:lnTo>
                  <a:pt x="13691" y="3619"/>
                </a:lnTo>
                <a:close/>
                <a:moveTo>
                  <a:pt x="13612" y="3619"/>
                </a:moveTo>
                <a:lnTo>
                  <a:pt x="13612" y="3610"/>
                </a:lnTo>
                <a:lnTo>
                  <a:pt x="13603" y="3619"/>
                </a:lnTo>
                <a:lnTo>
                  <a:pt x="13603" y="3627"/>
                </a:lnTo>
                <a:lnTo>
                  <a:pt x="13603" y="3636"/>
                </a:lnTo>
                <a:lnTo>
                  <a:pt x="13594" y="3645"/>
                </a:lnTo>
                <a:lnTo>
                  <a:pt x="13585" y="3663"/>
                </a:lnTo>
                <a:lnTo>
                  <a:pt x="13577" y="3663"/>
                </a:lnTo>
                <a:lnTo>
                  <a:pt x="13559" y="3698"/>
                </a:lnTo>
                <a:lnTo>
                  <a:pt x="13559" y="3707"/>
                </a:lnTo>
                <a:lnTo>
                  <a:pt x="13559" y="3724"/>
                </a:lnTo>
                <a:lnTo>
                  <a:pt x="13568" y="3733"/>
                </a:lnTo>
                <a:lnTo>
                  <a:pt x="13568" y="3724"/>
                </a:lnTo>
                <a:lnTo>
                  <a:pt x="13594" y="3671"/>
                </a:lnTo>
                <a:lnTo>
                  <a:pt x="13594" y="3654"/>
                </a:lnTo>
                <a:lnTo>
                  <a:pt x="13612" y="3627"/>
                </a:lnTo>
                <a:close/>
                <a:moveTo>
                  <a:pt x="13868" y="3327"/>
                </a:moveTo>
                <a:lnTo>
                  <a:pt x="13868" y="3318"/>
                </a:lnTo>
                <a:lnTo>
                  <a:pt x="13859" y="3318"/>
                </a:lnTo>
                <a:lnTo>
                  <a:pt x="13859" y="3327"/>
                </a:lnTo>
                <a:close/>
                <a:moveTo>
                  <a:pt x="13718" y="3424"/>
                </a:moveTo>
                <a:lnTo>
                  <a:pt x="13709" y="3424"/>
                </a:lnTo>
                <a:lnTo>
                  <a:pt x="13709" y="3433"/>
                </a:lnTo>
                <a:close/>
                <a:moveTo>
                  <a:pt x="13982" y="3451"/>
                </a:moveTo>
                <a:lnTo>
                  <a:pt x="14000" y="3451"/>
                </a:lnTo>
                <a:lnTo>
                  <a:pt x="14009" y="3460"/>
                </a:lnTo>
                <a:lnTo>
                  <a:pt x="14009" y="3468"/>
                </a:lnTo>
                <a:lnTo>
                  <a:pt x="14018" y="3468"/>
                </a:lnTo>
                <a:lnTo>
                  <a:pt x="14027" y="3468"/>
                </a:lnTo>
                <a:lnTo>
                  <a:pt x="14027" y="3460"/>
                </a:lnTo>
                <a:lnTo>
                  <a:pt x="14035" y="3460"/>
                </a:lnTo>
                <a:lnTo>
                  <a:pt x="14044" y="3460"/>
                </a:lnTo>
                <a:lnTo>
                  <a:pt x="14044" y="3451"/>
                </a:lnTo>
                <a:lnTo>
                  <a:pt x="14044" y="3442"/>
                </a:lnTo>
                <a:lnTo>
                  <a:pt x="14027" y="3433"/>
                </a:lnTo>
                <a:lnTo>
                  <a:pt x="14018" y="3424"/>
                </a:lnTo>
                <a:lnTo>
                  <a:pt x="14009" y="3433"/>
                </a:lnTo>
                <a:lnTo>
                  <a:pt x="14009" y="3442"/>
                </a:lnTo>
                <a:lnTo>
                  <a:pt x="13982" y="3442"/>
                </a:lnTo>
                <a:close/>
                <a:moveTo>
                  <a:pt x="14009" y="3292"/>
                </a:moveTo>
                <a:lnTo>
                  <a:pt x="14000" y="3292"/>
                </a:lnTo>
                <a:lnTo>
                  <a:pt x="13991" y="3283"/>
                </a:lnTo>
                <a:lnTo>
                  <a:pt x="13982" y="3292"/>
                </a:lnTo>
                <a:lnTo>
                  <a:pt x="13982" y="3301"/>
                </a:lnTo>
                <a:lnTo>
                  <a:pt x="13991" y="3301"/>
                </a:lnTo>
                <a:lnTo>
                  <a:pt x="13991" y="3310"/>
                </a:lnTo>
                <a:lnTo>
                  <a:pt x="14000" y="3310"/>
                </a:lnTo>
                <a:lnTo>
                  <a:pt x="14000" y="3301"/>
                </a:lnTo>
                <a:close/>
                <a:moveTo>
                  <a:pt x="14071" y="3486"/>
                </a:moveTo>
                <a:lnTo>
                  <a:pt x="14071" y="3477"/>
                </a:lnTo>
                <a:lnTo>
                  <a:pt x="14062" y="3468"/>
                </a:lnTo>
                <a:lnTo>
                  <a:pt x="14053" y="3477"/>
                </a:lnTo>
                <a:close/>
                <a:moveTo>
                  <a:pt x="13965" y="3486"/>
                </a:moveTo>
                <a:lnTo>
                  <a:pt x="13965" y="3495"/>
                </a:lnTo>
                <a:lnTo>
                  <a:pt x="13974" y="3504"/>
                </a:lnTo>
                <a:lnTo>
                  <a:pt x="13965" y="3513"/>
                </a:lnTo>
                <a:lnTo>
                  <a:pt x="13974" y="3521"/>
                </a:lnTo>
                <a:lnTo>
                  <a:pt x="13982" y="3530"/>
                </a:lnTo>
                <a:lnTo>
                  <a:pt x="13991" y="3530"/>
                </a:lnTo>
                <a:lnTo>
                  <a:pt x="13982" y="3530"/>
                </a:lnTo>
                <a:lnTo>
                  <a:pt x="13974" y="3548"/>
                </a:lnTo>
                <a:lnTo>
                  <a:pt x="13982" y="3548"/>
                </a:lnTo>
                <a:lnTo>
                  <a:pt x="13991" y="3539"/>
                </a:lnTo>
                <a:lnTo>
                  <a:pt x="13991" y="3530"/>
                </a:lnTo>
                <a:lnTo>
                  <a:pt x="14000" y="3521"/>
                </a:lnTo>
                <a:lnTo>
                  <a:pt x="14009" y="3521"/>
                </a:lnTo>
                <a:lnTo>
                  <a:pt x="14027" y="3521"/>
                </a:lnTo>
                <a:lnTo>
                  <a:pt x="14027" y="3513"/>
                </a:lnTo>
                <a:lnTo>
                  <a:pt x="14035" y="3513"/>
                </a:lnTo>
                <a:lnTo>
                  <a:pt x="14044" y="3504"/>
                </a:lnTo>
                <a:lnTo>
                  <a:pt x="14053" y="3504"/>
                </a:lnTo>
                <a:lnTo>
                  <a:pt x="14053" y="3495"/>
                </a:lnTo>
                <a:lnTo>
                  <a:pt x="14071" y="3495"/>
                </a:lnTo>
                <a:lnTo>
                  <a:pt x="14044" y="3477"/>
                </a:lnTo>
                <a:lnTo>
                  <a:pt x="14035" y="3477"/>
                </a:lnTo>
                <a:lnTo>
                  <a:pt x="14027" y="3477"/>
                </a:lnTo>
                <a:lnTo>
                  <a:pt x="14018" y="3477"/>
                </a:lnTo>
                <a:lnTo>
                  <a:pt x="14009" y="3477"/>
                </a:lnTo>
                <a:lnTo>
                  <a:pt x="14000" y="3486"/>
                </a:lnTo>
                <a:lnTo>
                  <a:pt x="13991" y="3486"/>
                </a:lnTo>
                <a:lnTo>
                  <a:pt x="13982" y="3486"/>
                </a:lnTo>
                <a:lnTo>
                  <a:pt x="13982" y="3495"/>
                </a:lnTo>
                <a:lnTo>
                  <a:pt x="13974" y="3486"/>
                </a:lnTo>
                <a:close/>
                <a:moveTo>
                  <a:pt x="20846" y="8992"/>
                </a:moveTo>
                <a:lnTo>
                  <a:pt x="20855" y="8992"/>
                </a:lnTo>
                <a:lnTo>
                  <a:pt x="20855" y="8984"/>
                </a:lnTo>
                <a:lnTo>
                  <a:pt x="20846" y="8984"/>
                </a:lnTo>
                <a:close/>
                <a:moveTo>
                  <a:pt x="13930" y="3274"/>
                </a:moveTo>
                <a:lnTo>
                  <a:pt x="13930" y="3265"/>
                </a:lnTo>
                <a:lnTo>
                  <a:pt x="13921" y="3265"/>
                </a:lnTo>
                <a:lnTo>
                  <a:pt x="13921" y="3257"/>
                </a:lnTo>
                <a:lnTo>
                  <a:pt x="13912" y="3265"/>
                </a:lnTo>
                <a:lnTo>
                  <a:pt x="13921" y="3265"/>
                </a:lnTo>
                <a:lnTo>
                  <a:pt x="13921" y="3274"/>
                </a:lnTo>
                <a:close/>
                <a:moveTo>
                  <a:pt x="13965" y="3283"/>
                </a:moveTo>
                <a:lnTo>
                  <a:pt x="13965" y="3292"/>
                </a:lnTo>
                <a:lnTo>
                  <a:pt x="13974" y="3292"/>
                </a:lnTo>
                <a:lnTo>
                  <a:pt x="13965" y="3283"/>
                </a:lnTo>
                <a:lnTo>
                  <a:pt x="13974" y="3283"/>
                </a:lnTo>
                <a:lnTo>
                  <a:pt x="13965" y="3283"/>
                </a:lnTo>
                <a:lnTo>
                  <a:pt x="13965" y="3274"/>
                </a:lnTo>
                <a:lnTo>
                  <a:pt x="13965" y="3283"/>
                </a:lnTo>
                <a:lnTo>
                  <a:pt x="13956" y="3283"/>
                </a:lnTo>
                <a:close/>
                <a:moveTo>
                  <a:pt x="13947" y="3310"/>
                </a:moveTo>
                <a:lnTo>
                  <a:pt x="13938" y="3310"/>
                </a:lnTo>
                <a:lnTo>
                  <a:pt x="13938" y="3318"/>
                </a:lnTo>
                <a:lnTo>
                  <a:pt x="13947" y="3318"/>
                </a:lnTo>
                <a:close/>
                <a:moveTo>
                  <a:pt x="13418" y="5604"/>
                </a:moveTo>
                <a:lnTo>
                  <a:pt x="13409" y="5604"/>
                </a:lnTo>
                <a:lnTo>
                  <a:pt x="13409" y="5613"/>
                </a:lnTo>
                <a:lnTo>
                  <a:pt x="13418" y="5613"/>
                </a:lnTo>
                <a:lnTo>
                  <a:pt x="13427" y="5613"/>
                </a:lnTo>
                <a:close/>
                <a:moveTo>
                  <a:pt x="12969" y="5172"/>
                </a:moveTo>
                <a:lnTo>
                  <a:pt x="12969" y="5163"/>
                </a:lnTo>
                <a:lnTo>
                  <a:pt x="12960" y="5172"/>
                </a:lnTo>
                <a:close/>
                <a:moveTo>
                  <a:pt x="12669" y="5278"/>
                </a:moveTo>
                <a:lnTo>
                  <a:pt x="12678" y="5278"/>
                </a:lnTo>
                <a:lnTo>
                  <a:pt x="12678" y="5269"/>
                </a:lnTo>
                <a:lnTo>
                  <a:pt x="12669" y="5260"/>
                </a:lnTo>
                <a:lnTo>
                  <a:pt x="12660" y="5251"/>
                </a:lnTo>
                <a:lnTo>
                  <a:pt x="12642" y="5251"/>
                </a:lnTo>
                <a:lnTo>
                  <a:pt x="12642" y="5260"/>
                </a:lnTo>
                <a:lnTo>
                  <a:pt x="12642" y="5269"/>
                </a:lnTo>
                <a:lnTo>
                  <a:pt x="12651" y="5269"/>
                </a:lnTo>
                <a:close/>
                <a:moveTo>
                  <a:pt x="12960" y="5198"/>
                </a:moveTo>
                <a:lnTo>
                  <a:pt x="12960" y="5207"/>
                </a:lnTo>
                <a:lnTo>
                  <a:pt x="12969" y="5216"/>
                </a:lnTo>
                <a:lnTo>
                  <a:pt x="12978" y="5225"/>
                </a:lnTo>
                <a:lnTo>
                  <a:pt x="12978" y="5234"/>
                </a:lnTo>
                <a:lnTo>
                  <a:pt x="12978" y="5251"/>
                </a:lnTo>
                <a:lnTo>
                  <a:pt x="12978" y="5260"/>
                </a:lnTo>
                <a:lnTo>
                  <a:pt x="12978" y="5269"/>
                </a:lnTo>
                <a:lnTo>
                  <a:pt x="12987" y="5269"/>
                </a:lnTo>
                <a:lnTo>
                  <a:pt x="12987" y="5278"/>
                </a:lnTo>
                <a:lnTo>
                  <a:pt x="12987" y="5287"/>
                </a:lnTo>
                <a:lnTo>
                  <a:pt x="12978" y="5287"/>
                </a:lnTo>
                <a:lnTo>
                  <a:pt x="12978" y="5295"/>
                </a:lnTo>
                <a:lnTo>
                  <a:pt x="12978" y="5304"/>
                </a:lnTo>
                <a:lnTo>
                  <a:pt x="12978" y="5322"/>
                </a:lnTo>
                <a:lnTo>
                  <a:pt x="12978" y="5331"/>
                </a:lnTo>
                <a:lnTo>
                  <a:pt x="12978" y="5340"/>
                </a:lnTo>
                <a:lnTo>
                  <a:pt x="12987" y="5348"/>
                </a:lnTo>
                <a:lnTo>
                  <a:pt x="12995" y="5357"/>
                </a:lnTo>
                <a:lnTo>
                  <a:pt x="13004" y="5357"/>
                </a:lnTo>
                <a:lnTo>
                  <a:pt x="13013" y="5357"/>
                </a:lnTo>
                <a:lnTo>
                  <a:pt x="13013" y="5348"/>
                </a:lnTo>
                <a:lnTo>
                  <a:pt x="13022" y="5340"/>
                </a:lnTo>
                <a:lnTo>
                  <a:pt x="13022" y="5331"/>
                </a:lnTo>
                <a:lnTo>
                  <a:pt x="13031" y="5331"/>
                </a:lnTo>
                <a:lnTo>
                  <a:pt x="13039" y="5331"/>
                </a:lnTo>
                <a:lnTo>
                  <a:pt x="13048" y="5331"/>
                </a:lnTo>
                <a:lnTo>
                  <a:pt x="13057" y="5340"/>
                </a:lnTo>
                <a:lnTo>
                  <a:pt x="13057" y="5331"/>
                </a:lnTo>
                <a:lnTo>
                  <a:pt x="13066" y="5322"/>
                </a:lnTo>
                <a:lnTo>
                  <a:pt x="13066" y="5313"/>
                </a:lnTo>
                <a:lnTo>
                  <a:pt x="13066" y="5269"/>
                </a:lnTo>
                <a:lnTo>
                  <a:pt x="13075" y="5260"/>
                </a:lnTo>
                <a:lnTo>
                  <a:pt x="13075" y="5251"/>
                </a:lnTo>
                <a:lnTo>
                  <a:pt x="13066" y="5251"/>
                </a:lnTo>
                <a:lnTo>
                  <a:pt x="13066" y="5234"/>
                </a:lnTo>
                <a:lnTo>
                  <a:pt x="13075" y="5225"/>
                </a:lnTo>
                <a:lnTo>
                  <a:pt x="13075" y="5216"/>
                </a:lnTo>
                <a:lnTo>
                  <a:pt x="13066" y="5189"/>
                </a:lnTo>
                <a:lnTo>
                  <a:pt x="13066" y="5181"/>
                </a:lnTo>
                <a:lnTo>
                  <a:pt x="13057" y="5181"/>
                </a:lnTo>
                <a:lnTo>
                  <a:pt x="13066" y="5172"/>
                </a:lnTo>
                <a:lnTo>
                  <a:pt x="13057" y="5172"/>
                </a:lnTo>
                <a:lnTo>
                  <a:pt x="13057" y="5163"/>
                </a:lnTo>
                <a:lnTo>
                  <a:pt x="13048" y="5154"/>
                </a:lnTo>
                <a:lnTo>
                  <a:pt x="13039" y="5154"/>
                </a:lnTo>
                <a:lnTo>
                  <a:pt x="13031" y="5154"/>
                </a:lnTo>
                <a:lnTo>
                  <a:pt x="13031" y="5163"/>
                </a:lnTo>
                <a:lnTo>
                  <a:pt x="13022" y="5163"/>
                </a:lnTo>
                <a:lnTo>
                  <a:pt x="13004" y="5181"/>
                </a:lnTo>
                <a:lnTo>
                  <a:pt x="12995" y="5181"/>
                </a:lnTo>
                <a:lnTo>
                  <a:pt x="12987" y="5189"/>
                </a:lnTo>
                <a:lnTo>
                  <a:pt x="12978" y="5189"/>
                </a:lnTo>
                <a:lnTo>
                  <a:pt x="12969" y="5189"/>
                </a:lnTo>
                <a:lnTo>
                  <a:pt x="12960" y="5181"/>
                </a:lnTo>
                <a:lnTo>
                  <a:pt x="12960" y="5189"/>
                </a:lnTo>
                <a:close/>
                <a:moveTo>
                  <a:pt x="13039" y="5022"/>
                </a:moveTo>
                <a:lnTo>
                  <a:pt x="13031" y="5022"/>
                </a:lnTo>
                <a:lnTo>
                  <a:pt x="13022" y="5022"/>
                </a:lnTo>
                <a:lnTo>
                  <a:pt x="13022" y="5031"/>
                </a:lnTo>
                <a:lnTo>
                  <a:pt x="13004" y="5031"/>
                </a:lnTo>
                <a:lnTo>
                  <a:pt x="12995" y="5039"/>
                </a:lnTo>
                <a:lnTo>
                  <a:pt x="12995" y="5048"/>
                </a:lnTo>
                <a:lnTo>
                  <a:pt x="12987" y="5048"/>
                </a:lnTo>
                <a:lnTo>
                  <a:pt x="12987" y="5057"/>
                </a:lnTo>
                <a:lnTo>
                  <a:pt x="12995" y="5057"/>
                </a:lnTo>
                <a:lnTo>
                  <a:pt x="12995" y="5066"/>
                </a:lnTo>
                <a:lnTo>
                  <a:pt x="12987" y="5066"/>
                </a:lnTo>
                <a:lnTo>
                  <a:pt x="12987" y="5075"/>
                </a:lnTo>
                <a:lnTo>
                  <a:pt x="12995" y="5075"/>
                </a:lnTo>
                <a:lnTo>
                  <a:pt x="12995" y="5084"/>
                </a:lnTo>
                <a:lnTo>
                  <a:pt x="12995" y="5092"/>
                </a:lnTo>
                <a:lnTo>
                  <a:pt x="13004" y="5092"/>
                </a:lnTo>
                <a:lnTo>
                  <a:pt x="13004" y="5101"/>
                </a:lnTo>
                <a:lnTo>
                  <a:pt x="12995" y="5101"/>
                </a:lnTo>
                <a:lnTo>
                  <a:pt x="12995" y="5110"/>
                </a:lnTo>
                <a:lnTo>
                  <a:pt x="13004" y="5110"/>
                </a:lnTo>
                <a:lnTo>
                  <a:pt x="13013" y="5110"/>
                </a:lnTo>
                <a:lnTo>
                  <a:pt x="13013" y="5119"/>
                </a:lnTo>
                <a:lnTo>
                  <a:pt x="13004" y="5119"/>
                </a:lnTo>
                <a:lnTo>
                  <a:pt x="13004" y="5128"/>
                </a:lnTo>
                <a:lnTo>
                  <a:pt x="13013" y="5128"/>
                </a:lnTo>
                <a:lnTo>
                  <a:pt x="13022" y="5137"/>
                </a:lnTo>
                <a:lnTo>
                  <a:pt x="13031" y="5137"/>
                </a:lnTo>
                <a:lnTo>
                  <a:pt x="13039" y="5137"/>
                </a:lnTo>
                <a:lnTo>
                  <a:pt x="13039" y="5119"/>
                </a:lnTo>
                <a:lnTo>
                  <a:pt x="13048" y="5119"/>
                </a:lnTo>
                <a:lnTo>
                  <a:pt x="13048" y="5110"/>
                </a:lnTo>
                <a:lnTo>
                  <a:pt x="13048" y="5092"/>
                </a:lnTo>
                <a:lnTo>
                  <a:pt x="13057" y="5075"/>
                </a:lnTo>
                <a:lnTo>
                  <a:pt x="13057" y="5039"/>
                </a:lnTo>
                <a:lnTo>
                  <a:pt x="13057" y="5031"/>
                </a:lnTo>
                <a:lnTo>
                  <a:pt x="13057" y="5013"/>
                </a:lnTo>
                <a:lnTo>
                  <a:pt x="13057" y="5004"/>
                </a:lnTo>
                <a:lnTo>
                  <a:pt x="13048" y="4995"/>
                </a:lnTo>
                <a:lnTo>
                  <a:pt x="13039" y="5004"/>
                </a:lnTo>
                <a:lnTo>
                  <a:pt x="13039" y="5013"/>
                </a:lnTo>
                <a:lnTo>
                  <a:pt x="13048" y="5022"/>
                </a:lnTo>
                <a:close/>
                <a:moveTo>
                  <a:pt x="12475" y="5340"/>
                </a:moveTo>
                <a:lnTo>
                  <a:pt x="12457" y="5340"/>
                </a:lnTo>
                <a:lnTo>
                  <a:pt x="12457" y="5348"/>
                </a:lnTo>
                <a:lnTo>
                  <a:pt x="12448" y="5348"/>
                </a:lnTo>
                <a:lnTo>
                  <a:pt x="12448" y="5357"/>
                </a:lnTo>
                <a:lnTo>
                  <a:pt x="12457" y="5357"/>
                </a:lnTo>
                <a:lnTo>
                  <a:pt x="12466" y="5357"/>
                </a:lnTo>
                <a:close/>
                <a:moveTo>
                  <a:pt x="12590" y="5260"/>
                </a:moveTo>
                <a:lnTo>
                  <a:pt x="12572" y="5269"/>
                </a:lnTo>
                <a:lnTo>
                  <a:pt x="12563" y="5278"/>
                </a:lnTo>
                <a:lnTo>
                  <a:pt x="12528" y="5295"/>
                </a:lnTo>
                <a:lnTo>
                  <a:pt x="12537" y="5304"/>
                </a:lnTo>
                <a:lnTo>
                  <a:pt x="12545" y="5304"/>
                </a:lnTo>
                <a:lnTo>
                  <a:pt x="12554" y="5295"/>
                </a:lnTo>
                <a:lnTo>
                  <a:pt x="12554" y="5304"/>
                </a:lnTo>
                <a:lnTo>
                  <a:pt x="12563" y="5304"/>
                </a:lnTo>
                <a:lnTo>
                  <a:pt x="12563" y="5313"/>
                </a:lnTo>
                <a:lnTo>
                  <a:pt x="12572" y="5313"/>
                </a:lnTo>
                <a:lnTo>
                  <a:pt x="12581" y="5322"/>
                </a:lnTo>
                <a:lnTo>
                  <a:pt x="12590" y="5322"/>
                </a:lnTo>
                <a:lnTo>
                  <a:pt x="12598" y="5313"/>
                </a:lnTo>
                <a:lnTo>
                  <a:pt x="12598" y="5304"/>
                </a:lnTo>
                <a:lnTo>
                  <a:pt x="12607" y="5295"/>
                </a:lnTo>
                <a:lnTo>
                  <a:pt x="12616" y="5287"/>
                </a:lnTo>
                <a:lnTo>
                  <a:pt x="12607" y="5278"/>
                </a:lnTo>
                <a:lnTo>
                  <a:pt x="12598" y="5278"/>
                </a:lnTo>
                <a:lnTo>
                  <a:pt x="12590" y="5278"/>
                </a:lnTo>
                <a:lnTo>
                  <a:pt x="12590" y="5269"/>
                </a:lnTo>
                <a:close/>
                <a:moveTo>
                  <a:pt x="12969" y="5340"/>
                </a:moveTo>
                <a:lnTo>
                  <a:pt x="12978" y="5348"/>
                </a:lnTo>
                <a:lnTo>
                  <a:pt x="12978" y="5340"/>
                </a:lnTo>
                <a:close/>
                <a:moveTo>
                  <a:pt x="12466" y="5366"/>
                </a:moveTo>
                <a:lnTo>
                  <a:pt x="12457" y="5375"/>
                </a:lnTo>
                <a:lnTo>
                  <a:pt x="12466" y="5375"/>
                </a:lnTo>
                <a:lnTo>
                  <a:pt x="12475" y="5375"/>
                </a:lnTo>
                <a:lnTo>
                  <a:pt x="12466" y="5375"/>
                </a:lnTo>
                <a:close/>
                <a:moveTo>
                  <a:pt x="13241" y="5534"/>
                </a:moveTo>
                <a:lnTo>
                  <a:pt x="13233" y="5534"/>
                </a:lnTo>
                <a:lnTo>
                  <a:pt x="13241" y="5543"/>
                </a:lnTo>
                <a:close/>
                <a:moveTo>
                  <a:pt x="16435" y="6354"/>
                </a:moveTo>
                <a:lnTo>
                  <a:pt x="16426" y="6354"/>
                </a:lnTo>
                <a:lnTo>
                  <a:pt x="16417" y="6354"/>
                </a:lnTo>
                <a:lnTo>
                  <a:pt x="16426" y="6363"/>
                </a:lnTo>
                <a:lnTo>
                  <a:pt x="16435" y="6363"/>
                </a:lnTo>
                <a:lnTo>
                  <a:pt x="16444" y="6363"/>
                </a:lnTo>
                <a:lnTo>
                  <a:pt x="16453" y="6354"/>
                </a:lnTo>
                <a:lnTo>
                  <a:pt x="16462" y="6354"/>
                </a:lnTo>
                <a:lnTo>
                  <a:pt x="16470" y="6354"/>
                </a:lnTo>
                <a:lnTo>
                  <a:pt x="16479" y="6346"/>
                </a:lnTo>
                <a:lnTo>
                  <a:pt x="16488" y="6337"/>
                </a:lnTo>
                <a:lnTo>
                  <a:pt x="16497" y="6337"/>
                </a:lnTo>
                <a:lnTo>
                  <a:pt x="16488" y="6328"/>
                </a:lnTo>
                <a:lnTo>
                  <a:pt x="16479" y="6328"/>
                </a:lnTo>
                <a:lnTo>
                  <a:pt x="16470" y="6337"/>
                </a:lnTo>
                <a:lnTo>
                  <a:pt x="16453" y="6337"/>
                </a:lnTo>
                <a:lnTo>
                  <a:pt x="16462" y="6346"/>
                </a:lnTo>
                <a:lnTo>
                  <a:pt x="16453" y="6346"/>
                </a:lnTo>
                <a:close/>
                <a:moveTo>
                  <a:pt x="13365" y="5437"/>
                </a:moveTo>
                <a:lnTo>
                  <a:pt x="13347" y="5428"/>
                </a:lnTo>
                <a:lnTo>
                  <a:pt x="13347" y="5419"/>
                </a:lnTo>
                <a:lnTo>
                  <a:pt x="13338" y="5419"/>
                </a:lnTo>
                <a:lnTo>
                  <a:pt x="13330" y="5419"/>
                </a:lnTo>
                <a:lnTo>
                  <a:pt x="13321" y="5419"/>
                </a:lnTo>
                <a:lnTo>
                  <a:pt x="13312" y="5428"/>
                </a:lnTo>
                <a:lnTo>
                  <a:pt x="13303" y="5428"/>
                </a:lnTo>
                <a:lnTo>
                  <a:pt x="13294" y="5419"/>
                </a:lnTo>
                <a:lnTo>
                  <a:pt x="13285" y="5419"/>
                </a:lnTo>
                <a:lnTo>
                  <a:pt x="13285" y="5428"/>
                </a:lnTo>
                <a:lnTo>
                  <a:pt x="13277" y="5428"/>
                </a:lnTo>
                <a:lnTo>
                  <a:pt x="13277" y="5437"/>
                </a:lnTo>
                <a:lnTo>
                  <a:pt x="13268" y="5445"/>
                </a:lnTo>
                <a:lnTo>
                  <a:pt x="13277" y="5454"/>
                </a:lnTo>
                <a:lnTo>
                  <a:pt x="13277" y="5463"/>
                </a:lnTo>
                <a:lnTo>
                  <a:pt x="13285" y="5463"/>
                </a:lnTo>
                <a:lnTo>
                  <a:pt x="13294" y="5472"/>
                </a:lnTo>
                <a:lnTo>
                  <a:pt x="13303" y="5472"/>
                </a:lnTo>
                <a:lnTo>
                  <a:pt x="13312" y="5472"/>
                </a:lnTo>
                <a:lnTo>
                  <a:pt x="13321" y="5481"/>
                </a:lnTo>
                <a:lnTo>
                  <a:pt x="13330" y="5481"/>
                </a:lnTo>
                <a:lnTo>
                  <a:pt x="13338" y="5490"/>
                </a:lnTo>
                <a:lnTo>
                  <a:pt x="13356" y="5498"/>
                </a:lnTo>
                <a:lnTo>
                  <a:pt x="13374" y="5507"/>
                </a:lnTo>
                <a:lnTo>
                  <a:pt x="13383" y="5507"/>
                </a:lnTo>
                <a:lnTo>
                  <a:pt x="13391" y="5507"/>
                </a:lnTo>
                <a:lnTo>
                  <a:pt x="13400" y="5507"/>
                </a:lnTo>
                <a:lnTo>
                  <a:pt x="13409" y="5516"/>
                </a:lnTo>
                <a:lnTo>
                  <a:pt x="13427" y="5534"/>
                </a:lnTo>
                <a:lnTo>
                  <a:pt x="13435" y="5534"/>
                </a:lnTo>
                <a:lnTo>
                  <a:pt x="13444" y="5543"/>
                </a:lnTo>
                <a:lnTo>
                  <a:pt x="13453" y="5543"/>
                </a:lnTo>
                <a:lnTo>
                  <a:pt x="13462" y="5543"/>
                </a:lnTo>
                <a:lnTo>
                  <a:pt x="13471" y="5543"/>
                </a:lnTo>
                <a:lnTo>
                  <a:pt x="13471" y="5534"/>
                </a:lnTo>
                <a:lnTo>
                  <a:pt x="13471" y="5525"/>
                </a:lnTo>
                <a:lnTo>
                  <a:pt x="13480" y="5516"/>
                </a:lnTo>
                <a:lnTo>
                  <a:pt x="13480" y="5507"/>
                </a:lnTo>
                <a:lnTo>
                  <a:pt x="13471" y="5498"/>
                </a:lnTo>
                <a:lnTo>
                  <a:pt x="13480" y="5498"/>
                </a:lnTo>
                <a:lnTo>
                  <a:pt x="13471" y="5490"/>
                </a:lnTo>
                <a:lnTo>
                  <a:pt x="13471" y="5481"/>
                </a:lnTo>
                <a:lnTo>
                  <a:pt x="13471" y="5472"/>
                </a:lnTo>
                <a:lnTo>
                  <a:pt x="13471" y="5463"/>
                </a:lnTo>
                <a:lnTo>
                  <a:pt x="13471" y="5454"/>
                </a:lnTo>
                <a:lnTo>
                  <a:pt x="13480" y="5454"/>
                </a:lnTo>
                <a:lnTo>
                  <a:pt x="13497" y="5428"/>
                </a:lnTo>
                <a:lnTo>
                  <a:pt x="13506" y="5410"/>
                </a:lnTo>
                <a:lnTo>
                  <a:pt x="13497" y="5410"/>
                </a:lnTo>
                <a:lnTo>
                  <a:pt x="13488" y="5410"/>
                </a:lnTo>
                <a:lnTo>
                  <a:pt x="13480" y="5410"/>
                </a:lnTo>
                <a:lnTo>
                  <a:pt x="13480" y="5419"/>
                </a:lnTo>
                <a:lnTo>
                  <a:pt x="13471" y="5419"/>
                </a:lnTo>
                <a:lnTo>
                  <a:pt x="13462" y="5419"/>
                </a:lnTo>
                <a:lnTo>
                  <a:pt x="13444" y="5419"/>
                </a:lnTo>
                <a:lnTo>
                  <a:pt x="13435" y="5428"/>
                </a:lnTo>
                <a:lnTo>
                  <a:pt x="13427" y="5428"/>
                </a:lnTo>
                <a:lnTo>
                  <a:pt x="13418" y="5428"/>
                </a:lnTo>
                <a:lnTo>
                  <a:pt x="13409" y="5428"/>
                </a:lnTo>
                <a:lnTo>
                  <a:pt x="13391" y="5428"/>
                </a:lnTo>
                <a:lnTo>
                  <a:pt x="13383" y="5428"/>
                </a:lnTo>
                <a:lnTo>
                  <a:pt x="13374" y="5437"/>
                </a:lnTo>
                <a:close/>
                <a:moveTo>
                  <a:pt x="13128" y="5013"/>
                </a:moveTo>
                <a:lnTo>
                  <a:pt x="13119" y="5013"/>
                </a:lnTo>
                <a:lnTo>
                  <a:pt x="13110" y="5013"/>
                </a:lnTo>
                <a:lnTo>
                  <a:pt x="13101" y="5013"/>
                </a:lnTo>
                <a:lnTo>
                  <a:pt x="13101" y="5022"/>
                </a:lnTo>
                <a:lnTo>
                  <a:pt x="13110" y="5022"/>
                </a:lnTo>
                <a:lnTo>
                  <a:pt x="13119" y="5022"/>
                </a:lnTo>
                <a:lnTo>
                  <a:pt x="13128" y="5022"/>
                </a:lnTo>
                <a:lnTo>
                  <a:pt x="13119" y="5022"/>
                </a:lnTo>
                <a:close/>
                <a:moveTo>
                  <a:pt x="13824" y="5287"/>
                </a:moveTo>
                <a:lnTo>
                  <a:pt x="13824" y="5278"/>
                </a:lnTo>
                <a:lnTo>
                  <a:pt x="13815" y="5278"/>
                </a:lnTo>
                <a:lnTo>
                  <a:pt x="13806" y="5278"/>
                </a:lnTo>
                <a:lnTo>
                  <a:pt x="13797" y="5278"/>
                </a:lnTo>
                <a:lnTo>
                  <a:pt x="13797" y="5287"/>
                </a:lnTo>
                <a:lnTo>
                  <a:pt x="13815" y="5295"/>
                </a:lnTo>
                <a:lnTo>
                  <a:pt x="13815" y="5304"/>
                </a:lnTo>
                <a:lnTo>
                  <a:pt x="13824" y="5313"/>
                </a:lnTo>
                <a:lnTo>
                  <a:pt x="13832" y="5313"/>
                </a:lnTo>
                <a:lnTo>
                  <a:pt x="13824" y="5304"/>
                </a:lnTo>
                <a:lnTo>
                  <a:pt x="13824" y="5295"/>
                </a:lnTo>
                <a:lnTo>
                  <a:pt x="13815" y="5287"/>
                </a:lnTo>
                <a:close/>
                <a:moveTo>
                  <a:pt x="13383" y="5198"/>
                </a:moveTo>
                <a:lnTo>
                  <a:pt x="13374" y="5198"/>
                </a:lnTo>
                <a:close/>
                <a:moveTo>
                  <a:pt x="13189" y="5701"/>
                </a:moveTo>
                <a:lnTo>
                  <a:pt x="13181" y="5701"/>
                </a:lnTo>
                <a:lnTo>
                  <a:pt x="13172" y="5710"/>
                </a:lnTo>
                <a:close/>
                <a:moveTo>
                  <a:pt x="13163" y="5772"/>
                </a:moveTo>
                <a:lnTo>
                  <a:pt x="13145" y="5772"/>
                </a:lnTo>
                <a:lnTo>
                  <a:pt x="13145" y="5781"/>
                </a:lnTo>
                <a:lnTo>
                  <a:pt x="13145" y="5790"/>
                </a:lnTo>
                <a:lnTo>
                  <a:pt x="13154" y="5790"/>
                </a:lnTo>
                <a:lnTo>
                  <a:pt x="13163" y="5790"/>
                </a:lnTo>
                <a:lnTo>
                  <a:pt x="13172" y="5781"/>
                </a:lnTo>
                <a:close/>
                <a:moveTo>
                  <a:pt x="11151" y="6901"/>
                </a:moveTo>
                <a:lnTo>
                  <a:pt x="11151" y="6892"/>
                </a:lnTo>
                <a:lnTo>
                  <a:pt x="11160" y="6883"/>
                </a:lnTo>
                <a:lnTo>
                  <a:pt x="11151" y="6883"/>
                </a:lnTo>
                <a:lnTo>
                  <a:pt x="11143" y="6892"/>
                </a:lnTo>
                <a:close/>
                <a:moveTo>
                  <a:pt x="13400" y="5595"/>
                </a:moveTo>
                <a:lnTo>
                  <a:pt x="13400" y="5604"/>
                </a:lnTo>
                <a:lnTo>
                  <a:pt x="13409" y="5595"/>
                </a:lnTo>
                <a:close/>
                <a:moveTo>
                  <a:pt x="15897" y="6116"/>
                </a:moveTo>
                <a:lnTo>
                  <a:pt x="15897" y="6125"/>
                </a:lnTo>
                <a:lnTo>
                  <a:pt x="15906" y="6125"/>
                </a:lnTo>
                <a:lnTo>
                  <a:pt x="15915" y="6116"/>
                </a:lnTo>
                <a:lnTo>
                  <a:pt x="15915" y="6107"/>
                </a:lnTo>
                <a:lnTo>
                  <a:pt x="15906" y="6099"/>
                </a:lnTo>
                <a:lnTo>
                  <a:pt x="15897" y="6090"/>
                </a:lnTo>
                <a:lnTo>
                  <a:pt x="15897" y="6099"/>
                </a:lnTo>
                <a:lnTo>
                  <a:pt x="15897" y="6107"/>
                </a:lnTo>
                <a:lnTo>
                  <a:pt x="15888" y="6107"/>
                </a:lnTo>
                <a:close/>
                <a:moveTo>
                  <a:pt x="16223" y="6540"/>
                </a:moveTo>
                <a:lnTo>
                  <a:pt x="16223" y="6531"/>
                </a:lnTo>
                <a:close/>
                <a:moveTo>
                  <a:pt x="16073" y="6425"/>
                </a:moveTo>
                <a:lnTo>
                  <a:pt x="16073" y="6416"/>
                </a:lnTo>
                <a:lnTo>
                  <a:pt x="16073" y="6407"/>
                </a:lnTo>
                <a:lnTo>
                  <a:pt x="16073" y="6399"/>
                </a:lnTo>
                <a:lnTo>
                  <a:pt x="16073" y="6390"/>
                </a:lnTo>
                <a:lnTo>
                  <a:pt x="16065" y="6390"/>
                </a:lnTo>
                <a:lnTo>
                  <a:pt x="16065" y="6407"/>
                </a:lnTo>
                <a:close/>
                <a:moveTo>
                  <a:pt x="15500" y="7315"/>
                </a:moveTo>
                <a:lnTo>
                  <a:pt x="15491" y="7324"/>
                </a:lnTo>
                <a:lnTo>
                  <a:pt x="15500" y="7324"/>
                </a:lnTo>
                <a:close/>
                <a:moveTo>
                  <a:pt x="16356" y="6522"/>
                </a:moveTo>
                <a:lnTo>
                  <a:pt x="16347" y="6531"/>
                </a:lnTo>
                <a:lnTo>
                  <a:pt x="16356" y="6531"/>
                </a:lnTo>
                <a:lnTo>
                  <a:pt x="16364" y="6531"/>
                </a:lnTo>
                <a:lnTo>
                  <a:pt x="16356" y="6531"/>
                </a:lnTo>
                <a:close/>
                <a:moveTo>
                  <a:pt x="15500" y="7342"/>
                </a:moveTo>
                <a:lnTo>
                  <a:pt x="15491" y="7342"/>
                </a:lnTo>
                <a:close/>
                <a:moveTo>
                  <a:pt x="16276" y="6540"/>
                </a:moveTo>
                <a:lnTo>
                  <a:pt x="16267" y="6540"/>
                </a:lnTo>
                <a:lnTo>
                  <a:pt x="16267" y="6549"/>
                </a:lnTo>
                <a:lnTo>
                  <a:pt x="16276" y="6549"/>
                </a:lnTo>
                <a:lnTo>
                  <a:pt x="16285" y="6540"/>
                </a:lnTo>
                <a:lnTo>
                  <a:pt x="16285" y="6531"/>
                </a:lnTo>
                <a:close/>
                <a:moveTo>
                  <a:pt x="16312" y="6549"/>
                </a:moveTo>
                <a:lnTo>
                  <a:pt x="16303" y="6549"/>
                </a:lnTo>
                <a:lnTo>
                  <a:pt x="16303" y="6557"/>
                </a:lnTo>
                <a:lnTo>
                  <a:pt x="16312" y="6557"/>
                </a:lnTo>
                <a:lnTo>
                  <a:pt x="16312" y="6549"/>
                </a:lnTo>
                <a:lnTo>
                  <a:pt x="16320" y="6557"/>
                </a:lnTo>
                <a:lnTo>
                  <a:pt x="16320" y="6549"/>
                </a:lnTo>
                <a:close/>
                <a:moveTo>
                  <a:pt x="15041" y="6434"/>
                </a:moveTo>
                <a:lnTo>
                  <a:pt x="15041" y="6443"/>
                </a:lnTo>
                <a:lnTo>
                  <a:pt x="15059" y="6443"/>
                </a:lnTo>
                <a:lnTo>
                  <a:pt x="15059" y="6452"/>
                </a:lnTo>
                <a:lnTo>
                  <a:pt x="15068" y="6460"/>
                </a:lnTo>
                <a:lnTo>
                  <a:pt x="15076" y="6452"/>
                </a:lnTo>
                <a:lnTo>
                  <a:pt x="15068" y="6452"/>
                </a:lnTo>
                <a:lnTo>
                  <a:pt x="15059" y="6443"/>
                </a:lnTo>
                <a:lnTo>
                  <a:pt x="15050" y="6443"/>
                </a:lnTo>
                <a:close/>
                <a:moveTo>
                  <a:pt x="15244" y="8807"/>
                </a:moveTo>
                <a:lnTo>
                  <a:pt x="15253" y="8816"/>
                </a:lnTo>
                <a:lnTo>
                  <a:pt x="15253" y="8825"/>
                </a:lnTo>
                <a:lnTo>
                  <a:pt x="15262" y="8825"/>
                </a:lnTo>
                <a:lnTo>
                  <a:pt x="15262" y="8816"/>
                </a:lnTo>
                <a:lnTo>
                  <a:pt x="15262" y="8807"/>
                </a:lnTo>
                <a:lnTo>
                  <a:pt x="15262" y="8798"/>
                </a:lnTo>
                <a:lnTo>
                  <a:pt x="15253" y="8798"/>
                </a:lnTo>
                <a:lnTo>
                  <a:pt x="15253" y="8789"/>
                </a:lnTo>
                <a:lnTo>
                  <a:pt x="15253" y="8781"/>
                </a:lnTo>
                <a:lnTo>
                  <a:pt x="15244" y="8772"/>
                </a:lnTo>
                <a:lnTo>
                  <a:pt x="15244" y="8781"/>
                </a:lnTo>
                <a:lnTo>
                  <a:pt x="15235" y="8781"/>
                </a:lnTo>
                <a:lnTo>
                  <a:pt x="15235" y="8798"/>
                </a:lnTo>
                <a:lnTo>
                  <a:pt x="15235" y="8807"/>
                </a:lnTo>
                <a:close/>
                <a:moveTo>
                  <a:pt x="15271" y="8745"/>
                </a:moveTo>
                <a:lnTo>
                  <a:pt x="15279" y="8745"/>
                </a:lnTo>
                <a:lnTo>
                  <a:pt x="15288" y="8736"/>
                </a:lnTo>
                <a:lnTo>
                  <a:pt x="15288" y="8728"/>
                </a:lnTo>
                <a:lnTo>
                  <a:pt x="15288" y="8719"/>
                </a:lnTo>
                <a:lnTo>
                  <a:pt x="15288" y="8710"/>
                </a:lnTo>
                <a:lnTo>
                  <a:pt x="15279" y="8710"/>
                </a:lnTo>
                <a:lnTo>
                  <a:pt x="15271" y="8710"/>
                </a:lnTo>
                <a:lnTo>
                  <a:pt x="15279" y="8728"/>
                </a:lnTo>
                <a:close/>
                <a:moveTo>
                  <a:pt x="15271" y="8939"/>
                </a:moveTo>
                <a:lnTo>
                  <a:pt x="15279" y="8939"/>
                </a:lnTo>
                <a:lnTo>
                  <a:pt x="15279" y="8931"/>
                </a:lnTo>
                <a:lnTo>
                  <a:pt x="15288" y="8931"/>
                </a:lnTo>
                <a:lnTo>
                  <a:pt x="15288" y="8913"/>
                </a:lnTo>
                <a:lnTo>
                  <a:pt x="15279" y="8922"/>
                </a:lnTo>
                <a:lnTo>
                  <a:pt x="15271" y="8931"/>
                </a:lnTo>
                <a:close/>
                <a:moveTo>
                  <a:pt x="15041" y="6425"/>
                </a:moveTo>
                <a:lnTo>
                  <a:pt x="15050" y="6434"/>
                </a:lnTo>
                <a:lnTo>
                  <a:pt x="15050" y="6425"/>
                </a:lnTo>
                <a:lnTo>
                  <a:pt x="15050" y="6416"/>
                </a:lnTo>
                <a:close/>
                <a:moveTo>
                  <a:pt x="15306" y="7165"/>
                </a:moveTo>
                <a:lnTo>
                  <a:pt x="15297" y="7165"/>
                </a:lnTo>
                <a:lnTo>
                  <a:pt x="15297" y="7174"/>
                </a:lnTo>
                <a:lnTo>
                  <a:pt x="15306" y="7174"/>
                </a:lnTo>
                <a:close/>
                <a:moveTo>
                  <a:pt x="15429" y="7104"/>
                </a:moveTo>
                <a:lnTo>
                  <a:pt x="15429" y="7112"/>
                </a:lnTo>
                <a:lnTo>
                  <a:pt x="15438" y="7121"/>
                </a:lnTo>
                <a:lnTo>
                  <a:pt x="15447" y="7121"/>
                </a:lnTo>
                <a:lnTo>
                  <a:pt x="15456" y="7121"/>
                </a:lnTo>
                <a:lnTo>
                  <a:pt x="15456" y="7130"/>
                </a:lnTo>
                <a:lnTo>
                  <a:pt x="15456" y="7121"/>
                </a:lnTo>
                <a:lnTo>
                  <a:pt x="15447" y="7112"/>
                </a:lnTo>
                <a:lnTo>
                  <a:pt x="15447" y="7121"/>
                </a:lnTo>
                <a:lnTo>
                  <a:pt x="15438" y="7112"/>
                </a:lnTo>
                <a:lnTo>
                  <a:pt x="15438" y="7104"/>
                </a:lnTo>
                <a:lnTo>
                  <a:pt x="15438" y="7095"/>
                </a:lnTo>
                <a:lnTo>
                  <a:pt x="15438" y="7104"/>
                </a:lnTo>
                <a:close/>
                <a:moveTo>
                  <a:pt x="15297" y="7201"/>
                </a:moveTo>
                <a:lnTo>
                  <a:pt x="15297" y="7192"/>
                </a:lnTo>
                <a:lnTo>
                  <a:pt x="15297" y="7201"/>
                </a:lnTo>
                <a:lnTo>
                  <a:pt x="15306" y="7201"/>
                </a:lnTo>
                <a:lnTo>
                  <a:pt x="15315" y="7201"/>
                </a:lnTo>
                <a:lnTo>
                  <a:pt x="15323" y="7201"/>
                </a:lnTo>
                <a:lnTo>
                  <a:pt x="15315" y="7192"/>
                </a:lnTo>
                <a:lnTo>
                  <a:pt x="15315" y="7201"/>
                </a:lnTo>
                <a:lnTo>
                  <a:pt x="15306" y="7192"/>
                </a:lnTo>
                <a:lnTo>
                  <a:pt x="15306" y="7183"/>
                </a:lnTo>
                <a:lnTo>
                  <a:pt x="15297" y="7183"/>
                </a:lnTo>
                <a:lnTo>
                  <a:pt x="15297" y="7192"/>
                </a:lnTo>
                <a:lnTo>
                  <a:pt x="15306" y="7201"/>
                </a:lnTo>
                <a:close/>
                <a:moveTo>
                  <a:pt x="15482" y="7227"/>
                </a:moveTo>
                <a:lnTo>
                  <a:pt x="15491" y="7227"/>
                </a:lnTo>
                <a:lnTo>
                  <a:pt x="15491" y="7218"/>
                </a:lnTo>
                <a:lnTo>
                  <a:pt x="15482" y="7218"/>
                </a:lnTo>
                <a:close/>
                <a:moveTo>
                  <a:pt x="14168" y="5516"/>
                </a:moveTo>
                <a:lnTo>
                  <a:pt x="14168" y="5525"/>
                </a:lnTo>
                <a:lnTo>
                  <a:pt x="14177" y="5525"/>
                </a:lnTo>
                <a:lnTo>
                  <a:pt x="14177" y="5516"/>
                </a:lnTo>
                <a:close/>
                <a:moveTo>
                  <a:pt x="14256" y="5534"/>
                </a:moveTo>
                <a:lnTo>
                  <a:pt x="14247" y="5534"/>
                </a:lnTo>
                <a:lnTo>
                  <a:pt x="14256" y="5534"/>
                </a:lnTo>
                <a:lnTo>
                  <a:pt x="14265" y="5525"/>
                </a:lnTo>
                <a:lnTo>
                  <a:pt x="14274" y="5525"/>
                </a:lnTo>
                <a:lnTo>
                  <a:pt x="14265" y="5525"/>
                </a:lnTo>
                <a:close/>
                <a:moveTo>
                  <a:pt x="14274" y="5384"/>
                </a:moveTo>
                <a:lnTo>
                  <a:pt x="14265" y="5384"/>
                </a:lnTo>
                <a:lnTo>
                  <a:pt x="14256" y="5384"/>
                </a:lnTo>
                <a:lnTo>
                  <a:pt x="14256" y="5392"/>
                </a:lnTo>
                <a:lnTo>
                  <a:pt x="14265" y="5401"/>
                </a:lnTo>
                <a:lnTo>
                  <a:pt x="14265" y="5410"/>
                </a:lnTo>
                <a:lnTo>
                  <a:pt x="14256" y="5410"/>
                </a:lnTo>
                <a:lnTo>
                  <a:pt x="14265" y="5419"/>
                </a:lnTo>
                <a:lnTo>
                  <a:pt x="14274" y="5410"/>
                </a:lnTo>
                <a:lnTo>
                  <a:pt x="14282" y="5410"/>
                </a:lnTo>
                <a:lnTo>
                  <a:pt x="14282" y="5392"/>
                </a:lnTo>
                <a:lnTo>
                  <a:pt x="14282" y="5384"/>
                </a:lnTo>
                <a:close/>
                <a:moveTo>
                  <a:pt x="14256" y="5242"/>
                </a:moveTo>
                <a:lnTo>
                  <a:pt x="14247" y="5242"/>
                </a:lnTo>
                <a:lnTo>
                  <a:pt x="14247" y="5251"/>
                </a:lnTo>
                <a:lnTo>
                  <a:pt x="14265" y="5251"/>
                </a:lnTo>
                <a:lnTo>
                  <a:pt x="14265" y="5242"/>
                </a:lnTo>
                <a:close/>
                <a:moveTo>
                  <a:pt x="14238" y="5216"/>
                </a:moveTo>
                <a:lnTo>
                  <a:pt x="14229" y="5216"/>
                </a:lnTo>
                <a:lnTo>
                  <a:pt x="14238" y="5225"/>
                </a:lnTo>
                <a:lnTo>
                  <a:pt x="14247" y="5225"/>
                </a:lnTo>
                <a:close/>
                <a:moveTo>
                  <a:pt x="14282" y="5463"/>
                </a:moveTo>
                <a:lnTo>
                  <a:pt x="14274" y="5463"/>
                </a:lnTo>
                <a:lnTo>
                  <a:pt x="14265" y="5472"/>
                </a:lnTo>
                <a:lnTo>
                  <a:pt x="14274" y="5472"/>
                </a:lnTo>
                <a:lnTo>
                  <a:pt x="14282" y="5472"/>
                </a:lnTo>
                <a:lnTo>
                  <a:pt x="14291" y="5463"/>
                </a:lnTo>
                <a:close/>
                <a:moveTo>
                  <a:pt x="14212" y="5507"/>
                </a:moveTo>
                <a:lnTo>
                  <a:pt x="14203" y="5507"/>
                </a:lnTo>
                <a:lnTo>
                  <a:pt x="14203" y="5516"/>
                </a:lnTo>
                <a:lnTo>
                  <a:pt x="14212" y="5516"/>
                </a:lnTo>
                <a:close/>
                <a:moveTo>
                  <a:pt x="14291" y="5313"/>
                </a:moveTo>
                <a:lnTo>
                  <a:pt x="14282" y="5313"/>
                </a:lnTo>
                <a:lnTo>
                  <a:pt x="14282" y="5322"/>
                </a:lnTo>
                <a:lnTo>
                  <a:pt x="14274" y="5322"/>
                </a:lnTo>
                <a:lnTo>
                  <a:pt x="14265" y="5322"/>
                </a:lnTo>
                <a:lnTo>
                  <a:pt x="14256" y="5331"/>
                </a:lnTo>
                <a:lnTo>
                  <a:pt x="14265" y="5340"/>
                </a:lnTo>
                <a:lnTo>
                  <a:pt x="14274" y="5340"/>
                </a:lnTo>
                <a:lnTo>
                  <a:pt x="14282" y="5331"/>
                </a:lnTo>
                <a:lnTo>
                  <a:pt x="14291" y="5331"/>
                </a:lnTo>
                <a:lnTo>
                  <a:pt x="14282" y="5331"/>
                </a:lnTo>
                <a:lnTo>
                  <a:pt x="14274" y="5340"/>
                </a:lnTo>
                <a:lnTo>
                  <a:pt x="14282" y="5348"/>
                </a:lnTo>
                <a:lnTo>
                  <a:pt x="14300" y="5348"/>
                </a:lnTo>
                <a:lnTo>
                  <a:pt x="14309" y="5348"/>
                </a:lnTo>
                <a:lnTo>
                  <a:pt x="14300" y="5340"/>
                </a:lnTo>
                <a:lnTo>
                  <a:pt x="14309" y="5340"/>
                </a:lnTo>
                <a:lnTo>
                  <a:pt x="14309" y="5348"/>
                </a:lnTo>
                <a:lnTo>
                  <a:pt x="14309" y="5340"/>
                </a:lnTo>
                <a:lnTo>
                  <a:pt x="14309" y="5331"/>
                </a:lnTo>
                <a:lnTo>
                  <a:pt x="14300" y="5322"/>
                </a:lnTo>
                <a:close/>
                <a:moveTo>
                  <a:pt x="14159" y="5543"/>
                </a:moveTo>
                <a:lnTo>
                  <a:pt x="14159" y="5534"/>
                </a:lnTo>
                <a:lnTo>
                  <a:pt x="14159" y="5543"/>
                </a:lnTo>
                <a:lnTo>
                  <a:pt x="14150" y="5543"/>
                </a:lnTo>
                <a:lnTo>
                  <a:pt x="14141" y="5543"/>
                </a:lnTo>
                <a:close/>
                <a:moveTo>
                  <a:pt x="14291" y="5551"/>
                </a:moveTo>
                <a:lnTo>
                  <a:pt x="14291" y="5560"/>
                </a:lnTo>
                <a:lnTo>
                  <a:pt x="14300" y="5551"/>
                </a:lnTo>
                <a:lnTo>
                  <a:pt x="14291" y="5551"/>
                </a:lnTo>
                <a:lnTo>
                  <a:pt x="14300" y="5551"/>
                </a:lnTo>
                <a:close/>
                <a:moveTo>
                  <a:pt x="14088" y="5437"/>
                </a:moveTo>
                <a:lnTo>
                  <a:pt x="14080" y="5437"/>
                </a:lnTo>
                <a:close/>
                <a:moveTo>
                  <a:pt x="14194" y="5463"/>
                </a:moveTo>
                <a:lnTo>
                  <a:pt x="14203" y="5472"/>
                </a:lnTo>
                <a:lnTo>
                  <a:pt x="14212" y="5472"/>
                </a:lnTo>
                <a:lnTo>
                  <a:pt x="14212" y="5463"/>
                </a:lnTo>
                <a:lnTo>
                  <a:pt x="14203" y="5463"/>
                </a:lnTo>
                <a:close/>
                <a:moveTo>
                  <a:pt x="14353" y="5648"/>
                </a:moveTo>
                <a:lnTo>
                  <a:pt x="14362" y="5648"/>
                </a:lnTo>
                <a:lnTo>
                  <a:pt x="14353" y="5640"/>
                </a:lnTo>
                <a:lnTo>
                  <a:pt x="14353" y="5631"/>
                </a:lnTo>
                <a:lnTo>
                  <a:pt x="14353" y="5622"/>
                </a:lnTo>
                <a:lnTo>
                  <a:pt x="14362" y="5613"/>
                </a:lnTo>
                <a:lnTo>
                  <a:pt x="14353" y="5622"/>
                </a:lnTo>
                <a:lnTo>
                  <a:pt x="14344" y="5631"/>
                </a:lnTo>
                <a:lnTo>
                  <a:pt x="14353" y="5640"/>
                </a:lnTo>
                <a:close/>
                <a:moveTo>
                  <a:pt x="14221" y="5260"/>
                </a:moveTo>
                <a:lnTo>
                  <a:pt x="14212" y="5269"/>
                </a:lnTo>
                <a:lnTo>
                  <a:pt x="14212" y="5260"/>
                </a:lnTo>
                <a:lnTo>
                  <a:pt x="14203" y="5260"/>
                </a:lnTo>
                <a:lnTo>
                  <a:pt x="14194" y="5260"/>
                </a:lnTo>
                <a:lnTo>
                  <a:pt x="14203" y="5269"/>
                </a:lnTo>
                <a:lnTo>
                  <a:pt x="14203" y="5278"/>
                </a:lnTo>
                <a:lnTo>
                  <a:pt x="14212" y="5278"/>
                </a:lnTo>
                <a:lnTo>
                  <a:pt x="14212" y="5269"/>
                </a:lnTo>
                <a:lnTo>
                  <a:pt x="14212" y="5278"/>
                </a:lnTo>
                <a:lnTo>
                  <a:pt x="14221" y="5278"/>
                </a:lnTo>
                <a:lnTo>
                  <a:pt x="14221" y="5269"/>
                </a:lnTo>
                <a:lnTo>
                  <a:pt x="14229" y="5260"/>
                </a:lnTo>
                <a:close/>
                <a:moveTo>
                  <a:pt x="20008" y="8286"/>
                </a:moveTo>
                <a:lnTo>
                  <a:pt x="20017" y="8295"/>
                </a:lnTo>
                <a:lnTo>
                  <a:pt x="20017" y="8286"/>
                </a:lnTo>
                <a:close/>
                <a:moveTo>
                  <a:pt x="14221" y="5543"/>
                </a:moveTo>
                <a:lnTo>
                  <a:pt x="14221" y="5534"/>
                </a:lnTo>
                <a:lnTo>
                  <a:pt x="14212" y="5534"/>
                </a:lnTo>
                <a:lnTo>
                  <a:pt x="14212" y="5543"/>
                </a:lnTo>
                <a:close/>
                <a:moveTo>
                  <a:pt x="14238" y="5516"/>
                </a:moveTo>
                <a:lnTo>
                  <a:pt x="14238" y="5507"/>
                </a:lnTo>
                <a:lnTo>
                  <a:pt x="14238" y="5498"/>
                </a:lnTo>
                <a:lnTo>
                  <a:pt x="14229" y="5498"/>
                </a:lnTo>
                <a:lnTo>
                  <a:pt x="14221" y="5507"/>
                </a:lnTo>
                <a:lnTo>
                  <a:pt x="14221" y="5516"/>
                </a:lnTo>
                <a:lnTo>
                  <a:pt x="14229" y="5525"/>
                </a:lnTo>
                <a:close/>
                <a:moveTo>
                  <a:pt x="14229" y="5481"/>
                </a:moveTo>
                <a:lnTo>
                  <a:pt x="14221" y="5472"/>
                </a:lnTo>
                <a:lnTo>
                  <a:pt x="14221" y="5481"/>
                </a:lnTo>
                <a:close/>
                <a:moveTo>
                  <a:pt x="14080" y="5357"/>
                </a:moveTo>
                <a:lnTo>
                  <a:pt x="14080" y="5348"/>
                </a:lnTo>
                <a:lnTo>
                  <a:pt x="14071" y="5348"/>
                </a:lnTo>
                <a:lnTo>
                  <a:pt x="14062" y="5348"/>
                </a:lnTo>
                <a:lnTo>
                  <a:pt x="14044" y="5357"/>
                </a:lnTo>
                <a:lnTo>
                  <a:pt x="14035" y="5357"/>
                </a:lnTo>
                <a:lnTo>
                  <a:pt x="14044" y="5357"/>
                </a:lnTo>
                <a:lnTo>
                  <a:pt x="14053" y="5357"/>
                </a:lnTo>
                <a:lnTo>
                  <a:pt x="14062" y="5357"/>
                </a:lnTo>
                <a:lnTo>
                  <a:pt x="14062" y="5366"/>
                </a:lnTo>
                <a:lnTo>
                  <a:pt x="14071" y="5366"/>
                </a:lnTo>
                <a:lnTo>
                  <a:pt x="14080" y="5375"/>
                </a:lnTo>
                <a:lnTo>
                  <a:pt x="14088" y="5384"/>
                </a:lnTo>
                <a:lnTo>
                  <a:pt x="14097" y="5384"/>
                </a:lnTo>
                <a:lnTo>
                  <a:pt x="14097" y="5392"/>
                </a:lnTo>
                <a:lnTo>
                  <a:pt x="14106" y="5401"/>
                </a:lnTo>
                <a:lnTo>
                  <a:pt x="14115" y="5401"/>
                </a:lnTo>
                <a:lnTo>
                  <a:pt x="14124" y="5401"/>
                </a:lnTo>
                <a:lnTo>
                  <a:pt x="14132" y="5401"/>
                </a:lnTo>
                <a:lnTo>
                  <a:pt x="14132" y="5410"/>
                </a:lnTo>
                <a:lnTo>
                  <a:pt x="14132" y="5419"/>
                </a:lnTo>
                <a:lnTo>
                  <a:pt x="14141" y="5428"/>
                </a:lnTo>
                <a:lnTo>
                  <a:pt x="14150" y="5428"/>
                </a:lnTo>
                <a:lnTo>
                  <a:pt x="14159" y="5437"/>
                </a:lnTo>
                <a:lnTo>
                  <a:pt x="14168" y="5428"/>
                </a:lnTo>
                <a:lnTo>
                  <a:pt x="14168" y="5419"/>
                </a:lnTo>
                <a:lnTo>
                  <a:pt x="14159" y="5419"/>
                </a:lnTo>
                <a:lnTo>
                  <a:pt x="14150" y="5419"/>
                </a:lnTo>
                <a:lnTo>
                  <a:pt x="14141" y="5410"/>
                </a:lnTo>
                <a:lnTo>
                  <a:pt x="14141" y="5401"/>
                </a:lnTo>
                <a:lnTo>
                  <a:pt x="14132" y="5392"/>
                </a:lnTo>
                <a:lnTo>
                  <a:pt x="14132" y="5384"/>
                </a:lnTo>
                <a:lnTo>
                  <a:pt x="14132" y="5375"/>
                </a:lnTo>
                <a:lnTo>
                  <a:pt x="14115" y="5375"/>
                </a:lnTo>
                <a:lnTo>
                  <a:pt x="14097" y="5366"/>
                </a:lnTo>
                <a:lnTo>
                  <a:pt x="14088" y="5366"/>
                </a:lnTo>
                <a:close/>
                <a:moveTo>
                  <a:pt x="13877" y="5392"/>
                </a:moveTo>
                <a:lnTo>
                  <a:pt x="13877" y="5401"/>
                </a:lnTo>
                <a:lnTo>
                  <a:pt x="13885" y="5401"/>
                </a:lnTo>
                <a:lnTo>
                  <a:pt x="13877" y="5401"/>
                </a:lnTo>
                <a:close/>
                <a:moveTo>
                  <a:pt x="14097" y="5640"/>
                </a:moveTo>
                <a:lnTo>
                  <a:pt x="14088" y="5640"/>
                </a:lnTo>
                <a:lnTo>
                  <a:pt x="14088" y="5648"/>
                </a:lnTo>
                <a:lnTo>
                  <a:pt x="14088" y="5657"/>
                </a:lnTo>
                <a:lnTo>
                  <a:pt x="14088" y="5666"/>
                </a:lnTo>
                <a:lnTo>
                  <a:pt x="14097" y="5666"/>
                </a:lnTo>
                <a:lnTo>
                  <a:pt x="14115" y="5666"/>
                </a:lnTo>
                <a:lnTo>
                  <a:pt x="14124" y="5666"/>
                </a:lnTo>
                <a:lnTo>
                  <a:pt x="14159" y="5675"/>
                </a:lnTo>
                <a:lnTo>
                  <a:pt x="14168" y="5675"/>
                </a:lnTo>
                <a:lnTo>
                  <a:pt x="14177" y="5675"/>
                </a:lnTo>
                <a:lnTo>
                  <a:pt x="14177" y="5684"/>
                </a:lnTo>
                <a:lnTo>
                  <a:pt x="14177" y="5693"/>
                </a:lnTo>
                <a:lnTo>
                  <a:pt x="14212" y="5684"/>
                </a:lnTo>
                <a:lnTo>
                  <a:pt x="14238" y="5684"/>
                </a:lnTo>
                <a:lnTo>
                  <a:pt x="14256" y="5684"/>
                </a:lnTo>
                <a:lnTo>
                  <a:pt x="14274" y="5684"/>
                </a:lnTo>
                <a:lnTo>
                  <a:pt x="14282" y="5684"/>
                </a:lnTo>
                <a:lnTo>
                  <a:pt x="14282" y="5675"/>
                </a:lnTo>
                <a:lnTo>
                  <a:pt x="14291" y="5675"/>
                </a:lnTo>
                <a:lnTo>
                  <a:pt x="14291" y="5666"/>
                </a:lnTo>
                <a:lnTo>
                  <a:pt x="14291" y="5657"/>
                </a:lnTo>
                <a:lnTo>
                  <a:pt x="14282" y="5666"/>
                </a:lnTo>
                <a:lnTo>
                  <a:pt x="14274" y="5666"/>
                </a:lnTo>
                <a:lnTo>
                  <a:pt x="14256" y="5666"/>
                </a:lnTo>
                <a:lnTo>
                  <a:pt x="14256" y="5675"/>
                </a:lnTo>
                <a:lnTo>
                  <a:pt x="14247" y="5675"/>
                </a:lnTo>
                <a:lnTo>
                  <a:pt x="14247" y="5666"/>
                </a:lnTo>
                <a:lnTo>
                  <a:pt x="14247" y="5657"/>
                </a:lnTo>
                <a:lnTo>
                  <a:pt x="14238" y="5657"/>
                </a:lnTo>
                <a:lnTo>
                  <a:pt x="14229" y="5657"/>
                </a:lnTo>
                <a:lnTo>
                  <a:pt x="14221" y="5657"/>
                </a:lnTo>
                <a:lnTo>
                  <a:pt x="14203" y="5657"/>
                </a:lnTo>
                <a:lnTo>
                  <a:pt x="14194" y="5648"/>
                </a:lnTo>
                <a:lnTo>
                  <a:pt x="14177" y="5648"/>
                </a:lnTo>
                <a:lnTo>
                  <a:pt x="14168" y="5648"/>
                </a:lnTo>
                <a:lnTo>
                  <a:pt x="14159" y="5648"/>
                </a:lnTo>
                <a:lnTo>
                  <a:pt x="14150" y="5657"/>
                </a:lnTo>
                <a:lnTo>
                  <a:pt x="14141" y="5657"/>
                </a:lnTo>
                <a:lnTo>
                  <a:pt x="14141" y="5648"/>
                </a:lnTo>
                <a:lnTo>
                  <a:pt x="14132" y="5648"/>
                </a:lnTo>
                <a:lnTo>
                  <a:pt x="14132" y="5640"/>
                </a:lnTo>
                <a:lnTo>
                  <a:pt x="14132" y="5631"/>
                </a:lnTo>
                <a:lnTo>
                  <a:pt x="14124" y="5631"/>
                </a:lnTo>
                <a:lnTo>
                  <a:pt x="14124" y="5640"/>
                </a:lnTo>
                <a:lnTo>
                  <a:pt x="14115" y="5640"/>
                </a:lnTo>
                <a:lnTo>
                  <a:pt x="14106" y="5640"/>
                </a:lnTo>
                <a:lnTo>
                  <a:pt x="14106" y="5631"/>
                </a:lnTo>
                <a:lnTo>
                  <a:pt x="14097" y="5631"/>
                </a:lnTo>
                <a:close/>
                <a:moveTo>
                  <a:pt x="14097" y="5340"/>
                </a:moveTo>
                <a:lnTo>
                  <a:pt x="14106" y="5340"/>
                </a:lnTo>
                <a:lnTo>
                  <a:pt x="14088" y="5331"/>
                </a:lnTo>
                <a:close/>
                <a:moveTo>
                  <a:pt x="14115" y="5331"/>
                </a:moveTo>
                <a:lnTo>
                  <a:pt x="14115" y="5322"/>
                </a:lnTo>
                <a:lnTo>
                  <a:pt x="14115" y="5331"/>
                </a:lnTo>
                <a:lnTo>
                  <a:pt x="14106" y="5331"/>
                </a:lnTo>
                <a:close/>
                <a:moveTo>
                  <a:pt x="14053" y="5587"/>
                </a:moveTo>
                <a:lnTo>
                  <a:pt x="14053" y="5578"/>
                </a:lnTo>
                <a:lnTo>
                  <a:pt x="14044" y="5578"/>
                </a:lnTo>
                <a:lnTo>
                  <a:pt x="14044" y="5569"/>
                </a:lnTo>
                <a:lnTo>
                  <a:pt x="14044" y="5578"/>
                </a:lnTo>
                <a:lnTo>
                  <a:pt x="14044" y="5587"/>
                </a:lnTo>
                <a:close/>
                <a:moveTo>
                  <a:pt x="13877" y="5366"/>
                </a:moveTo>
                <a:lnTo>
                  <a:pt x="13868" y="5366"/>
                </a:lnTo>
                <a:lnTo>
                  <a:pt x="13868" y="5375"/>
                </a:lnTo>
                <a:lnTo>
                  <a:pt x="13868" y="5384"/>
                </a:lnTo>
                <a:lnTo>
                  <a:pt x="13877" y="5384"/>
                </a:lnTo>
                <a:lnTo>
                  <a:pt x="13877" y="5375"/>
                </a:lnTo>
                <a:lnTo>
                  <a:pt x="13877" y="5366"/>
                </a:lnTo>
                <a:lnTo>
                  <a:pt x="13877" y="5357"/>
                </a:lnTo>
                <a:close/>
                <a:moveTo>
                  <a:pt x="13877" y="5437"/>
                </a:moveTo>
                <a:lnTo>
                  <a:pt x="13877" y="5445"/>
                </a:lnTo>
                <a:lnTo>
                  <a:pt x="13877" y="5454"/>
                </a:lnTo>
                <a:lnTo>
                  <a:pt x="13885" y="5463"/>
                </a:lnTo>
                <a:lnTo>
                  <a:pt x="13894" y="5454"/>
                </a:lnTo>
                <a:lnTo>
                  <a:pt x="13903" y="5454"/>
                </a:lnTo>
                <a:lnTo>
                  <a:pt x="13894" y="5445"/>
                </a:lnTo>
                <a:lnTo>
                  <a:pt x="13885" y="5445"/>
                </a:lnTo>
                <a:close/>
                <a:moveTo>
                  <a:pt x="13868" y="5401"/>
                </a:moveTo>
                <a:lnTo>
                  <a:pt x="13859" y="5401"/>
                </a:lnTo>
                <a:lnTo>
                  <a:pt x="13850" y="5410"/>
                </a:lnTo>
                <a:lnTo>
                  <a:pt x="13850" y="5419"/>
                </a:lnTo>
                <a:lnTo>
                  <a:pt x="13859" y="5419"/>
                </a:lnTo>
                <a:lnTo>
                  <a:pt x="13859" y="5410"/>
                </a:lnTo>
                <a:lnTo>
                  <a:pt x="13868" y="5419"/>
                </a:lnTo>
                <a:lnTo>
                  <a:pt x="13868" y="5428"/>
                </a:lnTo>
                <a:lnTo>
                  <a:pt x="13868" y="5419"/>
                </a:lnTo>
                <a:lnTo>
                  <a:pt x="13885" y="5428"/>
                </a:lnTo>
                <a:lnTo>
                  <a:pt x="13885" y="5419"/>
                </a:lnTo>
                <a:lnTo>
                  <a:pt x="13877" y="5410"/>
                </a:lnTo>
                <a:lnTo>
                  <a:pt x="13868" y="5401"/>
                </a:lnTo>
                <a:lnTo>
                  <a:pt x="13868" y="5392"/>
                </a:lnTo>
                <a:close/>
                <a:moveTo>
                  <a:pt x="14362" y="5525"/>
                </a:moveTo>
                <a:lnTo>
                  <a:pt x="14353" y="5525"/>
                </a:lnTo>
                <a:lnTo>
                  <a:pt x="14344" y="5534"/>
                </a:lnTo>
                <a:lnTo>
                  <a:pt x="14335" y="5534"/>
                </a:lnTo>
                <a:lnTo>
                  <a:pt x="14335" y="5543"/>
                </a:lnTo>
                <a:lnTo>
                  <a:pt x="14344" y="5534"/>
                </a:lnTo>
                <a:lnTo>
                  <a:pt x="14353" y="5534"/>
                </a:lnTo>
                <a:lnTo>
                  <a:pt x="14371" y="5525"/>
                </a:lnTo>
                <a:close/>
                <a:moveTo>
                  <a:pt x="14150" y="5481"/>
                </a:moveTo>
                <a:lnTo>
                  <a:pt x="14150" y="5490"/>
                </a:lnTo>
                <a:lnTo>
                  <a:pt x="14159" y="5481"/>
                </a:lnTo>
                <a:close/>
                <a:moveTo>
                  <a:pt x="14159" y="5507"/>
                </a:moveTo>
                <a:lnTo>
                  <a:pt x="14159" y="5498"/>
                </a:lnTo>
                <a:lnTo>
                  <a:pt x="14150" y="5498"/>
                </a:lnTo>
                <a:lnTo>
                  <a:pt x="14150" y="5507"/>
                </a:lnTo>
                <a:close/>
                <a:moveTo>
                  <a:pt x="14159" y="5348"/>
                </a:moveTo>
                <a:lnTo>
                  <a:pt x="14159" y="5357"/>
                </a:lnTo>
                <a:lnTo>
                  <a:pt x="14159" y="5366"/>
                </a:lnTo>
                <a:lnTo>
                  <a:pt x="14168" y="5366"/>
                </a:lnTo>
                <a:lnTo>
                  <a:pt x="14168" y="5357"/>
                </a:lnTo>
                <a:close/>
                <a:moveTo>
                  <a:pt x="14177" y="5198"/>
                </a:moveTo>
                <a:lnTo>
                  <a:pt x="14177" y="5189"/>
                </a:lnTo>
                <a:lnTo>
                  <a:pt x="14168" y="5189"/>
                </a:lnTo>
                <a:lnTo>
                  <a:pt x="14168" y="5198"/>
                </a:lnTo>
                <a:lnTo>
                  <a:pt x="14159" y="5198"/>
                </a:lnTo>
                <a:lnTo>
                  <a:pt x="14159" y="5207"/>
                </a:lnTo>
                <a:lnTo>
                  <a:pt x="14168" y="5207"/>
                </a:lnTo>
                <a:lnTo>
                  <a:pt x="14177" y="5207"/>
                </a:lnTo>
                <a:close/>
                <a:moveTo>
                  <a:pt x="14185" y="5481"/>
                </a:moveTo>
                <a:lnTo>
                  <a:pt x="14194" y="5481"/>
                </a:lnTo>
                <a:lnTo>
                  <a:pt x="14194" y="5472"/>
                </a:lnTo>
                <a:lnTo>
                  <a:pt x="14185" y="5472"/>
                </a:lnTo>
                <a:close/>
                <a:moveTo>
                  <a:pt x="14141" y="5463"/>
                </a:moveTo>
                <a:lnTo>
                  <a:pt x="14141" y="5472"/>
                </a:lnTo>
                <a:lnTo>
                  <a:pt x="14150" y="5472"/>
                </a:lnTo>
                <a:lnTo>
                  <a:pt x="14150" y="5463"/>
                </a:lnTo>
                <a:close/>
                <a:moveTo>
                  <a:pt x="14185" y="5437"/>
                </a:moveTo>
                <a:lnTo>
                  <a:pt x="14177" y="5437"/>
                </a:lnTo>
                <a:lnTo>
                  <a:pt x="14177" y="5445"/>
                </a:lnTo>
                <a:lnTo>
                  <a:pt x="14185" y="5454"/>
                </a:lnTo>
                <a:lnTo>
                  <a:pt x="14194" y="5454"/>
                </a:lnTo>
                <a:lnTo>
                  <a:pt x="14194" y="5445"/>
                </a:lnTo>
                <a:lnTo>
                  <a:pt x="14194" y="5437"/>
                </a:lnTo>
                <a:close/>
                <a:moveTo>
                  <a:pt x="14229" y="5569"/>
                </a:moveTo>
                <a:lnTo>
                  <a:pt x="14221" y="5560"/>
                </a:lnTo>
                <a:lnTo>
                  <a:pt x="14221" y="5569"/>
                </a:lnTo>
                <a:close/>
                <a:moveTo>
                  <a:pt x="22884" y="8966"/>
                </a:moveTo>
                <a:lnTo>
                  <a:pt x="22884" y="8975"/>
                </a:lnTo>
                <a:lnTo>
                  <a:pt x="22893" y="8975"/>
                </a:lnTo>
                <a:lnTo>
                  <a:pt x="22902" y="8984"/>
                </a:lnTo>
                <a:lnTo>
                  <a:pt x="22911" y="8984"/>
                </a:lnTo>
                <a:lnTo>
                  <a:pt x="22902" y="8975"/>
                </a:lnTo>
                <a:lnTo>
                  <a:pt x="22893" y="8975"/>
                </a:lnTo>
                <a:close/>
                <a:moveTo>
                  <a:pt x="23308" y="9840"/>
                </a:moveTo>
                <a:lnTo>
                  <a:pt x="23299" y="9840"/>
                </a:lnTo>
                <a:close/>
                <a:moveTo>
                  <a:pt x="23105" y="9698"/>
                </a:moveTo>
                <a:lnTo>
                  <a:pt x="23096" y="9698"/>
                </a:lnTo>
                <a:lnTo>
                  <a:pt x="23105" y="9707"/>
                </a:lnTo>
                <a:lnTo>
                  <a:pt x="23105" y="9716"/>
                </a:lnTo>
                <a:lnTo>
                  <a:pt x="23114" y="9716"/>
                </a:lnTo>
                <a:lnTo>
                  <a:pt x="23114" y="9707"/>
                </a:lnTo>
                <a:lnTo>
                  <a:pt x="23114" y="9698"/>
                </a:lnTo>
                <a:close/>
                <a:moveTo>
                  <a:pt x="22911" y="8975"/>
                </a:moveTo>
                <a:lnTo>
                  <a:pt x="22911" y="8966"/>
                </a:lnTo>
                <a:lnTo>
                  <a:pt x="22893" y="8966"/>
                </a:lnTo>
                <a:close/>
                <a:moveTo>
                  <a:pt x="23308" y="9857"/>
                </a:moveTo>
                <a:lnTo>
                  <a:pt x="23317" y="9857"/>
                </a:lnTo>
                <a:lnTo>
                  <a:pt x="23308" y="9848"/>
                </a:lnTo>
                <a:lnTo>
                  <a:pt x="23308" y="9840"/>
                </a:lnTo>
                <a:close/>
                <a:moveTo>
                  <a:pt x="22805" y="9142"/>
                </a:moveTo>
                <a:lnTo>
                  <a:pt x="22814" y="9134"/>
                </a:lnTo>
                <a:lnTo>
                  <a:pt x="22814" y="9125"/>
                </a:lnTo>
                <a:lnTo>
                  <a:pt x="22805" y="9134"/>
                </a:lnTo>
                <a:close/>
                <a:moveTo>
                  <a:pt x="23422" y="10007"/>
                </a:moveTo>
                <a:lnTo>
                  <a:pt x="23414" y="10007"/>
                </a:lnTo>
                <a:lnTo>
                  <a:pt x="23422" y="10007"/>
                </a:lnTo>
                <a:lnTo>
                  <a:pt x="23422" y="9998"/>
                </a:lnTo>
                <a:close/>
                <a:moveTo>
                  <a:pt x="23378" y="9990"/>
                </a:moveTo>
                <a:lnTo>
                  <a:pt x="23369" y="9998"/>
                </a:lnTo>
                <a:lnTo>
                  <a:pt x="23378" y="9998"/>
                </a:lnTo>
                <a:close/>
                <a:moveTo>
                  <a:pt x="23431" y="9107"/>
                </a:moveTo>
                <a:lnTo>
                  <a:pt x="23449" y="9098"/>
                </a:lnTo>
                <a:lnTo>
                  <a:pt x="23431" y="9107"/>
                </a:lnTo>
                <a:lnTo>
                  <a:pt x="23422" y="9098"/>
                </a:lnTo>
                <a:lnTo>
                  <a:pt x="23414" y="9098"/>
                </a:lnTo>
                <a:lnTo>
                  <a:pt x="23405" y="9098"/>
                </a:lnTo>
                <a:lnTo>
                  <a:pt x="23396" y="9089"/>
                </a:lnTo>
                <a:lnTo>
                  <a:pt x="23387" y="9089"/>
                </a:lnTo>
                <a:lnTo>
                  <a:pt x="23378" y="9089"/>
                </a:lnTo>
                <a:lnTo>
                  <a:pt x="23369" y="9081"/>
                </a:lnTo>
                <a:lnTo>
                  <a:pt x="23369" y="9072"/>
                </a:lnTo>
                <a:lnTo>
                  <a:pt x="23369" y="9063"/>
                </a:lnTo>
                <a:lnTo>
                  <a:pt x="23378" y="9063"/>
                </a:lnTo>
                <a:lnTo>
                  <a:pt x="23387" y="9063"/>
                </a:lnTo>
                <a:lnTo>
                  <a:pt x="23378" y="9063"/>
                </a:lnTo>
                <a:lnTo>
                  <a:pt x="23369" y="9054"/>
                </a:lnTo>
                <a:lnTo>
                  <a:pt x="23343" y="9054"/>
                </a:lnTo>
                <a:lnTo>
                  <a:pt x="23325" y="9045"/>
                </a:lnTo>
                <a:lnTo>
                  <a:pt x="23325" y="9036"/>
                </a:lnTo>
                <a:lnTo>
                  <a:pt x="23325" y="9028"/>
                </a:lnTo>
                <a:lnTo>
                  <a:pt x="23325" y="9019"/>
                </a:lnTo>
                <a:lnTo>
                  <a:pt x="23325" y="9010"/>
                </a:lnTo>
                <a:lnTo>
                  <a:pt x="23317" y="9010"/>
                </a:lnTo>
                <a:lnTo>
                  <a:pt x="23290" y="9019"/>
                </a:lnTo>
                <a:lnTo>
                  <a:pt x="23281" y="9010"/>
                </a:lnTo>
                <a:lnTo>
                  <a:pt x="23272" y="9010"/>
                </a:lnTo>
                <a:lnTo>
                  <a:pt x="23272" y="8984"/>
                </a:lnTo>
                <a:lnTo>
                  <a:pt x="23264" y="8984"/>
                </a:lnTo>
                <a:lnTo>
                  <a:pt x="23255" y="8975"/>
                </a:lnTo>
                <a:lnTo>
                  <a:pt x="23255" y="8966"/>
                </a:lnTo>
                <a:lnTo>
                  <a:pt x="23246" y="8948"/>
                </a:lnTo>
                <a:lnTo>
                  <a:pt x="23228" y="8939"/>
                </a:lnTo>
                <a:lnTo>
                  <a:pt x="23219" y="8931"/>
                </a:lnTo>
                <a:lnTo>
                  <a:pt x="23202" y="8913"/>
                </a:lnTo>
                <a:lnTo>
                  <a:pt x="23193" y="8913"/>
                </a:lnTo>
                <a:lnTo>
                  <a:pt x="23193" y="8904"/>
                </a:lnTo>
                <a:lnTo>
                  <a:pt x="23184" y="8895"/>
                </a:lnTo>
                <a:lnTo>
                  <a:pt x="23175" y="8895"/>
                </a:lnTo>
                <a:lnTo>
                  <a:pt x="23167" y="8878"/>
                </a:lnTo>
                <a:lnTo>
                  <a:pt x="23158" y="8860"/>
                </a:lnTo>
                <a:lnTo>
                  <a:pt x="23158" y="8851"/>
                </a:lnTo>
                <a:lnTo>
                  <a:pt x="23175" y="8842"/>
                </a:lnTo>
                <a:lnTo>
                  <a:pt x="23193" y="8842"/>
                </a:lnTo>
                <a:lnTo>
                  <a:pt x="23211" y="8842"/>
                </a:lnTo>
                <a:lnTo>
                  <a:pt x="23219" y="8842"/>
                </a:lnTo>
                <a:lnTo>
                  <a:pt x="23228" y="8842"/>
                </a:lnTo>
                <a:lnTo>
                  <a:pt x="23228" y="8833"/>
                </a:lnTo>
                <a:lnTo>
                  <a:pt x="23219" y="8816"/>
                </a:lnTo>
                <a:lnTo>
                  <a:pt x="23219" y="8807"/>
                </a:lnTo>
                <a:lnTo>
                  <a:pt x="23211" y="8798"/>
                </a:lnTo>
                <a:lnTo>
                  <a:pt x="23202" y="8798"/>
                </a:lnTo>
                <a:lnTo>
                  <a:pt x="23202" y="8789"/>
                </a:lnTo>
                <a:lnTo>
                  <a:pt x="23193" y="8789"/>
                </a:lnTo>
                <a:lnTo>
                  <a:pt x="23184" y="8789"/>
                </a:lnTo>
                <a:lnTo>
                  <a:pt x="23175" y="8789"/>
                </a:lnTo>
                <a:lnTo>
                  <a:pt x="23167" y="8781"/>
                </a:lnTo>
                <a:lnTo>
                  <a:pt x="23122" y="8763"/>
                </a:lnTo>
                <a:lnTo>
                  <a:pt x="23105" y="8754"/>
                </a:lnTo>
                <a:lnTo>
                  <a:pt x="23087" y="8754"/>
                </a:lnTo>
                <a:lnTo>
                  <a:pt x="23078" y="8754"/>
                </a:lnTo>
                <a:lnTo>
                  <a:pt x="23069" y="8745"/>
                </a:lnTo>
                <a:lnTo>
                  <a:pt x="23078" y="8728"/>
                </a:lnTo>
                <a:lnTo>
                  <a:pt x="23069" y="8710"/>
                </a:lnTo>
                <a:lnTo>
                  <a:pt x="23069" y="8701"/>
                </a:lnTo>
                <a:lnTo>
                  <a:pt x="23043" y="8675"/>
                </a:lnTo>
                <a:lnTo>
                  <a:pt x="23034" y="8675"/>
                </a:lnTo>
                <a:lnTo>
                  <a:pt x="23025" y="8666"/>
                </a:lnTo>
                <a:lnTo>
                  <a:pt x="23017" y="8666"/>
                </a:lnTo>
                <a:lnTo>
                  <a:pt x="23008" y="8657"/>
                </a:lnTo>
                <a:lnTo>
                  <a:pt x="23008" y="8648"/>
                </a:lnTo>
                <a:lnTo>
                  <a:pt x="22999" y="8648"/>
                </a:lnTo>
                <a:lnTo>
                  <a:pt x="22990" y="8639"/>
                </a:lnTo>
                <a:lnTo>
                  <a:pt x="22981" y="8639"/>
                </a:lnTo>
                <a:lnTo>
                  <a:pt x="22981" y="8630"/>
                </a:lnTo>
                <a:lnTo>
                  <a:pt x="22972" y="8630"/>
                </a:lnTo>
                <a:lnTo>
                  <a:pt x="22964" y="8630"/>
                </a:lnTo>
                <a:lnTo>
                  <a:pt x="22955" y="8630"/>
                </a:lnTo>
                <a:lnTo>
                  <a:pt x="22946" y="8630"/>
                </a:lnTo>
                <a:lnTo>
                  <a:pt x="22937" y="8622"/>
                </a:lnTo>
                <a:lnTo>
                  <a:pt x="22928" y="8613"/>
                </a:lnTo>
                <a:lnTo>
                  <a:pt x="22920" y="8613"/>
                </a:lnTo>
                <a:lnTo>
                  <a:pt x="22902" y="8604"/>
                </a:lnTo>
                <a:lnTo>
                  <a:pt x="22893" y="8595"/>
                </a:lnTo>
                <a:lnTo>
                  <a:pt x="22875" y="8595"/>
                </a:lnTo>
                <a:lnTo>
                  <a:pt x="22867" y="8595"/>
                </a:lnTo>
                <a:lnTo>
                  <a:pt x="22858" y="8595"/>
                </a:lnTo>
                <a:lnTo>
                  <a:pt x="22831" y="8586"/>
                </a:lnTo>
                <a:lnTo>
                  <a:pt x="22814" y="8578"/>
                </a:lnTo>
                <a:lnTo>
                  <a:pt x="22796" y="8569"/>
                </a:lnTo>
                <a:lnTo>
                  <a:pt x="22787" y="8569"/>
                </a:lnTo>
                <a:lnTo>
                  <a:pt x="22770" y="8560"/>
                </a:lnTo>
                <a:lnTo>
                  <a:pt x="22734" y="8542"/>
                </a:lnTo>
                <a:lnTo>
                  <a:pt x="22725" y="8542"/>
                </a:lnTo>
                <a:lnTo>
                  <a:pt x="22699" y="8542"/>
                </a:lnTo>
                <a:lnTo>
                  <a:pt x="22699" y="8533"/>
                </a:lnTo>
                <a:lnTo>
                  <a:pt x="22690" y="8533"/>
                </a:lnTo>
                <a:lnTo>
                  <a:pt x="22672" y="8525"/>
                </a:lnTo>
                <a:lnTo>
                  <a:pt x="22664" y="8525"/>
                </a:lnTo>
                <a:lnTo>
                  <a:pt x="22637" y="8525"/>
                </a:lnTo>
                <a:lnTo>
                  <a:pt x="22628" y="8525"/>
                </a:lnTo>
                <a:lnTo>
                  <a:pt x="22611" y="8516"/>
                </a:lnTo>
                <a:lnTo>
                  <a:pt x="22593" y="8507"/>
                </a:lnTo>
                <a:lnTo>
                  <a:pt x="22584" y="8498"/>
                </a:lnTo>
                <a:lnTo>
                  <a:pt x="22575" y="8498"/>
                </a:lnTo>
                <a:lnTo>
                  <a:pt x="22567" y="8498"/>
                </a:lnTo>
                <a:lnTo>
                  <a:pt x="22558" y="8489"/>
                </a:lnTo>
                <a:lnTo>
                  <a:pt x="22549" y="8480"/>
                </a:lnTo>
                <a:lnTo>
                  <a:pt x="22505" y="8472"/>
                </a:lnTo>
                <a:lnTo>
                  <a:pt x="22505" y="8463"/>
                </a:lnTo>
                <a:lnTo>
                  <a:pt x="22496" y="8463"/>
                </a:lnTo>
                <a:lnTo>
                  <a:pt x="22487" y="8463"/>
                </a:lnTo>
                <a:lnTo>
                  <a:pt x="22470" y="8463"/>
                </a:lnTo>
                <a:lnTo>
                  <a:pt x="22452" y="8472"/>
                </a:lnTo>
                <a:lnTo>
                  <a:pt x="22443" y="8480"/>
                </a:lnTo>
                <a:lnTo>
                  <a:pt x="22434" y="8489"/>
                </a:lnTo>
                <a:lnTo>
                  <a:pt x="22443" y="8498"/>
                </a:lnTo>
                <a:lnTo>
                  <a:pt x="22434" y="8507"/>
                </a:lnTo>
                <a:lnTo>
                  <a:pt x="22417" y="8516"/>
                </a:lnTo>
                <a:lnTo>
                  <a:pt x="22399" y="8516"/>
                </a:lnTo>
                <a:lnTo>
                  <a:pt x="22381" y="8516"/>
                </a:lnTo>
                <a:lnTo>
                  <a:pt x="22381" y="8525"/>
                </a:lnTo>
                <a:lnTo>
                  <a:pt x="22373" y="8525"/>
                </a:lnTo>
                <a:lnTo>
                  <a:pt x="22373" y="8533"/>
                </a:lnTo>
                <a:lnTo>
                  <a:pt x="22373" y="8542"/>
                </a:lnTo>
                <a:lnTo>
                  <a:pt x="22355" y="8551"/>
                </a:lnTo>
                <a:lnTo>
                  <a:pt x="22346" y="8560"/>
                </a:lnTo>
                <a:lnTo>
                  <a:pt x="22346" y="8569"/>
                </a:lnTo>
                <a:lnTo>
                  <a:pt x="22328" y="8586"/>
                </a:lnTo>
                <a:lnTo>
                  <a:pt x="22320" y="8586"/>
                </a:lnTo>
                <a:lnTo>
                  <a:pt x="22320" y="8595"/>
                </a:lnTo>
                <a:lnTo>
                  <a:pt x="22311" y="8595"/>
                </a:lnTo>
                <a:lnTo>
                  <a:pt x="22302" y="8595"/>
                </a:lnTo>
                <a:lnTo>
                  <a:pt x="22284" y="8595"/>
                </a:lnTo>
                <a:lnTo>
                  <a:pt x="22275" y="8586"/>
                </a:lnTo>
                <a:lnTo>
                  <a:pt x="22267" y="8578"/>
                </a:lnTo>
                <a:lnTo>
                  <a:pt x="22267" y="8569"/>
                </a:lnTo>
                <a:lnTo>
                  <a:pt x="22267" y="8560"/>
                </a:lnTo>
                <a:lnTo>
                  <a:pt x="22267" y="8569"/>
                </a:lnTo>
                <a:lnTo>
                  <a:pt x="22258" y="8569"/>
                </a:lnTo>
                <a:lnTo>
                  <a:pt x="22258" y="8551"/>
                </a:lnTo>
                <a:lnTo>
                  <a:pt x="22258" y="8542"/>
                </a:lnTo>
                <a:lnTo>
                  <a:pt x="22249" y="8533"/>
                </a:lnTo>
                <a:lnTo>
                  <a:pt x="22240" y="8542"/>
                </a:lnTo>
                <a:lnTo>
                  <a:pt x="22240" y="8551"/>
                </a:lnTo>
                <a:lnTo>
                  <a:pt x="22240" y="8560"/>
                </a:lnTo>
                <a:lnTo>
                  <a:pt x="22231" y="8542"/>
                </a:lnTo>
                <a:lnTo>
                  <a:pt x="22223" y="8516"/>
                </a:lnTo>
                <a:lnTo>
                  <a:pt x="22214" y="8507"/>
                </a:lnTo>
                <a:lnTo>
                  <a:pt x="22214" y="8498"/>
                </a:lnTo>
                <a:lnTo>
                  <a:pt x="22214" y="8489"/>
                </a:lnTo>
                <a:lnTo>
                  <a:pt x="22214" y="8480"/>
                </a:lnTo>
                <a:lnTo>
                  <a:pt x="22214" y="8472"/>
                </a:lnTo>
                <a:lnTo>
                  <a:pt x="22223" y="8463"/>
                </a:lnTo>
                <a:lnTo>
                  <a:pt x="22223" y="8454"/>
                </a:lnTo>
                <a:lnTo>
                  <a:pt x="22223" y="8445"/>
                </a:lnTo>
                <a:lnTo>
                  <a:pt x="22223" y="8436"/>
                </a:lnTo>
                <a:lnTo>
                  <a:pt x="22214" y="8427"/>
                </a:lnTo>
                <a:lnTo>
                  <a:pt x="22214" y="8419"/>
                </a:lnTo>
                <a:lnTo>
                  <a:pt x="22214" y="8410"/>
                </a:lnTo>
                <a:lnTo>
                  <a:pt x="22205" y="8410"/>
                </a:lnTo>
                <a:lnTo>
                  <a:pt x="22196" y="8401"/>
                </a:lnTo>
                <a:lnTo>
                  <a:pt x="22187" y="8401"/>
                </a:lnTo>
                <a:lnTo>
                  <a:pt x="22170" y="8401"/>
                </a:lnTo>
                <a:lnTo>
                  <a:pt x="22152" y="8401"/>
                </a:lnTo>
                <a:lnTo>
                  <a:pt x="22143" y="8392"/>
                </a:lnTo>
                <a:lnTo>
                  <a:pt x="22126" y="8383"/>
                </a:lnTo>
                <a:lnTo>
                  <a:pt x="22108" y="8375"/>
                </a:lnTo>
                <a:lnTo>
                  <a:pt x="22099" y="8375"/>
                </a:lnTo>
                <a:lnTo>
                  <a:pt x="22090" y="8375"/>
                </a:lnTo>
                <a:lnTo>
                  <a:pt x="22073" y="8383"/>
                </a:lnTo>
                <a:lnTo>
                  <a:pt x="22064" y="8383"/>
                </a:lnTo>
                <a:lnTo>
                  <a:pt x="22064" y="8392"/>
                </a:lnTo>
                <a:lnTo>
                  <a:pt x="22055" y="8392"/>
                </a:lnTo>
                <a:lnTo>
                  <a:pt x="22055" y="8401"/>
                </a:lnTo>
                <a:lnTo>
                  <a:pt x="22046" y="8401"/>
                </a:lnTo>
                <a:lnTo>
                  <a:pt x="22020" y="8410"/>
                </a:lnTo>
                <a:lnTo>
                  <a:pt x="22011" y="8410"/>
                </a:lnTo>
                <a:lnTo>
                  <a:pt x="22002" y="8410"/>
                </a:lnTo>
                <a:lnTo>
                  <a:pt x="22002" y="8419"/>
                </a:lnTo>
                <a:lnTo>
                  <a:pt x="22002" y="8427"/>
                </a:lnTo>
                <a:lnTo>
                  <a:pt x="22002" y="8436"/>
                </a:lnTo>
                <a:lnTo>
                  <a:pt x="21993" y="8445"/>
                </a:lnTo>
                <a:lnTo>
                  <a:pt x="21984" y="8454"/>
                </a:lnTo>
                <a:lnTo>
                  <a:pt x="21993" y="8454"/>
                </a:lnTo>
                <a:lnTo>
                  <a:pt x="22002" y="8454"/>
                </a:lnTo>
                <a:lnTo>
                  <a:pt x="22011" y="8454"/>
                </a:lnTo>
                <a:lnTo>
                  <a:pt x="22037" y="8463"/>
                </a:lnTo>
                <a:lnTo>
                  <a:pt x="22046" y="8463"/>
                </a:lnTo>
                <a:lnTo>
                  <a:pt x="22055" y="8463"/>
                </a:lnTo>
                <a:lnTo>
                  <a:pt x="22055" y="8480"/>
                </a:lnTo>
                <a:lnTo>
                  <a:pt x="22064" y="8489"/>
                </a:lnTo>
                <a:lnTo>
                  <a:pt x="22064" y="8498"/>
                </a:lnTo>
                <a:lnTo>
                  <a:pt x="22073" y="8507"/>
                </a:lnTo>
                <a:lnTo>
                  <a:pt x="22081" y="8516"/>
                </a:lnTo>
                <a:lnTo>
                  <a:pt x="22090" y="8516"/>
                </a:lnTo>
                <a:lnTo>
                  <a:pt x="22099" y="8516"/>
                </a:lnTo>
                <a:lnTo>
                  <a:pt x="22108" y="8516"/>
                </a:lnTo>
                <a:lnTo>
                  <a:pt x="22126" y="8516"/>
                </a:lnTo>
                <a:lnTo>
                  <a:pt x="22134" y="8516"/>
                </a:lnTo>
                <a:lnTo>
                  <a:pt x="22152" y="8516"/>
                </a:lnTo>
                <a:lnTo>
                  <a:pt x="22161" y="8516"/>
                </a:lnTo>
                <a:lnTo>
                  <a:pt x="22170" y="8516"/>
                </a:lnTo>
                <a:lnTo>
                  <a:pt x="22187" y="8507"/>
                </a:lnTo>
                <a:lnTo>
                  <a:pt x="22205" y="8507"/>
                </a:lnTo>
                <a:lnTo>
                  <a:pt x="22196" y="8507"/>
                </a:lnTo>
                <a:lnTo>
                  <a:pt x="22196" y="8516"/>
                </a:lnTo>
                <a:lnTo>
                  <a:pt x="22196" y="8525"/>
                </a:lnTo>
                <a:lnTo>
                  <a:pt x="22187" y="8533"/>
                </a:lnTo>
                <a:lnTo>
                  <a:pt x="22187" y="8542"/>
                </a:lnTo>
                <a:lnTo>
                  <a:pt x="22178" y="8542"/>
                </a:lnTo>
                <a:lnTo>
                  <a:pt x="22178" y="8533"/>
                </a:lnTo>
                <a:lnTo>
                  <a:pt x="22170" y="8533"/>
                </a:lnTo>
                <a:lnTo>
                  <a:pt x="22161" y="8533"/>
                </a:lnTo>
                <a:lnTo>
                  <a:pt x="22152" y="8533"/>
                </a:lnTo>
                <a:lnTo>
                  <a:pt x="22143" y="8533"/>
                </a:lnTo>
                <a:lnTo>
                  <a:pt x="22134" y="8533"/>
                </a:lnTo>
                <a:lnTo>
                  <a:pt x="22126" y="8542"/>
                </a:lnTo>
                <a:lnTo>
                  <a:pt x="22117" y="8551"/>
                </a:lnTo>
                <a:lnTo>
                  <a:pt x="22108" y="8551"/>
                </a:lnTo>
                <a:lnTo>
                  <a:pt x="22099" y="8551"/>
                </a:lnTo>
                <a:lnTo>
                  <a:pt x="22081" y="8551"/>
                </a:lnTo>
                <a:lnTo>
                  <a:pt x="22064" y="8551"/>
                </a:lnTo>
                <a:lnTo>
                  <a:pt x="22055" y="8551"/>
                </a:lnTo>
                <a:lnTo>
                  <a:pt x="22064" y="8560"/>
                </a:lnTo>
                <a:lnTo>
                  <a:pt x="22064" y="8569"/>
                </a:lnTo>
                <a:lnTo>
                  <a:pt x="22081" y="8569"/>
                </a:lnTo>
                <a:lnTo>
                  <a:pt x="22099" y="8578"/>
                </a:lnTo>
                <a:lnTo>
                  <a:pt x="22117" y="8595"/>
                </a:lnTo>
                <a:lnTo>
                  <a:pt x="22117" y="8604"/>
                </a:lnTo>
                <a:lnTo>
                  <a:pt x="22126" y="8613"/>
                </a:lnTo>
                <a:lnTo>
                  <a:pt x="22117" y="8622"/>
                </a:lnTo>
                <a:lnTo>
                  <a:pt x="22117" y="8630"/>
                </a:lnTo>
                <a:lnTo>
                  <a:pt x="22126" y="8639"/>
                </a:lnTo>
                <a:lnTo>
                  <a:pt x="22126" y="8648"/>
                </a:lnTo>
                <a:lnTo>
                  <a:pt x="22134" y="8648"/>
                </a:lnTo>
                <a:lnTo>
                  <a:pt x="22143" y="8648"/>
                </a:lnTo>
                <a:lnTo>
                  <a:pt x="22152" y="8648"/>
                </a:lnTo>
                <a:lnTo>
                  <a:pt x="22161" y="8639"/>
                </a:lnTo>
                <a:lnTo>
                  <a:pt x="22161" y="8630"/>
                </a:lnTo>
                <a:lnTo>
                  <a:pt x="22161" y="8622"/>
                </a:lnTo>
                <a:lnTo>
                  <a:pt x="22170" y="8613"/>
                </a:lnTo>
                <a:lnTo>
                  <a:pt x="22170" y="8604"/>
                </a:lnTo>
                <a:lnTo>
                  <a:pt x="22178" y="8604"/>
                </a:lnTo>
                <a:lnTo>
                  <a:pt x="22178" y="8595"/>
                </a:lnTo>
                <a:lnTo>
                  <a:pt x="22178" y="8586"/>
                </a:lnTo>
                <a:lnTo>
                  <a:pt x="22187" y="8578"/>
                </a:lnTo>
                <a:lnTo>
                  <a:pt x="22196" y="8578"/>
                </a:lnTo>
                <a:lnTo>
                  <a:pt x="22187" y="8578"/>
                </a:lnTo>
                <a:lnTo>
                  <a:pt x="22187" y="8586"/>
                </a:lnTo>
                <a:lnTo>
                  <a:pt x="22187" y="8595"/>
                </a:lnTo>
                <a:lnTo>
                  <a:pt x="22187" y="8604"/>
                </a:lnTo>
                <a:lnTo>
                  <a:pt x="22187" y="8613"/>
                </a:lnTo>
                <a:lnTo>
                  <a:pt x="22196" y="8622"/>
                </a:lnTo>
                <a:lnTo>
                  <a:pt x="22205" y="8630"/>
                </a:lnTo>
                <a:lnTo>
                  <a:pt x="22214" y="8630"/>
                </a:lnTo>
                <a:lnTo>
                  <a:pt x="22223" y="8630"/>
                </a:lnTo>
                <a:lnTo>
                  <a:pt x="22223" y="8639"/>
                </a:lnTo>
                <a:lnTo>
                  <a:pt x="22240" y="8639"/>
                </a:lnTo>
                <a:lnTo>
                  <a:pt x="22249" y="8639"/>
                </a:lnTo>
                <a:lnTo>
                  <a:pt x="22258" y="8639"/>
                </a:lnTo>
                <a:lnTo>
                  <a:pt x="22267" y="8639"/>
                </a:lnTo>
                <a:lnTo>
                  <a:pt x="22275" y="8639"/>
                </a:lnTo>
                <a:lnTo>
                  <a:pt x="22258" y="8639"/>
                </a:lnTo>
                <a:lnTo>
                  <a:pt x="22258" y="8648"/>
                </a:lnTo>
                <a:lnTo>
                  <a:pt x="22267" y="8657"/>
                </a:lnTo>
                <a:lnTo>
                  <a:pt x="22293" y="8675"/>
                </a:lnTo>
                <a:lnTo>
                  <a:pt x="22302" y="8675"/>
                </a:lnTo>
                <a:lnTo>
                  <a:pt x="22311" y="8675"/>
                </a:lnTo>
                <a:lnTo>
                  <a:pt x="22337" y="8675"/>
                </a:lnTo>
                <a:lnTo>
                  <a:pt x="22355" y="8683"/>
                </a:lnTo>
                <a:lnTo>
                  <a:pt x="22364" y="8683"/>
                </a:lnTo>
                <a:lnTo>
                  <a:pt x="22373" y="8692"/>
                </a:lnTo>
                <a:lnTo>
                  <a:pt x="22381" y="8692"/>
                </a:lnTo>
                <a:lnTo>
                  <a:pt x="22399" y="8701"/>
                </a:lnTo>
                <a:lnTo>
                  <a:pt x="22417" y="8710"/>
                </a:lnTo>
                <a:lnTo>
                  <a:pt x="22425" y="8710"/>
                </a:lnTo>
                <a:lnTo>
                  <a:pt x="22434" y="8710"/>
                </a:lnTo>
                <a:lnTo>
                  <a:pt x="22443" y="8719"/>
                </a:lnTo>
                <a:lnTo>
                  <a:pt x="22452" y="8710"/>
                </a:lnTo>
                <a:lnTo>
                  <a:pt x="22452" y="8719"/>
                </a:lnTo>
                <a:lnTo>
                  <a:pt x="22487" y="8736"/>
                </a:lnTo>
                <a:lnTo>
                  <a:pt x="22487" y="8745"/>
                </a:lnTo>
                <a:lnTo>
                  <a:pt x="22496" y="8745"/>
                </a:lnTo>
                <a:lnTo>
                  <a:pt x="22505" y="8754"/>
                </a:lnTo>
                <a:lnTo>
                  <a:pt x="22505" y="8763"/>
                </a:lnTo>
                <a:lnTo>
                  <a:pt x="22505" y="8772"/>
                </a:lnTo>
                <a:lnTo>
                  <a:pt x="22514" y="8772"/>
                </a:lnTo>
                <a:lnTo>
                  <a:pt x="22523" y="8763"/>
                </a:lnTo>
                <a:lnTo>
                  <a:pt x="22523" y="8772"/>
                </a:lnTo>
                <a:lnTo>
                  <a:pt x="22514" y="8772"/>
                </a:lnTo>
                <a:lnTo>
                  <a:pt x="22523" y="8781"/>
                </a:lnTo>
                <a:lnTo>
                  <a:pt x="22531" y="8781"/>
                </a:lnTo>
                <a:lnTo>
                  <a:pt x="22523" y="8781"/>
                </a:lnTo>
                <a:lnTo>
                  <a:pt x="22523" y="8789"/>
                </a:lnTo>
                <a:lnTo>
                  <a:pt x="22531" y="8798"/>
                </a:lnTo>
                <a:lnTo>
                  <a:pt x="22531" y="8816"/>
                </a:lnTo>
                <a:lnTo>
                  <a:pt x="22540" y="8825"/>
                </a:lnTo>
                <a:lnTo>
                  <a:pt x="22549" y="8833"/>
                </a:lnTo>
                <a:lnTo>
                  <a:pt x="22558" y="8842"/>
                </a:lnTo>
                <a:lnTo>
                  <a:pt x="22558" y="8851"/>
                </a:lnTo>
                <a:lnTo>
                  <a:pt x="22567" y="8851"/>
                </a:lnTo>
                <a:lnTo>
                  <a:pt x="22549" y="8851"/>
                </a:lnTo>
                <a:lnTo>
                  <a:pt x="22549" y="8860"/>
                </a:lnTo>
                <a:lnTo>
                  <a:pt x="22558" y="8869"/>
                </a:lnTo>
                <a:lnTo>
                  <a:pt x="22567" y="8878"/>
                </a:lnTo>
                <a:lnTo>
                  <a:pt x="22575" y="8878"/>
                </a:lnTo>
                <a:lnTo>
                  <a:pt x="22584" y="8878"/>
                </a:lnTo>
                <a:lnTo>
                  <a:pt x="22575" y="8878"/>
                </a:lnTo>
                <a:lnTo>
                  <a:pt x="22567" y="8878"/>
                </a:lnTo>
                <a:lnTo>
                  <a:pt x="22558" y="8878"/>
                </a:lnTo>
                <a:lnTo>
                  <a:pt x="22558" y="8886"/>
                </a:lnTo>
                <a:lnTo>
                  <a:pt x="22567" y="8886"/>
                </a:lnTo>
                <a:lnTo>
                  <a:pt x="22567" y="8895"/>
                </a:lnTo>
                <a:lnTo>
                  <a:pt x="22575" y="8904"/>
                </a:lnTo>
                <a:lnTo>
                  <a:pt x="22584" y="8904"/>
                </a:lnTo>
                <a:lnTo>
                  <a:pt x="22584" y="8913"/>
                </a:lnTo>
                <a:lnTo>
                  <a:pt x="22575" y="8913"/>
                </a:lnTo>
                <a:lnTo>
                  <a:pt x="22575" y="8922"/>
                </a:lnTo>
                <a:lnTo>
                  <a:pt x="22567" y="8931"/>
                </a:lnTo>
                <a:lnTo>
                  <a:pt x="22567" y="8939"/>
                </a:lnTo>
                <a:lnTo>
                  <a:pt x="22567" y="8948"/>
                </a:lnTo>
                <a:lnTo>
                  <a:pt x="22567" y="8957"/>
                </a:lnTo>
                <a:lnTo>
                  <a:pt x="22584" y="8948"/>
                </a:lnTo>
                <a:lnTo>
                  <a:pt x="22593" y="8939"/>
                </a:lnTo>
                <a:lnTo>
                  <a:pt x="22593" y="8948"/>
                </a:lnTo>
                <a:lnTo>
                  <a:pt x="22602" y="8948"/>
                </a:lnTo>
                <a:lnTo>
                  <a:pt x="22611" y="8948"/>
                </a:lnTo>
                <a:lnTo>
                  <a:pt x="22620" y="8948"/>
                </a:lnTo>
                <a:lnTo>
                  <a:pt x="22628" y="8948"/>
                </a:lnTo>
                <a:lnTo>
                  <a:pt x="22646" y="8948"/>
                </a:lnTo>
                <a:lnTo>
                  <a:pt x="22655" y="8939"/>
                </a:lnTo>
                <a:lnTo>
                  <a:pt x="22655" y="8931"/>
                </a:lnTo>
                <a:lnTo>
                  <a:pt x="22655" y="8939"/>
                </a:lnTo>
                <a:lnTo>
                  <a:pt x="22646" y="8948"/>
                </a:lnTo>
                <a:lnTo>
                  <a:pt x="22655" y="8957"/>
                </a:lnTo>
                <a:lnTo>
                  <a:pt x="22681" y="8984"/>
                </a:lnTo>
                <a:lnTo>
                  <a:pt x="22690" y="8992"/>
                </a:lnTo>
                <a:lnTo>
                  <a:pt x="22699" y="9001"/>
                </a:lnTo>
                <a:lnTo>
                  <a:pt x="22708" y="9010"/>
                </a:lnTo>
                <a:lnTo>
                  <a:pt x="22717" y="9019"/>
                </a:lnTo>
                <a:lnTo>
                  <a:pt x="22734" y="9028"/>
                </a:lnTo>
                <a:lnTo>
                  <a:pt x="22743" y="9019"/>
                </a:lnTo>
                <a:lnTo>
                  <a:pt x="22752" y="9019"/>
                </a:lnTo>
                <a:lnTo>
                  <a:pt x="22761" y="9028"/>
                </a:lnTo>
                <a:lnTo>
                  <a:pt x="22770" y="9028"/>
                </a:lnTo>
                <a:lnTo>
                  <a:pt x="22778" y="9028"/>
                </a:lnTo>
                <a:lnTo>
                  <a:pt x="22796" y="9028"/>
                </a:lnTo>
                <a:lnTo>
                  <a:pt x="22814" y="9019"/>
                </a:lnTo>
                <a:lnTo>
                  <a:pt x="22814" y="9028"/>
                </a:lnTo>
                <a:lnTo>
                  <a:pt x="22822" y="9028"/>
                </a:lnTo>
                <a:lnTo>
                  <a:pt x="22831" y="9028"/>
                </a:lnTo>
                <a:lnTo>
                  <a:pt x="22831" y="9036"/>
                </a:lnTo>
                <a:lnTo>
                  <a:pt x="22840" y="9036"/>
                </a:lnTo>
                <a:lnTo>
                  <a:pt x="22858" y="9028"/>
                </a:lnTo>
                <a:lnTo>
                  <a:pt x="22875" y="9019"/>
                </a:lnTo>
                <a:lnTo>
                  <a:pt x="22884" y="9010"/>
                </a:lnTo>
                <a:lnTo>
                  <a:pt x="22893" y="9010"/>
                </a:lnTo>
                <a:lnTo>
                  <a:pt x="22893" y="9001"/>
                </a:lnTo>
                <a:lnTo>
                  <a:pt x="22902" y="8992"/>
                </a:lnTo>
                <a:lnTo>
                  <a:pt x="22893" y="8992"/>
                </a:lnTo>
                <a:lnTo>
                  <a:pt x="22893" y="8984"/>
                </a:lnTo>
                <a:lnTo>
                  <a:pt x="22884" y="8975"/>
                </a:lnTo>
                <a:lnTo>
                  <a:pt x="22875" y="8975"/>
                </a:lnTo>
                <a:lnTo>
                  <a:pt x="22867" y="8966"/>
                </a:lnTo>
                <a:lnTo>
                  <a:pt x="22858" y="8966"/>
                </a:lnTo>
                <a:lnTo>
                  <a:pt x="22840" y="8966"/>
                </a:lnTo>
                <a:lnTo>
                  <a:pt x="22831" y="8966"/>
                </a:lnTo>
                <a:lnTo>
                  <a:pt x="22822" y="8957"/>
                </a:lnTo>
                <a:lnTo>
                  <a:pt x="22822" y="8948"/>
                </a:lnTo>
                <a:lnTo>
                  <a:pt x="22814" y="8948"/>
                </a:lnTo>
                <a:lnTo>
                  <a:pt x="22822" y="8948"/>
                </a:lnTo>
                <a:lnTo>
                  <a:pt x="22822" y="8957"/>
                </a:lnTo>
                <a:lnTo>
                  <a:pt x="22831" y="8957"/>
                </a:lnTo>
                <a:lnTo>
                  <a:pt x="22840" y="8957"/>
                </a:lnTo>
                <a:lnTo>
                  <a:pt x="22849" y="8957"/>
                </a:lnTo>
                <a:lnTo>
                  <a:pt x="22858" y="8957"/>
                </a:lnTo>
                <a:lnTo>
                  <a:pt x="22875" y="8957"/>
                </a:lnTo>
                <a:lnTo>
                  <a:pt x="22893" y="8957"/>
                </a:lnTo>
                <a:lnTo>
                  <a:pt x="22902" y="8957"/>
                </a:lnTo>
                <a:lnTo>
                  <a:pt x="22911" y="8948"/>
                </a:lnTo>
                <a:lnTo>
                  <a:pt x="22911" y="8939"/>
                </a:lnTo>
                <a:lnTo>
                  <a:pt x="22920" y="8939"/>
                </a:lnTo>
                <a:lnTo>
                  <a:pt x="22928" y="8939"/>
                </a:lnTo>
                <a:lnTo>
                  <a:pt x="22937" y="8939"/>
                </a:lnTo>
                <a:lnTo>
                  <a:pt x="22928" y="8931"/>
                </a:lnTo>
                <a:lnTo>
                  <a:pt x="22937" y="8931"/>
                </a:lnTo>
                <a:lnTo>
                  <a:pt x="22920" y="8904"/>
                </a:lnTo>
                <a:lnTo>
                  <a:pt x="22920" y="8895"/>
                </a:lnTo>
                <a:lnTo>
                  <a:pt x="22920" y="8904"/>
                </a:lnTo>
                <a:lnTo>
                  <a:pt x="22928" y="8904"/>
                </a:lnTo>
                <a:lnTo>
                  <a:pt x="22928" y="8913"/>
                </a:lnTo>
                <a:lnTo>
                  <a:pt x="22937" y="8913"/>
                </a:lnTo>
                <a:lnTo>
                  <a:pt x="22955" y="8922"/>
                </a:lnTo>
                <a:lnTo>
                  <a:pt x="22964" y="8913"/>
                </a:lnTo>
                <a:lnTo>
                  <a:pt x="22972" y="8913"/>
                </a:lnTo>
                <a:lnTo>
                  <a:pt x="22972" y="8904"/>
                </a:lnTo>
                <a:lnTo>
                  <a:pt x="22981" y="8904"/>
                </a:lnTo>
                <a:lnTo>
                  <a:pt x="22990" y="8904"/>
                </a:lnTo>
                <a:lnTo>
                  <a:pt x="22990" y="8913"/>
                </a:lnTo>
                <a:lnTo>
                  <a:pt x="22999" y="8913"/>
                </a:lnTo>
                <a:lnTo>
                  <a:pt x="23008" y="8913"/>
                </a:lnTo>
                <a:lnTo>
                  <a:pt x="23008" y="8922"/>
                </a:lnTo>
                <a:lnTo>
                  <a:pt x="23017" y="8922"/>
                </a:lnTo>
                <a:lnTo>
                  <a:pt x="23025" y="8922"/>
                </a:lnTo>
                <a:lnTo>
                  <a:pt x="23034" y="8922"/>
                </a:lnTo>
                <a:lnTo>
                  <a:pt x="23034" y="8931"/>
                </a:lnTo>
                <a:lnTo>
                  <a:pt x="23052" y="8931"/>
                </a:lnTo>
                <a:lnTo>
                  <a:pt x="23061" y="8931"/>
                </a:lnTo>
                <a:lnTo>
                  <a:pt x="23069" y="8931"/>
                </a:lnTo>
                <a:lnTo>
                  <a:pt x="23078" y="8939"/>
                </a:lnTo>
                <a:lnTo>
                  <a:pt x="23096" y="8939"/>
                </a:lnTo>
                <a:lnTo>
                  <a:pt x="23096" y="8948"/>
                </a:lnTo>
                <a:lnTo>
                  <a:pt x="23105" y="8957"/>
                </a:lnTo>
                <a:lnTo>
                  <a:pt x="23105" y="8966"/>
                </a:lnTo>
                <a:lnTo>
                  <a:pt x="23114" y="8975"/>
                </a:lnTo>
                <a:lnTo>
                  <a:pt x="23122" y="8984"/>
                </a:lnTo>
                <a:lnTo>
                  <a:pt x="23131" y="8992"/>
                </a:lnTo>
                <a:lnTo>
                  <a:pt x="23131" y="9010"/>
                </a:lnTo>
                <a:lnTo>
                  <a:pt x="23140" y="9010"/>
                </a:lnTo>
                <a:lnTo>
                  <a:pt x="23149" y="9019"/>
                </a:lnTo>
                <a:lnTo>
                  <a:pt x="23158" y="9019"/>
                </a:lnTo>
                <a:lnTo>
                  <a:pt x="23158" y="9028"/>
                </a:lnTo>
                <a:lnTo>
                  <a:pt x="23167" y="9036"/>
                </a:lnTo>
                <a:lnTo>
                  <a:pt x="23167" y="9045"/>
                </a:lnTo>
                <a:lnTo>
                  <a:pt x="23184" y="9054"/>
                </a:lnTo>
                <a:lnTo>
                  <a:pt x="23193" y="9063"/>
                </a:lnTo>
                <a:lnTo>
                  <a:pt x="23202" y="9072"/>
                </a:lnTo>
                <a:lnTo>
                  <a:pt x="23202" y="9081"/>
                </a:lnTo>
                <a:lnTo>
                  <a:pt x="23211" y="9081"/>
                </a:lnTo>
                <a:lnTo>
                  <a:pt x="23211" y="9089"/>
                </a:lnTo>
                <a:lnTo>
                  <a:pt x="23219" y="9089"/>
                </a:lnTo>
                <a:lnTo>
                  <a:pt x="23228" y="9089"/>
                </a:lnTo>
                <a:lnTo>
                  <a:pt x="23237" y="9089"/>
                </a:lnTo>
                <a:lnTo>
                  <a:pt x="23246" y="9089"/>
                </a:lnTo>
                <a:lnTo>
                  <a:pt x="23255" y="9089"/>
                </a:lnTo>
                <a:lnTo>
                  <a:pt x="23264" y="9098"/>
                </a:lnTo>
                <a:lnTo>
                  <a:pt x="23281" y="9098"/>
                </a:lnTo>
                <a:lnTo>
                  <a:pt x="23290" y="9098"/>
                </a:lnTo>
                <a:lnTo>
                  <a:pt x="23299" y="9098"/>
                </a:lnTo>
                <a:lnTo>
                  <a:pt x="23308" y="9107"/>
                </a:lnTo>
                <a:lnTo>
                  <a:pt x="23334" y="9107"/>
                </a:lnTo>
                <a:lnTo>
                  <a:pt x="23352" y="9107"/>
                </a:lnTo>
                <a:lnTo>
                  <a:pt x="23361" y="9107"/>
                </a:lnTo>
                <a:lnTo>
                  <a:pt x="23369" y="9107"/>
                </a:lnTo>
                <a:lnTo>
                  <a:pt x="23369" y="9116"/>
                </a:lnTo>
                <a:lnTo>
                  <a:pt x="23378" y="9116"/>
                </a:lnTo>
                <a:lnTo>
                  <a:pt x="23378" y="9125"/>
                </a:lnTo>
                <a:lnTo>
                  <a:pt x="23387" y="9125"/>
                </a:lnTo>
                <a:lnTo>
                  <a:pt x="23396" y="9134"/>
                </a:lnTo>
                <a:lnTo>
                  <a:pt x="23405" y="9134"/>
                </a:lnTo>
                <a:lnTo>
                  <a:pt x="23414" y="9134"/>
                </a:lnTo>
                <a:lnTo>
                  <a:pt x="23422" y="9134"/>
                </a:lnTo>
                <a:lnTo>
                  <a:pt x="23431" y="9125"/>
                </a:lnTo>
                <a:lnTo>
                  <a:pt x="23431" y="9116"/>
                </a:lnTo>
                <a:lnTo>
                  <a:pt x="23422" y="9116"/>
                </a:lnTo>
                <a:lnTo>
                  <a:pt x="23414" y="9107"/>
                </a:lnTo>
                <a:close/>
                <a:moveTo>
                  <a:pt x="22549" y="8966"/>
                </a:moveTo>
                <a:lnTo>
                  <a:pt x="22567" y="8966"/>
                </a:lnTo>
                <a:lnTo>
                  <a:pt x="22558" y="8948"/>
                </a:lnTo>
                <a:lnTo>
                  <a:pt x="22549" y="8948"/>
                </a:lnTo>
                <a:lnTo>
                  <a:pt x="22549" y="8957"/>
                </a:lnTo>
                <a:lnTo>
                  <a:pt x="22540" y="8957"/>
                </a:lnTo>
                <a:close/>
                <a:moveTo>
                  <a:pt x="22390" y="9495"/>
                </a:moveTo>
                <a:lnTo>
                  <a:pt x="22390" y="9504"/>
                </a:lnTo>
                <a:lnTo>
                  <a:pt x="22399" y="9504"/>
                </a:lnTo>
                <a:lnTo>
                  <a:pt x="22399" y="9495"/>
                </a:lnTo>
                <a:close/>
                <a:moveTo>
                  <a:pt x="22425" y="9398"/>
                </a:moveTo>
                <a:lnTo>
                  <a:pt x="22417" y="9398"/>
                </a:lnTo>
                <a:lnTo>
                  <a:pt x="22408" y="9389"/>
                </a:lnTo>
                <a:lnTo>
                  <a:pt x="22408" y="9381"/>
                </a:lnTo>
                <a:lnTo>
                  <a:pt x="22417" y="9372"/>
                </a:lnTo>
                <a:lnTo>
                  <a:pt x="22417" y="9363"/>
                </a:lnTo>
                <a:lnTo>
                  <a:pt x="22417" y="9372"/>
                </a:lnTo>
                <a:lnTo>
                  <a:pt x="22408" y="9372"/>
                </a:lnTo>
                <a:lnTo>
                  <a:pt x="22408" y="9363"/>
                </a:lnTo>
                <a:lnTo>
                  <a:pt x="22408" y="9354"/>
                </a:lnTo>
                <a:lnTo>
                  <a:pt x="22399" y="9354"/>
                </a:lnTo>
                <a:lnTo>
                  <a:pt x="22399" y="9363"/>
                </a:lnTo>
                <a:lnTo>
                  <a:pt x="22390" y="9363"/>
                </a:lnTo>
                <a:lnTo>
                  <a:pt x="22381" y="9372"/>
                </a:lnTo>
                <a:lnTo>
                  <a:pt x="22381" y="9381"/>
                </a:lnTo>
                <a:lnTo>
                  <a:pt x="22381" y="9389"/>
                </a:lnTo>
                <a:lnTo>
                  <a:pt x="22381" y="9398"/>
                </a:lnTo>
                <a:lnTo>
                  <a:pt x="22390" y="9398"/>
                </a:lnTo>
                <a:lnTo>
                  <a:pt x="22399" y="9398"/>
                </a:lnTo>
                <a:lnTo>
                  <a:pt x="22408" y="9398"/>
                </a:lnTo>
                <a:lnTo>
                  <a:pt x="22417" y="9398"/>
                </a:lnTo>
                <a:close/>
                <a:moveTo>
                  <a:pt x="22417" y="9504"/>
                </a:moveTo>
                <a:lnTo>
                  <a:pt x="22417" y="9495"/>
                </a:lnTo>
                <a:close/>
                <a:moveTo>
                  <a:pt x="22822" y="9098"/>
                </a:moveTo>
                <a:lnTo>
                  <a:pt x="22814" y="9098"/>
                </a:lnTo>
                <a:lnTo>
                  <a:pt x="22814" y="9107"/>
                </a:lnTo>
                <a:close/>
                <a:moveTo>
                  <a:pt x="22805" y="9098"/>
                </a:moveTo>
                <a:lnTo>
                  <a:pt x="22814" y="9089"/>
                </a:lnTo>
                <a:lnTo>
                  <a:pt x="22805" y="9089"/>
                </a:lnTo>
                <a:close/>
                <a:moveTo>
                  <a:pt x="22611" y="9610"/>
                </a:moveTo>
                <a:lnTo>
                  <a:pt x="22602" y="9610"/>
                </a:lnTo>
                <a:lnTo>
                  <a:pt x="22602" y="9619"/>
                </a:lnTo>
                <a:lnTo>
                  <a:pt x="22611" y="9610"/>
                </a:lnTo>
                <a:lnTo>
                  <a:pt x="22620" y="9610"/>
                </a:lnTo>
                <a:lnTo>
                  <a:pt x="22611" y="9601"/>
                </a:lnTo>
                <a:close/>
                <a:moveTo>
                  <a:pt x="22620" y="9557"/>
                </a:moveTo>
                <a:lnTo>
                  <a:pt x="22611" y="9566"/>
                </a:lnTo>
                <a:lnTo>
                  <a:pt x="22593" y="9566"/>
                </a:lnTo>
                <a:lnTo>
                  <a:pt x="22584" y="9575"/>
                </a:lnTo>
                <a:lnTo>
                  <a:pt x="22584" y="9584"/>
                </a:lnTo>
                <a:lnTo>
                  <a:pt x="22593" y="9584"/>
                </a:lnTo>
                <a:lnTo>
                  <a:pt x="22602" y="9584"/>
                </a:lnTo>
                <a:lnTo>
                  <a:pt x="22602" y="9575"/>
                </a:lnTo>
                <a:lnTo>
                  <a:pt x="22602" y="9584"/>
                </a:lnTo>
                <a:lnTo>
                  <a:pt x="22611" y="9575"/>
                </a:lnTo>
                <a:lnTo>
                  <a:pt x="22620" y="9566"/>
                </a:lnTo>
                <a:lnTo>
                  <a:pt x="22628" y="9566"/>
                </a:lnTo>
                <a:close/>
                <a:moveTo>
                  <a:pt x="22567" y="8931"/>
                </a:moveTo>
                <a:lnTo>
                  <a:pt x="22575" y="8913"/>
                </a:lnTo>
                <a:lnTo>
                  <a:pt x="22575" y="8904"/>
                </a:lnTo>
                <a:lnTo>
                  <a:pt x="22567" y="8904"/>
                </a:lnTo>
                <a:lnTo>
                  <a:pt x="22558" y="8895"/>
                </a:lnTo>
                <a:lnTo>
                  <a:pt x="22540" y="8895"/>
                </a:lnTo>
                <a:lnTo>
                  <a:pt x="22523" y="8895"/>
                </a:lnTo>
                <a:lnTo>
                  <a:pt x="22514" y="8904"/>
                </a:lnTo>
                <a:lnTo>
                  <a:pt x="22505" y="8904"/>
                </a:lnTo>
                <a:lnTo>
                  <a:pt x="22505" y="8913"/>
                </a:lnTo>
                <a:lnTo>
                  <a:pt x="22487" y="8931"/>
                </a:lnTo>
                <a:lnTo>
                  <a:pt x="22478" y="8957"/>
                </a:lnTo>
                <a:lnTo>
                  <a:pt x="22478" y="8966"/>
                </a:lnTo>
                <a:lnTo>
                  <a:pt x="22496" y="8966"/>
                </a:lnTo>
                <a:lnTo>
                  <a:pt x="22523" y="8966"/>
                </a:lnTo>
                <a:lnTo>
                  <a:pt x="22540" y="8957"/>
                </a:lnTo>
                <a:lnTo>
                  <a:pt x="22549" y="8948"/>
                </a:lnTo>
                <a:lnTo>
                  <a:pt x="22558" y="8939"/>
                </a:lnTo>
                <a:close/>
                <a:moveTo>
                  <a:pt x="23440" y="8551"/>
                </a:moveTo>
                <a:lnTo>
                  <a:pt x="23449" y="8551"/>
                </a:lnTo>
                <a:lnTo>
                  <a:pt x="23458" y="8551"/>
                </a:lnTo>
                <a:lnTo>
                  <a:pt x="23458" y="8560"/>
                </a:lnTo>
                <a:lnTo>
                  <a:pt x="23484" y="8569"/>
                </a:lnTo>
                <a:lnTo>
                  <a:pt x="23493" y="8578"/>
                </a:lnTo>
                <a:lnTo>
                  <a:pt x="23502" y="8578"/>
                </a:lnTo>
                <a:lnTo>
                  <a:pt x="23519" y="8595"/>
                </a:lnTo>
                <a:lnTo>
                  <a:pt x="23519" y="8604"/>
                </a:lnTo>
                <a:lnTo>
                  <a:pt x="23528" y="8604"/>
                </a:lnTo>
                <a:lnTo>
                  <a:pt x="23537" y="8604"/>
                </a:lnTo>
                <a:lnTo>
                  <a:pt x="23546" y="8604"/>
                </a:lnTo>
                <a:lnTo>
                  <a:pt x="23555" y="8613"/>
                </a:lnTo>
                <a:lnTo>
                  <a:pt x="23555" y="8622"/>
                </a:lnTo>
                <a:lnTo>
                  <a:pt x="23572" y="8639"/>
                </a:lnTo>
                <a:lnTo>
                  <a:pt x="23581" y="8657"/>
                </a:lnTo>
                <a:lnTo>
                  <a:pt x="23581" y="8666"/>
                </a:lnTo>
                <a:lnTo>
                  <a:pt x="23581" y="8675"/>
                </a:lnTo>
                <a:lnTo>
                  <a:pt x="23581" y="8683"/>
                </a:lnTo>
                <a:lnTo>
                  <a:pt x="23581" y="8692"/>
                </a:lnTo>
                <a:lnTo>
                  <a:pt x="23590" y="8692"/>
                </a:lnTo>
                <a:lnTo>
                  <a:pt x="23590" y="8701"/>
                </a:lnTo>
                <a:lnTo>
                  <a:pt x="23599" y="8701"/>
                </a:lnTo>
                <a:lnTo>
                  <a:pt x="23608" y="8692"/>
                </a:lnTo>
                <a:lnTo>
                  <a:pt x="23608" y="8683"/>
                </a:lnTo>
                <a:lnTo>
                  <a:pt x="23608" y="8675"/>
                </a:lnTo>
                <a:lnTo>
                  <a:pt x="23616" y="8666"/>
                </a:lnTo>
                <a:lnTo>
                  <a:pt x="23608" y="8648"/>
                </a:lnTo>
                <a:lnTo>
                  <a:pt x="23555" y="8613"/>
                </a:lnTo>
                <a:lnTo>
                  <a:pt x="23546" y="8604"/>
                </a:lnTo>
                <a:lnTo>
                  <a:pt x="23537" y="8595"/>
                </a:lnTo>
                <a:lnTo>
                  <a:pt x="23528" y="8586"/>
                </a:lnTo>
                <a:lnTo>
                  <a:pt x="23519" y="8586"/>
                </a:lnTo>
                <a:lnTo>
                  <a:pt x="23511" y="8578"/>
                </a:lnTo>
                <a:lnTo>
                  <a:pt x="23502" y="8569"/>
                </a:lnTo>
                <a:lnTo>
                  <a:pt x="23493" y="8569"/>
                </a:lnTo>
                <a:lnTo>
                  <a:pt x="23484" y="8560"/>
                </a:lnTo>
                <a:lnTo>
                  <a:pt x="23475" y="8560"/>
                </a:lnTo>
                <a:lnTo>
                  <a:pt x="23467" y="8551"/>
                </a:lnTo>
                <a:lnTo>
                  <a:pt x="23458" y="8551"/>
                </a:lnTo>
                <a:lnTo>
                  <a:pt x="23440" y="8542"/>
                </a:lnTo>
                <a:lnTo>
                  <a:pt x="23449" y="8542"/>
                </a:lnTo>
                <a:close/>
                <a:moveTo>
                  <a:pt x="23352" y="8454"/>
                </a:moveTo>
                <a:lnTo>
                  <a:pt x="23352" y="8463"/>
                </a:lnTo>
                <a:lnTo>
                  <a:pt x="23361" y="8463"/>
                </a:lnTo>
                <a:lnTo>
                  <a:pt x="23369" y="8472"/>
                </a:lnTo>
                <a:lnTo>
                  <a:pt x="23369" y="8463"/>
                </a:lnTo>
                <a:lnTo>
                  <a:pt x="23361" y="8454"/>
                </a:lnTo>
                <a:close/>
                <a:moveTo>
                  <a:pt x="23325" y="8763"/>
                </a:moveTo>
                <a:lnTo>
                  <a:pt x="23317" y="8754"/>
                </a:lnTo>
                <a:lnTo>
                  <a:pt x="23308" y="8754"/>
                </a:lnTo>
                <a:lnTo>
                  <a:pt x="23290" y="8754"/>
                </a:lnTo>
                <a:lnTo>
                  <a:pt x="23281" y="8754"/>
                </a:lnTo>
                <a:lnTo>
                  <a:pt x="23264" y="8754"/>
                </a:lnTo>
                <a:lnTo>
                  <a:pt x="23264" y="8763"/>
                </a:lnTo>
                <a:lnTo>
                  <a:pt x="23264" y="8772"/>
                </a:lnTo>
                <a:lnTo>
                  <a:pt x="23272" y="8772"/>
                </a:lnTo>
                <a:lnTo>
                  <a:pt x="23281" y="8781"/>
                </a:lnTo>
                <a:lnTo>
                  <a:pt x="23290" y="8781"/>
                </a:lnTo>
                <a:lnTo>
                  <a:pt x="23299" y="8781"/>
                </a:lnTo>
                <a:lnTo>
                  <a:pt x="23317" y="8798"/>
                </a:lnTo>
                <a:lnTo>
                  <a:pt x="23334" y="8798"/>
                </a:lnTo>
                <a:lnTo>
                  <a:pt x="23343" y="8798"/>
                </a:lnTo>
                <a:lnTo>
                  <a:pt x="23352" y="8807"/>
                </a:lnTo>
                <a:lnTo>
                  <a:pt x="23361" y="8807"/>
                </a:lnTo>
                <a:lnTo>
                  <a:pt x="23361" y="8816"/>
                </a:lnTo>
                <a:lnTo>
                  <a:pt x="23369" y="8816"/>
                </a:lnTo>
                <a:lnTo>
                  <a:pt x="23396" y="8807"/>
                </a:lnTo>
                <a:lnTo>
                  <a:pt x="23414" y="8807"/>
                </a:lnTo>
                <a:lnTo>
                  <a:pt x="23422" y="8807"/>
                </a:lnTo>
                <a:lnTo>
                  <a:pt x="23431" y="8798"/>
                </a:lnTo>
                <a:lnTo>
                  <a:pt x="23440" y="8798"/>
                </a:lnTo>
                <a:lnTo>
                  <a:pt x="23449" y="8789"/>
                </a:lnTo>
                <a:lnTo>
                  <a:pt x="23458" y="8789"/>
                </a:lnTo>
                <a:lnTo>
                  <a:pt x="23467" y="8789"/>
                </a:lnTo>
                <a:lnTo>
                  <a:pt x="23475" y="8781"/>
                </a:lnTo>
                <a:lnTo>
                  <a:pt x="23484" y="8781"/>
                </a:lnTo>
                <a:lnTo>
                  <a:pt x="23484" y="8772"/>
                </a:lnTo>
                <a:lnTo>
                  <a:pt x="23493" y="8772"/>
                </a:lnTo>
                <a:lnTo>
                  <a:pt x="23493" y="8763"/>
                </a:lnTo>
                <a:lnTo>
                  <a:pt x="23493" y="8754"/>
                </a:lnTo>
                <a:lnTo>
                  <a:pt x="23511" y="8754"/>
                </a:lnTo>
                <a:lnTo>
                  <a:pt x="23519" y="8754"/>
                </a:lnTo>
                <a:lnTo>
                  <a:pt x="23528" y="8754"/>
                </a:lnTo>
                <a:lnTo>
                  <a:pt x="23537" y="8754"/>
                </a:lnTo>
                <a:lnTo>
                  <a:pt x="23537" y="8745"/>
                </a:lnTo>
                <a:lnTo>
                  <a:pt x="23537" y="8736"/>
                </a:lnTo>
                <a:lnTo>
                  <a:pt x="23528" y="8728"/>
                </a:lnTo>
                <a:lnTo>
                  <a:pt x="23528" y="8719"/>
                </a:lnTo>
                <a:lnTo>
                  <a:pt x="23546" y="8719"/>
                </a:lnTo>
                <a:lnTo>
                  <a:pt x="23546" y="8710"/>
                </a:lnTo>
                <a:lnTo>
                  <a:pt x="23555" y="8701"/>
                </a:lnTo>
                <a:lnTo>
                  <a:pt x="23564" y="8701"/>
                </a:lnTo>
                <a:lnTo>
                  <a:pt x="23564" y="8692"/>
                </a:lnTo>
                <a:lnTo>
                  <a:pt x="23555" y="8683"/>
                </a:lnTo>
                <a:lnTo>
                  <a:pt x="23564" y="8666"/>
                </a:lnTo>
                <a:lnTo>
                  <a:pt x="23555" y="8666"/>
                </a:lnTo>
                <a:lnTo>
                  <a:pt x="23546" y="8666"/>
                </a:lnTo>
                <a:lnTo>
                  <a:pt x="23537" y="8657"/>
                </a:lnTo>
                <a:lnTo>
                  <a:pt x="23528" y="8666"/>
                </a:lnTo>
                <a:lnTo>
                  <a:pt x="23519" y="8666"/>
                </a:lnTo>
                <a:lnTo>
                  <a:pt x="23519" y="8657"/>
                </a:lnTo>
                <a:lnTo>
                  <a:pt x="23511" y="8657"/>
                </a:lnTo>
                <a:lnTo>
                  <a:pt x="23502" y="8657"/>
                </a:lnTo>
                <a:lnTo>
                  <a:pt x="23502" y="8666"/>
                </a:lnTo>
                <a:lnTo>
                  <a:pt x="23493" y="8666"/>
                </a:lnTo>
                <a:lnTo>
                  <a:pt x="23502" y="8692"/>
                </a:lnTo>
                <a:lnTo>
                  <a:pt x="23511" y="8701"/>
                </a:lnTo>
                <a:lnTo>
                  <a:pt x="23502" y="8710"/>
                </a:lnTo>
                <a:lnTo>
                  <a:pt x="23493" y="8710"/>
                </a:lnTo>
                <a:lnTo>
                  <a:pt x="23484" y="8710"/>
                </a:lnTo>
                <a:lnTo>
                  <a:pt x="23467" y="8728"/>
                </a:lnTo>
                <a:lnTo>
                  <a:pt x="23458" y="8728"/>
                </a:lnTo>
                <a:lnTo>
                  <a:pt x="23458" y="8736"/>
                </a:lnTo>
                <a:lnTo>
                  <a:pt x="23458" y="8745"/>
                </a:lnTo>
                <a:lnTo>
                  <a:pt x="23449" y="8745"/>
                </a:lnTo>
                <a:lnTo>
                  <a:pt x="23449" y="8754"/>
                </a:lnTo>
                <a:lnTo>
                  <a:pt x="23440" y="8754"/>
                </a:lnTo>
                <a:lnTo>
                  <a:pt x="23431" y="8754"/>
                </a:lnTo>
                <a:lnTo>
                  <a:pt x="23422" y="8754"/>
                </a:lnTo>
                <a:lnTo>
                  <a:pt x="23414" y="8754"/>
                </a:lnTo>
                <a:lnTo>
                  <a:pt x="23405" y="8754"/>
                </a:lnTo>
                <a:lnTo>
                  <a:pt x="23396" y="8754"/>
                </a:lnTo>
                <a:lnTo>
                  <a:pt x="23387" y="8745"/>
                </a:lnTo>
                <a:lnTo>
                  <a:pt x="23387" y="8736"/>
                </a:lnTo>
                <a:lnTo>
                  <a:pt x="23387" y="8728"/>
                </a:lnTo>
                <a:lnTo>
                  <a:pt x="23396" y="8719"/>
                </a:lnTo>
                <a:lnTo>
                  <a:pt x="23387" y="8719"/>
                </a:lnTo>
                <a:lnTo>
                  <a:pt x="23387" y="8728"/>
                </a:lnTo>
                <a:lnTo>
                  <a:pt x="23378" y="8745"/>
                </a:lnTo>
                <a:lnTo>
                  <a:pt x="23369" y="8754"/>
                </a:lnTo>
                <a:lnTo>
                  <a:pt x="23361" y="8754"/>
                </a:lnTo>
                <a:lnTo>
                  <a:pt x="23352" y="8754"/>
                </a:lnTo>
                <a:lnTo>
                  <a:pt x="23343" y="8763"/>
                </a:lnTo>
                <a:lnTo>
                  <a:pt x="23334" y="8763"/>
                </a:lnTo>
                <a:close/>
                <a:moveTo>
                  <a:pt x="23502" y="7810"/>
                </a:moveTo>
                <a:lnTo>
                  <a:pt x="23502" y="7819"/>
                </a:lnTo>
                <a:close/>
                <a:moveTo>
                  <a:pt x="23396" y="8525"/>
                </a:moveTo>
                <a:lnTo>
                  <a:pt x="23387" y="8525"/>
                </a:lnTo>
                <a:lnTo>
                  <a:pt x="23378" y="8533"/>
                </a:lnTo>
                <a:lnTo>
                  <a:pt x="23387" y="8533"/>
                </a:lnTo>
                <a:lnTo>
                  <a:pt x="23387" y="8542"/>
                </a:lnTo>
                <a:lnTo>
                  <a:pt x="23396" y="8542"/>
                </a:lnTo>
                <a:lnTo>
                  <a:pt x="23405" y="8551"/>
                </a:lnTo>
                <a:lnTo>
                  <a:pt x="23414" y="8542"/>
                </a:lnTo>
                <a:lnTo>
                  <a:pt x="23414" y="8533"/>
                </a:lnTo>
                <a:close/>
                <a:moveTo>
                  <a:pt x="23405" y="4713"/>
                </a:moveTo>
                <a:lnTo>
                  <a:pt x="23378" y="4722"/>
                </a:lnTo>
                <a:lnTo>
                  <a:pt x="23369" y="4739"/>
                </a:lnTo>
                <a:lnTo>
                  <a:pt x="23361" y="4739"/>
                </a:lnTo>
                <a:lnTo>
                  <a:pt x="23343" y="4766"/>
                </a:lnTo>
                <a:lnTo>
                  <a:pt x="23352" y="4766"/>
                </a:lnTo>
                <a:lnTo>
                  <a:pt x="23361" y="4757"/>
                </a:lnTo>
                <a:lnTo>
                  <a:pt x="23378" y="4748"/>
                </a:lnTo>
                <a:lnTo>
                  <a:pt x="23378" y="4739"/>
                </a:lnTo>
                <a:lnTo>
                  <a:pt x="23387" y="4739"/>
                </a:lnTo>
                <a:lnTo>
                  <a:pt x="23396" y="4731"/>
                </a:lnTo>
                <a:lnTo>
                  <a:pt x="23405" y="4731"/>
                </a:lnTo>
                <a:lnTo>
                  <a:pt x="23422" y="4704"/>
                </a:lnTo>
                <a:lnTo>
                  <a:pt x="23405" y="4704"/>
                </a:lnTo>
                <a:close/>
                <a:moveTo>
                  <a:pt x="23422" y="3433"/>
                </a:moveTo>
                <a:lnTo>
                  <a:pt x="23440" y="3424"/>
                </a:lnTo>
                <a:lnTo>
                  <a:pt x="23431" y="3424"/>
                </a:lnTo>
                <a:lnTo>
                  <a:pt x="23431" y="3416"/>
                </a:lnTo>
                <a:lnTo>
                  <a:pt x="23422" y="3424"/>
                </a:lnTo>
                <a:lnTo>
                  <a:pt x="23414" y="3433"/>
                </a:lnTo>
                <a:close/>
                <a:moveTo>
                  <a:pt x="23537" y="8569"/>
                </a:moveTo>
                <a:lnTo>
                  <a:pt x="23528" y="8560"/>
                </a:lnTo>
                <a:close/>
                <a:moveTo>
                  <a:pt x="23546" y="4625"/>
                </a:moveTo>
                <a:lnTo>
                  <a:pt x="23537" y="4633"/>
                </a:lnTo>
                <a:lnTo>
                  <a:pt x="23519" y="4651"/>
                </a:lnTo>
                <a:lnTo>
                  <a:pt x="23511" y="4651"/>
                </a:lnTo>
                <a:lnTo>
                  <a:pt x="23519" y="4651"/>
                </a:lnTo>
                <a:lnTo>
                  <a:pt x="23528" y="4642"/>
                </a:lnTo>
                <a:lnTo>
                  <a:pt x="23555" y="4625"/>
                </a:lnTo>
                <a:close/>
                <a:moveTo>
                  <a:pt x="23616" y="10219"/>
                </a:moveTo>
                <a:lnTo>
                  <a:pt x="23608" y="10228"/>
                </a:lnTo>
                <a:lnTo>
                  <a:pt x="23608" y="10237"/>
                </a:lnTo>
                <a:lnTo>
                  <a:pt x="23608" y="10246"/>
                </a:lnTo>
                <a:lnTo>
                  <a:pt x="23608" y="10254"/>
                </a:lnTo>
                <a:lnTo>
                  <a:pt x="23599" y="10263"/>
                </a:lnTo>
                <a:lnTo>
                  <a:pt x="23608" y="10272"/>
                </a:lnTo>
                <a:lnTo>
                  <a:pt x="23608" y="10281"/>
                </a:lnTo>
                <a:lnTo>
                  <a:pt x="23608" y="10272"/>
                </a:lnTo>
                <a:lnTo>
                  <a:pt x="23616" y="10254"/>
                </a:lnTo>
                <a:lnTo>
                  <a:pt x="23625" y="10219"/>
                </a:lnTo>
                <a:lnTo>
                  <a:pt x="23634" y="10219"/>
                </a:lnTo>
                <a:lnTo>
                  <a:pt x="23625" y="10210"/>
                </a:lnTo>
                <a:lnTo>
                  <a:pt x="23625" y="10193"/>
                </a:lnTo>
                <a:lnTo>
                  <a:pt x="23616" y="10193"/>
                </a:lnTo>
                <a:lnTo>
                  <a:pt x="23616" y="10201"/>
                </a:lnTo>
                <a:lnTo>
                  <a:pt x="23625" y="10210"/>
                </a:lnTo>
                <a:close/>
                <a:moveTo>
                  <a:pt x="23608" y="4563"/>
                </a:moveTo>
                <a:lnTo>
                  <a:pt x="23599" y="4572"/>
                </a:lnTo>
                <a:lnTo>
                  <a:pt x="23608" y="4572"/>
                </a:lnTo>
                <a:close/>
                <a:moveTo>
                  <a:pt x="23608" y="9019"/>
                </a:moveTo>
                <a:lnTo>
                  <a:pt x="23599" y="9019"/>
                </a:lnTo>
                <a:lnTo>
                  <a:pt x="23599" y="9010"/>
                </a:lnTo>
                <a:lnTo>
                  <a:pt x="23590" y="9010"/>
                </a:lnTo>
                <a:lnTo>
                  <a:pt x="23581" y="9010"/>
                </a:lnTo>
                <a:lnTo>
                  <a:pt x="23572" y="9010"/>
                </a:lnTo>
                <a:lnTo>
                  <a:pt x="23581" y="9019"/>
                </a:lnTo>
                <a:lnTo>
                  <a:pt x="23590" y="9028"/>
                </a:lnTo>
                <a:lnTo>
                  <a:pt x="23599" y="9028"/>
                </a:lnTo>
                <a:lnTo>
                  <a:pt x="23599" y="9019"/>
                </a:lnTo>
                <a:close/>
                <a:moveTo>
                  <a:pt x="23475" y="10104"/>
                </a:moveTo>
                <a:lnTo>
                  <a:pt x="23467" y="10104"/>
                </a:lnTo>
                <a:lnTo>
                  <a:pt x="23467" y="10096"/>
                </a:lnTo>
                <a:lnTo>
                  <a:pt x="23458" y="10096"/>
                </a:lnTo>
                <a:lnTo>
                  <a:pt x="23458" y="10104"/>
                </a:lnTo>
                <a:lnTo>
                  <a:pt x="23467" y="10122"/>
                </a:lnTo>
                <a:lnTo>
                  <a:pt x="23475" y="10122"/>
                </a:lnTo>
                <a:lnTo>
                  <a:pt x="23475" y="10113"/>
                </a:lnTo>
                <a:close/>
                <a:moveTo>
                  <a:pt x="23528" y="8551"/>
                </a:moveTo>
                <a:lnTo>
                  <a:pt x="23528" y="8560"/>
                </a:lnTo>
                <a:close/>
                <a:moveTo>
                  <a:pt x="23581" y="8578"/>
                </a:moveTo>
                <a:lnTo>
                  <a:pt x="23572" y="8578"/>
                </a:lnTo>
                <a:lnTo>
                  <a:pt x="23572" y="8586"/>
                </a:lnTo>
                <a:lnTo>
                  <a:pt x="23581" y="8586"/>
                </a:lnTo>
                <a:close/>
                <a:moveTo>
                  <a:pt x="23211" y="4810"/>
                </a:moveTo>
                <a:lnTo>
                  <a:pt x="23202" y="4810"/>
                </a:lnTo>
                <a:lnTo>
                  <a:pt x="23193" y="4828"/>
                </a:lnTo>
                <a:lnTo>
                  <a:pt x="23184" y="4828"/>
                </a:lnTo>
                <a:lnTo>
                  <a:pt x="23175" y="4836"/>
                </a:lnTo>
                <a:lnTo>
                  <a:pt x="23175" y="4845"/>
                </a:lnTo>
                <a:lnTo>
                  <a:pt x="23158" y="4854"/>
                </a:lnTo>
                <a:lnTo>
                  <a:pt x="23158" y="4863"/>
                </a:lnTo>
                <a:lnTo>
                  <a:pt x="23158" y="4872"/>
                </a:lnTo>
                <a:lnTo>
                  <a:pt x="23167" y="4863"/>
                </a:lnTo>
                <a:lnTo>
                  <a:pt x="23175" y="4863"/>
                </a:lnTo>
                <a:lnTo>
                  <a:pt x="23184" y="4845"/>
                </a:lnTo>
                <a:lnTo>
                  <a:pt x="23202" y="4836"/>
                </a:lnTo>
                <a:lnTo>
                  <a:pt x="23211" y="4828"/>
                </a:lnTo>
                <a:lnTo>
                  <a:pt x="23211" y="4819"/>
                </a:lnTo>
                <a:lnTo>
                  <a:pt x="23219" y="4819"/>
                </a:lnTo>
                <a:lnTo>
                  <a:pt x="23228" y="4819"/>
                </a:lnTo>
                <a:lnTo>
                  <a:pt x="23237" y="4810"/>
                </a:lnTo>
                <a:lnTo>
                  <a:pt x="23255" y="4801"/>
                </a:lnTo>
                <a:lnTo>
                  <a:pt x="23264" y="4792"/>
                </a:lnTo>
                <a:lnTo>
                  <a:pt x="23281" y="4792"/>
                </a:lnTo>
                <a:lnTo>
                  <a:pt x="23290" y="4792"/>
                </a:lnTo>
                <a:lnTo>
                  <a:pt x="23299" y="4784"/>
                </a:lnTo>
                <a:lnTo>
                  <a:pt x="23299" y="4775"/>
                </a:lnTo>
                <a:lnTo>
                  <a:pt x="23290" y="4775"/>
                </a:lnTo>
                <a:lnTo>
                  <a:pt x="23281" y="4775"/>
                </a:lnTo>
                <a:lnTo>
                  <a:pt x="23264" y="4792"/>
                </a:lnTo>
                <a:lnTo>
                  <a:pt x="23246" y="4792"/>
                </a:lnTo>
                <a:lnTo>
                  <a:pt x="23237" y="4792"/>
                </a:lnTo>
                <a:lnTo>
                  <a:pt x="23237" y="4784"/>
                </a:lnTo>
                <a:lnTo>
                  <a:pt x="23228" y="4784"/>
                </a:lnTo>
                <a:lnTo>
                  <a:pt x="23228" y="4792"/>
                </a:lnTo>
                <a:lnTo>
                  <a:pt x="23228" y="4801"/>
                </a:lnTo>
                <a:lnTo>
                  <a:pt x="23219" y="4801"/>
                </a:lnTo>
                <a:close/>
                <a:moveTo>
                  <a:pt x="23519" y="7801"/>
                </a:moveTo>
                <a:lnTo>
                  <a:pt x="23519" y="7810"/>
                </a:lnTo>
                <a:close/>
                <a:moveTo>
                  <a:pt x="23475" y="9081"/>
                </a:moveTo>
                <a:lnTo>
                  <a:pt x="23467" y="9089"/>
                </a:lnTo>
                <a:lnTo>
                  <a:pt x="23458" y="9081"/>
                </a:lnTo>
                <a:lnTo>
                  <a:pt x="23449" y="9072"/>
                </a:lnTo>
                <a:lnTo>
                  <a:pt x="23440" y="9063"/>
                </a:lnTo>
                <a:lnTo>
                  <a:pt x="23440" y="9072"/>
                </a:lnTo>
                <a:lnTo>
                  <a:pt x="23449" y="9072"/>
                </a:lnTo>
                <a:lnTo>
                  <a:pt x="23449" y="9081"/>
                </a:lnTo>
                <a:lnTo>
                  <a:pt x="23458" y="9089"/>
                </a:lnTo>
                <a:lnTo>
                  <a:pt x="23467" y="9098"/>
                </a:lnTo>
                <a:lnTo>
                  <a:pt x="23475" y="9098"/>
                </a:lnTo>
                <a:close/>
                <a:moveTo>
                  <a:pt x="21561" y="9416"/>
                </a:moveTo>
                <a:lnTo>
                  <a:pt x="21552" y="9416"/>
                </a:lnTo>
                <a:lnTo>
                  <a:pt x="21552" y="9425"/>
                </a:lnTo>
                <a:lnTo>
                  <a:pt x="21561" y="9425"/>
                </a:lnTo>
                <a:close/>
                <a:moveTo>
                  <a:pt x="21446" y="8966"/>
                </a:moveTo>
                <a:lnTo>
                  <a:pt x="21455" y="8957"/>
                </a:lnTo>
                <a:lnTo>
                  <a:pt x="21464" y="8957"/>
                </a:lnTo>
                <a:lnTo>
                  <a:pt x="21464" y="8948"/>
                </a:lnTo>
                <a:lnTo>
                  <a:pt x="21455" y="8948"/>
                </a:lnTo>
                <a:lnTo>
                  <a:pt x="21446" y="8957"/>
                </a:lnTo>
                <a:lnTo>
                  <a:pt x="21437" y="8957"/>
                </a:lnTo>
                <a:lnTo>
                  <a:pt x="21429" y="8957"/>
                </a:lnTo>
                <a:lnTo>
                  <a:pt x="21437" y="8957"/>
                </a:lnTo>
                <a:lnTo>
                  <a:pt x="21429" y="8966"/>
                </a:lnTo>
                <a:lnTo>
                  <a:pt x="21420" y="8966"/>
                </a:lnTo>
                <a:lnTo>
                  <a:pt x="21420" y="8975"/>
                </a:lnTo>
                <a:lnTo>
                  <a:pt x="21429" y="8984"/>
                </a:lnTo>
                <a:lnTo>
                  <a:pt x="21437" y="8975"/>
                </a:lnTo>
                <a:lnTo>
                  <a:pt x="21446" y="8975"/>
                </a:lnTo>
                <a:close/>
                <a:moveTo>
                  <a:pt x="21799" y="8604"/>
                </a:moveTo>
                <a:lnTo>
                  <a:pt x="21799" y="8613"/>
                </a:lnTo>
                <a:lnTo>
                  <a:pt x="21808" y="8613"/>
                </a:lnTo>
                <a:close/>
                <a:moveTo>
                  <a:pt x="21517" y="9478"/>
                </a:moveTo>
                <a:lnTo>
                  <a:pt x="21508" y="9478"/>
                </a:lnTo>
                <a:lnTo>
                  <a:pt x="21508" y="9487"/>
                </a:lnTo>
                <a:lnTo>
                  <a:pt x="21517" y="9487"/>
                </a:lnTo>
                <a:close/>
                <a:moveTo>
                  <a:pt x="22425" y="9513"/>
                </a:moveTo>
                <a:lnTo>
                  <a:pt x="22434" y="9513"/>
                </a:lnTo>
                <a:lnTo>
                  <a:pt x="22434" y="9504"/>
                </a:lnTo>
                <a:lnTo>
                  <a:pt x="22425" y="9495"/>
                </a:lnTo>
                <a:lnTo>
                  <a:pt x="22425" y="9504"/>
                </a:lnTo>
                <a:close/>
                <a:moveTo>
                  <a:pt x="21817" y="8613"/>
                </a:moveTo>
                <a:lnTo>
                  <a:pt x="21817" y="8604"/>
                </a:lnTo>
                <a:lnTo>
                  <a:pt x="21808" y="8604"/>
                </a:lnTo>
                <a:lnTo>
                  <a:pt x="21808" y="8613"/>
                </a:lnTo>
                <a:close/>
                <a:moveTo>
                  <a:pt x="21764" y="8472"/>
                </a:moveTo>
                <a:lnTo>
                  <a:pt x="21773" y="8480"/>
                </a:lnTo>
                <a:lnTo>
                  <a:pt x="21773" y="8472"/>
                </a:lnTo>
                <a:lnTo>
                  <a:pt x="21781" y="8472"/>
                </a:lnTo>
                <a:lnTo>
                  <a:pt x="21773" y="8472"/>
                </a:lnTo>
                <a:lnTo>
                  <a:pt x="21773" y="8463"/>
                </a:lnTo>
                <a:lnTo>
                  <a:pt x="21755" y="8454"/>
                </a:lnTo>
                <a:lnTo>
                  <a:pt x="21746" y="8454"/>
                </a:lnTo>
                <a:lnTo>
                  <a:pt x="21737" y="8445"/>
                </a:lnTo>
                <a:lnTo>
                  <a:pt x="21737" y="8454"/>
                </a:lnTo>
                <a:lnTo>
                  <a:pt x="21728" y="8454"/>
                </a:lnTo>
                <a:lnTo>
                  <a:pt x="21720" y="8472"/>
                </a:lnTo>
                <a:lnTo>
                  <a:pt x="21728" y="8472"/>
                </a:lnTo>
                <a:lnTo>
                  <a:pt x="21737" y="8480"/>
                </a:lnTo>
                <a:lnTo>
                  <a:pt x="21746" y="8472"/>
                </a:lnTo>
                <a:close/>
                <a:moveTo>
                  <a:pt x="21781" y="8622"/>
                </a:moveTo>
                <a:lnTo>
                  <a:pt x="21790" y="8622"/>
                </a:lnTo>
                <a:lnTo>
                  <a:pt x="21790" y="8613"/>
                </a:lnTo>
                <a:lnTo>
                  <a:pt x="21790" y="8604"/>
                </a:lnTo>
                <a:lnTo>
                  <a:pt x="21781" y="8604"/>
                </a:lnTo>
                <a:lnTo>
                  <a:pt x="21773" y="8613"/>
                </a:lnTo>
                <a:lnTo>
                  <a:pt x="21764" y="8613"/>
                </a:lnTo>
                <a:lnTo>
                  <a:pt x="21764" y="8622"/>
                </a:lnTo>
                <a:lnTo>
                  <a:pt x="21764" y="8630"/>
                </a:lnTo>
                <a:lnTo>
                  <a:pt x="21773" y="8622"/>
                </a:lnTo>
                <a:lnTo>
                  <a:pt x="21781" y="8622"/>
                </a:lnTo>
                <a:lnTo>
                  <a:pt x="21773" y="8622"/>
                </a:lnTo>
                <a:close/>
                <a:moveTo>
                  <a:pt x="21728" y="8586"/>
                </a:moveTo>
                <a:lnTo>
                  <a:pt x="21728" y="8595"/>
                </a:lnTo>
                <a:lnTo>
                  <a:pt x="21737" y="8595"/>
                </a:lnTo>
                <a:lnTo>
                  <a:pt x="21737" y="8586"/>
                </a:lnTo>
                <a:close/>
                <a:moveTo>
                  <a:pt x="21340" y="8992"/>
                </a:moveTo>
                <a:lnTo>
                  <a:pt x="21349" y="8992"/>
                </a:lnTo>
                <a:lnTo>
                  <a:pt x="21358" y="8992"/>
                </a:lnTo>
                <a:lnTo>
                  <a:pt x="21367" y="8984"/>
                </a:lnTo>
                <a:lnTo>
                  <a:pt x="21376" y="8984"/>
                </a:lnTo>
                <a:lnTo>
                  <a:pt x="21384" y="8984"/>
                </a:lnTo>
                <a:lnTo>
                  <a:pt x="21384" y="8975"/>
                </a:lnTo>
                <a:lnTo>
                  <a:pt x="21393" y="8966"/>
                </a:lnTo>
                <a:lnTo>
                  <a:pt x="21402" y="8957"/>
                </a:lnTo>
                <a:lnTo>
                  <a:pt x="21393" y="8948"/>
                </a:lnTo>
                <a:lnTo>
                  <a:pt x="21384" y="8939"/>
                </a:lnTo>
                <a:lnTo>
                  <a:pt x="21384" y="8948"/>
                </a:lnTo>
                <a:lnTo>
                  <a:pt x="21393" y="8957"/>
                </a:lnTo>
                <a:lnTo>
                  <a:pt x="21384" y="8957"/>
                </a:lnTo>
                <a:lnTo>
                  <a:pt x="21384" y="8966"/>
                </a:lnTo>
                <a:lnTo>
                  <a:pt x="21367" y="8966"/>
                </a:lnTo>
                <a:lnTo>
                  <a:pt x="21367" y="8975"/>
                </a:lnTo>
                <a:lnTo>
                  <a:pt x="21358" y="8975"/>
                </a:lnTo>
                <a:lnTo>
                  <a:pt x="21358" y="8984"/>
                </a:lnTo>
                <a:lnTo>
                  <a:pt x="21349" y="8984"/>
                </a:lnTo>
                <a:lnTo>
                  <a:pt x="21340" y="8984"/>
                </a:lnTo>
                <a:lnTo>
                  <a:pt x="21331" y="8975"/>
                </a:lnTo>
                <a:lnTo>
                  <a:pt x="21323" y="8975"/>
                </a:lnTo>
                <a:lnTo>
                  <a:pt x="21314" y="8975"/>
                </a:lnTo>
                <a:lnTo>
                  <a:pt x="21305" y="8975"/>
                </a:lnTo>
                <a:lnTo>
                  <a:pt x="21296" y="8975"/>
                </a:lnTo>
                <a:lnTo>
                  <a:pt x="21287" y="8984"/>
                </a:lnTo>
                <a:lnTo>
                  <a:pt x="21279" y="8975"/>
                </a:lnTo>
                <a:lnTo>
                  <a:pt x="21270" y="8975"/>
                </a:lnTo>
                <a:lnTo>
                  <a:pt x="21261" y="8966"/>
                </a:lnTo>
                <a:lnTo>
                  <a:pt x="21252" y="8966"/>
                </a:lnTo>
                <a:lnTo>
                  <a:pt x="21243" y="8957"/>
                </a:lnTo>
                <a:lnTo>
                  <a:pt x="21234" y="8957"/>
                </a:lnTo>
                <a:lnTo>
                  <a:pt x="21226" y="8957"/>
                </a:lnTo>
                <a:lnTo>
                  <a:pt x="21217" y="8957"/>
                </a:lnTo>
                <a:lnTo>
                  <a:pt x="21208" y="8957"/>
                </a:lnTo>
                <a:lnTo>
                  <a:pt x="21199" y="8957"/>
                </a:lnTo>
                <a:lnTo>
                  <a:pt x="21182" y="8966"/>
                </a:lnTo>
                <a:lnTo>
                  <a:pt x="21173" y="8966"/>
                </a:lnTo>
                <a:lnTo>
                  <a:pt x="21164" y="8975"/>
                </a:lnTo>
                <a:lnTo>
                  <a:pt x="21164" y="8984"/>
                </a:lnTo>
                <a:lnTo>
                  <a:pt x="21164" y="8992"/>
                </a:lnTo>
                <a:lnTo>
                  <a:pt x="21173" y="8992"/>
                </a:lnTo>
                <a:lnTo>
                  <a:pt x="21173" y="9001"/>
                </a:lnTo>
                <a:lnTo>
                  <a:pt x="21182" y="8992"/>
                </a:lnTo>
                <a:lnTo>
                  <a:pt x="21190" y="8992"/>
                </a:lnTo>
                <a:lnTo>
                  <a:pt x="21199" y="9001"/>
                </a:lnTo>
                <a:lnTo>
                  <a:pt x="21217" y="8992"/>
                </a:lnTo>
                <a:lnTo>
                  <a:pt x="21234" y="9001"/>
                </a:lnTo>
                <a:lnTo>
                  <a:pt x="21252" y="9001"/>
                </a:lnTo>
                <a:lnTo>
                  <a:pt x="21252" y="9010"/>
                </a:lnTo>
                <a:lnTo>
                  <a:pt x="21261" y="9001"/>
                </a:lnTo>
                <a:lnTo>
                  <a:pt x="21270" y="9001"/>
                </a:lnTo>
                <a:lnTo>
                  <a:pt x="21279" y="9001"/>
                </a:lnTo>
                <a:lnTo>
                  <a:pt x="21279" y="8992"/>
                </a:lnTo>
                <a:lnTo>
                  <a:pt x="21287" y="8992"/>
                </a:lnTo>
                <a:lnTo>
                  <a:pt x="21296" y="9001"/>
                </a:lnTo>
                <a:lnTo>
                  <a:pt x="21305" y="9001"/>
                </a:lnTo>
                <a:lnTo>
                  <a:pt x="21314" y="9001"/>
                </a:lnTo>
                <a:lnTo>
                  <a:pt x="21331" y="8992"/>
                </a:lnTo>
                <a:close/>
                <a:moveTo>
                  <a:pt x="21111" y="8957"/>
                </a:moveTo>
                <a:lnTo>
                  <a:pt x="21111" y="8948"/>
                </a:lnTo>
                <a:lnTo>
                  <a:pt x="21102" y="8948"/>
                </a:lnTo>
                <a:close/>
                <a:moveTo>
                  <a:pt x="21102" y="9054"/>
                </a:moveTo>
                <a:lnTo>
                  <a:pt x="21111" y="9063"/>
                </a:lnTo>
                <a:lnTo>
                  <a:pt x="21129" y="9063"/>
                </a:lnTo>
                <a:lnTo>
                  <a:pt x="21137" y="9063"/>
                </a:lnTo>
                <a:lnTo>
                  <a:pt x="21146" y="9072"/>
                </a:lnTo>
                <a:lnTo>
                  <a:pt x="21164" y="9081"/>
                </a:lnTo>
                <a:lnTo>
                  <a:pt x="21173" y="9081"/>
                </a:lnTo>
                <a:lnTo>
                  <a:pt x="21182" y="9089"/>
                </a:lnTo>
                <a:lnTo>
                  <a:pt x="21190" y="9098"/>
                </a:lnTo>
                <a:lnTo>
                  <a:pt x="21199" y="9098"/>
                </a:lnTo>
                <a:lnTo>
                  <a:pt x="21208" y="9107"/>
                </a:lnTo>
                <a:lnTo>
                  <a:pt x="21217" y="9098"/>
                </a:lnTo>
                <a:lnTo>
                  <a:pt x="21226" y="9098"/>
                </a:lnTo>
                <a:lnTo>
                  <a:pt x="21234" y="9089"/>
                </a:lnTo>
                <a:lnTo>
                  <a:pt x="21243" y="9089"/>
                </a:lnTo>
                <a:lnTo>
                  <a:pt x="21234" y="9081"/>
                </a:lnTo>
                <a:lnTo>
                  <a:pt x="21226" y="9081"/>
                </a:lnTo>
                <a:lnTo>
                  <a:pt x="21226" y="9072"/>
                </a:lnTo>
                <a:lnTo>
                  <a:pt x="21217" y="9063"/>
                </a:lnTo>
                <a:lnTo>
                  <a:pt x="21208" y="9054"/>
                </a:lnTo>
                <a:lnTo>
                  <a:pt x="21208" y="9063"/>
                </a:lnTo>
                <a:lnTo>
                  <a:pt x="21199" y="9054"/>
                </a:lnTo>
                <a:lnTo>
                  <a:pt x="21190" y="9045"/>
                </a:lnTo>
                <a:lnTo>
                  <a:pt x="21182" y="9045"/>
                </a:lnTo>
                <a:lnTo>
                  <a:pt x="21182" y="9036"/>
                </a:lnTo>
                <a:lnTo>
                  <a:pt x="21173" y="9036"/>
                </a:lnTo>
                <a:lnTo>
                  <a:pt x="21164" y="9036"/>
                </a:lnTo>
                <a:lnTo>
                  <a:pt x="21146" y="9036"/>
                </a:lnTo>
                <a:lnTo>
                  <a:pt x="21137" y="9036"/>
                </a:lnTo>
                <a:lnTo>
                  <a:pt x="21129" y="9036"/>
                </a:lnTo>
                <a:lnTo>
                  <a:pt x="21120" y="9036"/>
                </a:lnTo>
                <a:lnTo>
                  <a:pt x="21111" y="9045"/>
                </a:lnTo>
                <a:lnTo>
                  <a:pt x="21102" y="9045"/>
                </a:lnTo>
                <a:close/>
                <a:moveTo>
                  <a:pt x="21208" y="8807"/>
                </a:moveTo>
                <a:lnTo>
                  <a:pt x="21208" y="8816"/>
                </a:lnTo>
                <a:lnTo>
                  <a:pt x="21217" y="8825"/>
                </a:lnTo>
                <a:lnTo>
                  <a:pt x="21217" y="8816"/>
                </a:lnTo>
                <a:lnTo>
                  <a:pt x="21217" y="8789"/>
                </a:lnTo>
                <a:lnTo>
                  <a:pt x="21217" y="8781"/>
                </a:lnTo>
                <a:lnTo>
                  <a:pt x="21217" y="8772"/>
                </a:lnTo>
                <a:lnTo>
                  <a:pt x="21208" y="8781"/>
                </a:lnTo>
                <a:lnTo>
                  <a:pt x="21208" y="8798"/>
                </a:lnTo>
                <a:close/>
                <a:moveTo>
                  <a:pt x="21146" y="8984"/>
                </a:moveTo>
                <a:lnTo>
                  <a:pt x="21146" y="8975"/>
                </a:lnTo>
                <a:lnTo>
                  <a:pt x="21137" y="8975"/>
                </a:lnTo>
                <a:lnTo>
                  <a:pt x="21137" y="8966"/>
                </a:lnTo>
                <a:lnTo>
                  <a:pt x="21137" y="8975"/>
                </a:lnTo>
                <a:lnTo>
                  <a:pt x="21129" y="8984"/>
                </a:lnTo>
                <a:lnTo>
                  <a:pt x="21137" y="8984"/>
                </a:lnTo>
                <a:lnTo>
                  <a:pt x="21129" y="8992"/>
                </a:lnTo>
                <a:lnTo>
                  <a:pt x="21137" y="8992"/>
                </a:lnTo>
                <a:lnTo>
                  <a:pt x="21137" y="8984"/>
                </a:lnTo>
                <a:close/>
                <a:moveTo>
                  <a:pt x="21314" y="9125"/>
                </a:moveTo>
                <a:lnTo>
                  <a:pt x="21305" y="9125"/>
                </a:lnTo>
                <a:lnTo>
                  <a:pt x="21314" y="9125"/>
                </a:lnTo>
                <a:lnTo>
                  <a:pt x="21323" y="9125"/>
                </a:lnTo>
                <a:lnTo>
                  <a:pt x="21323" y="9116"/>
                </a:lnTo>
                <a:lnTo>
                  <a:pt x="21314" y="9116"/>
                </a:lnTo>
                <a:close/>
                <a:moveTo>
                  <a:pt x="21093" y="8992"/>
                </a:moveTo>
                <a:lnTo>
                  <a:pt x="21102" y="8992"/>
                </a:lnTo>
                <a:lnTo>
                  <a:pt x="21111" y="8992"/>
                </a:lnTo>
                <a:lnTo>
                  <a:pt x="21111" y="8984"/>
                </a:lnTo>
                <a:lnTo>
                  <a:pt x="21111" y="8975"/>
                </a:lnTo>
                <a:lnTo>
                  <a:pt x="21102" y="8966"/>
                </a:lnTo>
                <a:lnTo>
                  <a:pt x="21102" y="8957"/>
                </a:lnTo>
                <a:lnTo>
                  <a:pt x="21093" y="8957"/>
                </a:lnTo>
                <a:lnTo>
                  <a:pt x="21084" y="8957"/>
                </a:lnTo>
                <a:lnTo>
                  <a:pt x="21084" y="8966"/>
                </a:lnTo>
                <a:lnTo>
                  <a:pt x="21084" y="8957"/>
                </a:lnTo>
                <a:lnTo>
                  <a:pt x="21076" y="8957"/>
                </a:lnTo>
                <a:lnTo>
                  <a:pt x="21067" y="8957"/>
                </a:lnTo>
                <a:lnTo>
                  <a:pt x="21058" y="8966"/>
                </a:lnTo>
                <a:lnTo>
                  <a:pt x="21049" y="8966"/>
                </a:lnTo>
                <a:lnTo>
                  <a:pt x="21049" y="8957"/>
                </a:lnTo>
                <a:lnTo>
                  <a:pt x="21040" y="8948"/>
                </a:lnTo>
                <a:lnTo>
                  <a:pt x="21023" y="8939"/>
                </a:lnTo>
                <a:lnTo>
                  <a:pt x="21023" y="8948"/>
                </a:lnTo>
                <a:lnTo>
                  <a:pt x="21014" y="8948"/>
                </a:lnTo>
                <a:lnTo>
                  <a:pt x="21014" y="8957"/>
                </a:lnTo>
                <a:lnTo>
                  <a:pt x="21014" y="8966"/>
                </a:lnTo>
                <a:lnTo>
                  <a:pt x="21032" y="8975"/>
                </a:lnTo>
                <a:lnTo>
                  <a:pt x="21040" y="8975"/>
                </a:lnTo>
                <a:lnTo>
                  <a:pt x="21049" y="8984"/>
                </a:lnTo>
                <a:lnTo>
                  <a:pt x="21040" y="8984"/>
                </a:lnTo>
                <a:lnTo>
                  <a:pt x="21032" y="8992"/>
                </a:lnTo>
                <a:lnTo>
                  <a:pt x="21023" y="8992"/>
                </a:lnTo>
                <a:lnTo>
                  <a:pt x="21014" y="8992"/>
                </a:lnTo>
                <a:lnTo>
                  <a:pt x="21014" y="8984"/>
                </a:lnTo>
                <a:lnTo>
                  <a:pt x="21005" y="8975"/>
                </a:lnTo>
                <a:lnTo>
                  <a:pt x="20996" y="8966"/>
                </a:lnTo>
                <a:lnTo>
                  <a:pt x="20987" y="8966"/>
                </a:lnTo>
                <a:lnTo>
                  <a:pt x="20970" y="8966"/>
                </a:lnTo>
                <a:lnTo>
                  <a:pt x="20961" y="8966"/>
                </a:lnTo>
                <a:lnTo>
                  <a:pt x="20952" y="8975"/>
                </a:lnTo>
                <a:lnTo>
                  <a:pt x="20943" y="8975"/>
                </a:lnTo>
                <a:lnTo>
                  <a:pt x="20943" y="8984"/>
                </a:lnTo>
                <a:lnTo>
                  <a:pt x="20943" y="8992"/>
                </a:lnTo>
                <a:lnTo>
                  <a:pt x="20943" y="9001"/>
                </a:lnTo>
                <a:lnTo>
                  <a:pt x="20943" y="9010"/>
                </a:lnTo>
                <a:lnTo>
                  <a:pt x="20952" y="9010"/>
                </a:lnTo>
                <a:lnTo>
                  <a:pt x="20952" y="9019"/>
                </a:lnTo>
                <a:lnTo>
                  <a:pt x="20961" y="9019"/>
                </a:lnTo>
                <a:lnTo>
                  <a:pt x="20970" y="9019"/>
                </a:lnTo>
                <a:lnTo>
                  <a:pt x="20970" y="9010"/>
                </a:lnTo>
                <a:lnTo>
                  <a:pt x="20979" y="9010"/>
                </a:lnTo>
                <a:lnTo>
                  <a:pt x="20987" y="9010"/>
                </a:lnTo>
                <a:lnTo>
                  <a:pt x="20996" y="9010"/>
                </a:lnTo>
                <a:lnTo>
                  <a:pt x="21014" y="9001"/>
                </a:lnTo>
                <a:lnTo>
                  <a:pt x="21023" y="9001"/>
                </a:lnTo>
                <a:lnTo>
                  <a:pt x="21040" y="9001"/>
                </a:lnTo>
                <a:lnTo>
                  <a:pt x="21049" y="9001"/>
                </a:lnTo>
                <a:lnTo>
                  <a:pt x="21049" y="8992"/>
                </a:lnTo>
                <a:lnTo>
                  <a:pt x="21058" y="8984"/>
                </a:lnTo>
                <a:lnTo>
                  <a:pt x="21058" y="8992"/>
                </a:lnTo>
                <a:lnTo>
                  <a:pt x="21058" y="9001"/>
                </a:lnTo>
                <a:lnTo>
                  <a:pt x="21067" y="9001"/>
                </a:lnTo>
                <a:lnTo>
                  <a:pt x="21084" y="8992"/>
                </a:lnTo>
                <a:lnTo>
                  <a:pt x="21093" y="9001"/>
                </a:lnTo>
                <a:lnTo>
                  <a:pt x="21093" y="8992"/>
                </a:lnTo>
                <a:lnTo>
                  <a:pt x="21084" y="8992"/>
                </a:lnTo>
                <a:close/>
                <a:moveTo>
                  <a:pt x="20996" y="8966"/>
                </a:moveTo>
                <a:lnTo>
                  <a:pt x="21005" y="8948"/>
                </a:lnTo>
                <a:lnTo>
                  <a:pt x="20996" y="8948"/>
                </a:lnTo>
                <a:lnTo>
                  <a:pt x="20996" y="8957"/>
                </a:lnTo>
                <a:close/>
                <a:moveTo>
                  <a:pt x="21579" y="9028"/>
                </a:moveTo>
                <a:lnTo>
                  <a:pt x="21596" y="9019"/>
                </a:lnTo>
                <a:lnTo>
                  <a:pt x="21605" y="9019"/>
                </a:lnTo>
                <a:lnTo>
                  <a:pt x="21614" y="9019"/>
                </a:lnTo>
                <a:lnTo>
                  <a:pt x="21623" y="9010"/>
                </a:lnTo>
                <a:lnTo>
                  <a:pt x="21631" y="9010"/>
                </a:lnTo>
                <a:lnTo>
                  <a:pt x="21640" y="9010"/>
                </a:lnTo>
                <a:lnTo>
                  <a:pt x="21649" y="9010"/>
                </a:lnTo>
                <a:lnTo>
                  <a:pt x="21658" y="9001"/>
                </a:lnTo>
                <a:lnTo>
                  <a:pt x="21667" y="8992"/>
                </a:lnTo>
                <a:lnTo>
                  <a:pt x="21676" y="8992"/>
                </a:lnTo>
                <a:lnTo>
                  <a:pt x="21684" y="8992"/>
                </a:lnTo>
                <a:lnTo>
                  <a:pt x="21702" y="8984"/>
                </a:lnTo>
                <a:lnTo>
                  <a:pt x="21711" y="8966"/>
                </a:lnTo>
                <a:lnTo>
                  <a:pt x="21693" y="8966"/>
                </a:lnTo>
                <a:lnTo>
                  <a:pt x="21693" y="8957"/>
                </a:lnTo>
                <a:lnTo>
                  <a:pt x="21684" y="8966"/>
                </a:lnTo>
                <a:lnTo>
                  <a:pt x="21676" y="8966"/>
                </a:lnTo>
                <a:lnTo>
                  <a:pt x="21667" y="8975"/>
                </a:lnTo>
                <a:lnTo>
                  <a:pt x="21658" y="8975"/>
                </a:lnTo>
                <a:lnTo>
                  <a:pt x="21631" y="8975"/>
                </a:lnTo>
                <a:lnTo>
                  <a:pt x="21614" y="8975"/>
                </a:lnTo>
                <a:lnTo>
                  <a:pt x="21605" y="8975"/>
                </a:lnTo>
                <a:lnTo>
                  <a:pt x="21570" y="8984"/>
                </a:lnTo>
                <a:lnTo>
                  <a:pt x="21561" y="8984"/>
                </a:lnTo>
                <a:lnTo>
                  <a:pt x="21552" y="8992"/>
                </a:lnTo>
                <a:lnTo>
                  <a:pt x="21543" y="9001"/>
                </a:lnTo>
                <a:lnTo>
                  <a:pt x="21534" y="9010"/>
                </a:lnTo>
                <a:lnTo>
                  <a:pt x="21526" y="9019"/>
                </a:lnTo>
                <a:lnTo>
                  <a:pt x="21517" y="9019"/>
                </a:lnTo>
                <a:lnTo>
                  <a:pt x="21490" y="9028"/>
                </a:lnTo>
                <a:lnTo>
                  <a:pt x="21473" y="9036"/>
                </a:lnTo>
                <a:lnTo>
                  <a:pt x="21464" y="9045"/>
                </a:lnTo>
                <a:lnTo>
                  <a:pt x="21455" y="9054"/>
                </a:lnTo>
                <a:lnTo>
                  <a:pt x="21446" y="9063"/>
                </a:lnTo>
                <a:lnTo>
                  <a:pt x="21446" y="9072"/>
                </a:lnTo>
                <a:lnTo>
                  <a:pt x="21446" y="9081"/>
                </a:lnTo>
                <a:lnTo>
                  <a:pt x="21446" y="9089"/>
                </a:lnTo>
                <a:lnTo>
                  <a:pt x="21455" y="9089"/>
                </a:lnTo>
                <a:lnTo>
                  <a:pt x="21446" y="9089"/>
                </a:lnTo>
                <a:lnTo>
                  <a:pt x="21446" y="9098"/>
                </a:lnTo>
                <a:lnTo>
                  <a:pt x="21446" y="9107"/>
                </a:lnTo>
                <a:lnTo>
                  <a:pt x="21455" y="9107"/>
                </a:lnTo>
                <a:lnTo>
                  <a:pt x="21464" y="9107"/>
                </a:lnTo>
                <a:lnTo>
                  <a:pt x="21473" y="9107"/>
                </a:lnTo>
                <a:lnTo>
                  <a:pt x="21481" y="9098"/>
                </a:lnTo>
                <a:lnTo>
                  <a:pt x="21499" y="9098"/>
                </a:lnTo>
                <a:lnTo>
                  <a:pt x="21508" y="9089"/>
                </a:lnTo>
                <a:lnTo>
                  <a:pt x="21517" y="9081"/>
                </a:lnTo>
                <a:lnTo>
                  <a:pt x="21526" y="9081"/>
                </a:lnTo>
                <a:lnTo>
                  <a:pt x="21534" y="9063"/>
                </a:lnTo>
                <a:lnTo>
                  <a:pt x="21543" y="9063"/>
                </a:lnTo>
                <a:lnTo>
                  <a:pt x="21543" y="9054"/>
                </a:lnTo>
                <a:lnTo>
                  <a:pt x="21561" y="9036"/>
                </a:lnTo>
                <a:close/>
                <a:moveTo>
                  <a:pt x="22258" y="8825"/>
                </a:moveTo>
                <a:lnTo>
                  <a:pt x="22258" y="8833"/>
                </a:lnTo>
                <a:close/>
                <a:moveTo>
                  <a:pt x="22170" y="8657"/>
                </a:moveTo>
                <a:lnTo>
                  <a:pt x="22161" y="8648"/>
                </a:lnTo>
                <a:lnTo>
                  <a:pt x="22161" y="8657"/>
                </a:lnTo>
                <a:lnTo>
                  <a:pt x="22170" y="8666"/>
                </a:lnTo>
                <a:lnTo>
                  <a:pt x="22178" y="8666"/>
                </a:lnTo>
                <a:close/>
                <a:moveTo>
                  <a:pt x="22223" y="8825"/>
                </a:moveTo>
                <a:lnTo>
                  <a:pt x="22214" y="8825"/>
                </a:lnTo>
                <a:lnTo>
                  <a:pt x="22214" y="8842"/>
                </a:lnTo>
                <a:lnTo>
                  <a:pt x="22214" y="8851"/>
                </a:lnTo>
                <a:lnTo>
                  <a:pt x="22223" y="8860"/>
                </a:lnTo>
                <a:lnTo>
                  <a:pt x="22231" y="8851"/>
                </a:lnTo>
                <a:lnTo>
                  <a:pt x="22240" y="8842"/>
                </a:lnTo>
                <a:lnTo>
                  <a:pt x="22240" y="8833"/>
                </a:lnTo>
                <a:lnTo>
                  <a:pt x="22249" y="8825"/>
                </a:lnTo>
                <a:lnTo>
                  <a:pt x="22240" y="8816"/>
                </a:lnTo>
                <a:lnTo>
                  <a:pt x="22231" y="8816"/>
                </a:lnTo>
                <a:lnTo>
                  <a:pt x="22223" y="8807"/>
                </a:lnTo>
                <a:lnTo>
                  <a:pt x="22214" y="8807"/>
                </a:lnTo>
                <a:lnTo>
                  <a:pt x="22214" y="8825"/>
                </a:lnTo>
                <a:close/>
                <a:moveTo>
                  <a:pt x="22258" y="8842"/>
                </a:moveTo>
                <a:lnTo>
                  <a:pt x="22258" y="8833"/>
                </a:lnTo>
                <a:lnTo>
                  <a:pt x="22258" y="8842"/>
                </a:lnTo>
                <a:lnTo>
                  <a:pt x="22249" y="8842"/>
                </a:lnTo>
                <a:close/>
                <a:moveTo>
                  <a:pt x="22267" y="8798"/>
                </a:moveTo>
                <a:lnTo>
                  <a:pt x="22267" y="8789"/>
                </a:lnTo>
                <a:lnTo>
                  <a:pt x="22258" y="8789"/>
                </a:lnTo>
                <a:lnTo>
                  <a:pt x="22267" y="8781"/>
                </a:lnTo>
                <a:lnTo>
                  <a:pt x="22258" y="8781"/>
                </a:lnTo>
                <a:lnTo>
                  <a:pt x="22258" y="8772"/>
                </a:lnTo>
                <a:lnTo>
                  <a:pt x="22258" y="8763"/>
                </a:lnTo>
                <a:lnTo>
                  <a:pt x="22258" y="8754"/>
                </a:lnTo>
                <a:lnTo>
                  <a:pt x="22249" y="8745"/>
                </a:lnTo>
                <a:lnTo>
                  <a:pt x="22240" y="8745"/>
                </a:lnTo>
                <a:lnTo>
                  <a:pt x="22240" y="8754"/>
                </a:lnTo>
                <a:lnTo>
                  <a:pt x="22231" y="8772"/>
                </a:lnTo>
                <a:lnTo>
                  <a:pt x="22223" y="8763"/>
                </a:lnTo>
                <a:lnTo>
                  <a:pt x="22223" y="8772"/>
                </a:lnTo>
                <a:lnTo>
                  <a:pt x="22231" y="8781"/>
                </a:lnTo>
                <a:lnTo>
                  <a:pt x="22231" y="8789"/>
                </a:lnTo>
                <a:lnTo>
                  <a:pt x="22223" y="8789"/>
                </a:lnTo>
                <a:lnTo>
                  <a:pt x="22223" y="8798"/>
                </a:lnTo>
                <a:lnTo>
                  <a:pt x="22231" y="8807"/>
                </a:lnTo>
                <a:lnTo>
                  <a:pt x="22240" y="8816"/>
                </a:lnTo>
                <a:lnTo>
                  <a:pt x="22258" y="8816"/>
                </a:lnTo>
                <a:lnTo>
                  <a:pt x="22258" y="8807"/>
                </a:lnTo>
                <a:close/>
                <a:moveTo>
                  <a:pt x="22408" y="9169"/>
                </a:moveTo>
                <a:lnTo>
                  <a:pt x="22399" y="9178"/>
                </a:lnTo>
                <a:lnTo>
                  <a:pt x="22399" y="9187"/>
                </a:lnTo>
                <a:lnTo>
                  <a:pt x="22390" y="9187"/>
                </a:lnTo>
                <a:lnTo>
                  <a:pt x="22399" y="9187"/>
                </a:lnTo>
                <a:lnTo>
                  <a:pt x="22408" y="9169"/>
                </a:lnTo>
                <a:lnTo>
                  <a:pt x="22408" y="9160"/>
                </a:lnTo>
                <a:close/>
                <a:moveTo>
                  <a:pt x="22267" y="8816"/>
                </a:moveTo>
                <a:lnTo>
                  <a:pt x="22267" y="8825"/>
                </a:lnTo>
                <a:lnTo>
                  <a:pt x="22275" y="8816"/>
                </a:lnTo>
                <a:close/>
                <a:moveTo>
                  <a:pt x="22364" y="9204"/>
                </a:moveTo>
                <a:lnTo>
                  <a:pt x="22381" y="9204"/>
                </a:lnTo>
                <a:lnTo>
                  <a:pt x="22390" y="9195"/>
                </a:lnTo>
                <a:lnTo>
                  <a:pt x="22373" y="9204"/>
                </a:lnTo>
                <a:close/>
                <a:moveTo>
                  <a:pt x="22099" y="9178"/>
                </a:moveTo>
                <a:lnTo>
                  <a:pt x="22108" y="9178"/>
                </a:lnTo>
                <a:lnTo>
                  <a:pt x="22108" y="9169"/>
                </a:lnTo>
                <a:lnTo>
                  <a:pt x="22108" y="9160"/>
                </a:lnTo>
                <a:lnTo>
                  <a:pt x="22099" y="9160"/>
                </a:lnTo>
                <a:lnTo>
                  <a:pt x="22099" y="9169"/>
                </a:lnTo>
                <a:close/>
                <a:moveTo>
                  <a:pt x="22037" y="8878"/>
                </a:moveTo>
                <a:lnTo>
                  <a:pt x="22037" y="8869"/>
                </a:lnTo>
                <a:lnTo>
                  <a:pt x="22028" y="8878"/>
                </a:lnTo>
                <a:lnTo>
                  <a:pt x="22020" y="8878"/>
                </a:lnTo>
                <a:lnTo>
                  <a:pt x="22020" y="8886"/>
                </a:lnTo>
                <a:lnTo>
                  <a:pt x="22011" y="8895"/>
                </a:lnTo>
                <a:lnTo>
                  <a:pt x="22002" y="8895"/>
                </a:lnTo>
                <a:lnTo>
                  <a:pt x="22002" y="8913"/>
                </a:lnTo>
                <a:lnTo>
                  <a:pt x="21993" y="8913"/>
                </a:lnTo>
                <a:lnTo>
                  <a:pt x="21993" y="8922"/>
                </a:lnTo>
                <a:lnTo>
                  <a:pt x="21993" y="8931"/>
                </a:lnTo>
                <a:lnTo>
                  <a:pt x="21993" y="8939"/>
                </a:lnTo>
                <a:lnTo>
                  <a:pt x="22002" y="8939"/>
                </a:lnTo>
                <a:lnTo>
                  <a:pt x="22011" y="8939"/>
                </a:lnTo>
                <a:lnTo>
                  <a:pt x="22011" y="8931"/>
                </a:lnTo>
                <a:lnTo>
                  <a:pt x="22020" y="8922"/>
                </a:lnTo>
                <a:lnTo>
                  <a:pt x="22020" y="8913"/>
                </a:lnTo>
                <a:lnTo>
                  <a:pt x="22028" y="8913"/>
                </a:lnTo>
                <a:lnTo>
                  <a:pt x="22037" y="8895"/>
                </a:lnTo>
                <a:lnTo>
                  <a:pt x="22037" y="8886"/>
                </a:lnTo>
                <a:close/>
                <a:moveTo>
                  <a:pt x="21914" y="8595"/>
                </a:moveTo>
                <a:lnTo>
                  <a:pt x="21914" y="8604"/>
                </a:lnTo>
                <a:lnTo>
                  <a:pt x="21931" y="8613"/>
                </a:lnTo>
                <a:lnTo>
                  <a:pt x="21940" y="8613"/>
                </a:lnTo>
                <a:lnTo>
                  <a:pt x="21958" y="8622"/>
                </a:lnTo>
                <a:lnTo>
                  <a:pt x="21976" y="8630"/>
                </a:lnTo>
                <a:lnTo>
                  <a:pt x="21976" y="8613"/>
                </a:lnTo>
                <a:lnTo>
                  <a:pt x="21967" y="8604"/>
                </a:lnTo>
                <a:lnTo>
                  <a:pt x="21967" y="8595"/>
                </a:lnTo>
                <a:lnTo>
                  <a:pt x="21958" y="8595"/>
                </a:lnTo>
                <a:lnTo>
                  <a:pt x="21958" y="8586"/>
                </a:lnTo>
                <a:lnTo>
                  <a:pt x="21958" y="8578"/>
                </a:lnTo>
                <a:lnTo>
                  <a:pt x="21940" y="8569"/>
                </a:lnTo>
                <a:lnTo>
                  <a:pt x="21931" y="8569"/>
                </a:lnTo>
                <a:lnTo>
                  <a:pt x="21923" y="8569"/>
                </a:lnTo>
                <a:lnTo>
                  <a:pt x="21914" y="8569"/>
                </a:lnTo>
                <a:lnTo>
                  <a:pt x="21896" y="8560"/>
                </a:lnTo>
                <a:lnTo>
                  <a:pt x="21887" y="8560"/>
                </a:lnTo>
                <a:lnTo>
                  <a:pt x="21878" y="8551"/>
                </a:lnTo>
                <a:lnTo>
                  <a:pt x="21870" y="8551"/>
                </a:lnTo>
                <a:lnTo>
                  <a:pt x="21870" y="8560"/>
                </a:lnTo>
                <a:lnTo>
                  <a:pt x="21861" y="8560"/>
                </a:lnTo>
                <a:lnTo>
                  <a:pt x="21852" y="8569"/>
                </a:lnTo>
                <a:lnTo>
                  <a:pt x="21843" y="8560"/>
                </a:lnTo>
                <a:lnTo>
                  <a:pt x="21834" y="8560"/>
                </a:lnTo>
                <a:lnTo>
                  <a:pt x="21826" y="8560"/>
                </a:lnTo>
                <a:lnTo>
                  <a:pt x="21808" y="8560"/>
                </a:lnTo>
                <a:lnTo>
                  <a:pt x="21781" y="8560"/>
                </a:lnTo>
                <a:lnTo>
                  <a:pt x="21773" y="8569"/>
                </a:lnTo>
                <a:lnTo>
                  <a:pt x="21755" y="8586"/>
                </a:lnTo>
                <a:lnTo>
                  <a:pt x="21755" y="8595"/>
                </a:lnTo>
                <a:lnTo>
                  <a:pt x="21764" y="8595"/>
                </a:lnTo>
                <a:lnTo>
                  <a:pt x="21755" y="8604"/>
                </a:lnTo>
                <a:lnTo>
                  <a:pt x="21764" y="8604"/>
                </a:lnTo>
                <a:lnTo>
                  <a:pt x="21773" y="8595"/>
                </a:lnTo>
                <a:lnTo>
                  <a:pt x="21773" y="8586"/>
                </a:lnTo>
                <a:lnTo>
                  <a:pt x="21773" y="8578"/>
                </a:lnTo>
                <a:lnTo>
                  <a:pt x="21781" y="8586"/>
                </a:lnTo>
                <a:lnTo>
                  <a:pt x="21790" y="8586"/>
                </a:lnTo>
                <a:lnTo>
                  <a:pt x="21799" y="8604"/>
                </a:lnTo>
                <a:lnTo>
                  <a:pt x="21808" y="8604"/>
                </a:lnTo>
                <a:lnTo>
                  <a:pt x="21817" y="8604"/>
                </a:lnTo>
                <a:lnTo>
                  <a:pt x="21817" y="8595"/>
                </a:lnTo>
                <a:lnTo>
                  <a:pt x="21826" y="8595"/>
                </a:lnTo>
                <a:lnTo>
                  <a:pt x="21826" y="8586"/>
                </a:lnTo>
                <a:lnTo>
                  <a:pt x="21834" y="8586"/>
                </a:lnTo>
                <a:lnTo>
                  <a:pt x="21834" y="8595"/>
                </a:lnTo>
                <a:lnTo>
                  <a:pt x="21843" y="8595"/>
                </a:lnTo>
                <a:lnTo>
                  <a:pt x="21852" y="8595"/>
                </a:lnTo>
                <a:lnTo>
                  <a:pt x="21861" y="8604"/>
                </a:lnTo>
                <a:lnTo>
                  <a:pt x="21870" y="8604"/>
                </a:lnTo>
                <a:lnTo>
                  <a:pt x="21878" y="8604"/>
                </a:lnTo>
                <a:lnTo>
                  <a:pt x="21878" y="8595"/>
                </a:lnTo>
                <a:lnTo>
                  <a:pt x="21887" y="8595"/>
                </a:lnTo>
                <a:lnTo>
                  <a:pt x="21905" y="8595"/>
                </a:lnTo>
                <a:close/>
                <a:moveTo>
                  <a:pt x="21887" y="8922"/>
                </a:moveTo>
                <a:lnTo>
                  <a:pt x="21887" y="8931"/>
                </a:lnTo>
                <a:lnTo>
                  <a:pt x="21896" y="8939"/>
                </a:lnTo>
                <a:lnTo>
                  <a:pt x="21905" y="8931"/>
                </a:lnTo>
                <a:lnTo>
                  <a:pt x="21896" y="8922"/>
                </a:lnTo>
                <a:close/>
                <a:moveTo>
                  <a:pt x="20864" y="8966"/>
                </a:moveTo>
                <a:lnTo>
                  <a:pt x="20855" y="8948"/>
                </a:lnTo>
                <a:lnTo>
                  <a:pt x="20846" y="8948"/>
                </a:lnTo>
                <a:lnTo>
                  <a:pt x="20837" y="8948"/>
                </a:lnTo>
                <a:lnTo>
                  <a:pt x="20829" y="8939"/>
                </a:lnTo>
                <a:lnTo>
                  <a:pt x="20820" y="8939"/>
                </a:lnTo>
                <a:lnTo>
                  <a:pt x="20811" y="8948"/>
                </a:lnTo>
                <a:lnTo>
                  <a:pt x="20802" y="8948"/>
                </a:lnTo>
                <a:lnTo>
                  <a:pt x="20785" y="8948"/>
                </a:lnTo>
                <a:lnTo>
                  <a:pt x="20776" y="8948"/>
                </a:lnTo>
                <a:lnTo>
                  <a:pt x="20767" y="8948"/>
                </a:lnTo>
                <a:lnTo>
                  <a:pt x="20776" y="8948"/>
                </a:lnTo>
                <a:lnTo>
                  <a:pt x="20776" y="8957"/>
                </a:lnTo>
                <a:lnTo>
                  <a:pt x="20776" y="8966"/>
                </a:lnTo>
                <a:lnTo>
                  <a:pt x="20785" y="8966"/>
                </a:lnTo>
                <a:lnTo>
                  <a:pt x="20793" y="8966"/>
                </a:lnTo>
                <a:lnTo>
                  <a:pt x="20802" y="8966"/>
                </a:lnTo>
                <a:lnTo>
                  <a:pt x="20811" y="8975"/>
                </a:lnTo>
                <a:lnTo>
                  <a:pt x="20820" y="8984"/>
                </a:lnTo>
                <a:lnTo>
                  <a:pt x="20820" y="8992"/>
                </a:lnTo>
                <a:lnTo>
                  <a:pt x="20820" y="9001"/>
                </a:lnTo>
                <a:lnTo>
                  <a:pt x="20829" y="9001"/>
                </a:lnTo>
                <a:lnTo>
                  <a:pt x="20829" y="8992"/>
                </a:lnTo>
                <a:lnTo>
                  <a:pt x="20829" y="8984"/>
                </a:lnTo>
                <a:lnTo>
                  <a:pt x="20837" y="8984"/>
                </a:lnTo>
                <a:lnTo>
                  <a:pt x="20855" y="8975"/>
                </a:lnTo>
                <a:lnTo>
                  <a:pt x="20855" y="8966"/>
                </a:lnTo>
                <a:close/>
                <a:moveTo>
                  <a:pt x="22108" y="8781"/>
                </a:moveTo>
                <a:lnTo>
                  <a:pt x="22117" y="8789"/>
                </a:lnTo>
                <a:lnTo>
                  <a:pt x="22117" y="8781"/>
                </a:lnTo>
                <a:lnTo>
                  <a:pt x="22117" y="8772"/>
                </a:lnTo>
                <a:lnTo>
                  <a:pt x="22117" y="8763"/>
                </a:lnTo>
                <a:lnTo>
                  <a:pt x="22108" y="8763"/>
                </a:lnTo>
                <a:lnTo>
                  <a:pt x="22108" y="8772"/>
                </a:lnTo>
                <a:close/>
                <a:moveTo>
                  <a:pt x="21817" y="8869"/>
                </a:moveTo>
                <a:lnTo>
                  <a:pt x="21808" y="8869"/>
                </a:lnTo>
                <a:lnTo>
                  <a:pt x="21808" y="8878"/>
                </a:lnTo>
                <a:lnTo>
                  <a:pt x="21817" y="8878"/>
                </a:lnTo>
                <a:close/>
                <a:moveTo>
                  <a:pt x="22046" y="8869"/>
                </a:moveTo>
                <a:lnTo>
                  <a:pt x="22046" y="8878"/>
                </a:lnTo>
                <a:lnTo>
                  <a:pt x="22055" y="8878"/>
                </a:lnTo>
                <a:lnTo>
                  <a:pt x="22055" y="8869"/>
                </a:lnTo>
                <a:close/>
                <a:moveTo>
                  <a:pt x="21358" y="6107"/>
                </a:moveTo>
                <a:lnTo>
                  <a:pt x="21358" y="6099"/>
                </a:lnTo>
                <a:lnTo>
                  <a:pt x="21349" y="6099"/>
                </a:lnTo>
                <a:lnTo>
                  <a:pt x="21349" y="6107"/>
                </a:lnTo>
                <a:close/>
                <a:moveTo>
                  <a:pt x="20546" y="8145"/>
                </a:moveTo>
                <a:lnTo>
                  <a:pt x="20537" y="8145"/>
                </a:lnTo>
                <a:lnTo>
                  <a:pt x="20537" y="8154"/>
                </a:lnTo>
                <a:lnTo>
                  <a:pt x="20537" y="8172"/>
                </a:lnTo>
                <a:lnTo>
                  <a:pt x="20546" y="8172"/>
                </a:lnTo>
                <a:lnTo>
                  <a:pt x="20546" y="8163"/>
                </a:lnTo>
                <a:lnTo>
                  <a:pt x="20546" y="8154"/>
                </a:lnTo>
                <a:close/>
                <a:moveTo>
                  <a:pt x="20476" y="6786"/>
                </a:moveTo>
                <a:lnTo>
                  <a:pt x="20467" y="6786"/>
                </a:lnTo>
                <a:lnTo>
                  <a:pt x="20458" y="6795"/>
                </a:lnTo>
                <a:lnTo>
                  <a:pt x="20467" y="6795"/>
                </a:lnTo>
                <a:lnTo>
                  <a:pt x="20476" y="6795"/>
                </a:lnTo>
                <a:lnTo>
                  <a:pt x="20485" y="6795"/>
                </a:lnTo>
                <a:lnTo>
                  <a:pt x="20485" y="6786"/>
                </a:lnTo>
                <a:close/>
                <a:moveTo>
                  <a:pt x="20635" y="6742"/>
                </a:moveTo>
                <a:lnTo>
                  <a:pt x="20626" y="6751"/>
                </a:lnTo>
                <a:close/>
                <a:moveTo>
                  <a:pt x="20740" y="6698"/>
                </a:moveTo>
                <a:lnTo>
                  <a:pt x="20740" y="6689"/>
                </a:lnTo>
                <a:lnTo>
                  <a:pt x="20732" y="6698"/>
                </a:lnTo>
                <a:lnTo>
                  <a:pt x="20723" y="6698"/>
                </a:lnTo>
                <a:lnTo>
                  <a:pt x="20732" y="6698"/>
                </a:lnTo>
                <a:close/>
                <a:moveTo>
                  <a:pt x="20643" y="6751"/>
                </a:moveTo>
                <a:lnTo>
                  <a:pt x="20652" y="6751"/>
                </a:lnTo>
                <a:lnTo>
                  <a:pt x="20652" y="6742"/>
                </a:lnTo>
                <a:lnTo>
                  <a:pt x="20652" y="6733"/>
                </a:lnTo>
                <a:lnTo>
                  <a:pt x="20643" y="6733"/>
                </a:lnTo>
                <a:lnTo>
                  <a:pt x="20643" y="6742"/>
                </a:lnTo>
                <a:close/>
                <a:moveTo>
                  <a:pt x="20308" y="8074"/>
                </a:moveTo>
                <a:lnTo>
                  <a:pt x="20299" y="8083"/>
                </a:lnTo>
                <a:lnTo>
                  <a:pt x="20308" y="8083"/>
                </a:lnTo>
                <a:lnTo>
                  <a:pt x="20317" y="8083"/>
                </a:lnTo>
                <a:lnTo>
                  <a:pt x="20326" y="8074"/>
                </a:lnTo>
                <a:lnTo>
                  <a:pt x="20326" y="8066"/>
                </a:lnTo>
                <a:lnTo>
                  <a:pt x="20326" y="8057"/>
                </a:lnTo>
                <a:lnTo>
                  <a:pt x="20317" y="8048"/>
                </a:lnTo>
                <a:lnTo>
                  <a:pt x="20317" y="8039"/>
                </a:lnTo>
                <a:lnTo>
                  <a:pt x="20308" y="8048"/>
                </a:lnTo>
                <a:lnTo>
                  <a:pt x="20299" y="8057"/>
                </a:lnTo>
                <a:lnTo>
                  <a:pt x="20299" y="8066"/>
                </a:lnTo>
                <a:lnTo>
                  <a:pt x="20317" y="8074"/>
                </a:lnTo>
                <a:close/>
                <a:moveTo>
                  <a:pt x="20370" y="8260"/>
                </a:moveTo>
                <a:lnTo>
                  <a:pt x="20370" y="8269"/>
                </a:lnTo>
                <a:lnTo>
                  <a:pt x="20361" y="8286"/>
                </a:lnTo>
                <a:lnTo>
                  <a:pt x="20361" y="8295"/>
                </a:lnTo>
                <a:lnTo>
                  <a:pt x="20361" y="8313"/>
                </a:lnTo>
                <a:lnTo>
                  <a:pt x="20361" y="8322"/>
                </a:lnTo>
                <a:lnTo>
                  <a:pt x="20379" y="8330"/>
                </a:lnTo>
                <a:lnTo>
                  <a:pt x="20379" y="8339"/>
                </a:lnTo>
                <a:lnTo>
                  <a:pt x="20387" y="8348"/>
                </a:lnTo>
                <a:lnTo>
                  <a:pt x="20379" y="8366"/>
                </a:lnTo>
                <a:lnTo>
                  <a:pt x="20379" y="8375"/>
                </a:lnTo>
                <a:lnTo>
                  <a:pt x="20379" y="8383"/>
                </a:lnTo>
                <a:lnTo>
                  <a:pt x="20387" y="8392"/>
                </a:lnTo>
                <a:lnTo>
                  <a:pt x="20396" y="8401"/>
                </a:lnTo>
                <a:lnTo>
                  <a:pt x="20387" y="8401"/>
                </a:lnTo>
                <a:lnTo>
                  <a:pt x="20387" y="8410"/>
                </a:lnTo>
                <a:lnTo>
                  <a:pt x="20396" y="8419"/>
                </a:lnTo>
                <a:lnTo>
                  <a:pt x="20405" y="8419"/>
                </a:lnTo>
                <a:lnTo>
                  <a:pt x="20423" y="8419"/>
                </a:lnTo>
                <a:lnTo>
                  <a:pt x="20432" y="8427"/>
                </a:lnTo>
                <a:lnTo>
                  <a:pt x="20440" y="8436"/>
                </a:lnTo>
                <a:lnTo>
                  <a:pt x="20440" y="8445"/>
                </a:lnTo>
                <a:lnTo>
                  <a:pt x="20440" y="8454"/>
                </a:lnTo>
                <a:lnTo>
                  <a:pt x="20449" y="8463"/>
                </a:lnTo>
                <a:lnTo>
                  <a:pt x="20440" y="8472"/>
                </a:lnTo>
                <a:lnTo>
                  <a:pt x="20440" y="8480"/>
                </a:lnTo>
                <a:lnTo>
                  <a:pt x="20440" y="8489"/>
                </a:lnTo>
                <a:lnTo>
                  <a:pt x="20449" y="8489"/>
                </a:lnTo>
                <a:lnTo>
                  <a:pt x="20449" y="8498"/>
                </a:lnTo>
                <a:lnTo>
                  <a:pt x="20449" y="8516"/>
                </a:lnTo>
                <a:lnTo>
                  <a:pt x="20458" y="8551"/>
                </a:lnTo>
                <a:lnTo>
                  <a:pt x="20458" y="8569"/>
                </a:lnTo>
                <a:lnTo>
                  <a:pt x="20467" y="8569"/>
                </a:lnTo>
                <a:lnTo>
                  <a:pt x="20485" y="8560"/>
                </a:lnTo>
                <a:lnTo>
                  <a:pt x="20493" y="8569"/>
                </a:lnTo>
                <a:lnTo>
                  <a:pt x="20502" y="8569"/>
                </a:lnTo>
                <a:lnTo>
                  <a:pt x="20511" y="8560"/>
                </a:lnTo>
                <a:lnTo>
                  <a:pt x="20502" y="8569"/>
                </a:lnTo>
                <a:lnTo>
                  <a:pt x="20511" y="8578"/>
                </a:lnTo>
                <a:lnTo>
                  <a:pt x="20520" y="8578"/>
                </a:lnTo>
                <a:lnTo>
                  <a:pt x="20537" y="8569"/>
                </a:lnTo>
                <a:lnTo>
                  <a:pt x="20546" y="8569"/>
                </a:lnTo>
                <a:lnTo>
                  <a:pt x="20555" y="8569"/>
                </a:lnTo>
                <a:lnTo>
                  <a:pt x="20564" y="8569"/>
                </a:lnTo>
                <a:lnTo>
                  <a:pt x="20564" y="8560"/>
                </a:lnTo>
                <a:lnTo>
                  <a:pt x="20573" y="8569"/>
                </a:lnTo>
                <a:lnTo>
                  <a:pt x="20573" y="8578"/>
                </a:lnTo>
                <a:lnTo>
                  <a:pt x="20582" y="8595"/>
                </a:lnTo>
                <a:lnTo>
                  <a:pt x="20582" y="8604"/>
                </a:lnTo>
                <a:lnTo>
                  <a:pt x="20573" y="8613"/>
                </a:lnTo>
                <a:lnTo>
                  <a:pt x="20582" y="8613"/>
                </a:lnTo>
                <a:lnTo>
                  <a:pt x="20590" y="8613"/>
                </a:lnTo>
                <a:lnTo>
                  <a:pt x="20599" y="8595"/>
                </a:lnTo>
                <a:lnTo>
                  <a:pt x="20608" y="8595"/>
                </a:lnTo>
                <a:lnTo>
                  <a:pt x="20626" y="8595"/>
                </a:lnTo>
                <a:lnTo>
                  <a:pt x="20635" y="8604"/>
                </a:lnTo>
                <a:lnTo>
                  <a:pt x="20643" y="8595"/>
                </a:lnTo>
                <a:lnTo>
                  <a:pt x="20661" y="8586"/>
                </a:lnTo>
                <a:lnTo>
                  <a:pt x="20670" y="8569"/>
                </a:lnTo>
                <a:lnTo>
                  <a:pt x="20687" y="8586"/>
                </a:lnTo>
                <a:lnTo>
                  <a:pt x="20696" y="8586"/>
                </a:lnTo>
                <a:lnTo>
                  <a:pt x="20705" y="8586"/>
                </a:lnTo>
                <a:lnTo>
                  <a:pt x="20714" y="8586"/>
                </a:lnTo>
                <a:lnTo>
                  <a:pt x="20714" y="8595"/>
                </a:lnTo>
                <a:lnTo>
                  <a:pt x="20714" y="8604"/>
                </a:lnTo>
                <a:lnTo>
                  <a:pt x="20723" y="8604"/>
                </a:lnTo>
                <a:lnTo>
                  <a:pt x="20732" y="8595"/>
                </a:lnTo>
                <a:lnTo>
                  <a:pt x="20740" y="8595"/>
                </a:lnTo>
                <a:lnTo>
                  <a:pt x="20749" y="8595"/>
                </a:lnTo>
                <a:lnTo>
                  <a:pt x="20758" y="8595"/>
                </a:lnTo>
                <a:lnTo>
                  <a:pt x="20758" y="8586"/>
                </a:lnTo>
                <a:lnTo>
                  <a:pt x="20758" y="8595"/>
                </a:lnTo>
                <a:lnTo>
                  <a:pt x="20758" y="8604"/>
                </a:lnTo>
                <a:lnTo>
                  <a:pt x="20767" y="8604"/>
                </a:lnTo>
                <a:lnTo>
                  <a:pt x="20776" y="8595"/>
                </a:lnTo>
                <a:lnTo>
                  <a:pt x="20776" y="8604"/>
                </a:lnTo>
                <a:lnTo>
                  <a:pt x="20785" y="8622"/>
                </a:lnTo>
                <a:lnTo>
                  <a:pt x="20785" y="8648"/>
                </a:lnTo>
                <a:lnTo>
                  <a:pt x="20785" y="8657"/>
                </a:lnTo>
                <a:lnTo>
                  <a:pt x="20829" y="8639"/>
                </a:lnTo>
                <a:lnTo>
                  <a:pt x="20882" y="8613"/>
                </a:lnTo>
                <a:lnTo>
                  <a:pt x="20882" y="8604"/>
                </a:lnTo>
                <a:lnTo>
                  <a:pt x="20890" y="8595"/>
                </a:lnTo>
                <a:lnTo>
                  <a:pt x="20899" y="8586"/>
                </a:lnTo>
                <a:lnTo>
                  <a:pt x="20899" y="8578"/>
                </a:lnTo>
                <a:lnTo>
                  <a:pt x="20899" y="8569"/>
                </a:lnTo>
                <a:lnTo>
                  <a:pt x="20908" y="8569"/>
                </a:lnTo>
                <a:lnTo>
                  <a:pt x="20908" y="8560"/>
                </a:lnTo>
                <a:lnTo>
                  <a:pt x="20908" y="8551"/>
                </a:lnTo>
                <a:lnTo>
                  <a:pt x="20908" y="8542"/>
                </a:lnTo>
                <a:lnTo>
                  <a:pt x="20908" y="8533"/>
                </a:lnTo>
                <a:lnTo>
                  <a:pt x="20917" y="8533"/>
                </a:lnTo>
                <a:lnTo>
                  <a:pt x="20926" y="8533"/>
                </a:lnTo>
                <a:lnTo>
                  <a:pt x="20926" y="8525"/>
                </a:lnTo>
                <a:lnTo>
                  <a:pt x="20926" y="8516"/>
                </a:lnTo>
                <a:lnTo>
                  <a:pt x="20917" y="8507"/>
                </a:lnTo>
                <a:lnTo>
                  <a:pt x="20908" y="8507"/>
                </a:lnTo>
                <a:lnTo>
                  <a:pt x="20917" y="8498"/>
                </a:lnTo>
                <a:lnTo>
                  <a:pt x="20917" y="8489"/>
                </a:lnTo>
                <a:lnTo>
                  <a:pt x="20917" y="8480"/>
                </a:lnTo>
                <a:lnTo>
                  <a:pt x="20908" y="8480"/>
                </a:lnTo>
                <a:lnTo>
                  <a:pt x="20917" y="8472"/>
                </a:lnTo>
                <a:lnTo>
                  <a:pt x="20926" y="8472"/>
                </a:lnTo>
                <a:lnTo>
                  <a:pt x="20926" y="8463"/>
                </a:lnTo>
                <a:lnTo>
                  <a:pt x="20926" y="8454"/>
                </a:lnTo>
                <a:lnTo>
                  <a:pt x="20934" y="8454"/>
                </a:lnTo>
                <a:lnTo>
                  <a:pt x="20943" y="8445"/>
                </a:lnTo>
                <a:lnTo>
                  <a:pt x="20943" y="8436"/>
                </a:lnTo>
                <a:lnTo>
                  <a:pt x="20934" y="8436"/>
                </a:lnTo>
                <a:lnTo>
                  <a:pt x="20934" y="8427"/>
                </a:lnTo>
                <a:lnTo>
                  <a:pt x="20943" y="8436"/>
                </a:lnTo>
                <a:lnTo>
                  <a:pt x="20952" y="8436"/>
                </a:lnTo>
                <a:lnTo>
                  <a:pt x="20961" y="8436"/>
                </a:lnTo>
                <a:lnTo>
                  <a:pt x="20970" y="8427"/>
                </a:lnTo>
                <a:lnTo>
                  <a:pt x="20979" y="8419"/>
                </a:lnTo>
                <a:lnTo>
                  <a:pt x="20987" y="8419"/>
                </a:lnTo>
                <a:lnTo>
                  <a:pt x="20996" y="8410"/>
                </a:lnTo>
                <a:lnTo>
                  <a:pt x="20996" y="8401"/>
                </a:lnTo>
                <a:lnTo>
                  <a:pt x="20996" y="8392"/>
                </a:lnTo>
                <a:lnTo>
                  <a:pt x="20987" y="8375"/>
                </a:lnTo>
                <a:lnTo>
                  <a:pt x="20987" y="8366"/>
                </a:lnTo>
                <a:lnTo>
                  <a:pt x="20996" y="8330"/>
                </a:lnTo>
                <a:lnTo>
                  <a:pt x="21014" y="8295"/>
                </a:lnTo>
                <a:lnTo>
                  <a:pt x="21023" y="8295"/>
                </a:lnTo>
                <a:lnTo>
                  <a:pt x="21023" y="8286"/>
                </a:lnTo>
                <a:lnTo>
                  <a:pt x="21032" y="8286"/>
                </a:lnTo>
                <a:lnTo>
                  <a:pt x="21032" y="8277"/>
                </a:lnTo>
                <a:lnTo>
                  <a:pt x="21023" y="8269"/>
                </a:lnTo>
                <a:lnTo>
                  <a:pt x="21032" y="8277"/>
                </a:lnTo>
                <a:lnTo>
                  <a:pt x="21040" y="8286"/>
                </a:lnTo>
                <a:lnTo>
                  <a:pt x="21049" y="8286"/>
                </a:lnTo>
                <a:lnTo>
                  <a:pt x="21058" y="8286"/>
                </a:lnTo>
                <a:lnTo>
                  <a:pt x="21067" y="8295"/>
                </a:lnTo>
                <a:lnTo>
                  <a:pt x="21084" y="8286"/>
                </a:lnTo>
                <a:lnTo>
                  <a:pt x="21093" y="8286"/>
                </a:lnTo>
                <a:lnTo>
                  <a:pt x="21102" y="8277"/>
                </a:lnTo>
                <a:lnTo>
                  <a:pt x="21093" y="8269"/>
                </a:lnTo>
                <a:lnTo>
                  <a:pt x="21076" y="8251"/>
                </a:lnTo>
                <a:lnTo>
                  <a:pt x="21067" y="8251"/>
                </a:lnTo>
                <a:lnTo>
                  <a:pt x="21040" y="8233"/>
                </a:lnTo>
                <a:lnTo>
                  <a:pt x="21040" y="8225"/>
                </a:lnTo>
                <a:lnTo>
                  <a:pt x="21023" y="8216"/>
                </a:lnTo>
                <a:lnTo>
                  <a:pt x="21023" y="8207"/>
                </a:lnTo>
                <a:lnTo>
                  <a:pt x="21014" y="8207"/>
                </a:lnTo>
                <a:lnTo>
                  <a:pt x="21023" y="8198"/>
                </a:lnTo>
                <a:lnTo>
                  <a:pt x="21032" y="8189"/>
                </a:lnTo>
                <a:lnTo>
                  <a:pt x="21032" y="8180"/>
                </a:lnTo>
                <a:lnTo>
                  <a:pt x="21023" y="8163"/>
                </a:lnTo>
                <a:lnTo>
                  <a:pt x="21014" y="8154"/>
                </a:lnTo>
                <a:lnTo>
                  <a:pt x="21014" y="8145"/>
                </a:lnTo>
                <a:lnTo>
                  <a:pt x="21005" y="8145"/>
                </a:lnTo>
                <a:lnTo>
                  <a:pt x="21005" y="8136"/>
                </a:lnTo>
                <a:lnTo>
                  <a:pt x="20996" y="8136"/>
                </a:lnTo>
                <a:lnTo>
                  <a:pt x="21005" y="8136"/>
                </a:lnTo>
                <a:lnTo>
                  <a:pt x="21005" y="8127"/>
                </a:lnTo>
                <a:lnTo>
                  <a:pt x="20996" y="8127"/>
                </a:lnTo>
                <a:lnTo>
                  <a:pt x="20987" y="8119"/>
                </a:lnTo>
                <a:lnTo>
                  <a:pt x="20979" y="8110"/>
                </a:lnTo>
                <a:lnTo>
                  <a:pt x="20987" y="8101"/>
                </a:lnTo>
                <a:lnTo>
                  <a:pt x="20979" y="8101"/>
                </a:lnTo>
                <a:lnTo>
                  <a:pt x="20970" y="8092"/>
                </a:lnTo>
                <a:lnTo>
                  <a:pt x="20970" y="8083"/>
                </a:lnTo>
                <a:lnTo>
                  <a:pt x="20961" y="8083"/>
                </a:lnTo>
                <a:lnTo>
                  <a:pt x="20970" y="8083"/>
                </a:lnTo>
                <a:lnTo>
                  <a:pt x="20979" y="8083"/>
                </a:lnTo>
                <a:lnTo>
                  <a:pt x="20987" y="8083"/>
                </a:lnTo>
                <a:lnTo>
                  <a:pt x="20996" y="8083"/>
                </a:lnTo>
                <a:lnTo>
                  <a:pt x="20996" y="8074"/>
                </a:lnTo>
                <a:lnTo>
                  <a:pt x="20996" y="8083"/>
                </a:lnTo>
                <a:lnTo>
                  <a:pt x="21005" y="8083"/>
                </a:lnTo>
                <a:lnTo>
                  <a:pt x="21014" y="8083"/>
                </a:lnTo>
                <a:lnTo>
                  <a:pt x="21014" y="8074"/>
                </a:lnTo>
                <a:lnTo>
                  <a:pt x="21005" y="8066"/>
                </a:lnTo>
                <a:lnTo>
                  <a:pt x="20996" y="8066"/>
                </a:lnTo>
                <a:lnTo>
                  <a:pt x="20996" y="8057"/>
                </a:lnTo>
                <a:lnTo>
                  <a:pt x="20987" y="8057"/>
                </a:lnTo>
                <a:lnTo>
                  <a:pt x="20996" y="8048"/>
                </a:lnTo>
                <a:lnTo>
                  <a:pt x="21005" y="8048"/>
                </a:lnTo>
                <a:lnTo>
                  <a:pt x="21005" y="8039"/>
                </a:lnTo>
                <a:lnTo>
                  <a:pt x="21005" y="8030"/>
                </a:lnTo>
                <a:lnTo>
                  <a:pt x="21014" y="8030"/>
                </a:lnTo>
                <a:lnTo>
                  <a:pt x="21023" y="8039"/>
                </a:lnTo>
                <a:lnTo>
                  <a:pt x="21032" y="8039"/>
                </a:lnTo>
                <a:lnTo>
                  <a:pt x="21040" y="8039"/>
                </a:lnTo>
                <a:lnTo>
                  <a:pt x="21049" y="8039"/>
                </a:lnTo>
                <a:lnTo>
                  <a:pt x="21058" y="8030"/>
                </a:lnTo>
                <a:lnTo>
                  <a:pt x="21067" y="8030"/>
                </a:lnTo>
                <a:lnTo>
                  <a:pt x="21076" y="8030"/>
                </a:lnTo>
                <a:lnTo>
                  <a:pt x="21076" y="8022"/>
                </a:lnTo>
                <a:lnTo>
                  <a:pt x="21058" y="8013"/>
                </a:lnTo>
                <a:lnTo>
                  <a:pt x="21040" y="7995"/>
                </a:lnTo>
                <a:lnTo>
                  <a:pt x="21049" y="7986"/>
                </a:lnTo>
                <a:lnTo>
                  <a:pt x="21058" y="7986"/>
                </a:lnTo>
                <a:lnTo>
                  <a:pt x="21076" y="7986"/>
                </a:lnTo>
                <a:lnTo>
                  <a:pt x="21084" y="7986"/>
                </a:lnTo>
                <a:lnTo>
                  <a:pt x="21102" y="7986"/>
                </a:lnTo>
                <a:lnTo>
                  <a:pt x="21111" y="7977"/>
                </a:lnTo>
                <a:lnTo>
                  <a:pt x="21120" y="7977"/>
                </a:lnTo>
                <a:lnTo>
                  <a:pt x="21120" y="7969"/>
                </a:lnTo>
                <a:lnTo>
                  <a:pt x="21120" y="7960"/>
                </a:lnTo>
                <a:lnTo>
                  <a:pt x="21120" y="7951"/>
                </a:lnTo>
                <a:lnTo>
                  <a:pt x="21111" y="7951"/>
                </a:lnTo>
                <a:lnTo>
                  <a:pt x="21102" y="7951"/>
                </a:lnTo>
                <a:lnTo>
                  <a:pt x="21084" y="7942"/>
                </a:lnTo>
                <a:lnTo>
                  <a:pt x="21076" y="7942"/>
                </a:lnTo>
                <a:lnTo>
                  <a:pt x="21076" y="7933"/>
                </a:lnTo>
                <a:lnTo>
                  <a:pt x="21067" y="7933"/>
                </a:lnTo>
                <a:lnTo>
                  <a:pt x="21058" y="7924"/>
                </a:lnTo>
                <a:lnTo>
                  <a:pt x="21049" y="7924"/>
                </a:lnTo>
                <a:lnTo>
                  <a:pt x="21040" y="7933"/>
                </a:lnTo>
                <a:lnTo>
                  <a:pt x="21032" y="7933"/>
                </a:lnTo>
                <a:lnTo>
                  <a:pt x="21023" y="7933"/>
                </a:lnTo>
                <a:lnTo>
                  <a:pt x="21023" y="7924"/>
                </a:lnTo>
                <a:lnTo>
                  <a:pt x="21040" y="7924"/>
                </a:lnTo>
                <a:lnTo>
                  <a:pt x="21032" y="7916"/>
                </a:lnTo>
                <a:lnTo>
                  <a:pt x="21032" y="7907"/>
                </a:lnTo>
                <a:lnTo>
                  <a:pt x="21023" y="7916"/>
                </a:lnTo>
                <a:lnTo>
                  <a:pt x="21014" y="7916"/>
                </a:lnTo>
                <a:lnTo>
                  <a:pt x="20996" y="7924"/>
                </a:lnTo>
                <a:lnTo>
                  <a:pt x="21005" y="7916"/>
                </a:lnTo>
                <a:lnTo>
                  <a:pt x="21005" y="7907"/>
                </a:lnTo>
                <a:lnTo>
                  <a:pt x="21005" y="7898"/>
                </a:lnTo>
                <a:lnTo>
                  <a:pt x="21005" y="7889"/>
                </a:lnTo>
                <a:lnTo>
                  <a:pt x="21005" y="7880"/>
                </a:lnTo>
                <a:lnTo>
                  <a:pt x="21005" y="7871"/>
                </a:lnTo>
                <a:lnTo>
                  <a:pt x="20996" y="7871"/>
                </a:lnTo>
                <a:lnTo>
                  <a:pt x="20987" y="7871"/>
                </a:lnTo>
                <a:lnTo>
                  <a:pt x="20979" y="7863"/>
                </a:lnTo>
                <a:lnTo>
                  <a:pt x="20979" y="7854"/>
                </a:lnTo>
                <a:lnTo>
                  <a:pt x="20979" y="7845"/>
                </a:lnTo>
                <a:lnTo>
                  <a:pt x="20970" y="7845"/>
                </a:lnTo>
                <a:lnTo>
                  <a:pt x="20961" y="7845"/>
                </a:lnTo>
                <a:lnTo>
                  <a:pt x="20961" y="7854"/>
                </a:lnTo>
                <a:lnTo>
                  <a:pt x="20952" y="7863"/>
                </a:lnTo>
                <a:lnTo>
                  <a:pt x="20943" y="7871"/>
                </a:lnTo>
                <a:lnTo>
                  <a:pt x="20943" y="7863"/>
                </a:lnTo>
                <a:lnTo>
                  <a:pt x="20943" y="7854"/>
                </a:lnTo>
                <a:lnTo>
                  <a:pt x="20943" y="7845"/>
                </a:lnTo>
                <a:lnTo>
                  <a:pt x="20943" y="7836"/>
                </a:lnTo>
                <a:lnTo>
                  <a:pt x="20943" y="7845"/>
                </a:lnTo>
                <a:lnTo>
                  <a:pt x="20926" y="7871"/>
                </a:lnTo>
                <a:lnTo>
                  <a:pt x="20917" y="7871"/>
                </a:lnTo>
                <a:lnTo>
                  <a:pt x="20890" y="7907"/>
                </a:lnTo>
                <a:lnTo>
                  <a:pt x="20890" y="7916"/>
                </a:lnTo>
                <a:lnTo>
                  <a:pt x="20890" y="7924"/>
                </a:lnTo>
                <a:lnTo>
                  <a:pt x="20882" y="7933"/>
                </a:lnTo>
                <a:lnTo>
                  <a:pt x="20873" y="7942"/>
                </a:lnTo>
                <a:lnTo>
                  <a:pt x="20864" y="7951"/>
                </a:lnTo>
                <a:lnTo>
                  <a:pt x="20864" y="7942"/>
                </a:lnTo>
                <a:lnTo>
                  <a:pt x="20855" y="7942"/>
                </a:lnTo>
                <a:lnTo>
                  <a:pt x="20837" y="7960"/>
                </a:lnTo>
                <a:lnTo>
                  <a:pt x="20846" y="7969"/>
                </a:lnTo>
                <a:lnTo>
                  <a:pt x="20855" y="7969"/>
                </a:lnTo>
                <a:lnTo>
                  <a:pt x="20855" y="7977"/>
                </a:lnTo>
                <a:lnTo>
                  <a:pt x="20846" y="7986"/>
                </a:lnTo>
                <a:lnTo>
                  <a:pt x="20837" y="7986"/>
                </a:lnTo>
                <a:lnTo>
                  <a:pt x="20820" y="7995"/>
                </a:lnTo>
                <a:lnTo>
                  <a:pt x="20811" y="7995"/>
                </a:lnTo>
                <a:lnTo>
                  <a:pt x="20811" y="7986"/>
                </a:lnTo>
                <a:lnTo>
                  <a:pt x="20802" y="7986"/>
                </a:lnTo>
                <a:lnTo>
                  <a:pt x="20793" y="7995"/>
                </a:lnTo>
                <a:lnTo>
                  <a:pt x="20785" y="8004"/>
                </a:lnTo>
                <a:lnTo>
                  <a:pt x="20776" y="8004"/>
                </a:lnTo>
                <a:lnTo>
                  <a:pt x="20767" y="8013"/>
                </a:lnTo>
                <a:lnTo>
                  <a:pt x="20758" y="8013"/>
                </a:lnTo>
                <a:lnTo>
                  <a:pt x="20749" y="8013"/>
                </a:lnTo>
                <a:lnTo>
                  <a:pt x="20740" y="8013"/>
                </a:lnTo>
                <a:lnTo>
                  <a:pt x="20732" y="8022"/>
                </a:lnTo>
                <a:lnTo>
                  <a:pt x="20740" y="8022"/>
                </a:lnTo>
                <a:lnTo>
                  <a:pt x="20740" y="8030"/>
                </a:lnTo>
                <a:lnTo>
                  <a:pt x="20732" y="8039"/>
                </a:lnTo>
                <a:lnTo>
                  <a:pt x="20714" y="8057"/>
                </a:lnTo>
                <a:lnTo>
                  <a:pt x="20696" y="8074"/>
                </a:lnTo>
                <a:lnTo>
                  <a:pt x="20687" y="8092"/>
                </a:lnTo>
                <a:lnTo>
                  <a:pt x="20670" y="8110"/>
                </a:lnTo>
                <a:lnTo>
                  <a:pt x="20670" y="8119"/>
                </a:lnTo>
                <a:lnTo>
                  <a:pt x="20661" y="8119"/>
                </a:lnTo>
                <a:lnTo>
                  <a:pt x="20643" y="8127"/>
                </a:lnTo>
                <a:lnTo>
                  <a:pt x="20599" y="8136"/>
                </a:lnTo>
                <a:lnTo>
                  <a:pt x="20573" y="8145"/>
                </a:lnTo>
                <a:lnTo>
                  <a:pt x="20564" y="8145"/>
                </a:lnTo>
                <a:lnTo>
                  <a:pt x="20555" y="8154"/>
                </a:lnTo>
                <a:lnTo>
                  <a:pt x="20546" y="8163"/>
                </a:lnTo>
                <a:lnTo>
                  <a:pt x="20546" y="8172"/>
                </a:lnTo>
                <a:lnTo>
                  <a:pt x="20546" y="8180"/>
                </a:lnTo>
                <a:lnTo>
                  <a:pt x="20537" y="8172"/>
                </a:lnTo>
                <a:lnTo>
                  <a:pt x="20529" y="8180"/>
                </a:lnTo>
                <a:lnTo>
                  <a:pt x="20529" y="8189"/>
                </a:lnTo>
                <a:lnTo>
                  <a:pt x="20537" y="8198"/>
                </a:lnTo>
                <a:lnTo>
                  <a:pt x="20529" y="8207"/>
                </a:lnTo>
                <a:lnTo>
                  <a:pt x="20529" y="8216"/>
                </a:lnTo>
                <a:lnTo>
                  <a:pt x="20529" y="8225"/>
                </a:lnTo>
                <a:lnTo>
                  <a:pt x="20520" y="8233"/>
                </a:lnTo>
                <a:lnTo>
                  <a:pt x="20520" y="8242"/>
                </a:lnTo>
                <a:lnTo>
                  <a:pt x="20529" y="8242"/>
                </a:lnTo>
                <a:lnTo>
                  <a:pt x="20529" y="8251"/>
                </a:lnTo>
                <a:lnTo>
                  <a:pt x="20520" y="8251"/>
                </a:lnTo>
                <a:lnTo>
                  <a:pt x="20511" y="8242"/>
                </a:lnTo>
                <a:lnTo>
                  <a:pt x="20502" y="8242"/>
                </a:lnTo>
                <a:lnTo>
                  <a:pt x="20493" y="8242"/>
                </a:lnTo>
                <a:lnTo>
                  <a:pt x="20476" y="8225"/>
                </a:lnTo>
                <a:lnTo>
                  <a:pt x="20467" y="8225"/>
                </a:lnTo>
                <a:lnTo>
                  <a:pt x="20458" y="8225"/>
                </a:lnTo>
                <a:lnTo>
                  <a:pt x="20449" y="8225"/>
                </a:lnTo>
                <a:lnTo>
                  <a:pt x="20440" y="8225"/>
                </a:lnTo>
                <a:lnTo>
                  <a:pt x="20432" y="8225"/>
                </a:lnTo>
                <a:lnTo>
                  <a:pt x="20423" y="8216"/>
                </a:lnTo>
                <a:lnTo>
                  <a:pt x="20414" y="8207"/>
                </a:lnTo>
                <a:lnTo>
                  <a:pt x="20396" y="8207"/>
                </a:lnTo>
                <a:lnTo>
                  <a:pt x="20396" y="8216"/>
                </a:lnTo>
                <a:lnTo>
                  <a:pt x="20387" y="8225"/>
                </a:lnTo>
                <a:lnTo>
                  <a:pt x="20379" y="8233"/>
                </a:lnTo>
                <a:lnTo>
                  <a:pt x="20379" y="8242"/>
                </a:lnTo>
                <a:lnTo>
                  <a:pt x="20370" y="8242"/>
                </a:lnTo>
                <a:lnTo>
                  <a:pt x="20370" y="8260"/>
                </a:lnTo>
                <a:lnTo>
                  <a:pt x="20379" y="8260"/>
                </a:lnTo>
                <a:close/>
                <a:moveTo>
                  <a:pt x="20370" y="6901"/>
                </a:moveTo>
                <a:lnTo>
                  <a:pt x="20361" y="6909"/>
                </a:lnTo>
                <a:lnTo>
                  <a:pt x="20352" y="6918"/>
                </a:lnTo>
                <a:lnTo>
                  <a:pt x="20343" y="6918"/>
                </a:lnTo>
                <a:lnTo>
                  <a:pt x="20343" y="6927"/>
                </a:lnTo>
                <a:lnTo>
                  <a:pt x="20343" y="6954"/>
                </a:lnTo>
                <a:lnTo>
                  <a:pt x="20343" y="6962"/>
                </a:lnTo>
                <a:lnTo>
                  <a:pt x="20343" y="6980"/>
                </a:lnTo>
                <a:lnTo>
                  <a:pt x="20361" y="6989"/>
                </a:lnTo>
                <a:lnTo>
                  <a:pt x="20370" y="6998"/>
                </a:lnTo>
                <a:lnTo>
                  <a:pt x="20379" y="6998"/>
                </a:lnTo>
                <a:lnTo>
                  <a:pt x="20396" y="6998"/>
                </a:lnTo>
                <a:lnTo>
                  <a:pt x="20405" y="7007"/>
                </a:lnTo>
                <a:lnTo>
                  <a:pt x="20414" y="7007"/>
                </a:lnTo>
                <a:lnTo>
                  <a:pt x="20423" y="7007"/>
                </a:lnTo>
                <a:lnTo>
                  <a:pt x="20423" y="6998"/>
                </a:lnTo>
                <a:lnTo>
                  <a:pt x="20432" y="6989"/>
                </a:lnTo>
                <a:lnTo>
                  <a:pt x="20440" y="6989"/>
                </a:lnTo>
                <a:lnTo>
                  <a:pt x="20449" y="6989"/>
                </a:lnTo>
                <a:lnTo>
                  <a:pt x="20449" y="6980"/>
                </a:lnTo>
                <a:lnTo>
                  <a:pt x="20458" y="6980"/>
                </a:lnTo>
                <a:lnTo>
                  <a:pt x="20458" y="6971"/>
                </a:lnTo>
                <a:lnTo>
                  <a:pt x="20467" y="6971"/>
                </a:lnTo>
                <a:lnTo>
                  <a:pt x="20476" y="6971"/>
                </a:lnTo>
                <a:lnTo>
                  <a:pt x="20476" y="6962"/>
                </a:lnTo>
                <a:lnTo>
                  <a:pt x="20485" y="6945"/>
                </a:lnTo>
                <a:lnTo>
                  <a:pt x="20485" y="6936"/>
                </a:lnTo>
                <a:lnTo>
                  <a:pt x="20485" y="6927"/>
                </a:lnTo>
                <a:lnTo>
                  <a:pt x="20493" y="6927"/>
                </a:lnTo>
                <a:lnTo>
                  <a:pt x="20502" y="6901"/>
                </a:lnTo>
                <a:lnTo>
                  <a:pt x="20511" y="6901"/>
                </a:lnTo>
                <a:lnTo>
                  <a:pt x="20520" y="6901"/>
                </a:lnTo>
                <a:lnTo>
                  <a:pt x="20520" y="6892"/>
                </a:lnTo>
                <a:lnTo>
                  <a:pt x="20511" y="6883"/>
                </a:lnTo>
                <a:lnTo>
                  <a:pt x="20511" y="6874"/>
                </a:lnTo>
                <a:lnTo>
                  <a:pt x="20502" y="6865"/>
                </a:lnTo>
                <a:lnTo>
                  <a:pt x="20493" y="6865"/>
                </a:lnTo>
                <a:lnTo>
                  <a:pt x="20493" y="6857"/>
                </a:lnTo>
                <a:lnTo>
                  <a:pt x="20485" y="6865"/>
                </a:lnTo>
                <a:lnTo>
                  <a:pt x="20485" y="6874"/>
                </a:lnTo>
                <a:lnTo>
                  <a:pt x="20476" y="6865"/>
                </a:lnTo>
                <a:lnTo>
                  <a:pt x="20476" y="6874"/>
                </a:lnTo>
                <a:lnTo>
                  <a:pt x="20467" y="6865"/>
                </a:lnTo>
                <a:lnTo>
                  <a:pt x="20458" y="6865"/>
                </a:lnTo>
                <a:lnTo>
                  <a:pt x="20449" y="6874"/>
                </a:lnTo>
                <a:lnTo>
                  <a:pt x="20432" y="6874"/>
                </a:lnTo>
                <a:lnTo>
                  <a:pt x="20414" y="6874"/>
                </a:lnTo>
                <a:lnTo>
                  <a:pt x="20405" y="6874"/>
                </a:lnTo>
                <a:lnTo>
                  <a:pt x="20396" y="6883"/>
                </a:lnTo>
                <a:lnTo>
                  <a:pt x="20396" y="6874"/>
                </a:lnTo>
                <a:lnTo>
                  <a:pt x="20387" y="6883"/>
                </a:lnTo>
                <a:lnTo>
                  <a:pt x="20379" y="6892"/>
                </a:lnTo>
                <a:lnTo>
                  <a:pt x="20387" y="6892"/>
                </a:lnTo>
                <a:lnTo>
                  <a:pt x="20379" y="6892"/>
                </a:lnTo>
                <a:close/>
                <a:moveTo>
                  <a:pt x="20264" y="8569"/>
                </a:moveTo>
                <a:lnTo>
                  <a:pt x="20264" y="8578"/>
                </a:lnTo>
                <a:lnTo>
                  <a:pt x="20273" y="8578"/>
                </a:lnTo>
                <a:lnTo>
                  <a:pt x="20264" y="8586"/>
                </a:lnTo>
                <a:lnTo>
                  <a:pt x="20273" y="8586"/>
                </a:lnTo>
                <a:lnTo>
                  <a:pt x="20282" y="8586"/>
                </a:lnTo>
                <a:lnTo>
                  <a:pt x="20282" y="8578"/>
                </a:lnTo>
                <a:lnTo>
                  <a:pt x="20290" y="8578"/>
                </a:lnTo>
                <a:lnTo>
                  <a:pt x="20290" y="8586"/>
                </a:lnTo>
                <a:lnTo>
                  <a:pt x="20299" y="8586"/>
                </a:lnTo>
                <a:lnTo>
                  <a:pt x="20308" y="8578"/>
                </a:lnTo>
                <a:lnTo>
                  <a:pt x="20308" y="8569"/>
                </a:lnTo>
                <a:lnTo>
                  <a:pt x="20317" y="8560"/>
                </a:lnTo>
                <a:lnTo>
                  <a:pt x="20308" y="8551"/>
                </a:lnTo>
                <a:lnTo>
                  <a:pt x="20299" y="8542"/>
                </a:lnTo>
                <a:lnTo>
                  <a:pt x="20290" y="8542"/>
                </a:lnTo>
                <a:lnTo>
                  <a:pt x="20282" y="8533"/>
                </a:lnTo>
                <a:lnTo>
                  <a:pt x="20273" y="8542"/>
                </a:lnTo>
                <a:lnTo>
                  <a:pt x="20273" y="8551"/>
                </a:lnTo>
                <a:lnTo>
                  <a:pt x="20264" y="8560"/>
                </a:lnTo>
                <a:close/>
                <a:moveTo>
                  <a:pt x="21323" y="6954"/>
                </a:moveTo>
                <a:lnTo>
                  <a:pt x="21323" y="6945"/>
                </a:lnTo>
                <a:lnTo>
                  <a:pt x="21314" y="6945"/>
                </a:lnTo>
                <a:lnTo>
                  <a:pt x="21314" y="6954"/>
                </a:lnTo>
                <a:lnTo>
                  <a:pt x="21314" y="6962"/>
                </a:lnTo>
                <a:close/>
                <a:moveTo>
                  <a:pt x="21270" y="6240"/>
                </a:moveTo>
                <a:lnTo>
                  <a:pt x="21270" y="6231"/>
                </a:lnTo>
                <a:lnTo>
                  <a:pt x="21261" y="6240"/>
                </a:lnTo>
                <a:lnTo>
                  <a:pt x="21261" y="6249"/>
                </a:lnTo>
                <a:lnTo>
                  <a:pt x="21270" y="6249"/>
                </a:lnTo>
                <a:close/>
                <a:moveTo>
                  <a:pt x="21182" y="6627"/>
                </a:moveTo>
                <a:lnTo>
                  <a:pt x="21182" y="6636"/>
                </a:lnTo>
                <a:lnTo>
                  <a:pt x="21190" y="6636"/>
                </a:lnTo>
                <a:lnTo>
                  <a:pt x="21190" y="6645"/>
                </a:lnTo>
                <a:lnTo>
                  <a:pt x="21199" y="6662"/>
                </a:lnTo>
                <a:lnTo>
                  <a:pt x="21199" y="6671"/>
                </a:lnTo>
                <a:lnTo>
                  <a:pt x="21199" y="6680"/>
                </a:lnTo>
                <a:lnTo>
                  <a:pt x="21199" y="6671"/>
                </a:lnTo>
                <a:lnTo>
                  <a:pt x="21208" y="6680"/>
                </a:lnTo>
                <a:lnTo>
                  <a:pt x="21217" y="6680"/>
                </a:lnTo>
                <a:lnTo>
                  <a:pt x="21217" y="6689"/>
                </a:lnTo>
                <a:lnTo>
                  <a:pt x="21226" y="6698"/>
                </a:lnTo>
                <a:lnTo>
                  <a:pt x="21226" y="6706"/>
                </a:lnTo>
                <a:lnTo>
                  <a:pt x="21226" y="6715"/>
                </a:lnTo>
                <a:lnTo>
                  <a:pt x="21234" y="6724"/>
                </a:lnTo>
                <a:lnTo>
                  <a:pt x="21243" y="6724"/>
                </a:lnTo>
                <a:lnTo>
                  <a:pt x="21243" y="6715"/>
                </a:lnTo>
                <a:lnTo>
                  <a:pt x="21243" y="6706"/>
                </a:lnTo>
                <a:lnTo>
                  <a:pt x="21243" y="6698"/>
                </a:lnTo>
                <a:lnTo>
                  <a:pt x="21243" y="6689"/>
                </a:lnTo>
                <a:lnTo>
                  <a:pt x="21243" y="6680"/>
                </a:lnTo>
                <a:lnTo>
                  <a:pt x="21252" y="6671"/>
                </a:lnTo>
                <a:lnTo>
                  <a:pt x="21261" y="6654"/>
                </a:lnTo>
                <a:lnTo>
                  <a:pt x="21270" y="6645"/>
                </a:lnTo>
                <a:lnTo>
                  <a:pt x="21279" y="6636"/>
                </a:lnTo>
                <a:lnTo>
                  <a:pt x="21279" y="6627"/>
                </a:lnTo>
                <a:lnTo>
                  <a:pt x="21287" y="6609"/>
                </a:lnTo>
                <a:lnTo>
                  <a:pt x="21287" y="6593"/>
                </a:lnTo>
                <a:lnTo>
                  <a:pt x="21296" y="6575"/>
                </a:lnTo>
                <a:lnTo>
                  <a:pt x="21296" y="6557"/>
                </a:lnTo>
                <a:lnTo>
                  <a:pt x="21305" y="6540"/>
                </a:lnTo>
                <a:lnTo>
                  <a:pt x="21314" y="6522"/>
                </a:lnTo>
                <a:lnTo>
                  <a:pt x="21314" y="6513"/>
                </a:lnTo>
                <a:lnTo>
                  <a:pt x="21314" y="6505"/>
                </a:lnTo>
                <a:lnTo>
                  <a:pt x="21314" y="6496"/>
                </a:lnTo>
                <a:lnTo>
                  <a:pt x="21323" y="6487"/>
                </a:lnTo>
                <a:lnTo>
                  <a:pt x="21314" y="6478"/>
                </a:lnTo>
                <a:lnTo>
                  <a:pt x="21305" y="6478"/>
                </a:lnTo>
                <a:lnTo>
                  <a:pt x="21305" y="6469"/>
                </a:lnTo>
                <a:lnTo>
                  <a:pt x="21296" y="6469"/>
                </a:lnTo>
                <a:lnTo>
                  <a:pt x="21287" y="6469"/>
                </a:lnTo>
                <a:lnTo>
                  <a:pt x="21279" y="6478"/>
                </a:lnTo>
                <a:lnTo>
                  <a:pt x="21261" y="6478"/>
                </a:lnTo>
                <a:lnTo>
                  <a:pt x="21252" y="6487"/>
                </a:lnTo>
                <a:lnTo>
                  <a:pt x="21252" y="6496"/>
                </a:lnTo>
                <a:lnTo>
                  <a:pt x="21243" y="6505"/>
                </a:lnTo>
                <a:lnTo>
                  <a:pt x="21234" y="6513"/>
                </a:lnTo>
                <a:lnTo>
                  <a:pt x="21226" y="6531"/>
                </a:lnTo>
                <a:lnTo>
                  <a:pt x="21190" y="6584"/>
                </a:lnTo>
                <a:lnTo>
                  <a:pt x="21190" y="6593"/>
                </a:lnTo>
                <a:lnTo>
                  <a:pt x="21190" y="6602"/>
                </a:lnTo>
                <a:lnTo>
                  <a:pt x="21190" y="6609"/>
                </a:lnTo>
                <a:lnTo>
                  <a:pt x="21190" y="6618"/>
                </a:lnTo>
                <a:close/>
                <a:moveTo>
                  <a:pt x="21314" y="6804"/>
                </a:moveTo>
                <a:lnTo>
                  <a:pt x="21314" y="6812"/>
                </a:lnTo>
                <a:lnTo>
                  <a:pt x="21314" y="6821"/>
                </a:lnTo>
                <a:lnTo>
                  <a:pt x="21314" y="6812"/>
                </a:lnTo>
                <a:close/>
                <a:moveTo>
                  <a:pt x="20758" y="6698"/>
                </a:moveTo>
                <a:lnTo>
                  <a:pt x="20749" y="6698"/>
                </a:lnTo>
                <a:lnTo>
                  <a:pt x="20749" y="6706"/>
                </a:lnTo>
                <a:close/>
                <a:moveTo>
                  <a:pt x="21323" y="6830"/>
                </a:moveTo>
                <a:lnTo>
                  <a:pt x="21323" y="6839"/>
                </a:lnTo>
                <a:lnTo>
                  <a:pt x="21323" y="6848"/>
                </a:lnTo>
                <a:lnTo>
                  <a:pt x="21323" y="6839"/>
                </a:lnTo>
                <a:lnTo>
                  <a:pt x="21331" y="6839"/>
                </a:lnTo>
                <a:close/>
                <a:moveTo>
                  <a:pt x="21067" y="6531"/>
                </a:moveTo>
                <a:lnTo>
                  <a:pt x="21058" y="6522"/>
                </a:lnTo>
                <a:lnTo>
                  <a:pt x="21058" y="6531"/>
                </a:lnTo>
                <a:lnTo>
                  <a:pt x="21049" y="6531"/>
                </a:lnTo>
                <a:close/>
                <a:moveTo>
                  <a:pt x="21040" y="6531"/>
                </a:moveTo>
                <a:lnTo>
                  <a:pt x="21040" y="6522"/>
                </a:lnTo>
                <a:close/>
                <a:moveTo>
                  <a:pt x="21032" y="7677"/>
                </a:moveTo>
                <a:lnTo>
                  <a:pt x="21023" y="7677"/>
                </a:lnTo>
                <a:lnTo>
                  <a:pt x="21014" y="7686"/>
                </a:lnTo>
                <a:lnTo>
                  <a:pt x="21005" y="7695"/>
                </a:lnTo>
                <a:lnTo>
                  <a:pt x="20996" y="7695"/>
                </a:lnTo>
                <a:lnTo>
                  <a:pt x="20987" y="7713"/>
                </a:lnTo>
                <a:lnTo>
                  <a:pt x="20979" y="7721"/>
                </a:lnTo>
                <a:lnTo>
                  <a:pt x="20979" y="7730"/>
                </a:lnTo>
                <a:lnTo>
                  <a:pt x="20970" y="7739"/>
                </a:lnTo>
                <a:lnTo>
                  <a:pt x="20979" y="7730"/>
                </a:lnTo>
                <a:lnTo>
                  <a:pt x="20987" y="7730"/>
                </a:lnTo>
                <a:lnTo>
                  <a:pt x="20996" y="7730"/>
                </a:lnTo>
                <a:lnTo>
                  <a:pt x="20996" y="7721"/>
                </a:lnTo>
                <a:lnTo>
                  <a:pt x="21005" y="7713"/>
                </a:lnTo>
                <a:lnTo>
                  <a:pt x="21014" y="7713"/>
                </a:lnTo>
                <a:lnTo>
                  <a:pt x="21023" y="7704"/>
                </a:lnTo>
                <a:lnTo>
                  <a:pt x="21032" y="7704"/>
                </a:lnTo>
                <a:lnTo>
                  <a:pt x="21040" y="7695"/>
                </a:lnTo>
                <a:lnTo>
                  <a:pt x="21040" y="7686"/>
                </a:lnTo>
                <a:lnTo>
                  <a:pt x="21049" y="7677"/>
                </a:lnTo>
                <a:lnTo>
                  <a:pt x="21058" y="7677"/>
                </a:lnTo>
                <a:lnTo>
                  <a:pt x="21067" y="7677"/>
                </a:lnTo>
                <a:lnTo>
                  <a:pt x="21067" y="7668"/>
                </a:lnTo>
                <a:lnTo>
                  <a:pt x="21076" y="7660"/>
                </a:lnTo>
                <a:lnTo>
                  <a:pt x="21084" y="7633"/>
                </a:lnTo>
                <a:lnTo>
                  <a:pt x="21084" y="7624"/>
                </a:lnTo>
                <a:lnTo>
                  <a:pt x="21093" y="7624"/>
                </a:lnTo>
                <a:lnTo>
                  <a:pt x="21102" y="7616"/>
                </a:lnTo>
                <a:lnTo>
                  <a:pt x="21120" y="7616"/>
                </a:lnTo>
                <a:lnTo>
                  <a:pt x="21120" y="7607"/>
                </a:lnTo>
                <a:lnTo>
                  <a:pt x="21129" y="7598"/>
                </a:lnTo>
                <a:lnTo>
                  <a:pt x="21137" y="7589"/>
                </a:lnTo>
                <a:lnTo>
                  <a:pt x="21146" y="7589"/>
                </a:lnTo>
                <a:lnTo>
                  <a:pt x="21155" y="7580"/>
                </a:lnTo>
                <a:lnTo>
                  <a:pt x="21146" y="7563"/>
                </a:lnTo>
                <a:lnTo>
                  <a:pt x="21146" y="7545"/>
                </a:lnTo>
                <a:lnTo>
                  <a:pt x="21146" y="7536"/>
                </a:lnTo>
                <a:lnTo>
                  <a:pt x="21146" y="7527"/>
                </a:lnTo>
                <a:lnTo>
                  <a:pt x="21146" y="7518"/>
                </a:lnTo>
                <a:lnTo>
                  <a:pt x="21137" y="7518"/>
                </a:lnTo>
                <a:lnTo>
                  <a:pt x="21129" y="7545"/>
                </a:lnTo>
                <a:lnTo>
                  <a:pt x="21120" y="7554"/>
                </a:lnTo>
                <a:lnTo>
                  <a:pt x="21129" y="7563"/>
                </a:lnTo>
                <a:lnTo>
                  <a:pt x="21129" y="7571"/>
                </a:lnTo>
                <a:lnTo>
                  <a:pt x="21129" y="7580"/>
                </a:lnTo>
                <a:lnTo>
                  <a:pt x="21120" y="7580"/>
                </a:lnTo>
                <a:lnTo>
                  <a:pt x="21120" y="7589"/>
                </a:lnTo>
                <a:lnTo>
                  <a:pt x="21111" y="7589"/>
                </a:lnTo>
                <a:lnTo>
                  <a:pt x="21102" y="7589"/>
                </a:lnTo>
                <a:lnTo>
                  <a:pt x="21093" y="7607"/>
                </a:lnTo>
                <a:lnTo>
                  <a:pt x="21084" y="7616"/>
                </a:lnTo>
                <a:lnTo>
                  <a:pt x="21067" y="7633"/>
                </a:lnTo>
                <a:lnTo>
                  <a:pt x="21058" y="7651"/>
                </a:lnTo>
                <a:lnTo>
                  <a:pt x="21040" y="7668"/>
                </a:lnTo>
                <a:lnTo>
                  <a:pt x="21032" y="7668"/>
                </a:lnTo>
                <a:close/>
                <a:moveTo>
                  <a:pt x="20052" y="8348"/>
                </a:moveTo>
                <a:lnTo>
                  <a:pt x="20043" y="8339"/>
                </a:lnTo>
                <a:lnTo>
                  <a:pt x="20035" y="8330"/>
                </a:lnTo>
                <a:lnTo>
                  <a:pt x="20043" y="8348"/>
                </a:lnTo>
                <a:close/>
                <a:moveTo>
                  <a:pt x="23131" y="8507"/>
                </a:moveTo>
                <a:lnTo>
                  <a:pt x="23131" y="8516"/>
                </a:lnTo>
                <a:lnTo>
                  <a:pt x="23140" y="8507"/>
                </a:lnTo>
                <a:lnTo>
                  <a:pt x="23158" y="8507"/>
                </a:lnTo>
                <a:lnTo>
                  <a:pt x="23167" y="8507"/>
                </a:lnTo>
                <a:lnTo>
                  <a:pt x="23175" y="8507"/>
                </a:lnTo>
                <a:lnTo>
                  <a:pt x="23184" y="8507"/>
                </a:lnTo>
                <a:lnTo>
                  <a:pt x="23184" y="8498"/>
                </a:lnTo>
                <a:lnTo>
                  <a:pt x="23193" y="8498"/>
                </a:lnTo>
                <a:lnTo>
                  <a:pt x="23167" y="8498"/>
                </a:lnTo>
                <a:lnTo>
                  <a:pt x="23149" y="8489"/>
                </a:lnTo>
                <a:lnTo>
                  <a:pt x="23149" y="8498"/>
                </a:lnTo>
                <a:lnTo>
                  <a:pt x="23140" y="8498"/>
                </a:lnTo>
                <a:lnTo>
                  <a:pt x="23131" y="8498"/>
                </a:lnTo>
                <a:close/>
                <a:moveTo>
                  <a:pt x="20096" y="8489"/>
                </a:moveTo>
                <a:lnTo>
                  <a:pt x="20088" y="8489"/>
                </a:lnTo>
                <a:lnTo>
                  <a:pt x="20088" y="8498"/>
                </a:lnTo>
                <a:lnTo>
                  <a:pt x="20096" y="8507"/>
                </a:lnTo>
                <a:lnTo>
                  <a:pt x="20114" y="8507"/>
                </a:lnTo>
                <a:lnTo>
                  <a:pt x="20123" y="8507"/>
                </a:lnTo>
                <a:lnTo>
                  <a:pt x="20132" y="8507"/>
                </a:lnTo>
                <a:lnTo>
                  <a:pt x="20132" y="8516"/>
                </a:lnTo>
                <a:lnTo>
                  <a:pt x="20140" y="8525"/>
                </a:lnTo>
                <a:lnTo>
                  <a:pt x="20140" y="8533"/>
                </a:lnTo>
                <a:lnTo>
                  <a:pt x="20140" y="8542"/>
                </a:lnTo>
                <a:lnTo>
                  <a:pt x="20140" y="8551"/>
                </a:lnTo>
                <a:lnTo>
                  <a:pt x="20149" y="8560"/>
                </a:lnTo>
                <a:lnTo>
                  <a:pt x="20158" y="8560"/>
                </a:lnTo>
                <a:lnTo>
                  <a:pt x="20167" y="8560"/>
                </a:lnTo>
                <a:lnTo>
                  <a:pt x="20176" y="8569"/>
                </a:lnTo>
                <a:lnTo>
                  <a:pt x="20185" y="8569"/>
                </a:lnTo>
                <a:lnTo>
                  <a:pt x="20193" y="8578"/>
                </a:lnTo>
                <a:lnTo>
                  <a:pt x="20202" y="8578"/>
                </a:lnTo>
                <a:lnTo>
                  <a:pt x="20193" y="8569"/>
                </a:lnTo>
                <a:lnTo>
                  <a:pt x="20193" y="8560"/>
                </a:lnTo>
                <a:lnTo>
                  <a:pt x="20202" y="8551"/>
                </a:lnTo>
                <a:lnTo>
                  <a:pt x="20202" y="8542"/>
                </a:lnTo>
                <a:lnTo>
                  <a:pt x="20211" y="8542"/>
                </a:lnTo>
                <a:lnTo>
                  <a:pt x="20176" y="8533"/>
                </a:lnTo>
                <a:lnTo>
                  <a:pt x="20167" y="8507"/>
                </a:lnTo>
                <a:lnTo>
                  <a:pt x="20158" y="8489"/>
                </a:lnTo>
                <a:lnTo>
                  <a:pt x="20158" y="8480"/>
                </a:lnTo>
                <a:lnTo>
                  <a:pt x="20149" y="8472"/>
                </a:lnTo>
                <a:lnTo>
                  <a:pt x="20149" y="8463"/>
                </a:lnTo>
                <a:lnTo>
                  <a:pt x="20140" y="8463"/>
                </a:lnTo>
                <a:lnTo>
                  <a:pt x="20132" y="8463"/>
                </a:lnTo>
                <a:lnTo>
                  <a:pt x="20132" y="8472"/>
                </a:lnTo>
                <a:lnTo>
                  <a:pt x="20123" y="8480"/>
                </a:lnTo>
                <a:lnTo>
                  <a:pt x="20123" y="8472"/>
                </a:lnTo>
                <a:lnTo>
                  <a:pt x="20114" y="8463"/>
                </a:lnTo>
                <a:lnTo>
                  <a:pt x="20105" y="8463"/>
                </a:lnTo>
                <a:lnTo>
                  <a:pt x="20105" y="8472"/>
                </a:lnTo>
                <a:lnTo>
                  <a:pt x="20105" y="8480"/>
                </a:lnTo>
                <a:close/>
                <a:moveTo>
                  <a:pt x="20070" y="8375"/>
                </a:moveTo>
                <a:lnTo>
                  <a:pt x="20079" y="8375"/>
                </a:lnTo>
                <a:lnTo>
                  <a:pt x="20070" y="8366"/>
                </a:lnTo>
                <a:lnTo>
                  <a:pt x="20061" y="8366"/>
                </a:lnTo>
                <a:lnTo>
                  <a:pt x="20052" y="8357"/>
                </a:lnTo>
                <a:lnTo>
                  <a:pt x="20043" y="8348"/>
                </a:lnTo>
                <a:lnTo>
                  <a:pt x="20035" y="8357"/>
                </a:lnTo>
                <a:lnTo>
                  <a:pt x="20035" y="8366"/>
                </a:lnTo>
                <a:lnTo>
                  <a:pt x="20043" y="8366"/>
                </a:lnTo>
                <a:lnTo>
                  <a:pt x="20052" y="8366"/>
                </a:lnTo>
                <a:close/>
                <a:moveTo>
                  <a:pt x="20043" y="8269"/>
                </a:moveTo>
                <a:lnTo>
                  <a:pt x="20043" y="8260"/>
                </a:lnTo>
                <a:lnTo>
                  <a:pt x="20035" y="8269"/>
                </a:lnTo>
                <a:lnTo>
                  <a:pt x="20035" y="8260"/>
                </a:lnTo>
                <a:lnTo>
                  <a:pt x="20026" y="8269"/>
                </a:lnTo>
                <a:lnTo>
                  <a:pt x="20017" y="8269"/>
                </a:lnTo>
                <a:lnTo>
                  <a:pt x="20017" y="8277"/>
                </a:lnTo>
                <a:lnTo>
                  <a:pt x="20026" y="8277"/>
                </a:lnTo>
                <a:lnTo>
                  <a:pt x="20035" y="8277"/>
                </a:lnTo>
                <a:lnTo>
                  <a:pt x="20035" y="8286"/>
                </a:lnTo>
                <a:lnTo>
                  <a:pt x="20043" y="8286"/>
                </a:lnTo>
                <a:lnTo>
                  <a:pt x="20052" y="8277"/>
                </a:lnTo>
                <a:lnTo>
                  <a:pt x="20052" y="8269"/>
                </a:lnTo>
                <a:close/>
                <a:moveTo>
                  <a:pt x="19999" y="8251"/>
                </a:moveTo>
                <a:lnTo>
                  <a:pt x="19990" y="8242"/>
                </a:lnTo>
                <a:lnTo>
                  <a:pt x="19982" y="8251"/>
                </a:lnTo>
                <a:lnTo>
                  <a:pt x="19973" y="8251"/>
                </a:lnTo>
                <a:lnTo>
                  <a:pt x="19990" y="8260"/>
                </a:lnTo>
                <a:close/>
                <a:moveTo>
                  <a:pt x="19973" y="8366"/>
                </a:moveTo>
                <a:lnTo>
                  <a:pt x="19964" y="8375"/>
                </a:lnTo>
                <a:lnTo>
                  <a:pt x="19973" y="8383"/>
                </a:lnTo>
                <a:lnTo>
                  <a:pt x="19982" y="8375"/>
                </a:lnTo>
                <a:close/>
                <a:moveTo>
                  <a:pt x="19982" y="8286"/>
                </a:moveTo>
                <a:lnTo>
                  <a:pt x="19990" y="8295"/>
                </a:lnTo>
                <a:lnTo>
                  <a:pt x="19990" y="8286"/>
                </a:lnTo>
                <a:close/>
                <a:moveTo>
                  <a:pt x="20255" y="8560"/>
                </a:moveTo>
                <a:lnTo>
                  <a:pt x="20255" y="8569"/>
                </a:lnTo>
                <a:close/>
                <a:moveTo>
                  <a:pt x="20670" y="8957"/>
                </a:moveTo>
                <a:lnTo>
                  <a:pt x="20679" y="8957"/>
                </a:lnTo>
                <a:lnTo>
                  <a:pt x="20714" y="8975"/>
                </a:lnTo>
                <a:lnTo>
                  <a:pt x="20732" y="8975"/>
                </a:lnTo>
                <a:lnTo>
                  <a:pt x="20749" y="8984"/>
                </a:lnTo>
                <a:lnTo>
                  <a:pt x="20758" y="8984"/>
                </a:lnTo>
                <a:lnTo>
                  <a:pt x="20767" y="8992"/>
                </a:lnTo>
                <a:lnTo>
                  <a:pt x="20776" y="8992"/>
                </a:lnTo>
                <a:lnTo>
                  <a:pt x="20785" y="8992"/>
                </a:lnTo>
                <a:lnTo>
                  <a:pt x="20785" y="8984"/>
                </a:lnTo>
                <a:lnTo>
                  <a:pt x="20776" y="8984"/>
                </a:lnTo>
                <a:lnTo>
                  <a:pt x="20767" y="8975"/>
                </a:lnTo>
                <a:lnTo>
                  <a:pt x="20767" y="8966"/>
                </a:lnTo>
                <a:lnTo>
                  <a:pt x="20767" y="8957"/>
                </a:lnTo>
                <a:lnTo>
                  <a:pt x="20767" y="8939"/>
                </a:lnTo>
                <a:lnTo>
                  <a:pt x="20767" y="8931"/>
                </a:lnTo>
                <a:lnTo>
                  <a:pt x="20767" y="8922"/>
                </a:lnTo>
                <a:lnTo>
                  <a:pt x="20740" y="8913"/>
                </a:lnTo>
                <a:lnTo>
                  <a:pt x="20732" y="8913"/>
                </a:lnTo>
                <a:lnTo>
                  <a:pt x="20714" y="8913"/>
                </a:lnTo>
                <a:lnTo>
                  <a:pt x="20696" y="8913"/>
                </a:lnTo>
                <a:lnTo>
                  <a:pt x="20679" y="8913"/>
                </a:lnTo>
                <a:lnTo>
                  <a:pt x="20661" y="8913"/>
                </a:lnTo>
                <a:lnTo>
                  <a:pt x="20652" y="8904"/>
                </a:lnTo>
                <a:lnTo>
                  <a:pt x="20643" y="8895"/>
                </a:lnTo>
                <a:lnTo>
                  <a:pt x="20652" y="8886"/>
                </a:lnTo>
                <a:lnTo>
                  <a:pt x="20643" y="8886"/>
                </a:lnTo>
                <a:lnTo>
                  <a:pt x="20635" y="8878"/>
                </a:lnTo>
                <a:lnTo>
                  <a:pt x="20635" y="8869"/>
                </a:lnTo>
                <a:lnTo>
                  <a:pt x="20626" y="8860"/>
                </a:lnTo>
                <a:lnTo>
                  <a:pt x="20617" y="8860"/>
                </a:lnTo>
                <a:lnTo>
                  <a:pt x="20599" y="8860"/>
                </a:lnTo>
                <a:lnTo>
                  <a:pt x="20599" y="8851"/>
                </a:lnTo>
                <a:lnTo>
                  <a:pt x="20590" y="8851"/>
                </a:lnTo>
                <a:lnTo>
                  <a:pt x="20573" y="8842"/>
                </a:lnTo>
                <a:lnTo>
                  <a:pt x="20564" y="8842"/>
                </a:lnTo>
                <a:lnTo>
                  <a:pt x="20555" y="8833"/>
                </a:lnTo>
                <a:lnTo>
                  <a:pt x="20546" y="8842"/>
                </a:lnTo>
                <a:lnTo>
                  <a:pt x="20537" y="8842"/>
                </a:lnTo>
                <a:lnTo>
                  <a:pt x="20529" y="8842"/>
                </a:lnTo>
                <a:lnTo>
                  <a:pt x="20520" y="8825"/>
                </a:lnTo>
                <a:lnTo>
                  <a:pt x="20511" y="8825"/>
                </a:lnTo>
                <a:lnTo>
                  <a:pt x="20502" y="8825"/>
                </a:lnTo>
                <a:lnTo>
                  <a:pt x="20493" y="8825"/>
                </a:lnTo>
                <a:lnTo>
                  <a:pt x="20493" y="8833"/>
                </a:lnTo>
                <a:lnTo>
                  <a:pt x="20493" y="8842"/>
                </a:lnTo>
                <a:lnTo>
                  <a:pt x="20485" y="8851"/>
                </a:lnTo>
                <a:lnTo>
                  <a:pt x="20485" y="8860"/>
                </a:lnTo>
                <a:lnTo>
                  <a:pt x="20476" y="8860"/>
                </a:lnTo>
                <a:lnTo>
                  <a:pt x="20467" y="8860"/>
                </a:lnTo>
                <a:lnTo>
                  <a:pt x="20458" y="8860"/>
                </a:lnTo>
                <a:lnTo>
                  <a:pt x="20449" y="8860"/>
                </a:lnTo>
                <a:lnTo>
                  <a:pt x="20440" y="8860"/>
                </a:lnTo>
                <a:lnTo>
                  <a:pt x="20432" y="8860"/>
                </a:lnTo>
                <a:lnTo>
                  <a:pt x="20414" y="8851"/>
                </a:lnTo>
                <a:lnTo>
                  <a:pt x="20405" y="8851"/>
                </a:lnTo>
                <a:lnTo>
                  <a:pt x="20396" y="8851"/>
                </a:lnTo>
                <a:lnTo>
                  <a:pt x="20387" y="8851"/>
                </a:lnTo>
                <a:lnTo>
                  <a:pt x="20370" y="8851"/>
                </a:lnTo>
                <a:lnTo>
                  <a:pt x="20361" y="8851"/>
                </a:lnTo>
                <a:lnTo>
                  <a:pt x="20352" y="8851"/>
                </a:lnTo>
                <a:lnTo>
                  <a:pt x="20343" y="8851"/>
                </a:lnTo>
                <a:lnTo>
                  <a:pt x="20343" y="8842"/>
                </a:lnTo>
                <a:lnTo>
                  <a:pt x="20335" y="8825"/>
                </a:lnTo>
                <a:lnTo>
                  <a:pt x="20326" y="8816"/>
                </a:lnTo>
                <a:lnTo>
                  <a:pt x="20317" y="8807"/>
                </a:lnTo>
                <a:lnTo>
                  <a:pt x="20308" y="8807"/>
                </a:lnTo>
                <a:lnTo>
                  <a:pt x="20308" y="8816"/>
                </a:lnTo>
                <a:lnTo>
                  <a:pt x="20299" y="8807"/>
                </a:lnTo>
                <a:lnTo>
                  <a:pt x="20290" y="8807"/>
                </a:lnTo>
                <a:lnTo>
                  <a:pt x="20282" y="8807"/>
                </a:lnTo>
                <a:lnTo>
                  <a:pt x="20273" y="8807"/>
                </a:lnTo>
                <a:lnTo>
                  <a:pt x="20264" y="8807"/>
                </a:lnTo>
                <a:lnTo>
                  <a:pt x="20255" y="8798"/>
                </a:lnTo>
                <a:lnTo>
                  <a:pt x="20246" y="8789"/>
                </a:lnTo>
                <a:lnTo>
                  <a:pt x="20238" y="8789"/>
                </a:lnTo>
                <a:lnTo>
                  <a:pt x="20229" y="8781"/>
                </a:lnTo>
                <a:lnTo>
                  <a:pt x="20220" y="8789"/>
                </a:lnTo>
                <a:lnTo>
                  <a:pt x="20220" y="8798"/>
                </a:lnTo>
                <a:lnTo>
                  <a:pt x="20211" y="8798"/>
                </a:lnTo>
                <a:lnTo>
                  <a:pt x="20202" y="8789"/>
                </a:lnTo>
                <a:lnTo>
                  <a:pt x="20193" y="8789"/>
                </a:lnTo>
                <a:lnTo>
                  <a:pt x="20185" y="8789"/>
                </a:lnTo>
                <a:lnTo>
                  <a:pt x="20176" y="8789"/>
                </a:lnTo>
                <a:lnTo>
                  <a:pt x="20158" y="8789"/>
                </a:lnTo>
                <a:lnTo>
                  <a:pt x="20158" y="8781"/>
                </a:lnTo>
                <a:lnTo>
                  <a:pt x="20149" y="8789"/>
                </a:lnTo>
                <a:lnTo>
                  <a:pt x="20140" y="8789"/>
                </a:lnTo>
                <a:lnTo>
                  <a:pt x="20140" y="8798"/>
                </a:lnTo>
                <a:lnTo>
                  <a:pt x="20132" y="8825"/>
                </a:lnTo>
                <a:lnTo>
                  <a:pt x="20123" y="8825"/>
                </a:lnTo>
                <a:lnTo>
                  <a:pt x="20123" y="8833"/>
                </a:lnTo>
                <a:lnTo>
                  <a:pt x="20114" y="8842"/>
                </a:lnTo>
                <a:lnTo>
                  <a:pt x="20114" y="8851"/>
                </a:lnTo>
                <a:lnTo>
                  <a:pt x="20105" y="8851"/>
                </a:lnTo>
                <a:lnTo>
                  <a:pt x="20105" y="8842"/>
                </a:lnTo>
                <a:lnTo>
                  <a:pt x="20096" y="8842"/>
                </a:lnTo>
                <a:lnTo>
                  <a:pt x="20096" y="8851"/>
                </a:lnTo>
                <a:lnTo>
                  <a:pt x="20105" y="8851"/>
                </a:lnTo>
                <a:lnTo>
                  <a:pt x="20114" y="8851"/>
                </a:lnTo>
                <a:lnTo>
                  <a:pt x="20123" y="8851"/>
                </a:lnTo>
                <a:lnTo>
                  <a:pt x="20132" y="8851"/>
                </a:lnTo>
                <a:lnTo>
                  <a:pt x="20140" y="8851"/>
                </a:lnTo>
                <a:lnTo>
                  <a:pt x="20167" y="8860"/>
                </a:lnTo>
                <a:lnTo>
                  <a:pt x="20185" y="8869"/>
                </a:lnTo>
                <a:lnTo>
                  <a:pt x="20185" y="8878"/>
                </a:lnTo>
                <a:lnTo>
                  <a:pt x="20176" y="8878"/>
                </a:lnTo>
                <a:lnTo>
                  <a:pt x="20176" y="8886"/>
                </a:lnTo>
                <a:lnTo>
                  <a:pt x="20185" y="8886"/>
                </a:lnTo>
                <a:lnTo>
                  <a:pt x="20185" y="8895"/>
                </a:lnTo>
                <a:lnTo>
                  <a:pt x="20193" y="8895"/>
                </a:lnTo>
                <a:lnTo>
                  <a:pt x="20229" y="8895"/>
                </a:lnTo>
                <a:lnTo>
                  <a:pt x="20246" y="8895"/>
                </a:lnTo>
                <a:lnTo>
                  <a:pt x="20264" y="8904"/>
                </a:lnTo>
                <a:lnTo>
                  <a:pt x="20273" y="8913"/>
                </a:lnTo>
                <a:lnTo>
                  <a:pt x="20282" y="8913"/>
                </a:lnTo>
                <a:lnTo>
                  <a:pt x="20290" y="8913"/>
                </a:lnTo>
                <a:lnTo>
                  <a:pt x="20308" y="8922"/>
                </a:lnTo>
                <a:lnTo>
                  <a:pt x="20317" y="8922"/>
                </a:lnTo>
                <a:lnTo>
                  <a:pt x="20326" y="8922"/>
                </a:lnTo>
                <a:lnTo>
                  <a:pt x="20335" y="8922"/>
                </a:lnTo>
                <a:lnTo>
                  <a:pt x="20335" y="8913"/>
                </a:lnTo>
                <a:lnTo>
                  <a:pt x="20352" y="8913"/>
                </a:lnTo>
                <a:lnTo>
                  <a:pt x="20361" y="8913"/>
                </a:lnTo>
                <a:lnTo>
                  <a:pt x="20370" y="8913"/>
                </a:lnTo>
                <a:lnTo>
                  <a:pt x="20387" y="8913"/>
                </a:lnTo>
                <a:lnTo>
                  <a:pt x="20432" y="8922"/>
                </a:lnTo>
                <a:lnTo>
                  <a:pt x="20449" y="8931"/>
                </a:lnTo>
                <a:lnTo>
                  <a:pt x="20485" y="8948"/>
                </a:lnTo>
                <a:lnTo>
                  <a:pt x="20502" y="8948"/>
                </a:lnTo>
                <a:lnTo>
                  <a:pt x="20520" y="8957"/>
                </a:lnTo>
                <a:lnTo>
                  <a:pt x="20537" y="8957"/>
                </a:lnTo>
                <a:lnTo>
                  <a:pt x="20555" y="8957"/>
                </a:lnTo>
                <a:lnTo>
                  <a:pt x="20599" y="8957"/>
                </a:lnTo>
                <a:lnTo>
                  <a:pt x="20617" y="8966"/>
                </a:lnTo>
                <a:lnTo>
                  <a:pt x="20635" y="8966"/>
                </a:lnTo>
                <a:lnTo>
                  <a:pt x="20643" y="8966"/>
                </a:lnTo>
                <a:lnTo>
                  <a:pt x="20652" y="8966"/>
                </a:lnTo>
                <a:lnTo>
                  <a:pt x="20661" y="8957"/>
                </a:lnTo>
                <a:close/>
                <a:moveTo>
                  <a:pt x="20096" y="8833"/>
                </a:moveTo>
                <a:lnTo>
                  <a:pt x="20096" y="8825"/>
                </a:lnTo>
                <a:lnTo>
                  <a:pt x="20088" y="8825"/>
                </a:lnTo>
                <a:lnTo>
                  <a:pt x="20088" y="8833"/>
                </a:lnTo>
                <a:lnTo>
                  <a:pt x="20088" y="8842"/>
                </a:lnTo>
                <a:close/>
                <a:moveTo>
                  <a:pt x="20123" y="9116"/>
                </a:moveTo>
                <a:lnTo>
                  <a:pt x="20114" y="9125"/>
                </a:lnTo>
                <a:lnTo>
                  <a:pt x="20123" y="9125"/>
                </a:lnTo>
                <a:lnTo>
                  <a:pt x="20132" y="9125"/>
                </a:lnTo>
                <a:close/>
                <a:moveTo>
                  <a:pt x="20238" y="7589"/>
                </a:moveTo>
                <a:lnTo>
                  <a:pt x="20229" y="7589"/>
                </a:lnTo>
                <a:close/>
                <a:moveTo>
                  <a:pt x="20193" y="7713"/>
                </a:moveTo>
                <a:close/>
                <a:moveTo>
                  <a:pt x="20167" y="8127"/>
                </a:moveTo>
                <a:lnTo>
                  <a:pt x="20167" y="8119"/>
                </a:lnTo>
                <a:close/>
                <a:moveTo>
                  <a:pt x="20202" y="8569"/>
                </a:moveTo>
                <a:lnTo>
                  <a:pt x="20211" y="8569"/>
                </a:lnTo>
                <a:lnTo>
                  <a:pt x="20220" y="8569"/>
                </a:lnTo>
                <a:lnTo>
                  <a:pt x="20211" y="8560"/>
                </a:lnTo>
                <a:close/>
                <a:moveTo>
                  <a:pt x="20132" y="8145"/>
                </a:moveTo>
                <a:lnTo>
                  <a:pt x="20132" y="8136"/>
                </a:lnTo>
                <a:lnTo>
                  <a:pt x="20140" y="8136"/>
                </a:lnTo>
                <a:lnTo>
                  <a:pt x="20132" y="8136"/>
                </a:lnTo>
                <a:lnTo>
                  <a:pt x="20132" y="8127"/>
                </a:lnTo>
                <a:lnTo>
                  <a:pt x="20123" y="8127"/>
                </a:lnTo>
                <a:lnTo>
                  <a:pt x="20123" y="8136"/>
                </a:lnTo>
                <a:lnTo>
                  <a:pt x="20132" y="8136"/>
                </a:lnTo>
                <a:lnTo>
                  <a:pt x="20123" y="8136"/>
                </a:lnTo>
                <a:close/>
                <a:moveTo>
                  <a:pt x="20026" y="8383"/>
                </a:moveTo>
                <a:lnTo>
                  <a:pt x="20017" y="8383"/>
                </a:lnTo>
                <a:lnTo>
                  <a:pt x="20026" y="8392"/>
                </a:lnTo>
                <a:lnTo>
                  <a:pt x="20026" y="8401"/>
                </a:lnTo>
                <a:lnTo>
                  <a:pt x="20035" y="8392"/>
                </a:lnTo>
                <a:lnTo>
                  <a:pt x="20043" y="8392"/>
                </a:lnTo>
                <a:lnTo>
                  <a:pt x="20043" y="8383"/>
                </a:lnTo>
                <a:lnTo>
                  <a:pt x="20035" y="8375"/>
                </a:lnTo>
                <a:close/>
                <a:moveTo>
                  <a:pt x="21852" y="5754"/>
                </a:moveTo>
                <a:lnTo>
                  <a:pt x="21852" y="5763"/>
                </a:lnTo>
                <a:lnTo>
                  <a:pt x="21861" y="5754"/>
                </a:lnTo>
                <a:lnTo>
                  <a:pt x="21861" y="5745"/>
                </a:lnTo>
                <a:lnTo>
                  <a:pt x="21852" y="5737"/>
                </a:lnTo>
                <a:close/>
                <a:moveTo>
                  <a:pt x="21861" y="6240"/>
                </a:moveTo>
                <a:lnTo>
                  <a:pt x="21870" y="6240"/>
                </a:lnTo>
                <a:lnTo>
                  <a:pt x="21870" y="6231"/>
                </a:lnTo>
                <a:lnTo>
                  <a:pt x="21878" y="6231"/>
                </a:lnTo>
                <a:lnTo>
                  <a:pt x="21878" y="6222"/>
                </a:lnTo>
                <a:lnTo>
                  <a:pt x="21887" y="6222"/>
                </a:lnTo>
                <a:lnTo>
                  <a:pt x="21896" y="6213"/>
                </a:lnTo>
                <a:lnTo>
                  <a:pt x="21887" y="6213"/>
                </a:lnTo>
                <a:lnTo>
                  <a:pt x="21878" y="6213"/>
                </a:lnTo>
                <a:lnTo>
                  <a:pt x="21878" y="6222"/>
                </a:lnTo>
                <a:lnTo>
                  <a:pt x="21870" y="6222"/>
                </a:lnTo>
                <a:lnTo>
                  <a:pt x="21861" y="6222"/>
                </a:lnTo>
                <a:lnTo>
                  <a:pt x="21861" y="6231"/>
                </a:lnTo>
                <a:lnTo>
                  <a:pt x="21852" y="6231"/>
                </a:lnTo>
                <a:close/>
                <a:moveTo>
                  <a:pt x="21887" y="5825"/>
                </a:moveTo>
                <a:lnTo>
                  <a:pt x="21878" y="5834"/>
                </a:lnTo>
                <a:lnTo>
                  <a:pt x="21887" y="5834"/>
                </a:lnTo>
                <a:lnTo>
                  <a:pt x="21896" y="5843"/>
                </a:lnTo>
                <a:lnTo>
                  <a:pt x="21905" y="5851"/>
                </a:lnTo>
                <a:lnTo>
                  <a:pt x="21914" y="5860"/>
                </a:lnTo>
                <a:lnTo>
                  <a:pt x="21905" y="5860"/>
                </a:lnTo>
                <a:lnTo>
                  <a:pt x="21896" y="5860"/>
                </a:lnTo>
                <a:lnTo>
                  <a:pt x="21896" y="5851"/>
                </a:lnTo>
                <a:lnTo>
                  <a:pt x="21887" y="5843"/>
                </a:lnTo>
                <a:lnTo>
                  <a:pt x="21887" y="5851"/>
                </a:lnTo>
                <a:lnTo>
                  <a:pt x="21887" y="5860"/>
                </a:lnTo>
                <a:lnTo>
                  <a:pt x="21896" y="5869"/>
                </a:lnTo>
                <a:lnTo>
                  <a:pt x="21896" y="5878"/>
                </a:lnTo>
                <a:lnTo>
                  <a:pt x="21896" y="5887"/>
                </a:lnTo>
                <a:lnTo>
                  <a:pt x="21905" y="5878"/>
                </a:lnTo>
                <a:lnTo>
                  <a:pt x="21914" y="5869"/>
                </a:lnTo>
                <a:lnTo>
                  <a:pt x="21923" y="5869"/>
                </a:lnTo>
                <a:lnTo>
                  <a:pt x="21931" y="5869"/>
                </a:lnTo>
                <a:lnTo>
                  <a:pt x="21931" y="5878"/>
                </a:lnTo>
                <a:lnTo>
                  <a:pt x="21940" y="5878"/>
                </a:lnTo>
                <a:lnTo>
                  <a:pt x="21940" y="5869"/>
                </a:lnTo>
                <a:lnTo>
                  <a:pt x="21940" y="5860"/>
                </a:lnTo>
                <a:lnTo>
                  <a:pt x="21931" y="5860"/>
                </a:lnTo>
                <a:lnTo>
                  <a:pt x="21923" y="5860"/>
                </a:lnTo>
                <a:lnTo>
                  <a:pt x="21923" y="5851"/>
                </a:lnTo>
                <a:lnTo>
                  <a:pt x="21923" y="5843"/>
                </a:lnTo>
                <a:lnTo>
                  <a:pt x="21923" y="5834"/>
                </a:lnTo>
                <a:lnTo>
                  <a:pt x="21931" y="5834"/>
                </a:lnTo>
                <a:lnTo>
                  <a:pt x="21940" y="5843"/>
                </a:lnTo>
                <a:lnTo>
                  <a:pt x="21949" y="5851"/>
                </a:lnTo>
                <a:lnTo>
                  <a:pt x="21949" y="5860"/>
                </a:lnTo>
                <a:lnTo>
                  <a:pt x="21958" y="5869"/>
                </a:lnTo>
                <a:lnTo>
                  <a:pt x="21949" y="5878"/>
                </a:lnTo>
                <a:lnTo>
                  <a:pt x="21958" y="5878"/>
                </a:lnTo>
                <a:lnTo>
                  <a:pt x="21958" y="5896"/>
                </a:lnTo>
                <a:lnTo>
                  <a:pt x="21949" y="5904"/>
                </a:lnTo>
                <a:lnTo>
                  <a:pt x="21940" y="5913"/>
                </a:lnTo>
                <a:lnTo>
                  <a:pt x="21940" y="5922"/>
                </a:lnTo>
                <a:lnTo>
                  <a:pt x="21931" y="5922"/>
                </a:lnTo>
                <a:lnTo>
                  <a:pt x="21931" y="5931"/>
                </a:lnTo>
                <a:lnTo>
                  <a:pt x="21931" y="5940"/>
                </a:lnTo>
                <a:lnTo>
                  <a:pt x="21923" y="5948"/>
                </a:lnTo>
                <a:lnTo>
                  <a:pt x="21931" y="5948"/>
                </a:lnTo>
                <a:lnTo>
                  <a:pt x="21931" y="5957"/>
                </a:lnTo>
                <a:lnTo>
                  <a:pt x="21940" y="5966"/>
                </a:lnTo>
                <a:lnTo>
                  <a:pt x="21931" y="5975"/>
                </a:lnTo>
                <a:lnTo>
                  <a:pt x="21923" y="5975"/>
                </a:lnTo>
                <a:lnTo>
                  <a:pt x="21931" y="5984"/>
                </a:lnTo>
                <a:lnTo>
                  <a:pt x="21931" y="5993"/>
                </a:lnTo>
                <a:lnTo>
                  <a:pt x="21940" y="5993"/>
                </a:lnTo>
                <a:lnTo>
                  <a:pt x="21958" y="6001"/>
                </a:lnTo>
                <a:lnTo>
                  <a:pt x="21958" y="5993"/>
                </a:lnTo>
                <a:lnTo>
                  <a:pt x="21958" y="5984"/>
                </a:lnTo>
                <a:lnTo>
                  <a:pt x="21949" y="5975"/>
                </a:lnTo>
                <a:lnTo>
                  <a:pt x="21958" y="5966"/>
                </a:lnTo>
                <a:lnTo>
                  <a:pt x="21958" y="5957"/>
                </a:lnTo>
                <a:lnTo>
                  <a:pt x="21967" y="5957"/>
                </a:lnTo>
                <a:lnTo>
                  <a:pt x="21976" y="5957"/>
                </a:lnTo>
                <a:lnTo>
                  <a:pt x="21967" y="5966"/>
                </a:lnTo>
                <a:lnTo>
                  <a:pt x="21967" y="5984"/>
                </a:lnTo>
                <a:lnTo>
                  <a:pt x="21967" y="5993"/>
                </a:lnTo>
                <a:lnTo>
                  <a:pt x="21967" y="6001"/>
                </a:lnTo>
                <a:lnTo>
                  <a:pt x="21967" y="6010"/>
                </a:lnTo>
                <a:lnTo>
                  <a:pt x="21976" y="6001"/>
                </a:lnTo>
                <a:lnTo>
                  <a:pt x="21993" y="5993"/>
                </a:lnTo>
                <a:lnTo>
                  <a:pt x="21993" y="5984"/>
                </a:lnTo>
                <a:lnTo>
                  <a:pt x="21993" y="5975"/>
                </a:lnTo>
                <a:lnTo>
                  <a:pt x="22002" y="5975"/>
                </a:lnTo>
                <a:lnTo>
                  <a:pt x="22011" y="5975"/>
                </a:lnTo>
                <a:lnTo>
                  <a:pt x="22020" y="5957"/>
                </a:lnTo>
                <a:lnTo>
                  <a:pt x="22020" y="5948"/>
                </a:lnTo>
                <a:lnTo>
                  <a:pt x="22020" y="5940"/>
                </a:lnTo>
                <a:lnTo>
                  <a:pt x="22020" y="5931"/>
                </a:lnTo>
                <a:lnTo>
                  <a:pt x="22028" y="5922"/>
                </a:lnTo>
                <a:lnTo>
                  <a:pt x="22028" y="5913"/>
                </a:lnTo>
                <a:lnTo>
                  <a:pt x="22028" y="5904"/>
                </a:lnTo>
                <a:lnTo>
                  <a:pt x="22037" y="5896"/>
                </a:lnTo>
                <a:lnTo>
                  <a:pt x="22037" y="5887"/>
                </a:lnTo>
                <a:lnTo>
                  <a:pt x="22055" y="5860"/>
                </a:lnTo>
                <a:lnTo>
                  <a:pt x="22064" y="5860"/>
                </a:lnTo>
                <a:lnTo>
                  <a:pt x="22064" y="5851"/>
                </a:lnTo>
                <a:lnTo>
                  <a:pt x="22055" y="5851"/>
                </a:lnTo>
                <a:lnTo>
                  <a:pt x="22055" y="5843"/>
                </a:lnTo>
                <a:lnTo>
                  <a:pt x="22046" y="5843"/>
                </a:lnTo>
                <a:lnTo>
                  <a:pt x="22046" y="5834"/>
                </a:lnTo>
                <a:lnTo>
                  <a:pt x="22055" y="5825"/>
                </a:lnTo>
                <a:lnTo>
                  <a:pt x="22037" y="5825"/>
                </a:lnTo>
                <a:lnTo>
                  <a:pt x="22028" y="5825"/>
                </a:lnTo>
                <a:lnTo>
                  <a:pt x="22028" y="5816"/>
                </a:lnTo>
                <a:lnTo>
                  <a:pt x="22037" y="5807"/>
                </a:lnTo>
                <a:lnTo>
                  <a:pt x="22037" y="5798"/>
                </a:lnTo>
                <a:lnTo>
                  <a:pt x="22028" y="5798"/>
                </a:lnTo>
                <a:lnTo>
                  <a:pt x="22020" y="5798"/>
                </a:lnTo>
                <a:lnTo>
                  <a:pt x="22011" y="5798"/>
                </a:lnTo>
                <a:lnTo>
                  <a:pt x="22002" y="5798"/>
                </a:lnTo>
                <a:lnTo>
                  <a:pt x="21993" y="5790"/>
                </a:lnTo>
                <a:lnTo>
                  <a:pt x="21984" y="5790"/>
                </a:lnTo>
                <a:lnTo>
                  <a:pt x="21984" y="5781"/>
                </a:lnTo>
                <a:lnTo>
                  <a:pt x="21976" y="5772"/>
                </a:lnTo>
                <a:lnTo>
                  <a:pt x="21967" y="5772"/>
                </a:lnTo>
                <a:lnTo>
                  <a:pt x="21958" y="5772"/>
                </a:lnTo>
                <a:lnTo>
                  <a:pt x="21949" y="5781"/>
                </a:lnTo>
                <a:lnTo>
                  <a:pt x="21949" y="5790"/>
                </a:lnTo>
                <a:lnTo>
                  <a:pt x="21940" y="5798"/>
                </a:lnTo>
                <a:lnTo>
                  <a:pt x="21931" y="5798"/>
                </a:lnTo>
                <a:lnTo>
                  <a:pt x="21923" y="5798"/>
                </a:lnTo>
                <a:lnTo>
                  <a:pt x="21923" y="5807"/>
                </a:lnTo>
                <a:lnTo>
                  <a:pt x="21905" y="5807"/>
                </a:lnTo>
                <a:lnTo>
                  <a:pt x="21896" y="5816"/>
                </a:lnTo>
                <a:lnTo>
                  <a:pt x="21905" y="5816"/>
                </a:lnTo>
                <a:lnTo>
                  <a:pt x="21905" y="5825"/>
                </a:lnTo>
                <a:lnTo>
                  <a:pt x="21887" y="5816"/>
                </a:lnTo>
                <a:close/>
                <a:moveTo>
                  <a:pt x="21279" y="6918"/>
                </a:moveTo>
                <a:lnTo>
                  <a:pt x="21287" y="6927"/>
                </a:lnTo>
                <a:lnTo>
                  <a:pt x="21287" y="6918"/>
                </a:lnTo>
                <a:close/>
                <a:moveTo>
                  <a:pt x="21755" y="5710"/>
                </a:moveTo>
                <a:lnTo>
                  <a:pt x="21764" y="5701"/>
                </a:lnTo>
                <a:lnTo>
                  <a:pt x="21764" y="5710"/>
                </a:lnTo>
                <a:lnTo>
                  <a:pt x="21773" y="5710"/>
                </a:lnTo>
                <a:lnTo>
                  <a:pt x="21773" y="5701"/>
                </a:lnTo>
                <a:lnTo>
                  <a:pt x="21773" y="5693"/>
                </a:lnTo>
                <a:lnTo>
                  <a:pt x="21764" y="5693"/>
                </a:lnTo>
                <a:lnTo>
                  <a:pt x="21755" y="5693"/>
                </a:lnTo>
                <a:lnTo>
                  <a:pt x="21755" y="5701"/>
                </a:lnTo>
                <a:close/>
                <a:moveTo>
                  <a:pt x="21746" y="6381"/>
                </a:moveTo>
                <a:lnTo>
                  <a:pt x="21737" y="6390"/>
                </a:lnTo>
                <a:lnTo>
                  <a:pt x="21737" y="6399"/>
                </a:lnTo>
                <a:lnTo>
                  <a:pt x="21746" y="6399"/>
                </a:lnTo>
                <a:lnTo>
                  <a:pt x="21755" y="6399"/>
                </a:lnTo>
                <a:lnTo>
                  <a:pt x="21746" y="6390"/>
                </a:lnTo>
                <a:lnTo>
                  <a:pt x="21755" y="6390"/>
                </a:lnTo>
                <a:lnTo>
                  <a:pt x="21755" y="6381"/>
                </a:lnTo>
                <a:lnTo>
                  <a:pt x="21755" y="6372"/>
                </a:lnTo>
                <a:lnTo>
                  <a:pt x="21764" y="6372"/>
                </a:lnTo>
                <a:lnTo>
                  <a:pt x="21773" y="6363"/>
                </a:lnTo>
                <a:lnTo>
                  <a:pt x="21781" y="6363"/>
                </a:lnTo>
                <a:lnTo>
                  <a:pt x="21781" y="6354"/>
                </a:lnTo>
                <a:lnTo>
                  <a:pt x="21790" y="6354"/>
                </a:lnTo>
                <a:lnTo>
                  <a:pt x="21790" y="6346"/>
                </a:lnTo>
                <a:lnTo>
                  <a:pt x="21781" y="6337"/>
                </a:lnTo>
                <a:lnTo>
                  <a:pt x="21781" y="6346"/>
                </a:lnTo>
                <a:lnTo>
                  <a:pt x="21773" y="6354"/>
                </a:lnTo>
                <a:lnTo>
                  <a:pt x="21764" y="6354"/>
                </a:lnTo>
                <a:lnTo>
                  <a:pt x="21755" y="6354"/>
                </a:lnTo>
                <a:lnTo>
                  <a:pt x="21755" y="6363"/>
                </a:lnTo>
                <a:lnTo>
                  <a:pt x="21764" y="6363"/>
                </a:lnTo>
                <a:lnTo>
                  <a:pt x="21755" y="6372"/>
                </a:lnTo>
                <a:lnTo>
                  <a:pt x="21746" y="6372"/>
                </a:lnTo>
                <a:close/>
                <a:moveTo>
                  <a:pt x="21746" y="5710"/>
                </a:moveTo>
                <a:lnTo>
                  <a:pt x="21746" y="5719"/>
                </a:lnTo>
                <a:lnTo>
                  <a:pt x="21755" y="5719"/>
                </a:lnTo>
                <a:close/>
                <a:moveTo>
                  <a:pt x="21896" y="5790"/>
                </a:moveTo>
                <a:lnTo>
                  <a:pt x="21896" y="5781"/>
                </a:lnTo>
                <a:lnTo>
                  <a:pt x="21887" y="5781"/>
                </a:lnTo>
                <a:lnTo>
                  <a:pt x="21887" y="5790"/>
                </a:lnTo>
                <a:close/>
                <a:moveTo>
                  <a:pt x="21861" y="5737"/>
                </a:moveTo>
                <a:lnTo>
                  <a:pt x="21870" y="5745"/>
                </a:lnTo>
                <a:lnTo>
                  <a:pt x="21870" y="5737"/>
                </a:lnTo>
                <a:lnTo>
                  <a:pt x="21878" y="5719"/>
                </a:lnTo>
                <a:lnTo>
                  <a:pt x="21870" y="5719"/>
                </a:lnTo>
                <a:lnTo>
                  <a:pt x="21878" y="5710"/>
                </a:lnTo>
                <a:lnTo>
                  <a:pt x="21870" y="5710"/>
                </a:lnTo>
                <a:lnTo>
                  <a:pt x="21861" y="5719"/>
                </a:lnTo>
                <a:lnTo>
                  <a:pt x="21861" y="5728"/>
                </a:lnTo>
                <a:close/>
                <a:moveTo>
                  <a:pt x="22672" y="5013"/>
                </a:moveTo>
                <a:lnTo>
                  <a:pt x="22664" y="5013"/>
                </a:lnTo>
                <a:lnTo>
                  <a:pt x="22655" y="5022"/>
                </a:lnTo>
                <a:lnTo>
                  <a:pt x="22646" y="5022"/>
                </a:lnTo>
                <a:lnTo>
                  <a:pt x="22646" y="5031"/>
                </a:lnTo>
                <a:lnTo>
                  <a:pt x="22637" y="5031"/>
                </a:lnTo>
                <a:lnTo>
                  <a:pt x="22637" y="5039"/>
                </a:lnTo>
                <a:lnTo>
                  <a:pt x="22637" y="5048"/>
                </a:lnTo>
                <a:lnTo>
                  <a:pt x="22637" y="5066"/>
                </a:lnTo>
                <a:lnTo>
                  <a:pt x="22646" y="5075"/>
                </a:lnTo>
                <a:lnTo>
                  <a:pt x="22655" y="5084"/>
                </a:lnTo>
                <a:lnTo>
                  <a:pt x="22655" y="5092"/>
                </a:lnTo>
                <a:lnTo>
                  <a:pt x="22655" y="5101"/>
                </a:lnTo>
                <a:lnTo>
                  <a:pt x="22646" y="5110"/>
                </a:lnTo>
                <a:lnTo>
                  <a:pt x="22646" y="5128"/>
                </a:lnTo>
                <a:lnTo>
                  <a:pt x="22655" y="5137"/>
                </a:lnTo>
                <a:lnTo>
                  <a:pt x="22664" y="5137"/>
                </a:lnTo>
                <a:lnTo>
                  <a:pt x="22672" y="5128"/>
                </a:lnTo>
                <a:lnTo>
                  <a:pt x="22681" y="5128"/>
                </a:lnTo>
                <a:lnTo>
                  <a:pt x="22681" y="5119"/>
                </a:lnTo>
                <a:lnTo>
                  <a:pt x="22690" y="5110"/>
                </a:lnTo>
                <a:lnTo>
                  <a:pt x="22699" y="5101"/>
                </a:lnTo>
                <a:lnTo>
                  <a:pt x="22708" y="5110"/>
                </a:lnTo>
                <a:lnTo>
                  <a:pt x="22717" y="5110"/>
                </a:lnTo>
                <a:lnTo>
                  <a:pt x="22725" y="5110"/>
                </a:lnTo>
                <a:lnTo>
                  <a:pt x="22734" y="5101"/>
                </a:lnTo>
                <a:lnTo>
                  <a:pt x="22725" y="5101"/>
                </a:lnTo>
                <a:lnTo>
                  <a:pt x="22717" y="5092"/>
                </a:lnTo>
                <a:lnTo>
                  <a:pt x="22699" y="5075"/>
                </a:lnTo>
                <a:lnTo>
                  <a:pt x="22690" y="5075"/>
                </a:lnTo>
                <a:lnTo>
                  <a:pt x="22681" y="5066"/>
                </a:lnTo>
                <a:lnTo>
                  <a:pt x="22672" y="5057"/>
                </a:lnTo>
                <a:lnTo>
                  <a:pt x="22672" y="5048"/>
                </a:lnTo>
                <a:lnTo>
                  <a:pt x="22672" y="5039"/>
                </a:lnTo>
                <a:lnTo>
                  <a:pt x="22681" y="5039"/>
                </a:lnTo>
                <a:lnTo>
                  <a:pt x="22690" y="5039"/>
                </a:lnTo>
                <a:lnTo>
                  <a:pt x="22699" y="5039"/>
                </a:lnTo>
                <a:lnTo>
                  <a:pt x="22708" y="5039"/>
                </a:lnTo>
                <a:lnTo>
                  <a:pt x="22717" y="5057"/>
                </a:lnTo>
                <a:lnTo>
                  <a:pt x="22752" y="5039"/>
                </a:lnTo>
                <a:lnTo>
                  <a:pt x="22787" y="5039"/>
                </a:lnTo>
                <a:lnTo>
                  <a:pt x="22805" y="5048"/>
                </a:lnTo>
                <a:lnTo>
                  <a:pt x="22831" y="5066"/>
                </a:lnTo>
                <a:lnTo>
                  <a:pt x="22858" y="5075"/>
                </a:lnTo>
                <a:lnTo>
                  <a:pt x="22875" y="5084"/>
                </a:lnTo>
                <a:lnTo>
                  <a:pt x="22884" y="5084"/>
                </a:lnTo>
                <a:lnTo>
                  <a:pt x="22893" y="5084"/>
                </a:lnTo>
                <a:lnTo>
                  <a:pt x="22893" y="5075"/>
                </a:lnTo>
                <a:lnTo>
                  <a:pt x="22893" y="5066"/>
                </a:lnTo>
                <a:lnTo>
                  <a:pt x="22893" y="5057"/>
                </a:lnTo>
                <a:lnTo>
                  <a:pt x="22902" y="5048"/>
                </a:lnTo>
                <a:lnTo>
                  <a:pt x="22911" y="5031"/>
                </a:lnTo>
                <a:lnTo>
                  <a:pt x="22928" y="5022"/>
                </a:lnTo>
                <a:lnTo>
                  <a:pt x="22937" y="5013"/>
                </a:lnTo>
                <a:lnTo>
                  <a:pt x="22955" y="5004"/>
                </a:lnTo>
                <a:lnTo>
                  <a:pt x="22964" y="4995"/>
                </a:lnTo>
                <a:lnTo>
                  <a:pt x="22981" y="5004"/>
                </a:lnTo>
                <a:lnTo>
                  <a:pt x="22990" y="5004"/>
                </a:lnTo>
                <a:lnTo>
                  <a:pt x="22999" y="4995"/>
                </a:lnTo>
                <a:lnTo>
                  <a:pt x="23008" y="4995"/>
                </a:lnTo>
                <a:lnTo>
                  <a:pt x="23017" y="4995"/>
                </a:lnTo>
                <a:lnTo>
                  <a:pt x="23025" y="4986"/>
                </a:lnTo>
                <a:lnTo>
                  <a:pt x="23034" y="4986"/>
                </a:lnTo>
                <a:lnTo>
                  <a:pt x="23043" y="4986"/>
                </a:lnTo>
                <a:lnTo>
                  <a:pt x="23043" y="4978"/>
                </a:lnTo>
                <a:lnTo>
                  <a:pt x="23052" y="4986"/>
                </a:lnTo>
                <a:lnTo>
                  <a:pt x="23052" y="4978"/>
                </a:lnTo>
                <a:lnTo>
                  <a:pt x="23061" y="4969"/>
                </a:lnTo>
                <a:lnTo>
                  <a:pt x="23069" y="4969"/>
                </a:lnTo>
                <a:lnTo>
                  <a:pt x="23078" y="4960"/>
                </a:lnTo>
                <a:lnTo>
                  <a:pt x="23069" y="4960"/>
                </a:lnTo>
                <a:lnTo>
                  <a:pt x="23061" y="4969"/>
                </a:lnTo>
                <a:lnTo>
                  <a:pt x="23052" y="4969"/>
                </a:lnTo>
                <a:lnTo>
                  <a:pt x="23043" y="4969"/>
                </a:lnTo>
                <a:lnTo>
                  <a:pt x="23034" y="4960"/>
                </a:lnTo>
                <a:lnTo>
                  <a:pt x="23034" y="4942"/>
                </a:lnTo>
                <a:lnTo>
                  <a:pt x="23025" y="4942"/>
                </a:lnTo>
                <a:lnTo>
                  <a:pt x="23025" y="4934"/>
                </a:lnTo>
                <a:lnTo>
                  <a:pt x="23025" y="4925"/>
                </a:lnTo>
                <a:lnTo>
                  <a:pt x="23034" y="4898"/>
                </a:lnTo>
                <a:lnTo>
                  <a:pt x="23043" y="4889"/>
                </a:lnTo>
                <a:lnTo>
                  <a:pt x="23043" y="4881"/>
                </a:lnTo>
                <a:lnTo>
                  <a:pt x="23025" y="4889"/>
                </a:lnTo>
                <a:lnTo>
                  <a:pt x="23008" y="4907"/>
                </a:lnTo>
                <a:lnTo>
                  <a:pt x="22999" y="4916"/>
                </a:lnTo>
                <a:lnTo>
                  <a:pt x="22990" y="4916"/>
                </a:lnTo>
                <a:lnTo>
                  <a:pt x="22981" y="4916"/>
                </a:lnTo>
                <a:lnTo>
                  <a:pt x="22946" y="4898"/>
                </a:lnTo>
                <a:lnTo>
                  <a:pt x="22937" y="4898"/>
                </a:lnTo>
                <a:lnTo>
                  <a:pt x="22928" y="4898"/>
                </a:lnTo>
                <a:lnTo>
                  <a:pt x="22920" y="4889"/>
                </a:lnTo>
                <a:lnTo>
                  <a:pt x="22911" y="4881"/>
                </a:lnTo>
                <a:lnTo>
                  <a:pt x="22893" y="4872"/>
                </a:lnTo>
                <a:lnTo>
                  <a:pt x="22875" y="4863"/>
                </a:lnTo>
                <a:lnTo>
                  <a:pt x="22858" y="4845"/>
                </a:lnTo>
                <a:lnTo>
                  <a:pt x="22849" y="4836"/>
                </a:lnTo>
                <a:lnTo>
                  <a:pt x="22822" y="4810"/>
                </a:lnTo>
                <a:lnTo>
                  <a:pt x="22805" y="4792"/>
                </a:lnTo>
                <a:lnTo>
                  <a:pt x="22796" y="4775"/>
                </a:lnTo>
                <a:lnTo>
                  <a:pt x="22787" y="4775"/>
                </a:lnTo>
                <a:lnTo>
                  <a:pt x="22778" y="4775"/>
                </a:lnTo>
                <a:lnTo>
                  <a:pt x="22778" y="4784"/>
                </a:lnTo>
                <a:lnTo>
                  <a:pt x="22770" y="4784"/>
                </a:lnTo>
                <a:lnTo>
                  <a:pt x="22770" y="4792"/>
                </a:lnTo>
                <a:lnTo>
                  <a:pt x="22761" y="4801"/>
                </a:lnTo>
                <a:lnTo>
                  <a:pt x="22770" y="4810"/>
                </a:lnTo>
                <a:lnTo>
                  <a:pt x="22778" y="4828"/>
                </a:lnTo>
                <a:lnTo>
                  <a:pt x="22778" y="4845"/>
                </a:lnTo>
                <a:lnTo>
                  <a:pt x="22778" y="4863"/>
                </a:lnTo>
                <a:lnTo>
                  <a:pt x="22778" y="4872"/>
                </a:lnTo>
                <a:lnTo>
                  <a:pt x="22770" y="4889"/>
                </a:lnTo>
                <a:lnTo>
                  <a:pt x="22770" y="4907"/>
                </a:lnTo>
                <a:lnTo>
                  <a:pt x="22770" y="4916"/>
                </a:lnTo>
                <a:lnTo>
                  <a:pt x="22752" y="4934"/>
                </a:lnTo>
                <a:lnTo>
                  <a:pt x="22752" y="4942"/>
                </a:lnTo>
                <a:lnTo>
                  <a:pt x="22752" y="4951"/>
                </a:lnTo>
                <a:lnTo>
                  <a:pt x="22752" y="4960"/>
                </a:lnTo>
                <a:lnTo>
                  <a:pt x="22752" y="4969"/>
                </a:lnTo>
                <a:lnTo>
                  <a:pt x="22743" y="4978"/>
                </a:lnTo>
                <a:lnTo>
                  <a:pt x="22734" y="4978"/>
                </a:lnTo>
                <a:lnTo>
                  <a:pt x="22717" y="4978"/>
                </a:lnTo>
                <a:lnTo>
                  <a:pt x="22708" y="4978"/>
                </a:lnTo>
                <a:lnTo>
                  <a:pt x="22690" y="4969"/>
                </a:lnTo>
                <a:lnTo>
                  <a:pt x="22681" y="4969"/>
                </a:lnTo>
                <a:lnTo>
                  <a:pt x="22672" y="4978"/>
                </a:lnTo>
                <a:lnTo>
                  <a:pt x="22681" y="4986"/>
                </a:lnTo>
                <a:lnTo>
                  <a:pt x="22681" y="4995"/>
                </a:lnTo>
                <a:lnTo>
                  <a:pt x="22681" y="5004"/>
                </a:lnTo>
                <a:close/>
                <a:moveTo>
                  <a:pt x="22734" y="4810"/>
                </a:moveTo>
                <a:lnTo>
                  <a:pt x="22743" y="4810"/>
                </a:lnTo>
                <a:lnTo>
                  <a:pt x="22743" y="4801"/>
                </a:lnTo>
                <a:lnTo>
                  <a:pt x="22734" y="4792"/>
                </a:lnTo>
                <a:lnTo>
                  <a:pt x="22734" y="4801"/>
                </a:lnTo>
                <a:close/>
                <a:moveTo>
                  <a:pt x="22725" y="4792"/>
                </a:moveTo>
                <a:lnTo>
                  <a:pt x="22725" y="4784"/>
                </a:lnTo>
                <a:lnTo>
                  <a:pt x="22725" y="4775"/>
                </a:lnTo>
                <a:lnTo>
                  <a:pt x="22717" y="4775"/>
                </a:lnTo>
                <a:lnTo>
                  <a:pt x="22717" y="4784"/>
                </a:lnTo>
                <a:close/>
                <a:moveTo>
                  <a:pt x="22778" y="4104"/>
                </a:moveTo>
                <a:lnTo>
                  <a:pt x="22778" y="4113"/>
                </a:lnTo>
                <a:lnTo>
                  <a:pt x="22770" y="4122"/>
                </a:lnTo>
                <a:lnTo>
                  <a:pt x="22770" y="4130"/>
                </a:lnTo>
                <a:lnTo>
                  <a:pt x="22770" y="4166"/>
                </a:lnTo>
                <a:lnTo>
                  <a:pt x="22778" y="4175"/>
                </a:lnTo>
                <a:lnTo>
                  <a:pt x="22778" y="4183"/>
                </a:lnTo>
                <a:lnTo>
                  <a:pt x="22778" y="4192"/>
                </a:lnTo>
                <a:lnTo>
                  <a:pt x="22787" y="4192"/>
                </a:lnTo>
                <a:lnTo>
                  <a:pt x="22796" y="4201"/>
                </a:lnTo>
                <a:lnTo>
                  <a:pt x="22805" y="4210"/>
                </a:lnTo>
                <a:lnTo>
                  <a:pt x="22814" y="4236"/>
                </a:lnTo>
                <a:lnTo>
                  <a:pt x="22814" y="4254"/>
                </a:lnTo>
                <a:lnTo>
                  <a:pt x="22805" y="4263"/>
                </a:lnTo>
                <a:lnTo>
                  <a:pt x="22805" y="4280"/>
                </a:lnTo>
                <a:lnTo>
                  <a:pt x="22796" y="4289"/>
                </a:lnTo>
                <a:lnTo>
                  <a:pt x="22796" y="4307"/>
                </a:lnTo>
                <a:lnTo>
                  <a:pt x="22805" y="4325"/>
                </a:lnTo>
                <a:lnTo>
                  <a:pt x="22805" y="4333"/>
                </a:lnTo>
                <a:lnTo>
                  <a:pt x="22805" y="4395"/>
                </a:lnTo>
                <a:lnTo>
                  <a:pt x="22805" y="4404"/>
                </a:lnTo>
                <a:lnTo>
                  <a:pt x="22796" y="4422"/>
                </a:lnTo>
                <a:lnTo>
                  <a:pt x="22796" y="4439"/>
                </a:lnTo>
                <a:lnTo>
                  <a:pt x="22796" y="4448"/>
                </a:lnTo>
                <a:lnTo>
                  <a:pt x="22787" y="4475"/>
                </a:lnTo>
                <a:lnTo>
                  <a:pt x="22787" y="4483"/>
                </a:lnTo>
                <a:lnTo>
                  <a:pt x="22796" y="4501"/>
                </a:lnTo>
                <a:lnTo>
                  <a:pt x="22805" y="4519"/>
                </a:lnTo>
                <a:lnTo>
                  <a:pt x="22805" y="4536"/>
                </a:lnTo>
                <a:lnTo>
                  <a:pt x="22805" y="4554"/>
                </a:lnTo>
                <a:lnTo>
                  <a:pt x="22805" y="4563"/>
                </a:lnTo>
                <a:lnTo>
                  <a:pt x="22796" y="4572"/>
                </a:lnTo>
                <a:lnTo>
                  <a:pt x="22796" y="4581"/>
                </a:lnTo>
                <a:lnTo>
                  <a:pt x="22796" y="4607"/>
                </a:lnTo>
                <a:lnTo>
                  <a:pt x="22796" y="4616"/>
                </a:lnTo>
                <a:lnTo>
                  <a:pt x="22796" y="4625"/>
                </a:lnTo>
                <a:lnTo>
                  <a:pt x="22796" y="4633"/>
                </a:lnTo>
                <a:lnTo>
                  <a:pt x="22787" y="4660"/>
                </a:lnTo>
                <a:lnTo>
                  <a:pt x="22778" y="4686"/>
                </a:lnTo>
                <a:lnTo>
                  <a:pt x="22787" y="4713"/>
                </a:lnTo>
                <a:lnTo>
                  <a:pt x="22787" y="4722"/>
                </a:lnTo>
                <a:lnTo>
                  <a:pt x="22796" y="4722"/>
                </a:lnTo>
                <a:lnTo>
                  <a:pt x="22796" y="4731"/>
                </a:lnTo>
                <a:lnTo>
                  <a:pt x="22805" y="4731"/>
                </a:lnTo>
                <a:lnTo>
                  <a:pt x="22814" y="4722"/>
                </a:lnTo>
                <a:lnTo>
                  <a:pt x="22814" y="4695"/>
                </a:lnTo>
                <a:lnTo>
                  <a:pt x="22822" y="4686"/>
                </a:lnTo>
                <a:lnTo>
                  <a:pt x="22822" y="4678"/>
                </a:lnTo>
                <a:lnTo>
                  <a:pt x="22831" y="4669"/>
                </a:lnTo>
                <a:lnTo>
                  <a:pt x="22840" y="4660"/>
                </a:lnTo>
                <a:lnTo>
                  <a:pt x="22849" y="4660"/>
                </a:lnTo>
                <a:lnTo>
                  <a:pt x="22849" y="4669"/>
                </a:lnTo>
                <a:lnTo>
                  <a:pt x="22858" y="4669"/>
                </a:lnTo>
                <a:lnTo>
                  <a:pt x="22875" y="4669"/>
                </a:lnTo>
                <a:lnTo>
                  <a:pt x="22893" y="4678"/>
                </a:lnTo>
                <a:lnTo>
                  <a:pt x="22893" y="4686"/>
                </a:lnTo>
                <a:lnTo>
                  <a:pt x="22893" y="4695"/>
                </a:lnTo>
                <a:lnTo>
                  <a:pt x="22902" y="4704"/>
                </a:lnTo>
                <a:lnTo>
                  <a:pt x="22902" y="4722"/>
                </a:lnTo>
                <a:lnTo>
                  <a:pt x="22902" y="4713"/>
                </a:lnTo>
                <a:lnTo>
                  <a:pt x="22902" y="4704"/>
                </a:lnTo>
                <a:lnTo>
                  <a:pt x="22911" y="4695"/>
                </a:lnTo>
                <a:lnTo>
                  <a:pt x="22911" y="4686"/>
                </a:lnTo>
                <a:lnTo>
                  <a:pt x="22911" y="4678"/>
                </a:lnTo>
                <a:lnTo>
                  <a:pt x="22902" y="4660"/>
                </a:lnTo>
                <a:lnTo>
                  <a:pt x="22902" y="4651"/>
                </a:lnTo>
                <a:lnTo>
                  <a:pt x="22893" y="4651"/>
                </a:lnTo>
                <a:lnTo>
                  <a:pt x="22884" y="4651"/>
                </a:lnTo>
                <a:lnTo>
                  <a:pt x="22875" y="4633"/>
                </a:lnTo>
                <a:lnTo>
                  <a:pt x="22867" y="4616"/>
                </a:lnTo>
                <a:lnTo>
                  <a:pt x="22867" y="4607"/>
                </a:lnTo>
                <a:lnTo>
                  <a:pt x="22858" y="4598"/>
                </a:lnTo>
                <a:lnTo>
                  <a:pt x="22849" y="4589"/>
                </a:lnTo>
                <a:lnTo>
                  <a:pt x="22840" y="4589"/>
                </a:lnTo>
                <a:lnTo>
                  <a:pt x="22840" y="4572"/>
                </a:lnTo>
                <a:lnTo>
                  <a:pt x="22840" y="4563"/>
                </a:lnTo>
                <a:lnTo>
                  <a:pt x="22831" y="4554"/>
                </a:lnTo>
                <a:lnTo>
                  <a:pt x="22840" y="4536"/>
                </a:lnTo>
                <a:lnTo>
                  <a:pt x="22840" y="4519"/>
                </a:lnTo>
                <a:lnTo>
                  <a:pt x="22867" y="4457"/>
                </a:lnTo>
                <a:lnTo>
                  <a:pt x="22867" y="4439"/>
                </a:lnTo>
                <a:lnTo>
                  <a:pt x="22875" y="4430"/>
                </a:lnTo>
                <a:lnTo>
                  <a:pt x="22884" y="4422"/>
                </a:lnTo>
                <a:lnTo>
                  <a:pt x="22893" y="4422"/>
                </a:lnTo>
                <a:lnTo>
                  <a:pt x="22920" y="4422"/>
                </a:lnTo>
                <a:lnTo>
                  <a:pt x="22928" y="4422"/>
                </a:lnTo>
                <a:lnTo>
                  <a:pt x="22937" y="4422"/>
                </a:lnTo>
                <a:lnTo>
                  <a:pt x="22946" y="4422"/>
                </a:lnTo>
                <a:lnTo>
                  <a:pt x="22955" y="4430"/>
                </a:lnTo>
                <a:lnTo>
                  <a:pt x="22964" y="4439"/>
                </a:lnTo>
                <a:lnTo>
                  <a:pt x="22972" y="4448"/>
                </a:lnTo>
                <a:lnTo>
                  <a:pt x="22981" y="4457"/>
                </a:lnTo>
                <a:lnTo>
                  <a:pt x="22990" y="4466"/>
                </a:lnTo>
                <a:lnTo>
                  <a:pt x="22990" y="4475"/>
                </a:lnTo>
                <a:lnTo>
                  <a:pt x="22999" y="4483"/>
                </a:lnTo>
                <a:lnTo>
                  <a:pt x="22990" y="4466"/>
                </a:lnTo>
                <a:lnTo>
                  <a:pt x="22990" y="4457"/>
                </a:lnTo>
                <a:lnTo>
                  <a:pt x="22972" y="4439"/>
                </a:lnTo>
                <a:lnTo>
                  <a:pt x="22964" y="4430"/>
                </a:lnTo>
                <a:lnTo>
                  <a:pt x="22964" y="4422"/>
                </a:lnTo>
                <a:lnTo>
                  <a:pt x="22964" y="4404"/>
                </a:lnTo>
                <a:lnTo>
                  <a:pt x="22955" y="4395"/>
                </a:lnTo>
                <a:lnTo>
                  <a:pt x="22955" y="4386"/>
                </a:lnTo>
                <a:lnTo>
                  <a:pt x="22946" y="4360"/>
                </a:lnTo>
                <a:lnTo>
                  <a:pt x="22928" y="4325"/>
                </a:lnTo>
                <a:lnTo>
                  <a:pt x="22920" y="4307"/>
                </a:lnTo>
                <a:lnTo>
                  <a:pt x="22911" y="4236"/>
                </a:lnTo>
                <a:lnTo>
                  <a:pt x="22902" y="4227"/>
                </a:lnTo>
                <a:lnTo>
                  <a:pt x="22902" y="4219"/>
                </a:lnTo>
                <a:lnTo>
                  <a:pt x="22902" y="4210"/>
                </a:lnTo>
                <a:lnTo>
                  <a:pt x="22902" y="4201"/>
                </a:lnTo>
                <a:lnTo>
                  <a:pt x="22893" y="4201"/>
                </a:lnTo>
                <a:lnTo>
                  <a:pt x="22893" y="4192"/>
                </a:lnTo>
                <a:lnTo>
                  <a:pt x="22893" y="4183"/>
                </a:lnTo>
                <a:lnTo>
                  <a:pt x="22884" y="4175"/>
                </a:lnTo>
                <a:lnTo>
                  <a:pt x="22884" y="4166"/>
                </a:lnTo>
                <a:lnTo>
                  <a:pt x="22884" y="4148"/>
                </a:lnTo>
                <a:lnTo>
                  <a:pt x="22884" y="4122"/>
                </a:lnTo>
                <a:lnTo>
                  <a:pt x="22884" y="4113"/>
                </a:lnTo>
                <a:lnTo>
                  <a:pt x="22893" y="4104"/>
                </a:lnTo>
                <a:lnTo>
                  <a:pt x="22893" y="4095"/>
                </a:lnTo>
                <a:lnTo>
                  <a:pt x="22893" y="4086"/>
                </a:lnTo>
                <a:lnTo>
                  <a:pt x="22893" y="4060"/>
                </a:lnTo>
                <a:lnTo>
                  <a:pt x="22893" y="4042"/>
                </a:lnTo>
                <a:lnTo>
                  <a:pt x="22884" y="4033"/>
                </a:lnTo>
                <a:lnTo>
                  <a:pt x="22875" y="4007"/>
                </a:lnTo>
                <a:lnTo>
                  <a:pt x="22867" y="3980"/>
                </a:lnTo>
                <a:lnTo>
                  <a:pt x="22858" y="3972"/>
                </a:lnTo>
                <a:lnTo>
                  <a:pt x="22867" y="3963"/>
                </a:lnTo>
                <a:lnTo>
                  <a:pt x="22867" y="3954"/>
                </a:lnTo>
                <a:lnTo>
                  <a:pt x="22867" y="3945"/>
                </a:lnTo>
                <a:lnTo>
                  <a:pt x="22849" y="3919"/>
                </a:lnTo>
                <a:lnTo>
                  <a:pt x="22840" y="3919"/>
                </a:lnTo>
                <a:lnTo>
                  <a:pt x="22840" y="3927"/>
                </a:lnTo>
                <a:lnTo>
                  <a:pt x="22822" y="3927"/>
                </a:lnTo>
                <a:lnTo>
                  <a:pt x="22831" y="3945"/>
                </a:lnTo>
                <a:lnTo>
                  <a:pt x="22840" y="3963"/>
                </a:lnTo>
                <a:lnTo>
                  <a:pt x="22849" y="3972"/>
                </a:lnTo>
                <a:lnTo>
                  <a:pt x="22849" y="3980"/>
                </a:lnTo>
                <a:lnTo>
                  <a:pt x="22840" y="3989"/>
                </a:lnTo>
                <a:lnTo>
                  <a:pt x="22849" y="3989"/>
                </a:lnTo>
                <a:lnTo>
                  <a:pt x="22840" y="3998"/>
                </a:lnTo>
                <a:lnTo>
                  <a:pt x="22831" y="3998"/>
                </a:lnTo>
                <a:lnTo>
                  <a:pt x="22840" y="4007"/>
                </a:lnTo>
                <a:lnTo>
                  <a:pt x="22831" y="4016"/>
                </a:lnTo>
                <a:lnTo>
                  <a:pt x="22822" y="4016"/>
                </a:lnTo>
                <a:lnTo>
                  <a:pt x="22805" y="4007"/>
                </a:lnTo>
                <a:lnTo>
                  <a:pt x="22796" y="4016"/>
                </a:lnTo>
                <a:lnTo>
                  <a:pt x="22787" y="4024"/>
                </a:lnTo>
                <a:lnTo>
                  <a:pt x="22778" y="4024"/>
                </a:lnTo>
                <a:lnTo>
                  <a:pt x="22787" y="4042"/>
                </a:lnTo>
                <a:lnTo>
                  <a:pt x="22787" y="4060"/>
                </a:lnTo>
                <a:lnTo>
                  <a:pt x="22787" y="4077"/>
                </a:lnTo>
                <a:close/>
                <a:moveTo>
                  <a:pt x="22611" y="5084"/>
                </a:moveTo>
                <a:lnTo>
                  <a:pt x="22611" y="5075"/>
                </a:lnTo>
                <a:lnTo>
                  <a:pt x="22620" y="5066"/>
                </a:lnTo>
                <a:lnTo>
                  <a:pt x="22611" y="5066"/>
                </a:lnTo>
                <a:lnTo>
                  <a:pt x="22602" y="5075"/>
                </a:lnTo>
                <a:lnTo>
                  <a:pt x="22611" y="5075"/>
                </a:lnTo>
                <a:close/>
                <a:moveTo>
                  <a:pt x="22161" y="5587"/>
                </a:moveTo>
                <a:lnTo>
                  <a:pt x="22161" y="5578"/>
                </a:lnTo>
                <a:lnTo>
                  <a:pt x="22152" y="5569"/>
                </a:lnTo>
                <a:lnTo>
                  <a:pt x="22152" y="5578"/>
                </a:lnTo>
                <a:lnTo>
                  <a:pt x="22143" y="5578"/>
                </a:lnTo>
                <a:lnTo>
                  <a:pt x="22152" y="5587"/>
                </a:lnTo>
                <a:close/>
                <a:moveTo>
                  <a:pt x="22126" y="5640"/>
                </a:moveTo>
                <a:lnTo>
                  <a:pt x="22117" y="5648"/>
                </a:lnTo>
                <a:lnTo>
                  <a:pt x="22108" y="5648"/>
                </a:lnTo>
                <a:lnTo>
                  <a:pt x="22108" y="5657"/>
                </a:lnTo>
                <a:lnTo>
                  <a:pt x="22090" y="5675"/>
                </a:lnTo>
                <a:lnTo>
                  <a:pt x="22081" y="5684"/>
                </a:lnTo>
                <a:lnTo>
                  <a:pt x="22073" y="5684"/>
                </a:lnTo>
                <a:lnTo>
                  <a:pt x="22064" y="5693"/>
                </a:lnTo>
                <a:lnTo>
                  <a:pt x="22055" y="5701"/>
                </a:lnTo>
                <a:lnTo>
                  <a:pt x="22046" y="5710"/>
                </a:lnTo>
                <a:lnTo>
                  <a:pt x="22037" y="5710"/>
                </a:lnTo>
                <a:lnTo>
                  <a:pt x="22028" y="5719"/>
                </a:lnTo>
                <a:lnTo>
                  <a:pt x="22020" y="5728"/>
                </a:lnTo>
                <a:lnTo>
                  <a:pt x="22011" y="5737"/>
                </a:lnTo>
                <a:lnTo>
                  <a:pt x="22002" y="5737"/>
                </a:lnTo>
                <a:lnTo>
                  <a:pt x="21993" y="5737"/>
                </a:lnTo>
                <a:lnTo>
                  <a:pt x="21984" y="5737"/>
                </a:lnTo>
                <a:lnTo>
                  <a:pt x="21976" y="5745"/>
                </a:lnTo>
                <a:lnTo>
                  <a:pt x="21984" y="5772"/>
                </a:lnTo>
                <a:lnTo>
                  <a:pt x="21984" y="5763"/>
                </a:lnTo>
                <a:lnTo>
                  <a:pt x="21993" y="5763"/>
                </a:lnTo>
                <a:lnTo>
                  <a:pt x="22002" y="5772"/>
                </a:lnTo>
                <a:lnTo>
                  <a:pt x="22011" y="5772"/>
                </a:lnTo>
                <a:lnTo>
                  <a:pt x="22020" y="5763"/>
                </a:lnTo>
                <a:lnTo>
                  <a:pt x="22037" y="5763"/>
                </a:lnTo>
                <a:lnTo>
                  <a:pt x="22046" y="5763"/>
                </a:lnTo>
                <a:lnTo>
                  <a:pt x="22064" y="5781"/>
                </a:lnTo>
                <a:lnTo>
                  <a:pt x="22073" y="5781"/>
                </a:lnTo>
                <a:lnTo>
                  <a:pt x="22073" y="5772"/>
                </a:lnTo>
                <a:lnTo>
                  <a:pt x="22073" y="5763"/>
                </a:lnTo>
                <a:lnTo>
                  <a:pt x="22081" y="5745"/>
                </a:lnTo>
                <a:lnTo>
                  <a:pt x="22081" y="5737"/>
                </a:lnTo>
                <a:lnTo>
                  <a:pt x="22090" y="5737"/>
                </a:lnTo>
                <a:lnTo>
                  <a:pt x="22099" y="5745"/>
                </a:lnTo>
                <a:lnTo>
                  <a:pt x="22108" y="5745"/>
                </a:lnTo>
                <a:lnTo>
                  <a:pt x="22117" y="5745"/>
                </a:lnTo>
                <a:lnTo>
                  <a:pt x="22134" y="5737"/>
                </a:lnTo>
                <a:lnTo>
                  <a:pt x="22143" y="5745"/>
                </a:lnTo>
                <a:lnTo>
                  <a:pt x="22152" y="5737"/>
                </a:lnTo>
                <a:lnTo>
                  <a:pt x="22161" y="5737"/>
                </a:lnTo>
                <a:lnTo>
                  <a:pt x="22170" y="5728"/>
                </a:lnTo>
                <a:lnTo>
                  <a:pt x="22178" y="5728"/>
                </a:lnTo>
                <a:lnTo>
                  <a:pt x="22187" y="5728"/>
                </a:lnTo>
                <a:lnTo>
                  <a:pt x="22196" y="5728"/>
                </a:lnTo>
                <a:lnTo>
                  <a:pt x="22205" y="5728"/>
                </a:lnTo>
                <a:lnTo>
                  <a:pt x="22214" y="5719"/>
                </a:lnTo>
                <a:lnTo>
                  <a:pt x="22223" y="5710"/>
                </a:lnTo>
                <a:lnTo>
                  <a:pt x="22231" y="5710"/>
                </a:lnTo>
                <a:lnTo>
                  <a:pt x="22240" y="5701"/>
                </a:lnTo>
                <a:lnTo>
                  <a:pt x="22249" y="5701"/>
                </a:lnTo>
                <a:lnTo>
                  <a:pt x="22258" y="5701"/>
                </a:lnTo>
                <a:lnTo>
                  <a:pt x="22267" y="5701"/>
                </a:lnTo>
                <a:lnTo>
                  <a:pt x="22275" y="5710"/>
                </a:lnTo>
                <a:lnTo>
                  <a:pt x="22284" y="5719"/>
                </a:lnTo>
                <a:lnTo>
                  <a:pt x="22293" y="5710"/>
                </a:lnTo>
                <a:lnTo>
                  <a:pt x="22311" y="5710"/>
                </a:lnTo>
                <a:lnTo>
                  <a:pt x="22311" y="5719"/>
                </a:lnTo>
                <a:lnTo>
                  <a:pt x="22311" y="5728"/>
                </a:lnTo>
                <a:lnTo>
                  <a:pt x="22302" y="5737"/>
                </a:lnTo>
                <a:lnTo>
                  <a:pt x="22293" y="5737"/>
                </a:lnTo>
                <a:lnTo>
                  <a:pt x="22284" y="5745"/>
                </a:lnTo>
                <a:lnTo>
                  <a:pt x="22293" y="5754"/>
                </a:lnTo>
                <a:lnTo>
                  <a:pt x="22293" y="5763"/>
                </a:lnTo>
                <a:lnTo>
                  <a:pt x="22293" y="5772"/>
                </a:lnTo>
                <a:lnTo>
                  <a:pt x="22302" y="5781"/>
                </a:lnTo>
                <a:lnTo>
                  <a:pt x="22302" y="5790"/>
                </a:lnTo>
                <a:lnTo>
                  <a:pt x="22311" y="5798"/>
                </a:lnTo>
                <a:lnTo>
                  <a:pt x="22311" y="5807"/>
                </a:lnTo>
                <a:lnTo>
                  <a:pt x="22328" y="5807"/>
                </a:lnTo>
                <a:lnTo>
                  <a:pt x="22346" y="5807"/>
                </a:lnTo>
                <a:lnTo>
                  <a:pt x="22364" y="5790"/>
                </a:lnTo>
                <a:lnTo>
                  <a:pt x="22373" y="5763"/>
                </a:lnTo>
                <a:lnTo>
                  <a:pt x="22381" y="5754"/>
                </a:lnTo>
                <a:lnTo>
                  <a:pt x="22390" y="5745"/>
                </a:lnTo>
                <a:lnTo>
                  <a:pt x="22417" y="5745"/>
                </a:lnTo>
                <a:lnTo>
                  <a:pt x="22417" y="5737"/>
                </a:lnTo>
                <a:lnTo>
                  <a:pt x="22417" y="5728"/>
                </a:lnTo>
                <a:lnTo>
                  <a:pt x="22399" y="5719"/>
                </a:lnTo>
                <a:lnTo>
                  <a:pt x="22390" y="5710"/>
                </a:lnTo>
                <a:lnTo>
                  <a:pt x="22399" y="5701"/>
                </a:lnTo>
                <a:lnTo>
                  <a:pt x="22408" y="5684"/>
                </a:lnTo>
                <a:lnTo>
                  <a:pt x="22417" y="5684"/>
                </a:lnTo>
                <a:lnTo>
                  <a:pt x="22417" y="5693"/>
                </a:lnTo>
                <a:lnTo>
                  <a:pt x="22417" y="5701"/>
                </a:lnTo>
                <a:lnTo>
                  <a:pt x="22417" y="5710"/>
                </a:lnTo>
                <a:lnTo>
                  <a:pt x="22425" y="5710"/>
                </a:lnTo>
                <a:lnTo>
                  <a:pt x="22425" y="5701"/>
                </a:lnTo>
                <a:lnTo>
                  <a:pt x="22434" y="5701"/>
                </a:lnTo>
                <a:lnTo>
                  <a:pt x="22443" y="5701"/>
                </a:lnTo>
                <a:lnTo>
                  <a:pt x="22452" y="5701"/>
                </a:lnTo>
                <a:lnTo>
                  <a:pt x="22452" y="5710"/>
                </a:lnTo>
                <a:lnTo>
                  <a:pt x="22434" y="5719"/>
                </a:lnTo>
                <a:lnTo>
                  <a:pt x="22452" y="5710"/>
                </a:lnTo>
                <a:lnTo>
                  <a:pt x="22470" y="5710"/>
                </a:lnTo>
                <a:lnTo>
                  <a:pt x="22478" y="5710"/>
                </a:lnTo>
                <a:lnTo>
                  <a:pt x="22487" y="5710"/>
                </a:lnTo>
                <a:lnTo>
                  <a:pt x="22496" y="5710"/>
                </a:lnTo>
                <a:lnTo>
                  <a:pt x="22514" y="5719"/>
                </a:lnTo>
                <a:lnTo>
                  <a:pt x="22523" y="5710"/>
                </a:lnTo>
                <a:lnTo>
                  <a:pt x="22523" y="5701"/>
                </a:lnTo>
                <a:lnTo>
                  <a:pt x="22531" y="5693"/>
                </a:lnTo>
                <a:lnTo>
                  <a:pt x="22540" y="5684"/>
                </a:lnTo>
                <a:lnTo>
                  <a:pt x="22540" y="5675"/>
                </a:lnTo>
                <a:lnTo>
                  <a:pt x="22558" y="5675"/>
                </a:lnTo>
                <a:lnTo>
                  <a:pt x="22567" y="5684"/>
                </a:lnTo>
                <a:lnTo>
                  <a:pt x="22558" y="5684"/>
                </a:lnTo>
                <a:lnTo>
                  <a:pt x="22558" y="5693"/>
                </a:lnTo>
                <a:lnTo>
                  <a:pt x="22558" y="5710"/>
                </a:lnTo>
                <a:lnTo>
                  <a:pt x="22567" y="5719"/>
                </a:lnTo>
                <a:lnTo>
                  <a:pt x="22575" y="5710"/>
                </a:lnTo>
                <a:lnTo>
                  <a:pt x="22584" y="5701"/>
                </a:lnTo>
                <a:lnTo>
                  <a:pt x="22584" y="5684"/>
                </a:lnTo>
                <a:lnTo>
                  <a:pt x="22584" y="5675"/>
                </a:lnTo>
                <a:lnTo>
                  <a:pt x="22584" y="5666"/>
                </a:lnTo>
                <a:lnTo>
                  <a:pt x="22593" y="5657"/>
                </a:lnTo>
                <a:lnTo>
                  <a:pt x="22602" y="5657"/>
                </a:lnTo>
                <a:lnTo>
                  <a:pt x="22611" y="5657"/>
                </a:lnTo>
                <a:lnTo>
                  <a:pt x="22620" y="5666"/>
                </a:lnTo>
                <a:lnTo>
                  <a:pt x="22620" y="5675"/>
                </a:lnTo>
                <a:lnTo>
                  <a:pt x="22628" y="5675"/>
                </a:lnTo>
                <a:lnTo>
                  <a:pt x="22628" y="5666"/>
                </a:lnTo>
                <a:lnTo>
                  <a:pt x="22628" y="5657"/>
                </a:lnTo>
                <a:lnTo>
                  <a:pt x="22620" y="5657"/>
                </a:lnTo>
                <a:lnTo>
                  <a:pt x="22620" y="5648"/>
                </a:lnTo>
                <a:lnTo>
                  <a:pt x="22628" y="5640"/>
                </a:lnTo>
                <a:lnTo>
                  <a:pt x="22628" y="5631"/>
                </a:lnTo>
                <a:lnTo>
                  <a:pt x="22637" y="5631"/>
                </a:lnTo>
                <a:lnTo>
                  <a:pt x="22646" y="5631"/>
                </a:lnTo>
                <a:lnTo>
                  <a:pt x="22655" y="5631"/>
                </a:lnTo>
                <a:lnTo>
                  <a:pt x="22655" y="5640"/>
                </a:lnTo>
                <a:lnTo>
                  <a:pt x="22646" y="5648"/>
                </a:lnTo>
                <a:lnTo>
                  <a:pt x="22637" y="5657"/>
                </a:lnTo>
                <a:lnTo>
                  <a:pt x="22637" y="5666"/>
                </a:lnTo>
                <a:lnTo>
                  <a:pt x="22637" y="5675"/>
                </a:lnTo>
                <a:lnTo>
                  <a:pt x="22637" y="5684"/>
                </a:lnTo>
                <a:lnTo>
                  <a:pt x="22637" y="5693"/>
                </a:lnTo>
                <a:lnTo>
                  <a:pt x="22646" y="5693"/>
                </a:lnTo>
                <a:lnTo>
                  <a:pt x="22655" y="5684"/>
                </a:lnTo>
                <a:lnTo>
                  <a:pt x="22664" y="5675"/>
                </a:lnTo>
                <a:lnTo>
                  <a:pt x="22672" y="5675"/>
                </a:lnTo>
                <a:lnTo>
                  <a:pt x="22672" y="5666"/>
                </a:lnTo>
                <a:lnTo>
                  <a:pt x="22681" y="5666"/>
                </a:lnTo>
                <a:lnTo>
                  <a:pt x="22681" y="5648"/>
                </a:lnTo>
                <a:lnTo>
                  <a:pt x="22681" y="5640"/>
                </a:lnTo>
                <a:lnTo>
                  <a:pt x="22690" y="5631"/>
                </a:lnTo>
                <a:lnTo>
                  <a:pt x="22699" y="5631"/>
                </a:lnTo>
                <a:lnTo>
                  <a:pt x="22717" y="5622"/>
                </a:lnTo>
                <a:lnTo>
                  <a:pt x="22708" y="5622"/>
                </a:lnTo>
                <a:lnTo>
                  <a:pt x="22708" y="5613"/>
                </a:lnTo>
                <a:lnTo>
                  <a:pt x="22690" y="5595"/>
                </a:lnTo>
                <a:lnTo>
                  <a:pt x="22690" y="5587"/>
                </a:lnTo>
                <a:lnTo>
                  <a:pt x="22690" y="5578"/>
                </a:lnTo>
                <a:lnTo>
                  <a:pt x="22690" y="5569"/>
                </a:lnTo>
                <a:lnTo>
                  <a:pt x="22690" y="5560"/>
                </a:lnTo>
                <a:lnTo>
                  <a:pt x="22699" y="5543"/>
                </a:lnTo>
                <a:lnTo>
                  <a:pt x="22708" y="5534"/>
                </a:lnTo>
                <a:lnTo>
                  <a:pt x="22708" y="5525"/>
                </a:lnTo>
                <a:lnTo>
                  <a:pt x="22717" y="5525"/>
                </a:lnTo>
                <a:lnTo>
                  <a:pt x="22717" y="5516"/>
                </a:lnTo>
                <a:lnTo>
                  <a:pt x="22725" y="5507"/>
                </a:lnTo>
                <a:lnTo>
                  <a:pt x="22725" y="5481"/>
                </a:lnTo>
                <a:lnTo>
                  <a:pt x="22725" y="5454"/>
                </a:lnTo>
                <a:lnTo>
                  <a:pt x="22717" y="5445"/>
                </a:lnTo>
                <a:lnTo>
                  <a:pt x="22717" y="5437"/>
                </a:lnTo>
                <a:lnTo>
                  <a:pt x="22717" y="5428"/>
                </a:lnTo>
                <a:lnTo>
                  <a:pt x="22717" y="5419"/>
                </a:lnTo>
                <a:lnTo>
                  <a:pt x="22725" y="5410"/>
                </a:lnTo>
                <a:lnTo>
                  <a:pt x="22725" y="5401"/>
                </a:lnTo>
                <a:lnTo>
                  <a:pt x="22743" y="5401"/>
                </a:lnTo>
                <a:lnTo>
                  <a:pt x="22752" y="5401"/>
                </a:lnTo>
                <a:lnTo>
                  <a:pt x="22761" y="5392"/>
                </a:lnTo>
                <a:lnTo>
                  <a:pt x="22761" y="5375"/>
                </a:lnTo>
                <a:lnTo>
                  <a:pt x="22761" y="5366"/>
                </a:lnTo>
                <a:lnTo>
                  <a:pt x="22770" y="5357"/>
                </a:lnTo>
                <a:lnTo>
                  <a:pt x="22770" y="5348"/>
                </a:lnTo>
                <a:lnTo>
                  <a:pt x="22778" y="5348"/>
                </a:lnTo>
                <a:lnTo>
                  <a:pt x="22778" y="5340"/>
                </a:lnTo>
                <a:lnTo>
                  <a:pt x="22787" y="5340"/>
                </a:lnTo>
                <a:lnTo>
                  <a:pt x="22787" y="5331"/>
                </a:lnTo>
                <a:lnTo>
                  <a:pt x="22796" y="5313"/>
                </a:lnTo>
                <a:lnTo>
                  <a:pt x="22796" y="5295"/>
                </a:lnTo>
                <a:lnTo>
                  <a:pt x="22796" y="5287"/>
                </a:lnTo>
                <a:lnTo>
                  <a:pt x="22796" y="5278"/>
                </a:lnTo>
                <a:lnTo>
                  <a:pt x="22787" y="5269"/>
                </a:lnTo>
                <a:lnTo>
                  <a:pt x="22787" y="5251"/>
                </a:lnTo>
                <a:lnTo>
                  <a:pt x="22778" y="5234"/>
                </a:lnTo>
                <a:lnTo>
                  <a:pt x="22770" y="5216"/>
                </a:lnTo>
                <a:lnTo>
                  <a:pt x="22761" y="5216"/>
                </a:lnTo>
                <a:lnTo>
                  <a:pt x="22752" y="5207"/>
                </a:lnTo>
                <a:lnTo>
                  <a:pt x="22752" y="5198"/>
                </a:lnTo>
                <a:lnTo>
                  <a:pt x="22752" y="5189"/>
                </a:lnTo>
                <a:lnTo>
                  <a:pt x="22752" y="5163"/>
                </a:lnTo>
                <a:lnTo>
                  <a:pt x="22752" y="5154"/>
                </a:lnTo>
                <a:lnTo>
                  <a:pt x="22752" y="5137"/>
                </a:lnTo>
                <a:lnTo>
                  <a:pt x="22743" y="5145"/>
                </a:lnTo>
                <a:lnTo>
                  <a:pt x="22734" y="5145"/>
                </a:lnTo>
                <a:lnTo>
                  <a:pt x="22725" y="5137"/>
                </a:lnTo>
                <a:lnTo>
                  <a:pt x="22717" y="5128"/>
                </a:lnTo>
                <a:lnTo>
                  <a:pt x="22717" y="5137"/>
                </a:lnTo>
                <a:lnTo>
                  <a:pt x="22708" y="5137"/>
                </a:lnTo>
                <a:lnTo>
                  <a:pt x="22708" y="5154"/>
                </a:lnTo>
                <a:lnTo>
                  <a:pt x="22708" y="5163"/>
                </a:lnTo>
                <a:lnTo>
                  <a:pt x="22725" y="5154"/>
                </a:lnTo>
                <a:lnTo>
                  <a:pt x="22734" y="5154"/>
                </a:lnTo>
                <a:lnTo>
                  <a:pt x="22743" y="5154"/>
                </a:lnTo>
                <a:lnTo>
                  <a:pt x="22743" y="5163"/>
                </a:lnTo>
                <a:lnTo>
                  <a:pt x="22734" y="5172"/>
                </a:lnTo>
                <a:lnTo>
                  <a:pt x="22734" y="5181"/>
                </a:lnTo>
                <a:lnTo>
                  <a:pt x="22717" y="5181"/>
                </a:lnTo>
                <a:lnTo>
                  <a:pt x="22708" y="5189"/>
                </a:lnTo>
                <a:lnTo>
                  <a:pt x="22699" y="5189"/>
                </a:lnTo>
                <a:lnTo>
                  <a:pt x="22699" y="5181"/>
                </a:lnTo>
                <a:lnTo>
                  <a:pt x="22699" y="5163"/>
                </a:lnTo>
                <a:lnTo>
                  <a:pt x="22690" y="5154"/>
                </a:lnTo>
                <a:lnTo>
                  <a:pt x="22681" y="5154"/>
                </a:lnTo>
                <a:lnTo>
                  <a:pt x="22672" y="5154"/>
                </a:lnTo>
                <a:lnTo>
                  <a:pt x="22672" y="5163"/>
                </a:lnTo>
                <a:lnTo>
                  <a:pt x="22672" y="5172"/>
                </a:lnTo>
                <a:lnTo>
                  <a:pt x="22672" y="5181"/>
                </a:lnTo>
                <a:lnTo>
                  <a:pt x="22672" y="5189"/>
                </a:lnTo>
                <a:lnTo>
                  <a:pt x="22664" y="5189"/>
                </a:lnTo>
                <a:lnTo>
                  <a:pt x="22655" y="5198"/>
                </a:lnTo>
                <a:lnTo>
                  <a:pt x="22646" y="5198"/>
                </a:lnTo>
                <a:lnTo>
                  <a:pt x="22646" y="5207"/>
                </a:lnTo>
                <a:lnTo>
                  <a:pt x="22646" y="5216"/>
                </a:lnTo>
                <a:lnTo>
                  <a:pt x="22646" y="5225"/>
                </a:lnTo>
                <a:lnTo>
                  <a:pt x="22646" y="5234"/>
                </a:lnTo>
                <a:lnTo>
                  <a:pt x="22646" y="5242"/>
                </a:lnTo>
                <a:lnTo>
                  <a:pt x="22646" y="5251"/>
                </a:lnTo>
                <a:lnTo>
                  <a:pt x="22637" y="5260"/>
                </a:lnTo>
                <a:lnTo>
                  <a:pt x="22628" y="5269"/>
                </a:lnTo>
                <a:lnTo>
                  <a:pt x="22637" y="5269"/>
                </a:lnTo>
                <a:lnTo>
                  <a:pt x="22646" y="5269"/>
                </a:lnTo>
                <a:lnTo>
                  <a:pt x="22646" y="5278"/>
                </a:lnTo>
                <a:lnTo>
                  <a:pt x="22655" y="5287"/>
                </a:lnTo>
                <a:lnTo>
                  <a:pt x="22655" y="5295"/>
                </a:lnTo>
                <a:lnTo>
                  <a:pt x="22655" y="5304"/>
                </a:lnTo>
                <a:lnTo>
                  <a:pt x="22655" y="5313"/>
                </a:lnTo>
                <a:lnTo>
                  <a:pt x="22646" y="5313"/>
                </a:lnTo>
                <a:lnTo>
                  <a:pt x="22646" y="5322"/>
                </a:lnTo>
                <a:lnTo>
                  <a:pt x="22646" y="5331"/>
                </a:lnTo>
                <a:lnTo>
                  <a:pt x="22637" y="5340"/>
                </a:lnTo>
                <a:lnTo>
                  <a:pt x="22637" y="5357"/>
                </a:lnTo>
                <a:lnTo>
                  <a:pt x="22628" y="5366"/>
                </a:lnTo>
                <a:lnTo>
                  <a:pt x="22620" y="5375"/>
                </a:lnTo>
                <a:lnTo>
                  <a:pt x="22620" y="5384"/>
                </a:lnTo>
                <a:lnTo>
                  <a:pt x="22611" y="5392"/>
                </a:lnTo>
                <a:lnTo>
                  <a:pt x="22611" y="5401"/>
                </a:lnTo>
                <a:lnTo>
                  <a:pt x="22611" y="5410"/>
                </a:lnTo>
                <a:lnTo>
                  <a:pt x="22602" y="5419"/>
                </a:lnTo>
                <a:lnTo>
                  <a:pt x="22602" y="5428"/>
                </a:lnTo>
                <a:lnTo>
                  <a:pt x="22593" y="5428"/>
                </a:lnTo>
                <a:lnTo>
                  <a:pt x="22567" y="5445"/>
                </a:lnTo>
                <a:lnTo>
                  <a:pt x="22558" y="5454"/>
                </a:lnTo>
                <a:lnTo>
                  <a:pt x="22558" y="5463"/>
                </a:lnTo>
                <a:lnTo>
                  <a:pt x="22549" y="5472"/>
                </a:lnTo>
                <a:lnTo>
                  <a:pt x="22549" y="5481"/>
                </a:lnTo>
                <a:lnTo>
                  <a:pt x="22540" y="5481"/>
                </a:lnTo>
                <a:lnTo>
                  <a:pt x="22523" y="5498"/>
                </a:lnTo>
                <a:lnTo>
                  <a:pt x="22514" y="5498"/>
                </a:lnTo>
                <a:lnTo>
                  <a:pt x="22505" y="5507"/>
                </a:lnTo>
                <a:lnTo>
                  <a:pt x="22496" y="5516"/>
                </a:lnTo>
                <a:lnTo>
                  <a:pt x="22470" y="5525"/>
                </a:lnTo>
                <a:lnTo>
                  <a:pt x="22461" y="5525"/>
                </a:lnTo>
                <a:lnTo>
                  <a:pt x="22452" y="5534"/>
                </a:lnTo>
                <a:lnTo>
                  <a:pt x="22443" y="5534"/>
                </a:lnTo>
                <a:lnTo>
                  <a:pt x="22434" y="5534"/>
                </a:lnTo>
                <a:lnTo>
                  <a:pt x="22425" y="5534"/>
                </a:lnTo>
                <a:lnTo>
                  <a:pt x="22425" y="5525"/>
                </a:lnTo>
                <a:lnTo>
                  <a:pt x="22425" y="5516"/>
                </a:lnTo>
                <a:lnTo>
                  <a:pt x="22417" y="5507"/>
                </a:lnTo>
                <a:lnTo>
                  <a:pt x="22425" y="5498"/>
                </a:lnTo>
                <a:lnTo>
                  <a:pt x="22434" y="5498"/>
                </a:lnTo>
                <a:lnTo>
                  <a:pt x="22443" y="5490"/>
                </a:lnTo>
                <a:lnTo>
                  <a:pt x="22452" y="5481"/>
                </a:lnTo>
                <a:lnTo>
                  <a:pt x="22452" y="5472"/>
                </a:lnTo>
                <a:lnTo>
                  <a:pt x="22443" y="5472"/>
                </a:lnTo>
                <a:lnTo>
                  <a:pt x="22425" y="5481"/>
                </a:lnTo>
                <a:lnTo>
                  <a:pt x="22417" y="5481"/>
                </a:lnTo>
                <a:lnTo>
                  <a:pt x="22408" y="5498"/>
                </a:lnTo>
                <a:lnTo>
                  <a:pt x="22408" y="5525"/>
                </a:lnTo>
                <a:lnTo>
                  <a:pt x="22408" y="5543"/>
                </a:lnTo>
                <a:lnTo>
                  <a:pt x="22399" y="5551"/>
                </a:lnTo>
                <a:lnTo>
                  <a:pt x="22381" y="5569"/>
                </a:lnTo>
                <a:lnTo>
                  <a:pt x="22373" y="5578"/>
                </a:lnTo>
                <a:lnTo>
                  <a:pt x="22364" y="5587"/>
                </a:lnTo>
                <a:lnTo>
                  <a:pt x="22355" y="5595"/>
                </a:lnTo>
                <a:lnTo>
                  <a:pt x="22355" y="5604"/>
                </a:lnTo>
                <a:lnTo>
                  <a:pt x="22355" y="5613"/>
                </a:lnTo>
                <a:lnTo>
                  <a:pt x="22364" y="5622"/>
                </a:lnTo>
                <a:lnTo>
                  <a:pt x="22355" y="5631"/>
                </a:lnTo>
                <a:lnTo>
                  <a:pt x="22346" y="5631"/>
                </a:lnTo>
                <a:lnTo>
                  <a:pt x="22337" y="5640"/>
                </a:lnTo>
                <a:lnTo>
                  <a:pt x="22328" y="5640"/>
                </a:lnTo>
                <a:lnTo>
                  <a:pt x="22302" y="5640"/>
                </a:lnTo>
                <a:lnTo>
                  <a:pt x="22302" y="5631"/>
                </a:lnTo>
                <a:lnTo>
                  <a:pt x="22302" y="5622"/>
                </a:lnTo>
                <a:lnTo>
                  <a:pt x="22293" y="5622"/>
                </a:lnTo>
                <a:lnTo>
                  <a:pt x="22275" y="5631"/>
                </a:lnTo>
                <a:lnTo>
                  <a:pt x="22240" y="5631"/>
                </a:lnTo>
                <a:lnTo>
                  <a:pt x="22231" y="5640"/>
                </a:lnTo>
                <a:lnTo>
                  <a:pt x="22223" y="5640"/>
                </a:lnTo>
                <a:lnTo>
                  <a:pt x="22205" y="5640"/>
                </a:lnTo>
                <a:lnTo>
                  <a:pt x="22196" y="5640"/>
                </a:lnTo>
                <a:lnTo>
                  <a:pt x="22187" y="5640"/>
                </a:lnTo>
                <a:lnTo>
                  <a:pt x="22178" y="5640"/>
                </a:lnTo>
                <a:lnTo>
                  <a:pt x="22170" y="5640"/>
                </a:lnTo>
                <a:lnTo>
                  <a:pt x="22170" y="5648"/>
                </a:lnTo>
                <a:lnTo>
                  <a:pt x="22161" y="5648"/>
                </a:lnTo>
                <a:lnTo>
                  <a:pt x="22152" y="5640"/>
                </a:lnTo>
                <a:lnTo>
                  <a:pt x="22143" y="5640"/>
                </a:lnTo>
                <a:close/>
                <a:moveTo>
                  <a:pt x="22523" y="5445"/>
                </a:moveTo>
                <a:lnTo>
                  <a:pt x="22514" y="5445"/>
                </a:lnTo>
                <a:lnTo>
                  <a:pt x="22523" y="5445"/>
                </a:lnTo>
                <a:lnTo>
                  <a:pt x="22540" y="5437"/>
                </a:lnTo>
                <a:lnTo>
                  <a:pt x="22540" y="5428"/>
                </a:lnTo>
                <a:lnTo>
                  <a:pt x="22531" y="5428"/>
                </a:lnTo>
                <a:lnTo>
                  <a:pt x="22531" y="5419"/>
                </a:lnTo>
                <a:lnTo>
                  <a:pt x="22540" y="5410"/>
                </a:lnTo>
                <a:lnTo>
                  <a:pt x="22540" y="5401"/>
                </a:lnTo>
                <a:lnTo>
                  <a:pt x="22531" y="5410"/>
                </a:lnTo>
                <a:lnTo>
                  <a:pt x="22523" y="5419"/>
                </a:lnTo>
                <a:lnTo>
                  <a:pt x="22523" y="5428"/>
                </a:lnTo>
                <a:lnTo>
                  <a:pt x="22523" y="5437"/>
                </a:lnTo>
                <a:close/>
                <a:moveTo>
                  <a:pt x="21870" y="5825"/>
                </a:moveTo>
                <a:lnTo>
                  <a:pt x="21870" y="5834"/>
                </a:lnTo>
                <a:lnTo>
                  <a:pt x="21878" y="5834"/>
                </a:lnTo>
                <a:lnTo>
                  <a:pt x="21878" y="5825"/>
                </a:lnTo>
                <a:lnTo>
                  <a:pt x="21878" y="5816"/>
                </a:lnTo>
                <a:close/>
                <a:moveTo>
                  <a:pt x="21323" y="7271"/>
                </a:moveTo>
                <a:lnTo>
                  <a:pt x="21323" y="7263"/>
                </a:lnTo>
                <a:lnTo>
                  <a:pt x="21323" y="7254"/>
                </a:lnTo>
                <a:lnTo>
                  <a:pt x="21331" y="7254"/>
                </a:lnTo>
                <a:lnTo>
                  <a:pt x="21331" y="7245"/>
                </a:lnTo>
                <a:lnTo>
                  <a:pt x="21323" y="7245"/>
                </a:lnTo>
                <a:lnTo>
                  <a:pt x="21314" y="7245"/>
                </a:lnTo>
                <a:lnTo>
                  <a:pt x="21314" y="7254"/>
                </a:lnTo>
                <a:lnTo>
                  <a:pt x="21314" y="7263"/>
                </a:lnTo>
                <a:lnTo>
                  <a:pt x="21323" y="7263"/>
                </a:lnTo>
                <a:close/>
                <a:moveTo>
                  <a:pt x="21720" y="8269"/>
                </a:moveTo>
                <a:lnTo>
                  <a:pt x="21728" y="8286"/>
                </a:lnTo>
                <a:lnTo>
                  <a:pt x="21737" y="8286"/>
                </a:lnTo>
                <a:lnTo>
                  <a:pt x="21737" y="8295"/>
                </a:lnTo>
                <a:lnTo>
                  <a:pt x="21728" y="8304"/>
                </a:lnTo>
                <a:lnTo>
                  <a:pt x="21737" y="8313"/>
                </a:lnTo>
                <a:lnTo>
                  <a:pt x="21737" y="8322"/>
                </a:lnTo>
                <a:lnTo>
                  <a:pt x="21737" y="8330"/>
                </a:lnTo>
                <a:lnTo>
                  <a:pt x="21746" y="8330"/>
                </a:lnTo>
                <a:lnTo>
                  <a:pt x="21746" y="8339"/>
                </a:lnTo>
                <a:lnTo>
                  <a:pt x="21746" y="8348"/>
                </a:lnTo>
                <a:lnTo>
                  <a:pt x="21746" y="8357"/>
                </a:lnTo>
                <a:lnTo>
                  <a:pt x="21746" y="8366"/>
                </a:lnTo>
                <a:lnTo>
                  <a:pt x="21746" y="8375"/>
                </a:lnTo>
                <a:lnTo>
                  <a:pt x="21755" y="8375"/>
                </a:lnTo>
                <a:lnTo>
                  <a:pt x="21755" y="8383"/>
                </a:lnTo>
                <a:lnTo>
                  <a:pt x="21764" y="8401"/>
                </a:lnTo>
                <a:lnTo>
                  <a:pt x="21773" y="8401"/>
                </a:lnTo>
                <a:lnTo>
                  <a:pt x="21781" y="8410"/>
                </a:lnTo>
                <a:lnTo>
                  <a:pt x="21790" y="8419"/>
                </a:lnTo>
                <a:lnTo>
                  <a:pt x="21799" y="8419"/>
                </a:lnTo>
                <a:lnTo>
                  <a:pt x="21790" y="8410"/>
                </a:lnTo>
                <a:lnTo>
                  <a:pt x="21781" y="8401"/>
                </a:lnTo>
                <a:lnTo>
                  <a:pt x="21773" y="8383"/>
                </a:lnTo>
                <a:lnTo>
                  <a:pt x="21764" y="8366"/>
                </a:lnTo>
                <a:lnTo>
                  <a:pt x="21755" y="8348"/>
                </a:lnTo>
                <a:lnTo>
                  <a:pt x="21764" y="8339"/>
                </a:lnTo>
                <a:lnTo>
                  <a:pt x="21755" y="8330"/>
                </a:lnTo>
                <a:lnTo>
                  <a:pt x="21755" y="8322"/>
                </a:lnTo>
                <a:lnTo>
                  <a:pt x="21764" y="8322"/>
                </a:lnTo>
                <a:lnTo>
                  <a:pt x="21764" y="8313"/>
                </a:lnTo>
                <a:lnTo>
                  <a:pt x="21773" y="8322"/>
                </a:lnTo>
                <a:lnTo>
                  <a:pt x="21781" y="8322"/>
                </a:lnTo>
                <a:lnTo>
                  <a:pt x="21790" y="8322"/>
                </a:lnTo>
                <a:lnTo>
                  <a:pt x="21799" y="8322"/>
                </a:lnTo>
                <a:lnTo>
                  <a:pt x="21808" y="8330"/>
                </a:lnTo>
                <a:lnTo>
                  <a:pt x="21834" y="8339"/>
                </a:lnTo>
                <a:lnTo>
                  <a:pt x="21826" y="8330"/>
                </a:lnTo>
                <a:lnTo>
                  <a:pt x="21817" y="8330"/>
                </a:lnTo>
                <a:lnTo>
                  <a:pt x="21817" y="8322"/>
                </a:lnTo>
                <a:lnTo>
                  <a:pt x="21817" y="8313"/>
                </a:lnTo>
                <a:lnTo>
                  <a:pt x="21808" y="8313"/>
                </a:lnTo>
                <a:lnTo>
                  <a:pt x="21799" y="8304"/>
                </a:lnTo>
                <a:lnTo>
                  <a:pt x="21781" y="8295"/>
                </a:lnTo>
                <a:lnTo>
                  <a:pt x="21790" y="8286"/>
                </a:lnTo>
                <a:lnTo>
                  <a:pt x="21808" y="8277"/>
                </a:lnTo>
                <a:lnTo>
                  <a:pt x="21817" y="8277"/>
                </a:lnTo>
                <a:lnTo>
                  <a:pt x="21817" y="8269"/>
                </a:lnTo>
                <a:lnTo>
                  <a:pt x="21817" y="8251"/>
                </a:lnTo>
                <a:lnTo>
                  <a:pt x="21817" y="8242"/>
                </a:lnTo>
                <a:lnTo>
                  <a:pt x="21817" y="8233"/>
                </a:lnTo>
                <a:lnTo>
                  <a:pt x="21808" y="8233"/>
                </a:lnTo>
                <a:lnTo>
                  <a:pt x="21799" y="8242"/>
                </a:lnTo>
                <a:lnTo>
                  <a:pt x="21781" y="8251"/>
                </a:lnTo>
                <a:lnTo>
                  <a:pt x="21781" y="8260"/>
                </a:lnTo>
                <a:lnTo>
                  <a:pt x="21781" y="8269"/>
                </a:lnTo>
                <a:lnTo>
                  <a:pt x="21773" y="8269"/>
                </a:lnTo>
                <a:lnTo>
                  <a:pt x="21764" y="8277"/>
                </a:lnTo>
                <a:lnTo>
                  <a:pt x="21764" y="8286"/>
                </a:lnTo>
                <a:lnTo>
                  <a:pt x="21755" y="8286"/>
                </a:lnTo>
                <a:lnTo>
                  <a:pt x="21755" y="8295"/>
                </a:lnTo>
                <a:lnTo>
                  <a:pt x="21746" y="8286"/>
                </a:lnTo>
                <a:lnTo>
                  <a:pt x="21737" y="8286"/>
                </a:lnTo>
                <a:lnTo>
                  <a:pt x="21737" y="8277"/>
                </a:lnTo>
                <a:lnTo>
                  <a:pt x="21755" y="8269"/>
                </a:lnTo>
                <a:lnTo>
                  <a:pt x="21764" y="8260"/>
                </a:lnTo>
                <a:lnTo>
                  <a:pt x="21764" y="8251"/>
                </a:lnTo>
                <a:lnTo>
                  <a:pt x="21764" y="8242"/>
                </a:lnTo>
                <a:lnTo>
                  <a:pt x="21764" y="8233"/>
                </a:lnTo>
                <a:lnTo>
                  <a:pt x="21764" y="8225"/>
                </a:lnTo>
                <a:lnTo>
                  <a:pt x="21755" y="8216"/>
                </a:lnTo>
                <a:lnTo>
                  <a:pt x="21755" y="8207"/>
                </a:lnTo>
                <a:lnTo>
                  <a:pt x="21773" y="8198"/>
                </a:lnTo>
                <a:lnTo>
                  <a:pt x="21773" y="8189"/>
                </a:lnTo>
                <a:lnTo>
                  <a:pt x="21764" y="8189"/>
                </a:lnTo>
                <a:lnTo>
                  <a:pt x="21755" y="8198"/>
                </a:lnTo>
                <a:lnTo>
                  <a:pt x="21746" y="8207"/>
                </a:lnTo>
                <a:lnTo>
                  <a:pt x="21737" y="8216"/>
                </a:lnTo>
                <a:lnTo>
                  <a:pt x="21737" y="8225"/>
                </a:lnTo>
                <a:lnTo>
                  <a:pt x="21737" y="8233"/>
                </a:lnTo>
                <a:lnTo>
                  <a:pt x="21728" y="8233"/>
                </a:lnTo>
                <a:lnTo>
                  <a:pt x="21728" y="8242"/>
                </a:lnTo>
                <a:lnTo>
                  <a:pt x="21720" y="8260"/>
                </a:lnTo>
                <a:close/>
                <a:moveTo>
                  <a:pt x="21455" y="6540"/>
                </a:moveTo>
                <a:lnTo>
                  <a:pt x="21464" y="6540"/>
                </a:lnTo>
                <a:lnTo>
                  <a:pt x="21455" y="6531"/>
                </a:lnTo>
                <a:lnTo>
                  <a:pt x="21455" y="6540"/>
                </a:lnTo>
                <a:lnTo>
                  <a:pt x="21446" y="6540"/>
                </a:lnTo>
                <a:close/>
                <a:moveTo>
                  <a:pt x="21349" y="6099"/>
                </a:moveTo>
                <a:lnTo>
                  <a:pt x="21349" y="6090"/>
                </a:lnTo>
                <a:lnTo>
                  <a:pt x="21331" y="6081"/>
                </a:lnTo>
                <a:lnTo>
                  <a:pt x="21323" y="6081"/>
                </a:lnTo>
                <a:lnTo>
                  <a:pt x="21323" y="6090"/>
                </a:lnTo>
                <a:lnTo>
                  <a:pt x="21340" y="6090"/>
                </a:lnTo>
                <a:close/>
                <a:moveTo>
                  <a:pt x="21323" y="7307"/>
                </a:moveTo>
                <a:lnTo>
                  <a:pt x="21340" y="7324"/>
                </a:lnTo>
                <a:lnTo>
                  <a:pt x="21340" y="7315"/>
                </a:lnTo>
                <a:close/>
                <a:moveTo>
                  <a:pt x="21270" y="6936"/>
                </a:moveTo>
                <a:lnTo>
                  <a:pt x="21261" y="6936"/>
                </a:lnTo>
                <a:lnTo>
                  <a:pt x="21270" y="6945"/>
                </a:lnTo>
                <a:close/>
                <a:moveTo>
                  <a:pt x="21173" y="7157"/>
                </a:moveTo>
                <a:lnTo>
                  <a:pt x="21173" y="7148"/>
                </a:lnTo>
                <a:lnTo>
                  <a:pt x="21164" y="7148"/>
                </a:lnTo>
                <a:lnTo>
                  <a:pt x="21164" y="7157"/>
                </a:lnTo>
                <a:lnTo>
                  <a:pt x="21164" y="7165"/>
                </a:lnTo>
                <a:lnTo>
                  <a:pt x="21164" y="7174"/>
                </a:lnTo>
                <a:lnTo>
                  <a:pt x="21164" y="7183"/>
                </a:lnTo>
                <a:lnTo>
                  <a:pt x="21173" y="7183"/>
                </a:lnTo>
                <a:lnTo>
                  <a:pt x="21173" y="7218"/>
                </a:lnTo>
                <a:lnTo>
                  <a:pt x="21182" y="7227"/>
                </a:lnTo>
                <a:lnTo>
                  <a:pt x="21182" y="7236"/>
                </a:lnTo>
                <a:lnTo>
                  <a:pt x="21182" y="7245"/>
                </a:lnTo>
                <a:lnTo>
                  <a:pt x="21182" y="7263"/>
                </a:lnTo>
                <a:lnTo>
                  <a:pt x="21190" y="7263"/>
                </a:lnTo>
                <a:lnTo>
                  <a:pt x="21199" y="7263"/>
                </a:lnTo>
                <a:lnTo>
                  <a:pt x="21199" y="7271"/>
                </a:lnTo>
                <a:lnTo>
                  <a:pt x="21208" y="7280"/>
                </a:lnTo>
                <a:lnTo>
                  <a:pt x="21208" y="7289"/>
                </a:lnTo>
                <a:lnTo>
                  <a:pt x="21217" y="7289"/>
                </a:lnTo>
                <a:lnTo>
                  <a:pt x="21226" y="7289"/>
                </a:lnTo>
                <a:lnTo>
                  <a:pt x="21217" y="7280"/>
                </a:lnTo>
                <a:lnTo>
                  <a:pt x="21217" y="7263"/>
                </a:lnTo>
                <a:lnTo>
                  <a:pt x="21217" y="7254"/>
                </a:lnTo>
                <a:lnTo>
                  <a:pt x="21226" y="7263"/>
                </a:lnTo>
                <a:lnTo>
                  <a:pt x="21234" y="7263"/>
                </a:lnTo>
                <a:lnTo>
                  <a:pt x="21243" y="7271"/>
                </a:lnTo>
                <a:lnTo>
                  <a:pt x="21252" y="7280"/>
                </a:lnTo>
                <a:lnTo>
                  <a:pt x="21243" y="7289"/>
                </a:lnTo>
                <a:lnTo>
                  <a:pt x="21226" y="7298"/>
                </a:lnTo>
                <a:lnTo>
                  <a:pt x="21226" y="7307"/>
                </a:lnTo>
                <a:lnTo>
                  <a:pt x="21226" y="7324"/>
                </a:lnTo>
                <a:lnTo>
                  <a:pt x="21226" y="7333"/>
                </a:lnTo>
                <a:lnTo>
                  <a:pt x="21234" y="7333"/>
                </a:lnTo>
                <a:lnTo>
                  <a:pt x="21243" y="7333"/>
                </a:lnTo>
                <a:lnTo>
                  <a:pt x="21243" y="7342"/>
                </a:lnTo>
                <a:lnTo>
                  <a:pt x="21252" y="7342"/>
                </a:lnTo>
                <a:lnTo>
                  <a:pt x="21261" y="7342"/>
                </a:lnTo>
                <a:lnTo>
                  <a:pt x="21270" y="7351"/>
                </a:lnTo>
                <a:lnTo>
                  <a:pt x="21279" y="7351"/>
                </a:lnTo>
                <a:lnTo>
                  <a:pt x="21287" y="7342"/>
                </a:lnTo>
                <a:lnTo>
                  <a:pt x="21287" y="7333"/>
                </a:lnTo>
                <a:lnTo>
                  <a:pt x="21296" y="7324"/>
                </a:lnTo>
                <a:lnTo>
                  <a:pt x="21305" y="7324"/>
                </a:lnTo>
                <a:lnTo>
                  <a:pt x="21331" y="7342"/>
                </a:lnTo>
                <a:lnTo>
                  <a:pt x="21340" y="7351"/>
                </a:lnTo>
                <a:lnTo>
                  <a:pt x="21349" y="7360"/>
                </a:lnTo>
                <a:lnTo>
                  <a:pt x="21358" y="7360"/>
                </a:lnTo>
                <a:lnTo>
                  <a:pt x="21358" y="7368"/>
                </a:lnTo>
                <a:lnTo>
                  <a:pt x="21367" y="7377"/>
                </a:lnTo>
                <a:lnTo>
                  <a:pt x="21367" y="7386"/>
                </a:lnTo>
                <a:lnTo>
                  <a:pt x="21376" y="7377"/>
                </a:lnTo>
                <a:lnTo>
                  <a:pt x="21376" y="7368"/>
                </a:lnTo>
                <a:lnTo>
                  <a:pt x="21367" y="7360"/>
                </a:lnTo>
                <a:lnTo>
                  <a:pt x="21367" y="7351"/>
                </a:lnTo>
                <a:lnTo>
                  <a:pt x="21358" y="7351"/>
                </a:lnTo>
                <a:lnTo>
                  <a:pt x="21358" y="7342"/>
                </a:lnTo>
                <a:lnTo>
                  <a:pt x="21358" y="7333"/>
                </a:lnTo>
                <a:lnTo>
                  <a:pt x="21358" y="7324"/>
                </a:lnTo>
                <a:lnTo>
                  <a:pt x="21367" y="7324"/>
                </a:lnTo>
                <a:lnTo>
                  <a:pt x="21384" y="7342"/>
                </a:lnTo>
                <a:lnTo>
                  <a:pt x="21384" y="7351"/>
                </a:lnTo>
                <a:lnTo>
                  <a:pt x="21393" y="7351"/>
                </a:lnTo>
                <a:lnTo>
                  <a:pt x="21411" y="7360"/>
                </a:lnTo>
                <a:lnTo>
                  <a:pt x="21411" y="7368"/>
                </a:lnTo>
                <a:lnTo>
                  <a:pt x="21420" y="7377"/>
                </a:lnTo>
                <a:lnTo>
                  <a:pt x="21420" y="7386"/>
                </a:lnTo>
                <a:lnTo>
                  <a:pt x="21420" y="7395"/>
                </a:lnTo>
                <a:lnTo>
                  <a:pt x="21429" y="7395"/>
                </a:lnTo>
                <a:lnTo>
                  <a:pt x="21446" y="7404"/>
                </a:lnTo>
                <a:lnTo>
                  <a:pt x="21455" y="7404"/>
                </a:lnTo>
                <a:lnTo>
                  <a:pt x="21464" y="7404"/>
                </a:lnTo>
                <a:lnTo>
                  <a:pt x="21464" y="7413"/>
                </a:lnTo>
                <a:lnTo>
                  <a:pt x="21464" y="7421"/>
                </a:lnTo>
                <a:lnTo>
                  <a:pt x="21473" y="7430"/>
                </a:lnTo>
                <a:lnTo>
                  <a:pt x="21481" y="7413"/>
                </a:lnTo>
                <a:lnTo>
                  <a:pt x="21481" y="7395"/>
                </a:lnTo>
                <a:lnTo>
                  <a:pt x="21473" y="7386"/>
                </a:lnTo>
                <a:lnTo>
                  <a:pt x="21464" y="7386"/>
                </a:lnTo>
                <a:lnTo>
                  <a:pt x="21455" y="7386"/>
                </a:lnTo>
                <a:lnTo>
                  <a:pt x="21455" y="7377"/>
                </a:lnTo>
                <a:lnTo>
                  <a:pt x="21455" y="7368"/>
                </a:lnTo>
                <a:lnTo>
                  <a:pt x="21446" y="7368"/>
                </a:lnTo>
                <a:lnTo>
                  <a:pt x="21446" y="7360"/>
                </a:lnTo>
                <a:lnTo>
                  <a:pt x="21437" y="7351"/>
                </a:lnTo>
                <a:lnTo>
                  <a:pt x="21446" y="7342"/>
                </a:lnTo>
                <a:lnTo>
                  <a:pt x="21455" y="7342"/>
                </a:lnTo>
                <a:lnTo>
                  <a:pt x="21464" y="7333"/>
                </a:lnTo>
                <a:lnTo>
                  <a:pt x="21455" y="7333"/>
                </a:lnTo>
                <a:lnTo>
                  <a:pt x="21446" y="7333"/>
                </a:lnTo>
                <a:lnTo>
                  <a:pt x="21429" y="7324"/>
                </a:lnTo>
                <a:lnTo>
                  <a:pt x="21429" y="7315"/>
                </a:lnTo>
                <a:lnTo>
                  <a:pt x="21420" y="7315"/>
                </a:lnTo>
                <a:lnTo>
                  <a:pt x="21420" y="7324"/>
                </a:lnTo>
                <a:lnTo>
                  <a:pt x="21420" y="7333"/>
                </a:lnTo>
                <a:lnTo>
                  <a:pt x="21420" y="7342"/>
                </a:lnTo>
                <a:lnTo>
                  <a:pt x="21402" y="7342"/>
                </a:lnTo>
                <a:lnTo>
                  <a:pt x="21402" y="7333"/>
                </a:lnTo>
                <a:lnTo>
                  <a:pt x="21402" y="7324"/>
                </a:lnTo>
                <a:lnTo>
                  <a:pt x="21402" y="7315"/>
                </a:lnTo>
                <a:lnTo>
                  <a:pt x="21393" y="7307"/>
                </a:lnTo>
                <a:lnTo>
                  <a:pt x="21384" y="7307"/>
                </a:lnTo>
                <a:lnTo>
                  <a:pt x="21384" y="7298"/>
                </a:lnTo>
                <a:lnTo>
                  <a:pt x="21367" y="7298"/>
                </a:lnTo>
                <a:lnTo>
                  <a:pt x="21358" y="7298"/>
                </a:lnTo>
                <a:lnTo>
                  <a:pt x="21349" y="7298"/>
                </a:lnTo>
                <a:lnTo>
                  <a:pt x="21349" y="7307"/>
                </a:lnTo>
                <a:lnTo>
                  <a:pt x="21340" y="7307"/>
                </a:lnTo>
                <a:lnTo>
                  <a:pt x="21340" y="7315"/>
                </a:lnTo>
                <a:lnTo>
                  <a:pt x="21349" y="7315"/>
                </a:lnTo>
                <a:lnTo>
                  <a:pt x="21349" y="7324"/>
                </a:lnTo>
                <a:lnTo>
                  <a:pt x="21340" y="7324"/>
                </a:lnTo>
                <a:lnTo>
                  <a:pt x="21331" y="7324"/>
                </a:lnTo>
                <a:lnTo>
                  <a:pt x="21323" y="7324"/>
                </a:lnTo>
                <a:lnTo>
                  <a:pt x="21314" y="7315"/>
                </a:lnTo>
                <a:lnTo>
                  <a:pt x="21305" y="7307"/>
                </a:lnTo>
                <a:lnTo>
                  <a:pt x="21296" y="7289"/>
                </a:lnTo>
                <a:lnTo>
                  <a:pt x="21296" y="7280"/>
                </a:lnTo>
                <a:lnTo>
                  <a:pt x="21296" y="7271"/>
                </a:lnTo>
                <a:lnTo>
                  <a:pt x="21305" y="7263"/>
                </a:lnTo>
                <a:lnTo>
                  <a:pt x="21296" y="7263"/>
                </a:lnTo>
                <a:lnTo>
                  <a:pt x="21287" y="7245"/>
                </a:lnTo>
                <a:lnTo>
                  <a:pt x="21287" y="7227"/>
                </a:lnTo>
                <a:lnTo>
                  <a:pt x="21279" y="7227"/>
                </a:lnTo>
                <a:lnTo>
                  <a:pt x="21279" y="7218"/>
                </a:lnTo>
                <a:lnTo>
                  <a:pt x="21287" y="7218"/>
                </a:lnTo>
                <a:lnTo>
                  <a:pt x="21287" y="7210"/>
                </a:lnTo>
                <a:lnTo>
                  <a:pt x="21296" y="7201"/>
                </a:lnTo>
                <a:lnTo>
                  <a:pt x="21296" y="7192"/>
                </a:lnTo>
                <a:lnTo>
                  <a:pt x="21296" y="7183"/>
                </a:lnTo>
                <a:lnTo>
                  <a:pt x="21296" y="7174"/>
                </a:lnTo>
                <a:lnTo>
                  <a:pt x="21305" y="7174"/>
                </a:lnTo>
                <a:lnTo>
                  <a:pt x="21305" y="7165"/>
                </a:lnTo>
                <a:lnTo>
                  <a:pt x="21323" y="7157"/>
                </a:lnTo>
                <a:lnTo>
                  <a:pt x="21331" y="7157"/>
                </a:lnTo>
                <a:lnTo>
                  <a:pt x="21340" y="7148"/>
                </a:lnTo>
                <a:lnTo>
                  <a:pt x="21340" y="7139"/>
                </a:lnTo>
                <a:lnTo>
                  <a:pt x="21358" y="7112"/>
                </a:lnTo>
                <a:lnTo>
                  <a:pt x="21358" y="7095"/>
                </a:lnTo>
                <a:lnTo>
                  <a:pt x="21367" y="7086"/>
                </a:lnTo>
                <a:lnTo>
                  <a:pt x="21358" y="7086"/>
                </a:lnTo>
                <a:lnTo>
                  <a:pt x="21358" y="7077"/>
                </a:lnTo>
                <a:lnTo>
                  <a:pt x="21349" y="7077"/>
                </a:lnTo>
                <a:lnTo>
                  <a:pt x="21349" y="7068"/>
                </a:lnTo>
                <a:lnTo>
                  <a:pt x="21340" y="7068"/>
                </a:lnTo>
                <a:lnTo>
                  <a:pt x="21340" y="7051"/>
                </a:lnTo>
                <a:lnTo>
                  <a:pt x="21340" y="7042"/>
                </a:lnTo>
                <a:lnTo>
                  <a:pt x="21340" y="7015"/>
                </a:lnTo>
                <a:lnTo>
                  <a:pt x="21340" y="7007"/>
                </a:lnTo>
                <a:lnTo>
                  <a:pt x="21349" y="7007"/>
                </a:lnTo>
                <a:lnTo>
                  <a:pt x="21349" y="6998"/>
                </a:lnTo>
                <a:lnTo>
                  <a:pt x="21349" y="6989"/>
                </a:lnTo>
                <a:lnTo>
                  <a:pt x="21340" y="6989"/>
                </a:lnTo>
                <a:lnTo>
                  <a:pt x="21340" y="6980"/>
                </a:lnTo>
                <a:lnTo>
                  <a:pt x="21331" y="6989"/>
                </a:lnTo>
                <a:lnTo>
                  <a:pt x="21331" y="6998"/>
                </a:lnTo>
                <a:lnTo>
                  <a:pt x="21323" y="6998"/>
                </a:lnTo>
                <a:lnTo>
                  <a:pt x="21314" y="6998"/>
                </a:lnTo>
                <a:lnTo>
                  <a:pt x="21305" y="6998"/>
                </a:lnTo>
                <a:lnTo>
                  <a:pt x="21296" y="6998"/>
                </a:lnTo>
                <a:lnTo>
                  <a:pt x="21270" y="6980"/>
                </a:lnTo>
                <a:lnTo>
                  <a:pt x="21261" y="6971"/>
                </a:lnTo>
                <a:lnTo>
                  <a:pt x="21252" y="6971"/>
                </a:lnTo>
                <a:lnTo>
                  <a:pt x="21243" y="6980"/>
                </a:lnTo>
                <a:lnTo>
                  <a:pt x="21234" y="6980"/>
                </a:lnTo>
                <a:lnTo>
                  <a:pt x="21226" y="6980"/>
                </a:lnTo>
                <a:lnTo>
                  <a:pt x="21217" y="6998"/>
                </a:lnTo>
                <a:lnTo>
                  <a:pt x="21217" y="7007"/>
                </a:lnTo>
                <a:lnTo>
                  <a:pt x="21208" y="7051"/>
                </a:lnTo>
                <a:lnTo>
                  <a:pt x="21208" y="7060"/>
                </a:lnTo>
                <a:lnTo>
                  <a:pt x="21208" y="7068"/>
                </a:lnTo>
                <a:lnTo>
                  <a:pt x="21208" y="7077"/>
                </a:lnTo>
                <a:lnTo>
                  <a:pt x="21208" y="7095"/>
                </a:lnTo>
                <a:lnTo>
                  <a:pt x="21208" y="7104"/>
                </a:lnTo>
                <a:lnTo>
                  <a:pt x="21199" y="7112"/>
                </a:lnTo>
                <a:lnTo>
                  <a:pt x="21199" y="7121"/>
                </a:lnTo>
                <a:lnTo>
                  <a:pt x="21199" y="7130"/>
                </a:lnTo>
                <a:lnTo>
                  <a:pt x="21199" y="7139"/>
                </a:lnTo>
                <a:lnTo>
                  <a:pt x="21208" y="7157"/>
                </a:lnTo>
                <a:lnTo>
                  <a:pt x="21208" y="7165"/>
                </a:lnTo>
                <a:lnTo>
                  <a:pt x="21199" y="7165"/>
                </a:lnTo>
                <a:lnTo>
                  <a:pt x="21190" y="7165"/>
                </a:lnTo>
                <a:lnTo>
                  <a:pt x="21182" y="7157"/>
                </a:lnTo>
                <a:close/>
                <a:moveTo>
                  <a:pt x="21331" y="6116"/>
                </a:moveTo>
                <a:lnTo>
                  <a:pt x="21340" y="6116"/>
                </a:lnTo>
                <a:lnTo>
                  <a:pt x="21331" y="6107"/>
                </a:lnTo>
                <a:close/>
                <a:moveTo>
                  <a:pt x="21234" y="8869"/>
                </a:moveTo>
                <a:lnTo>
                  <a:pt x="21226" y="8869"/>
                </a:lnTo>
                <a:close/>
                <a:moveTo>
                  <a:pt x="21579" y="6505"/>
                </a:moveTo>
                <a:lnTo>
                  <a:pt x="21570" y="6505"/>
                </a:lnTo>
                <a:lnTo>
                  <a:pt x="21570" y="6496"/>
                </a:lnTo>
                <a:lnTo>
                  <a:pt x="21561" y="6505"/>
                </a:lnTo>
                <a:lnTo>
                  <a:pt x="21570" y="6505"/>
                </a:lnTo>
                <a:close/>
                <a:moveTo>
                  <a:pt x="21631" y="5816"/>
                </a:moveTo>
                <a:lnTo>
                  <a:pt x="21631" y="5825"/>
                </a:lnTo>
                <a:lnTo>
                  <a:pt x="21631" y="5834"/>
                </a:lnTo>
                <a:lnTo>
                  <a:pt x="21640" y="5834"/>
                </a:lnTo>
                <a:lnTo>
                  <a:pt x="21658" y="5834"/>
                </a:lnTo>
                <a:lnTo>
                  <a:pt x="21667" y="5825"/>
                </a:lnTo>
                <a:lnTo>
                  <a:pt x="21684" y="5825"/>
                </a:lnTo>
                <a:lnTo>
                  <a:pt x="21684" y="5816"/>
                </a:lnTo>
                <a:lnTo>
                  <a:pt x="21684" y="5807"/>
                </a:lnTo>
                <a:lnTo>
                  <a:pt x="21676" y="5807"/>
                </a:lnTo>
                <a:lnTo>
                  <a:pt x="21667" y="5807"/>
                </a:lnTo>
                <a:lnTo>
                  <a:pt x="21640" y="5807"/>
                </a:lnTo>
                <a:close/>
                <a:moveTo>
                  <a:pt x="21676" y="5737"/>
                </a:moveTo>
                <a:lnTo>
                  <a:pt x="21667" y="5737"/>
                </a:lnTo>
                <a:lnTo>
                  <a:pt x="21667" y="5745"/>
                </a:lnTo>
                <a:lnTo>
                  <a:pt x="21676" y="5745"/>
                </a:lnTo>
                <a:close/>
                <a:moveTo>
                  <a:pt x="21490" y="7430"/>
                </a:moveTo>
                <a:lnTo>
                  <a:pt x="21499" y="7439"/>
                </a:lnTo>
                <a:lnTo>
                  <a:pt x="21499" y="7457"/>
                </a:lnTo>
                <a:lnTo>
                  <a:pt x="21508" y="7457"/>
                </a:lnTo>
                <a:lnTo>
                  <a:pt x="21508" y="7466"/>
                </a:lnTo>
                <a:lnTo>
                  <a:pt x="21517" y="7466"/>
                </a:lnTo>
                <a:lnTo>
                  <a:pt x="21526" y="7466"/>
                </a:lnTo>
                <a:lnTo>
                  <a:pt x="21526" y="7474"/>
                </a:lnTo>
                <a:lnTo>
                  <a:pt x="21534" y="7474"/>
                </a:lnTo>
                <a:lnTo>
                  <a:pt x="21534" y="7483"/>
                </a:lnTo>
                <a:lnTo>
                  <a:pt x="21543" y="7492"/>
                </a:lnTo>
                <a:lnTo>
                  <a:pt x="21543" y="7501"/>
                </a:lnTo>
                <a:lnTo>
                  <a:pt x="21543" y="7510"/>
                </a:lnTo>
                <a:lnTo>
                  <a:pt x="21552" y="7518"/>
                </a:lnTo>
                <a:lnTo>
                  <a:pt x="21552" y="7527"/>
                </a:lnTo>
                <a:lnTo>
                  <a:pt x="21561" y="7527"/>
                </a:lnTo>
                <a:lnTo>
                  <a:pt x="21561" y="7536"/>
                </a:lnTo>
                <a:lnTo>
                  <a:pt x="21570" y="7536"/>
                </a:lnTo>
                <a:lnTo>
                  <a:pt x="21579" y="7536"/>
                </a:lnTo>
                <a:lnTo>
                  <a:pt x="21587" y="7536"/>
                </a:lnTo>
                <a:lnTo>
                  <a:pt x="21596" y="7536"/>
                </a:lnTo>
                <a:lnTo>
                  <a:pt x="21596" y="7545"/>
                </a:lnTo>
                <a:lnTo>
                  <a:pt x="21596" y="7536"/>
                </a:lnTo>
                <a:lnTo>
                  <a:pt x="21587" y="7527"/>
                </a:lnTo>
                <a:lnTo>
                  <a:pt x="21587" y="7518"/>
                </a:lnTo>
                <a:lnTo>
                  <a:pt x="21579" y="7501"/>
                </a:lnTo>
                <a:lnTo>
                  <a:pt x="21579" y="7492"/>
                </a:lnTo>
                <a:lnTo>
                  <a:pt x="21579" y="7483"/>
                </a:lnTo>
                <a:lnTo>
                  <a:pt x="21579" y="7474"/>
                </a:lnTo>
                <a:lnTo>
                  <a:pt x="21587" y="7466"/>
                </a:lnTo>
                <a:lnTo>
                  <a:pt x="21579" y="7457"/>
                </a:lnTo>
                <a:lnTo>
                  <a:pt x="21587" y="7457"/>
                </a:lnTo>
                <a:lnTo>
                  <a:pt x="21579" y="7448"/>
                </a:lnTo>
                <a:lnTo>
                  <a:pt x="21570" y="7448"/>
                </a:lnTo>
                <a:lnTo>
                  <a:pt x="21570" y="7439"/>
                </a:lnTo>
                <a:lnTo>
                  <a:pt x="21561" y="7430"/>
                </a:lnTo>
                <a:lnTo>
                  <a:pt x="21534" y="7430"/>
                </a:lnTo>
                <a:lnTo>
                  <a:pt x="21517" y="7430"/>
                </a:lnTo>
                <a:close/>
                <a:moveTo>
                  <a:pt x="21481" y="6540"/>
                </a:moveTo>
                <a:lnTo>
                  <a:pt x="21490" y="6540"/>
                </a:lnTo>
                <a:lnTo>
                  <a:pt x="21490" y="6522"/>
                </a:lnTo>
                <a:lnTo>
                  <a:pt x="21499" y="6522"/>
                </a:lnTo>
                <a:lnTo>
                  <a:pt x="21490" y="6522"/>
                </a:lnTo>
                <a:lnTo>
                  <a:pt x="21490" y="6531"/>
                </a:lnTo>
                <a:lnTo>
                  <a:pt x="21481" y="6531"/>
                </a:lnTo>
                <a:close/>
                <a:moveTo>
                  <a:pt x="21473" y="7351"/>
                </a:moveTo>
                <a:lnTo>
                  <a:pt x="21481" y="7360"/>
                </a:lnTo>
                <a:lnTo>
                  <a:pt x="21490" y="7351"/>
                </a:lnTo>
                <a:lnTo>
                  <a:pt x="21499" y="7351"/>
                </a:lnTo>
                <a:lnTo>
                  <a:pt x="21499" y="7342"/>
                </a:lnTo>
                <a:lnTo>
                  <a:pt x="21499" y="7333"/>
                </a:lnTo>
                <a:lnTo>
                  <a:pt x="21499" y="7324"/>
                </a:lnTo>
                <a:lnTo>
                  <a:pt x="21490" y="7324"/>
                </a:lnTo>
                <a:lnTo>
                  <a:pt x="21490" y="7315"/>
                </a:lnTo>
                <a:lnTo>
                  <a:pt x="21481" y="7315"/>
                </a:lnTo>
                <a:lnTo>
                  <a:pt x="21481" y="7324"/>
                </a:lnTo>
                <a:lnTo>
                  <a:pt x="21481" y="7333"/>
                </a:lnTo>
                <a:close/>
                <a:moveTo>
                  <a:pt x="21526" y="5437"/>
                </a:moveTo>
                <a:lnTo>
                  <a:pt x="21517" y="5437"/>
                </a:lnTo>
                <a:close/>
                <a:moveTo>
                  <a:pt x="22134" y="8763"/>
                </a:moveTo>
                <a:lnTo>
                  <a:pt x="22126" y="8763"/>
                </a:lnTo>
                <a:lnTo>
                  <a:pt x="22126" y="8772"/>
                </a:lnTo>
                <a:lnTo>
                  <a:pt x="22126" y="8789"/>
                </a:lnTo>
                <a:lnTo>
                  <a:pt x="22126" y="8781"/>
                </a:lnTo>
                <a:lnTo>
                  <a:pt x="22134" y="8772"/>
                </a:lnTo>
                <a:lnTo>
                  <a:pt x="22143" y="8763"/>
                </a:lnTo>
                <a:lnTo>
                  <a:pt x="22143" y="8745"/>
                </a:lnTo>
                <a:lnTo>
                  <a:pt x="22143" y="8736"/>
                </a:lnTo>
                <a:close/>
                <a:moveTo>
                  <a:pt x="21640" y="5719"/>
                </a:moveTo>
                <a:lnTo>
                  <a:pt x="21631" y="5719"/>
                </a:lnTo>
                <a:lnTo>
                  <a:pt x="21631" y="5728"/>
                </a:lnTo>
                <a:lnTo>
                  <a:pt x="21623" y="5737"/>
                </a:lnTo>
                <a:lnTo>
                  <a:pt x="21631" y="5737"/>
                </a:lnTo>
                <a:lnTo>
                  <a:pt x="21640" y="5737"/>
                </a:lnTo>
                <a:lnTo>
                  <a:pt x="21640" y="5728"/>
                </a:lnTo>
                <a:lnTo>
                  <a:pt x="21649" y="5728"/>
                </a:lnTo>
                <a:close/>
                <a:moveTo>
                  <a:pt x="21623" y="5693"/>
                </a:moveTo>
                <a:lnTo>
                  <a:pt x="21623" y="5701"/>
                </a:lnTo>
                <a:lnTo>
                  <a:pt x="21631" y="5710"/>
                </a:lnTo>
                <a:lnTo>
                  <a:pt x="21631" y="5701"/>
                </a:lnTo>
                <a:close/>
                <a:moveTo>
                  <a:pt x="21667" y="8057"/>
                </a:moveTo>
                <a:lnTo>
                  <a:pt x="21667" y="8066"/>
                </a:lnTo>
                <a:lnTo>
                  <a:pt x="21676" y="8074"/>
                </a:lnTo>
                <a:lnTo>
                  <a:pt x="21676" y="8066"/>
                </a:lnTo>
                <a:close/>
                <a:moveTo>
                  <a:pt x="21314" y="8728"/>
                </a:moveTo>
                <a:lnTo>
                  <a:pt x="21314" y="8736"/>
                </a:lnTo>
                <a:lnTo>
                  <a:pt x="21314" y="8745"/>
                </a:lnTo>
                <a:lnTo>
                  <a:pt x="21323" y="8754"/>
                </a:lnTo>
                <a:lnTo>
                  <a:pt x="21331" y="8745"/>
                </a:lnTo>
                <a:lnTo>
                  <a:pt x="21331" y="8736"/>
                </a:lnTo>
                <a:lnTo>
                  <a:pt x="21331" y="8728"/>
                </a:lnTo>
                <a:lnTo>
                  <a:pt x="21323" y="8728"/>
                </a:lnTo>
                <a:lnTo>
                  <a:pt x="21323" y="8719"/>
                </a:lnTo>
                <a:close/>
                <a:moveTo>
                  <a:pt x="21614" y="7633"/>
                </a:moveTo>
                <a:lnTo>
                  <a:pt x="21614" y="7642"/>
                </a:lnTo>
                <a:lnTo>
                  <a:pt x="21614" y="7651"/>
                </a:lnTo>
                <a:lnTo>
                  <a:pt x="21623" y="7642"/>
                </a:lnTo>
                <a:close/>
                <a:moveTo>
                  <a:pt x="21693" y="8586"/>
                </a:moveTo>
                <a:lnTo>
                  <a:pt x="21684" y="8578"/>
                </a:lnTo>
                <a:lnTo>
                  <a:pt x="21676" y="8578"/>
                </a:lnTo>
                <a:lnTo>
                  <a:pt x="21658" y="8578"/>
                </a:lnTo>
                <a:lnTo>
                  <a:pt x="21640" y="8578"/>
                </a:lnTo>
                <a:lnTo>
                  <a:pt x="21631" y="8578"/>
                </a:lnTo>
                <a:lnTo>
                  <a:pt x="21623" y="8578"/>
                </a:lnTo>
                <a:lnTo>
                  <a:pt x="21623" y="8586"/>
                </a:lnTo>
                <a:lnTo>
                  <a:pt x="21623" y="8595"/>
                </a:lnTo>
                <a:lnTo>
                  <a:pt x="21623" y="8604"/>
                </a:lnTo>
                <a:lnTo>
                  <a:pt x="21631" y="8613"/>
                </a:lnTo>
                <a:lnTo>
                  <a:pt x="21649" y="8622"/>
                </a:lnTo>
                <a:lnTo>
                  <a:pt x="21658" y="8630"/>
                </a:lnTo>
                <a:lnTo>
                  <a:pt x="21667" y="8630"/>
                </a:lnTo>
                <a:lnTo>
                  <a:pt x="21676" y="8630"/>
                </a:lnTo>
                <a:lnTo>
                  <a:pt x="21684" y="8630"/>
                </a:lnTo>
                <a:lnTo>
                  <a:pt x="21702" y="8622"/>
                </a:lnTo>
                <a:lnTo>
                  <a:pt x="21711" y="8613"/>
                </a:lnTo>
                <a:lnTo>
                  <a:pt x="21711" y="8604"/>
                </a:lnTo>
                <a:lnTo>
                  <a:pt x="21711" y="8595"/>
                </a:lnTo>
                <a:lnTo>
                  <a:pt x="21702" y="8595"/>
                </a:lnTo>
                <a:lnTo>
                  <a:pt x="21702" y="8586"/>
                </a:lnTo>
                <a:close/>
                <a:moveTo>
                  <a:pt x="21667" y="8057"/>
                </a:moveTo>
                <a:lnTo>
                  <a:pt x="21676" y="8057"/>
                </a:lnTo>
                <a:lnTo>
                  <a:pt x="21684" y="8048"/>
                </a:lnTo>
                <a:lnTo>
                  <a:pt x="21684" y="8039"/>
                </a:lnTo>
                <a:lnTo>
                  <a:pt x="21684" y="8030"/>
                </a:lnTo>
                <a:lnTo>
                  <a:pt x="21684" y="8022"/>
                </a:lnTo>
                <a:lnTo>
                  <a:pt x="21676" y="8022"/>
                </a:lnTo>
                <a:lnTo>
                  <a:pt x="21676" y="8030"/>
                </a:lnTo>
                <a:lnTo>
                  <a:pt x="21676" y="8039"/>
                </a:lnTo>
                <a:lnTo>
                  <a:pt x="21676" y="8048"/>
                </a:lnTo>
                <a:close/>
                <a:moveTo>
                  <a:pt x="21676" y="8074"/>
                </a:moveTo>
                <a:lnTo>
                  <a:pt x="21684" y="8074"/>
                </a:lnTo>
                <a:lnTo>
                  <a:pt x="21676" y="8066"/>
                </a:lnTo>
                <a:close/>
                <a:moveTo>
                  <a:pt x="21367" y="7448"/>
                </a:moveTo>
                <a:lnTo>
                  <a:pt x="21376" y="7448"/>
                </a:lnTo>
                <a:lnTo>
                  <a:pt x="21376" y="7439"/>
                </a:lnTo>
                <a:lnTo>
                  <a:pt x="21367" y="7430"/>
                </a:lnTo>
                <a:lnTo>
                  <a:pt x="21358" y="7430"/>
                </a:lnTo>
                <a:lnTo>
                  <a:pt x="21358" y="7439"/>
                </a:lnTo>
                <a:close/>
                <a:moveTo>
                  <a:pt x="21349" y="7430"/>
                </a:moveTo>
                <a:lnTo>
                  <a:pt x="21340" y="7430"/>
                </a:lnTo>
                <a:close/>
                <a:moveTo>
                  <a:pt x="21437" y="7439"/>
                </a:moveTo>
                <a:lnTo>
                  <a:pt x="21429" y="7430"/>
                </a:lnTo>
                <a:lnTo>
                  <a:pt x="21420" y="7430"/>
                </a:lnTo>
                <a:lnTo>
                  <a:pt x="21420" y="7439"/>
                </a:lnTo>
                <a:lnTo>
                  <a:pt x="21420" y="7448"/>
                </a:lnTo>
                <a:lnTo>
                  <a:pt x="21411" y="7466"/>
                </a:lnTo>
                <a:lnTo>
                  <a:pt x="21411" y="7474"/>
                </a:lnTo>
                <a:lnTo>
                  <a:pt x="21420" y="7466"/>
                </a:lnTo>
                <a:lnTo>
                  <a:pt x="21429" y="7457"/>
                </a:lnTo>
                <a:lnTo>
                  <a:pt x="21437" y="7457"/>
                </a:lnTo>
                <a:lnTo>
                  <a:pt x="21446" y="7466"/>
                </a:lnTo>
                <a:lnTo>
                  <a:pt x="21455" y="7474"/>
                </a:lnTo>
                <a:lnTo>
                  <a:pt x="21464" y="7474"/>
                </a:lnTo>
                <a:lnTo>
                  <a:pt x="21473" y="7483"/>
                </a:lnTo>
                <a:lnTo>
                  <a:pt x="21473" y="7492"/>
                </a:lnTo>
                <a:lnTo>
                  <a:pt x="21473" y="7483"/>
                </a:lnTo>
                <a:lnTo>
                  <a:pt x="21473" y="7474"/>
                </a:lnTo>
                <a:lnTo>
                  <a:pt x="21464" y="7457"/>
                </a:lnTo>
                <a:lnTo>
                  <a:pt x="21455" y="7448"/>
                </a:lnTo>
                <a:close/>
                <a:moveTo>
                  <a:pt x="21702" y="8375"/>
                </a:moveTo>
                <a:lnTo>
                  <a:pt x="21702" y="8383"/>
                </a:lnTo>
                <a:lnTo>
                  <a:pt x="21702" y="8392"/>
                </a:lnTo>
                <a:lnTo>
                  <a:pt x="21711" y="8383"/>
                </a:lnTo>
                <a:lnTo>
                  <a:pt x="21711" y="8375"/>
                </a:lnTo>
                <a:lnTo>
                  <a:pt x="21711" y="8366"/>
                </a:lnTo>
                <a:close/>
                <a:moveTo>
                  <a:pt x="21455" y="7439"/>
                </a:moveTo>
                <a:lnTo>
                  <a:pt x="21446" y="7421"/>
                </a:lnTo>
                <a:lnTo>
                  <a:pt x="21437" y="7421"/>
                </a:lnTo>
                <a:lnTo>
                  <a:pt x="21446" y="7430"/>
                </a:lnTo>
                <a:close/>
                <a:moveTo>
                  <a:pt x="21323" y="7360"/>
                </a:moveTo>
                <a:lnTo>
                  <a:pt x="21314" y="7351"/>
                </a:lnTo>
                <a:lnTo>
                  <a:pt x="21314" y="7368"/>
                </a:lnTo>
                <a:lnTo>
                  <a:pt x="21314" y="7377"/>
                </a:lnTo>
                <a:lnTo>
                  <a:pt x="21323" y="7377"/>
                </a:lnTo>
                <a:lnTo>
                  <a:pt x="21331" y="7377"/>
                </a:lnTo>
                <a:lnTo>
                  <a:pt x="21331" y="7368"/>
                </a:lnTo>
                <a:lnTo>
                  <a:pt x="21331" y="7360"/>
                </a:lnTo>
                <a:close/>
                <a:moveTo>
                  <a:pt x="21331" y="7474"/>
                </a:moveTo>
                <a:lnTo>
                  <a:pt x="21323" y="7474"/>
                </a:lnTo>
                <a:lnTo>
                  <a:pt x="21323" y="7483"/>
                </a:lnTo>
                <a:lnTo>
                  <a:pt x="21314" y="7483"/>
                </a:lnTo>
                <a:lnTo>
                  <a:pt x="21323" y="7492"/>
                </a:lnTo>
                <a:lnTo>
                  <a:pt x="21331" y="7492"/>
                </a:lnTo>
                <a:lnTo>
                  <a:pt x="21331" y="7501"/>
                </a:lnTo>
                <a:lnTo>
                  <a:pt x="21331" y="7518"/>
                </a:lnTo>
                <a:lnTo>
                  <a:pt x="21331" y="7536"/>
                </a:lnTo>
                <a:lnTo>
                  <a:pt x="21323" y="7545"/>
                </a:lnTo>
                <a:lnTo>
                  <a:pt x="21323" y="7554"/>
                </a:lnTo>
                <a:lnTo>
                  <a:pt x="21323" y="7563"/>
                </a:lnTo>
                <a:lnTo>
                  <a:pt x="21323" y="7571"/>
                </a:lnTo>
                <a:lnTo>
                  <a:pt x="21323" y="7580"/>
                </a:lnTo>
                <a:lnTo>
                  <a:pt x="21323" y="7589"/>
                </a:lnTo>
                <a:lnTo>
                  <a:pt x="21323" y="7580"/>
                </a:lnTo>
                <a:lnTo>
                  <a:pt x="21331" y="7580"/>
                </a:lnTo>
                <a:lnTo>
                  <a:pt x="21331" y="7571"/>
                </a:lnTo>
                <a:lnTo>
                  <a:pt x="21340" y="7571"/>
                </a:lnTo>
                <a:lnTo>
                  <a:pt x="21367" y="7571"/>
                </a:lnTo>
                <a:lnTo>
                  <a:pt x="21376" y="7563"/>
                </a:lnTo>
                <a:lnTo>
                  <a:pt x="21384" y="7554"/>
                </a:lnTo>
                <a:lnTo>
                  <a:pt x="21384" y="7545"/>
                </a:lnTo>
                <a:lnTo>
                  <a:pt x="21393" y="7536"/>
                </a:lnTo>
                <a:lnTo>
                  <a:pt x="21402" y="7536"/>
                </a:lnTo>
                <a:lnTo>
                  <a:pt x="21402" y="7527"/>
                </a:lnTo>
                <a:lnTo>
                  <a:pt x="21411" y="7527"/>
                </a:lnTo>
                <a:lnTo>
                  <a:pt x="21411" y="7518"/>
                </a:lnTo>
                <a:lnTo>
                  <a:pt x="21411" y="7510"/>
                </a:lnTo>
                <a:lnTo>
                  <a:pt x="21411" y="7501"/>
                </a:lnTo>
                <a:lnTo>
                  <a:pt x="21402" y="7501"/>
                </a:lnTo>
                <a:lnTo>
                  <a:pt x="21393" y="7510"/>
                </a:lnTo>
                <a:lnTo>
                  <a:pt x="21384" y="7501"/>
                </a:lnTo>
                <a:lnTo>
                  <a:pt x="21376" y="7501"/>
                </a:lnTo>
                <a:lnTo>
                  <a:pt x="21367" y="7501"/>
                </a:lnTo>
                <a:lnTo>
                  <a:pt x="21358" y="7501"/>
                </a:lnTo>
                <a:lnTo>
                  <a:pt x="21358" y="7492"/>
                </a:lnTo>
                <a:lnTo>
                  <a:pt x="21349" y="7483"/>
                </a:lnTo>
                <a:lnTo>
                  <a:pt x="21331" y="7483"/>
                </a:lnTo>
                <a:close/>
                <a:moveTo>
                  <a:pt x="21393" y="7810"/>
                </a:moveTo>
                <a:lnTo>
                  <a:pt x="21384" y="7810"/>
                </a:lnTo>
                <a:lnTo>
                  <a:pt x="21384" y="7819"/>
                </a:lnTo>
                <a:close/>
                <a:moveTo>
                  <a:pt x="21596" y="7642"/>
                </a:moveTo>
                <a:lnTo>
                  <a:pt x="21587" y="7633"/>
                </a:lnTo>
                <a:lnTo>
                  <a:pt x="21579" y="7633"/>
                </a:lnTo>
                <a:lnTo>
                  <a:pt x="21579" y="7642"/>
                </a:lnTo>
                <a:lnTo>
                  <a:pt x="21587" y="7668"/>
                </a:lnTo>
                <a:lnTo>
                  <a:pt x="21587" y="7677"/>
                </a:lnTo>
                <a:lnTo>
                  <a:pt x="21579" y="7695"/>
                </a:lnTo>
                <a:lnTo>
                  <a:pt x="21570" y="7695"/>
                </a:lnTo>
                <a:lnTo>
                  <a:pt x="21561" y="7686"/>
                </a:lnTo>
                <a:lnTo>
                  <a:pt x="21561" y="7695"/>
                </a:lnTo>
                <a:lnTo>
                  <a:pt x="21552" y="7704"/>
                </a:lnTo>
                <a:lnTo>
                  <a:pt x="21543" y="7695"/>
                </a:lnTo>
                <a:lnTo>
                  <a:pt x="21534" y="7695"/>
                </a:lnTo>
                <a:lnTo>
                  <a:pt x="21526" y="7704"/>
                </a:lnTo>
                <a:lnTo>
                  <a:pt x="21526" y="7713"/>
                </a:lnTo>
                <a:lnTo>
                  <a:pt x="21526" y="7721"/>
                </a:lnTo>
                <a:lnTo>
                  <a:pt x="21517" y="7730"/>
                </a:lnTo>
                <a:lnTo>
                  <a:pt x="21508" y="7721"/>
                </a:lnTo>
                <a:lnTo>
                  <a:pt x="21499" y="7721"/>
                </a:lnTo>
                <a:lnTo>
                  <a:pt x="21499" y="7730"/>
                </a:lnTo>
                <a:lnTo>
                  <a:pt x="21490" y="7739"/>
                </a:lnTo>
                <a:lnTo>
                  <a:pt x="21490" y="7748"/>
                </a:lnTo>
                <a:lnTo>
                  <a:pt x="21481" y="7748"/>
                </a:lnTo>
                <a:lnTo>
                  <a:pt x="21473" y="7757"/>
                </a:lnTo>
                <a:lnTo>
                  <a:pt x="21464" y="7757"/>
                </a:lnTo>
                <a:lnTo>
                  <a:pt x="21455" y="7766"/>
                </a:lnTo>
                <a:lnTo>
                  <a:pt x="21464" y="7757"/>
                </a:lnTo>
                <a:lnTo>
                  <a:pt x="21464" y="7748"/>
                </a:lnTo>
                <a:lnTo>
                  <a:pt x="21464" y="7739"/>
                </a:lnTo>
                <a:lnTo>
                  <a:pt x="21464" y="7730"/>
                </a:lnTo>
                <a:lnTo>
                  <a:pt x="21455" y="7721"/>
                </a:lnTo>
                <a:lnTo>
                  <a:pt x="21446" y="7721"/>
                </a:lnTo>
                <a:lnTo>
                  <a:pt x="21437" y="7721"/>
                </a:lnTo>
                <a:lnTo>
                  <a:pt x="21437" y="7713"/>
                </a:lnTo>
                <a:lnTo>
                  <a:pt x="21429" y="7713"/>
                </a:lnTo>
                <a:lnTo>
                  <a:pt x="21429" y="7721"/>
                </a:lnTo>
                <a:lnTo>
                  <a:pt x="21420" y="7721"/>
                </a:lnTo>
                <a:lnTo>
                  <a:pt x="21411" y="7730"/>
                </a:lnTo>
                <a:lnTo>
                  <a:pt x="21402" y="7730"/>
                </a:lnTo>
                <a:lnTo>
                  <a:pt x="21402" y="7739"/>
                </a:lnTo>
                <a:lnTo>
                  <a:pt x="21402" y="7748"/>
                </a:lnTo>
                <a:lnTo>
                  <a:pt x="21393" y="7757"/>
                </a:lnTo>
                <a:lnTo>
                  <a:pt x="21384" y="7757"/>
                </a:lnTo>
                <a:lnTo>
                  <a:pt x="21376" y="7757"/>
                </a:lnTo>
                <a:lnTo>
                  <a:pt x="21367" y="7757"/>
                </a:lnTo>
                <a:lnTo>
                  <a:pt x="21349" y="7766"/>
                </a:lnTo>
                <a:lnTo>
                  <a:pt x="21340" y="7766"/>
                </a:lnTo>
                <a:lnTo>
                  <a:pt x="21331" y="7783"/>
                </a:lnTo>
                <a:lnTo>
                  <a:pt x="21331" y="7792"/>
                </a:lnTo>
                <a:lnTo>
                  <a:pt x="21331" y="7810"/>
                </a:lnTo>
                <a:lnTo>
                  <a:pt x="21323" y="7819"/>
                </a:lnTo>
                <a:lnTo>
                  <a:pt x="21323" y="7827"/>
                </a:lnTo>
                <a:lnTo>
                  <a:pt x="21314" y="7836"/>
                </a:lnTo>
                <a:lnTo>
                  <a:pt x="21323" y="7845"/>
                </a:lnTo>
                <a:lnTo>
                  <a:pt x="21331" y="7845"/>
                </a:lnTo>
                <a:lnTo>
                  <a:pt x="21340" y="7836"/>
                </a:lnTo>
                <a:lnTo>
                  <a:pt x="21340" y="7827"/>
                </a:lnTo>
                <a:lnTo>
                  <a:pt x="21349" y="7810"/>
                </a:lnTo>
                <a:lnTo>
                  <a:pt x="21358" y="7801"/>
                </a:lnTo>
                <a:lnTo>
                  <a:pt x="21358" y="7792"/>
                </a:lnTo>
                <a:lnTo>
                  <a:pt x="21367" y="7783"/>
                </a:lnTo>
                <a:lnTo>
                  <a:pt x="21376" y="7783"/>
                </a:lnTo>
                <a:lnTo>
                  <a:pt x="21384" y="7783"/>
                </a:lnTo>
                <a:lnTo>
                  <a:pt x="21384" y="7801"/>
                </a:lnTo>
                <a:lnTo>
                  <a:pt x="21393" y="7801"/>
                </a:lnTo>
                <a:lnTo>
                  <a:pt x="21402" y="7801"/>
                </a:lnTo>
                <a:lnTo>
                  <a:pt x="21402" y="7792"/>
                </a:lnTo>
                <a:lnTo>
                  <a:pt x="21402" y="7783"/>
                </a:lnTo>
                <a:lnTo>
                  <a:pt x="21411" y="7792"/>
                </a:lnTo>
                <a:lnTo>
                  <a:pt x="21411" y="7801"/>
                </a:lnTo>
                <a:lnTo>
                  <a:pt x="21420" y="7801"/>
                </a:lnTo>
                <a:lnTo>
                  <a:pt x="21429" y="7810"/>
                </a:lnTo>
                <a:lnTo>
                  <a:pt x="21437" y="7792"/>
                </a:lnTo>
                <a:lnTo>
                  <a:pt x="21437" y="7783"/>
                </a:lnTo>
                <a:lnTo>
                  <a:pt x="21437" y="7774"/>
                </a:lnTo>
                <a:lnTo>
                  <a:pt x="21446" y="7774"/>
                </a:lnTo>
                <a:lnTo>
                  <a:pt x="21446" y="7783"/>
                </a:lnTo>
                <a:lnTo>
                  <a:pt x="21455" y="7783"/>
                </a:lnTo>
                <a:lnTo>
                  <a:pt x="21473" y="7792"/>
                </a:lnTo>
                <a:lnTo>
                  <a:pt x="21473" y="7801"/>
                </a:lnTo>
                <a:lnTo>
                  <a:pt x="21481" y="7810"/>
                </a:lnTo>
                <a:lnTo>
                  <a:pt x="21490" y="7810"/>
                </a:lnTo>
                <a:lnTo>
                  <a:pt x="21490" y="7819"/>
                </a:lnTo>
                <a:lnTo>
                  <a:pt x="21481" y="7827"/>
                </a:lnTo>
                <a:lnTo>
                  <a:pt x="21473" y="7827"/>
                </a:lnTo>
                <a:lnTo>
                  <a:pt x="21473" y="7836"/>
                </a:lnTo>
                <a:lnTo>
                  <a:pt x="21473" y="7845"/>
                </a:lnTo>
                <a:lnTo>
                  <a:pt x="21473" y="7863"/>
                </a:lnTo>
                <a:lnTo>
                  <a:pt x="21473" y="7871"/>
                </a:lnTo>
                <a:lnTo>
                  <a:pt x="21481" y="7880"/>
                </a:lnTo>
                <a:lnTo>
                  <a:pt x="21490" y="7898"/>
                </a:lnTo>
                <a:lnTo>
                  <a:pt x="21499" y="7907"/>
                </a:lnTo>
                <a:lnTo>
                  <a:pt x="21517" y="7916"/>
                </a:lnTo>
                <a:lnTo>
                  <a:pt x="21543" y="7924"/>
                </a:lnTo>
                <a:lnTo>
                  <a:pt x="21552" y="7924"/>
                </a:lnTo>
                <a:lnTo>
                  <a:pt x="21552" y="7916"/>
                </a:lnTo>
                <a:lnTo>
                  <a:pt x="21561" y="7907"/>
                </a:lnTo>
                <a:lnTo>
                  <a:pt x="21561" y="7916"/>
                </a:lnTo>
                <a:lnTo>
                  <a:pt x="21561" y="7924"/>
                </a:lnTo>
                <a:lnTo>
                  <a:pt x="21561" y="7933"/>
                </a:lnTo>
                <a:lnTo>
                  <a:pt x="21570" y="7942"/>
                </a:lnTo>
                <a:lnTo>
                  <a:pt x="21579" y="7933"/>
                </a:lnTo>
                <a:lnTo>
                  <a:pt x="21587" y="7924"/>
                </a:lnTo>
                <a:lnTo>
                  <a:pt x="21596" y="7916"/>
                </a:lnTo>
                <a:lnTo>
                  <a:pt x="21596" y="7898"/>
                </a:lnTo>
                <a:lnTo>
                  <a:pt x="21587" y="7880"/>
                </a:lnTo>
                <a:lnTo>
                  <a:pt x="21587" y="7871"/>
                </a:lnTo>
                <a:lnTo>
                  <a:pt x="21579" y="7871"/>
                </a:lnTo>
                <a:lnTo>
                  <a:pt x="21570" y="7863"/>
                </a:lnTo>
                <a:lnTo>
                  <a:pt x="21579" y="7854"/>
                </a:lnTo>
                <a:lnTo>
                  <a:pt x="21579" y="7845"/>
                </a:lnTo>
                <a:lnTo>
                  <a:pt x="21587" y="7836"/>
                </a:lnTo>
                <a:lnTo>
                  <a:pt x="21596" y="7827"/>
                </a:lnTo>
                <a:lnTo>
                  <a:pt x="21596" y="7819"/>
                </a:lnTo>
                <a:lnTo>
                  <a:pt x="21605" y="7819"/>
                </a:lnTo>
                <a:lnTo>
                  <a:pt x="21614" y="7827"/>
                </a:lnTo>
                <a:lnTo>
                  <a:pt x="21614" y="7836"/>
                </a:lnTo>
                <a:lnTo>
                  <a:pt x="21614" y="7845"/>
                </a:lnTo>
                <a:lnTo>
                  <a:pt x="21623" y="7854"/>
                </a:lnTo>
                <a:lnTo>
                  <a:pt x="21623" y="7863"/>
                </a:lnTo>
                <a:lnTo>
                  <a:pt x="21631" y="7880"/>
                </a:lnTo>
                <a:lnTo>
                  <a:pt x="21631" y="7889"/>
                </a:lnTo>
                <a:lnTo>
                  <a:pt x="21631" y="7880"/>
                </a:lnTo>
                <a:lnTo>
                  <a:pt x="21640" y="7863"/>
                </a:lnTo>
                <a:lnTo>
                  <a:pt x="21631" y="7854"/>
                </a:lnTo>
                <a:lnTo>
                  <a:pt x="21631" y="7845"/>
                </a:lnTo>
                <a:lnTo>
                  <a:pt x="21640" y="7845"/>
                </a:lnTo>
                <a:lnTo>
                  <a:pt x="21649" y="7836"/>
                </a:lnTo>
                <a:lnTo>
                  <a:pt x="21658" y="7827"/>
                </a:lnTo>
                <a:lnTo>
                  <a:pt x="21658" y="7819"/>
                </a:lnTo>
                <a:lnTo>
                  <a:pt x="21667" y="7801"/>
                </a:lnTo>
                <a:lnTo>
                  <a:pt x="21658" y="7792"/>
                </a:lnTo>
                <a:lnTo>
                  <a:pt x="21658" y="7783"/>
                </a:lnTo>
                <a:lnTo>
                  <a:pt x="21649" y="7774"/>
                </a:lnTo>
                <a:lnTo>
                  <a:pt x="21649" y="7757"/>
                </a:lnTo>
                <a:lnTo>
                  <a:pt x="21649" y="7748"/>
                </a:lnTo>
                <a:lnTo>
                  <a:pt x="21649" y="7739"/>
                </a:lnTo>
                <a:lnTo>
                  <a:pt x="21649" y="7730"/>
                </a:lnTo>
                <a:lnTo>
                  <a:pt x="21640" y="7730"/>
                </a:lnTo>
                <a:lnTo>
                  <a:pt x="21631" y="7721"/>
                </a:lnTo>
                <a:lnTo>
                  <a:pt x="21631" y="7713"/>
                </a:lnTo>
                <a:lnTo>
                  <a:pt x="21640" y="7713"/>
                </a:lnTo>
                <a:lnTo>
                  <a:pt x="21640" y="7704"/>
                </a:lnTo>
                <a:lnTo>
                  <a:pt x="21640" y="7695"/>
                </a:lnTo>
                <a:lnTo>
                  <a:pt x="21631" y="7686"/>
                </a:lnTo>
                <a:lnTo>
                  <a:pt x="21631" y="7668"/>
                </a:lnTo>
                <a:lnTo>
                  <a:pt x="21623" y="7668"/>
                </a:lnTo>
                <a:lnTo>
                  <a:pt x="21614" y="7660"/>
                </a:lnTo>
                <a:lnTo>
                  <a:pt x="21614" y="7651"/>
                </a:lnTo>
                <a:close/>
                <a:moveTo>
                  <a:pt x="23449" y="9134"/>
                </a:moveTo>
                <a:lnTo>
                  <a:pt x="23449" y="9125"/>
                </a:lnTo>
                <a:lnTo>
                  <a:pt x="23440" y="9125"/>
                </a:lnTo>
                <a:lnTo>
                  <a:pt x="23440" y="9134"/>
                </a:lnTo>
                <a:close/>
                <a:moveTo>
                  <a:pt x="21490" y="7510"/>
                </a:moveTo>
                <a:lnTo>
                  <a:pt x="21499" y="7510"/>
                </a:lnTo>
                <a:lnTo>
                  <a:pt x="21499" y="7518"/>
                </a:lnTo>
                <a:lnTo>
                  <a:pt x="21499" y="7536"/>
                </a:lnTo>
                <a:lnTo>
                  <a:pt x="21508" y="7554"/>
                </a:lnTo>
                <a:lnTo>
                  <a:pt x="21517" y="7545"/>
                </a:lnTo>
                <a:lnTo>
                  <a:pt x="21526" y="7554"/>
                </a:lnTo>
                <a:lnTo>
                  <a:pt x="21526" y="7563"/>
                </a:lnTo>
                <a:lnTo>
                  <a:pt x="21534" y="7563"/>
                </a:lnTo>
                <a:lnTo>
                  <a:pt x="21534" y="7571"/>
                </a:lnTo>
                <a:lnTo>
                  <a:pt x="21526" y="7589"/>
                </a:lnTo>
                <a:lnTo>
                  <a:pt x="21534" y="7598"/>
                </a:lnTo>
                <a:lnTo>
                  <a:pt x="21526" y="7607"/>
                </a:lnTo>
                <a:lnTo>
                  <a:pt x="21534" y="7607"/>
                </a:lnTo>
                <a:lnTo>
                  <a:pt x="21543" y="7616"/>
                </a:lnTo>
                <a:lnTo>
                  <a:pt x="21543" y="7607"/>
                </a:lnTo>
                <a:lnTo>
                  <a:pt x="21543" y="7589"/>
                </a:lnTo>
                <a:lnTo>
                  <a:pt x="21552" y="7598"/>
                </a:lnTo>
                <a:lnTo>
                  <a:pt x="21552" y="7607"/>
                </a:lnTo>
                <a:lnTo>
                  <a:pt x="21552" y="7598"/>
                </a:lnTo>
                <a:lnTo>
                  <a:pt x="21561" y="7598"/>
                </a:lnTo>
                <a:lnTo>
                  <a:pt x="21561" y="7589"/>
                </a:lnTo>
                <a:lnTo>
                  <a:pt x="21561" y="7580"/>
                </a:lnTo>
                <a:lnTo>
                  <a:pt x="21561" y="7571"/>
                </a:lnTo>
                <a:lnTo>
                  <a:pt x="21552" y="7571"/>
                </a:lnTo>
                <a:lnTo>
                  <a:pt x="21552" y="7563"/>
                </a:lnTo>
                <a:lnTo>
                  <a:pt x="21543" y="7563"/>
                </a:lnTo>
                <a:lnTo>
                  <a:pt x="21552" y="7545"/>
                </a:lnTo>
                <a:lnTo>
                  <a:pt x="21552" y="7536"/>
                </a:lnTo>
                <a:lnTo>
                  <a:pt x="21543" y="7527"/>
                </a:lnTo>
                <a:lnTo>
                  <a:pt x="21543" y="7518"/>
                </a:lnTo>
                <a:lnTo>
                  <a:pt x="21534" y="7518"/>
                </a:lnTo>
                <a:lnTo>
                  <a:pt x="21526" y="7518"/>
                </a:lnTo>
                <a:lnTo>
                  <a:pt x="21517" y="7518"/>
                </a:lnTo>
                <a:lnTo>
                  <a:pt x="21508" y="7518"/>
                </a:lnTo>
                <a:lnTo>
                  <a:pt x="21508" y="7510"/>
                </a:lnTo>
                <a:lnTo>
                  <a:pt x="21499" y="7510"/>
                </a:lnTo>
                <a:lnTo>
                  <a:pt x="21499" y="7501"/>
                </a:lnTo>
                <a:close/>
                <a:moveTo>
                  <a:pt x="23105" y="4863"/>
                </a:moveTo>
                <a:lnTo>
                  <a:pt x="23096" y="4863"/>
                </a:lnTo>
                <a:lnTo>
                  <a:pt x="23087" y="4881"/>
                </a:lnTo>
                <a:lnTo>
                  <a:pt x="23078" y="4889"/>
                </a:lnTo>
                <a:lnTo>
                  <a:pt x="23069" y="4898"/>
                </a:lnTo>
                <a:lnTo>
                  <a:pt x="23061" y="4907"/>
                </a:lnTo>
                <a:lnTo>
                  <a:pt x="23052" y="4925"/>
                </a:lnTo>
                <a:lnTo>
                  <a:pt x="23043" y="4925"/>
                </a:lnTo>
                <a:lnTo>
                  <a:pt x="23052" y="4934"/>
                </a:lnTo>
                <a:lnTo>
                  <a:pt x="23061" y="4942"/>
                </a:lnTo>
                <a:lnTo>
                  <a:pt x="23061" y="4925"/>
                </a:lnTo>
                <a:lnTo>
                  <a:pt x="23069" y="4916"/>
                </a:lnTo>
                <a:lnTo>
                  <a:pt x="23078" y="4907"/>
                </a:lnTo>
                <a:lnTo>
                  <a:pt x="23087" y="4898"/>
                </a:lnTo>
                <a:lnTo>
                  <a:pt x="23096" y="4889"/>
                </a:lnTo>
                <a:lnTo>
                  <a:pt x="23105" y="4881"/>
                </a:lnTo>
                <a:lnTo>
                  <a:pt x="23114" y="4881"/>
                </a:lnTo>
                <a:lnTo>
                  <a:pt x="23122" y="4872"/>
                </a:lnTo>
                <a:lnTo>
                  <a:pt x="23131" y="4872"/>
                </a:lnTo>
                <a:lnTo>
                  <a:pt x="23114" y="4872"/>
                </a:lnTo>
                <a:close/>
                <a:moveTo>
                  <a:pt x="23449" y="9063"/>
                </a:moveTo>
                <a:lnTo>
                  <a:pt x="23449" y="9054"/>
                </a:lnTo>
                <a:lnTo>
                  <a:pt x="23449" y="9045"/>
                </a:lnTo>
                <a:lnTo>
                  <a:pt x="23440" y="9045"/>
                </a:lnTo>
                <a:lnTo>
                  <a:pt x="23440" y="9036"/>
                </a:lnTo>
                <a:lnTo>
                  <a:pt x="23431" y="9045"/>
                </a:lnTo>
                <a:lnTo>
                  <a:pt x="23422" y="9036"/>
                </a:lnTo>
                <a:lnTo>
                  <a:pt x="23414" y="9036"/>
                </a:lnTo>
                <a:lnTo>
                  <a:pt x="23414" y="9045"/>
                </a:lnTo>
                <a:lnTo>
                  <a:pt x="23422" y="9054"/>
                </a:lnTo>
                <a:lnTo>
                  <a:pt x="23414" y="9054"/>
                </a:lnTo>
                <a:lnTo>
                  <a:pt x="23422" y="9054"/>
                </a:lnTo>
                <a:lnTo>
                  <a:pt x="23431" y="9063"/>
                </a:lnTo>
                <a:lnTo>
                  <a:pt x="23440" y="9063"/>
                </a:lnTo>
                <a:close/>
                <a:moveTo>
                  <a:pt x="23149" y="4925"/>
                </a:moveTo>
                <a:lnTo>
                  <a:pt x="23131" y="4925"/>
                </a:lnTo>
                <a:lnTo>
                  <a:pt x="23131" y="4934"/>
                </a:lnTo>
                <a:lnTo>
                  <a:pt x="23140" y="4934"/>
                </a:lnTo>
                <a:lnTo>
                  <a:pt x="23158" y="4925"/>
                </a:lnTo>
                <a:close/>
                <a:moveTo>
                  <a:pt x="23467" y="8966"/>
                </a:moveTo>
                <a:lnTo>
                  <a:pt x="23458" y="8966"/>
                </a:lnTo>
                <a:lnTo>
                  <a:pt x="23458" y="8975"/>
                </a:lnTo>
                <a:lnTo>
                  <a:pt x="23467" y="8975"/>
                </a:lnTo>
                <a:lnTo>
                  <a:pt x="23467" y="8984"/>
                </a:lnTo>
                <a:lnTo>
                  <a:pt x="23458" y="8992"/>
                </a:lnTo>
                <a:lnTo>
                  <a:pt x="23467" y="8992"/>
                </a:lnTo>
                <a:lnTo>
                  <a:pt x="23467" y="8975"/>
                </a:lnTo>
                <a:close/>
                <a:moveTo>
                  <a:pt x="23405" y="9045"/>
                </a:moveTo>
                <a:lnTo>
                  <a:pt x="23414" y="9036"/>
                </a:lnTo>
                <a:lnTo>
                  <a:pt x="23405" y="9028"/>
                </a:lnTo>
                <a:lnTo>
                  <a:pt x="23396" y="9028"/>
                </a:lnTo>
                <a:lnTo>
                  <a:pt x="23387" y="9036"/>
                </a:lnTo>
                <a:close/>
                <a:moveTo>
                  <a:pt x="23219" y="8516"/>
                </a:moveTo>
                <a:lnTo>
                  <a:pt x="23219" y="8525"/>
                </a:lnTo>
                <a:lnTo>
                  <a:pt x="23228" y="8525"/>
                </a:lnTo>
                <a:lnTo>
                  <a:pt x="23228" y="8516"/>
                </a:lnTo>
                <a:close/>
                <a:moveTo>
                  <a:pt x="23219" y="8754"/>
                </a:moveTo>
                <a:lnTo>
                  <a:pt x="23219" y="8763"/>
                </a:lnTo>
                <a:lnTo>
                  <a:pt x="23228" y="8772"/>
                </a:lnTo>
                <a:lnTo>
                  <a:pt x="23237" y="8772"/>
                </a:lnTo>
                <a:lnTo>
                  <a:pt x="23237" y="8781"/>
                </a:lnTo>
                <a:lnTo>
                  <a:pt x="23237" y="8772"/>
                </a:lnTo>
                <a:lnTo>
                  <a:pt x="23246" y="8763"/>
                </a:lnTo>
                <a:lnTo>
                  <a:pt x="23237" y="8763"/>
                </a:lnTo>
                <a:lnTo>
                  <a:pt x="23228" y="8754"/>
                </a:lnTo>
                <a:close/>
                <a:moveTo>
                  <a:pt x="21940" y="5896"/>
                </a:moveTo>
                <a:lnTo>
                  <a:pt x="21949" y="5887"/>
                </a:lnTo>
                <a:lnTo>
                  <a:pt x="21940" y="5887"/>
                </a:lnTo>
                <a:lnTo>
                  <a:pt x="21931" y="5896"/>
                </a:lnTo>
                <a:close/>
                <a:moveTo>
                  <a:pt x="21826" y="5869"/>
                </a:moveTo>
                <a:lnTo>
                  <a:pt x="21817" y="5869"/>
                </a:lnTo>
                <a:lnTo>
                  <a:pt x="21817" y="5878"/>
                </a:lnTo>
                <a:lnTo>
                  <a:pt x="21826" y="5887"/>
                </a:lnTo>
                <a:lnTo>
                  <a:pt x="21826" y="5878"/>
                </a:lnTo>
                <a:lnTo>
                  <a:pt x="21834" y="5878"/>
                </a:lnTo>
                <a:close/>
                <a:moveTo>
                  <a:pt x="21817" y="5684"/>
                </a:moveTo>
                <a:lnTo>
                  <a:pt x="21808" y="5693"/>
                </a:lnTo>
                <a:lnTo>
                  <a:pt x="21799" y="5693"/>
                </a:lnTo>
                <a:lnTo>
                  <a:pt x="21808" y="5701"/>
                </a:lnTo>
                <a:lnTo>
                  <a:pt x="21817" y="5710"/>
                </a:lnTo>
                <a:lnTo>
                  <a:pt x="21817" y="5701"/>
                </a:lnTo>
                <a:close/>
                <a:moveTo>
                  <a:pt x="21790" y="8172"/>
                </a:moveTo>
                <a:lnTo>
                  <a:pt x="21781" y="8180"/>
                </a:lnTo>
                <a:lnTo>
                  <a:pt x="21781" y="8198"/>
                </a:lnTo>
                <a:lnTo>
                  <a:pt x="21790" y="8207"/>
                </a:lnTo>
                <a:lnTo>
                  <a:pt x="21799" y="8198"/>
                </a:lnTo>
                <a:lnTo>
                  <a:pt x="21808" y="8198"/>
                </a:lnTo>
                <a:lnTo>
                  <a:pt x="21808" y="8189"/>
                </a:lnTo>
                <a:lnTo>
                  <a:pt x="21817" y="8172"/>
                </a:lnTo>
                <a:lnTo>
                  <a:pt x="21808" y="8163"/>
                </a:lnTo>
                <a:lnTo>
                  <a:pt x="21799" y="8163"/>
                </a:lnTo>
                <a:close/>
                <a:moveTo>
                  <a:pt x="21720" y="8304"/>
                </a:moveTo>
                <a:lnTo>
                  <a:pt x="21728" y="8304"/>
                </a:lnTo>
                <a:lnTo>
                  <a:pt x="21728" y="8295"/>
                </a:lnTo>
                <a:lnTo>
                  <a:pt x="21720" y="8295"/>
                </a:lnTo>
                <a:close/>
                <a:moveTo>
                  <a:pt x="21852" y="5843"/>
                </a:moveTo>
                <a:lnTo>
                  <a:pt x="21843" y="5843"/>
                </a:lnTo>
                <a:lnTo>
                  <a:pt x="21843" y="5851"/>
                </a:lnTo>
                <a:lnTo>
                  <a:pt x="21843" y="5860"/>
                </a:lnTo>
                <a:lnTo>
                  <a:pt x="21852" y="5851"/>
                </a:lnTo>
                <a:close/>
                <a:moveTo>
                  <a:pt x="21720" y="8286"/>
                </a:moveTo>
                <a:lnTo>
                  <a:pt x="21711" y="8286"/>
                </a:lnTo>
                <a:lnTo>
                  <a:pt x="21711" y="8295"/>
                </a:lnTo>
                <a:lnTo>
                  <a:pt x="21720" y="8295"/>
                </a:lnTo>
                <a:close/>
                <a:moveTo>
                  <a:pt x="21834" y="6257"/>
                </a:moveTo>
                <a:lnTo>
                  <a:pt x="21834" y="6266"/>
                </a:lnTo>
                <a:lnTo>
                  <a:pt x="21834" y="6275"/>
                </a:lnTo>
                <a:lnTo>
                  <a:pt x="21843" y="6275"/>
                </a:lnTo>
                <a:lnTo>
                  <a:pt x="21843" y="6266"/>
                </a:lnTo>
                <a:lnTo>
                  <a:pt x="21834" y="6266"/>
                </a:lnTo>
                <a:close/>
                <a:moveTo>
                  <a:pt x="21976" y="5472"/>
                </a:moveTo>
                <a:lnTo>
                  <a:pt x="21976" y="5481"/>
                </a:lnTo>
                <a:lnTo>
                  <a:pt x="21984" y="5481"/>
                </a:lnTo>
                <a:lnTo>
                  <a:pt x="21984" y="5472"/>
                </a:lnTo>
                <a:close/>
                <a:moveTo>
                  <a:pt x="21526" y="7677"/>
                </a:moveTo>
                <a:lnTo>
                  <a:pt x="21517" y="7677"/>
                </a:lnTo>
                <a:lnTo>
                  <a:pt x="21517" y="7686"/>
                </a:lnTo>
                <a:lnTo>
                  <a:pt x="21526" y="7686"/>
                </a:lnTo>
                <a:lnTo>
                  <a:pt x="21534" y="7677"/>
                </a:lnTo>
                <a:close/>
                <a:moveTo>
                  <a:pt x="21199" y="7466"/>
                </a:moveTo>
                <a:lnTo>
                  <a:pt x="21199" y="7457"/>
                </a:lnTo>
                <a:lnTo>
                  <a:pt x="21190" y="7457"/>
                </a:lnTo>
                <a:lnTo>
                  <a:pt x="21182" y="7457"/>
                </a:lnTo>
                <a:lnTo>
                  <a:pt x="21173" y="7448"/>
                </a:lnTo>
                <a:lnTo>
                  <a:pt x="21173" y="7457"/>
                </a:lnTo>
                <a:lnTo>
                  <a:pt x="21164" y="7457"/>
                </a:lnTo>
                <a:lnTo>
                  <a:pt x="21173" y="7457"/>
                </a:lnTo>
                <a:lnTo>
                  <a:pt x="21173" y="7466"/>
                </a:lnTo>
                <a:lnTo>
                  <a:pt x="21182" y="7466"/>
                </a:lnTo>
                <a:lnTo>
                  <a:pt x="21182" y="7474"/>
                </a:lnTo>
                <a:lnTo>
                  <a:pt x="21190" y="7466"/>
                </a:lnTo>
                <a:lnTo>
                  <a:pt x="21199" y="7474"/>
                </a:lnTo>
                <a:close/>
                <a:moveTo>
                  <a:pt x="21164" y="6443"/>
                </a:moveTo>
                <a:lnTo>
                  <a:pt x="21164" y="6434"/>
                </a:lnTo>
                <a:lnTo>
                  <a:pt x="21155" y="6434"/>
                </a:lnTo>
                <a:lnTo>
                  <a:pt x="21155" y="6443"/>
                </a:lnTo>
                <a:lnTo>
                  <a:pt x="21155" y="6452"/>
                </a:lnTo>
                <a:lnTo>
                  <a:pt x="21164" y="6452"/>
                </a:lnTo>
                <a:close/>
                <a:moveTo>
                  <a:pt x="21199" y="7342"/>
                </a:moveTo>
                <a:lnTo>
                  <a:pt x="21190" y="7333"/>
                </a:lnTo>
                <a:lnTo>
                  <a:pt x="21182" y="7333"/>
                </a:lnTo>
                <a:lnTo>
                  <a:pt x="21182" y="7342"/>
                </a:lnTo>
                <a:close/>
                <a:moveTo>
                  <a:pt x="21508" y="7510"/>
                </a:moveTo>
                <a:lnTo>
                  <a:pt x="21517" y="7510"/>
                </a:lnTo>
                <a:lnTo>
                  <a:pt x="21517" y="7501"/>
                </a:lnTo>
                <a:lnTo>
                  <a:pt x="21508" y="7492"/>
                </a:lnTo>
                <a:lnTo>
                  <a:pt x="21499" y="7492"/>
                </a:lnTo>
                <a:lnTo>
                  <a:pt x="21499" y="7501"/>
                </a:lnTo>
                <a:close/>
                <a:moveTo>
                  <a:pt x="21164" y="7510"/>
                </a:moveTo>
                <a:lnTo>
                  <a:pt x="21155" y="7510"/>
                </a:lnTo>
                <a:lnTo>
                  <a:pt x="21164" y="7518"/>
                </a:lnTo>
                <a:lnTo>
                  <a:pt x="21173" y="7510"/>
                </a:lnTo>
                <a:close/>
                <a:moveTo>
                  <a:pt x="21305" y="8383"/>
                </a:moveTo>
                <a:lnTo>
                  <a:pt x="21296" y="8392"/>
                </a:lnTo>
                <a:lnTo>
                  <a:pt x="21305" y="8392"/>
                </a:lnTo>
                <a:lnTo>
                  <a:pt x="21305" y="8383"/>
                </a:lnTo>
                <a:lnTo>
                  <a:pt x="21314" y="8383"/>
                </a:lnTo>
                <a:lnTo>
                  <a:pt x="21314" y="8392"/>
                </a:lnTo>
                <a:lnTo>
                  <a:pt x="21314" y="8383"/>
                </a:lnTo>
                <a:close/>
                <a:moveTo>
                  <a:pt x="21173" y="7977"/>
                </a:moveTo>
                <a:lnTo>
                  <a:pt x="21182" y="7977"/>
                </a:lnTo>
                <a:lnTo>
                  <a:pt x="21190" y="7969"/>
                </a:lnTo>
                <a:lnTo>
                  <a:pt x="21190" y="7977"/>
                </a:lnTo>
                <a:lnTo>
                  <a:pt x="21190" y="7969"/>
                </a:lnTo>
                <a:lnTo>
                  <a:pt x="21199" y="7969"/>
                </a:lnTo>
                <a:lnTo>
                  <a:pt x="21190" y="7960"/>
                </a:lnTo>
                <a:lnTo>
                  <a:pt x="21182" y="7969"/>
                </a:lnTo>
                <a:lnTo>
                  <a:pt x="21173" y="7969"/>
                </a:lnTo>
                <a:lnTo>
                  <a:pt x="21164" y="7977"/>
                </a:lnTo>
                <a:close/>
                <a:moveTo>
                  <a:pt x="21173" y="7580"/>
                </a:moveTo>
                <a:lnTo>
                  <a:pt x="21182" y="7580"/>
                </a:lnTo>
                <a:lnTo>
                  <a:pt x="21173" y="7571"/>
                </a:lnTo>
                <a:lnTo>
                  <a:pt x="21164" y="7571"/>
                </a:lnTo>
                <a:lnTo>
                  <a:pt x="21164" y="7580"/>
                </a:lnTo>
                <a:lnTo>
                  <a:pt x="21164" y="7589"/>
                </a:lnTo>
                <a:close/>
                <a:moveTo>
                  <a:pt x="21182" y="7474"/>
                </a:moveTo>
                <a:lnTo>
                  <a:pt x="21173" y="7474"/>
                </a:lnTo>
                <a:lnTo>
                  <a:pt x="21164" y="7474"/>
                </a:lnTo>
                <a:lnTo>
                  <a:pt x="21173" y="7483"/>
                </a:lnTo>
                <a:lnTo>
                  <a:pt x="21173" y="7492"/>
                </a:lnTo>
                <a:lnTo>
                  <a:pt x="21182" y="7492"/>
                </a:lnTo>
                <a:lnTo>
                  <a:pt x="21182" y="7483"/>
                </a:lnTo>
                <a:close/>
                <a:moveTo>
                  <a:pt x="20979" y="7739"/>
                </a:moveTo>
                <a:lnTo>
                  <a:pt x="20979" y="7748"/>
                </a:lnTo>
                <a:lnTo>
                  <a:pt x="20987" y="7748"/>
                </a:lnTo>
                <a:close/>
                <a:moveTo>
                  <a:pt x="20899" y="8586"/>
                </a:moveTo>
                <a:lnTo>
                  <a:pt x="20890" y="8595"/>
                </a:lnTo>
                <a:lnTo>
                  <a:pt x="20890" y="8604"/>
                </a:lnTo>
                <a:lnTo>
                  <a:pt x="20882" y="8613"/>
                </a:lnTo>
                <a:lnTo>
                  <a:pt x="20882" y="8622"/>
                </a:lnTo>
                <a:lnTo>
                  <a:pt x="20890" y="8630"/>
                </a:lnTo>
                <a:lnTo>
                  <a:pt x="20890" y="8648"/>
                </a:lnTo>
                <a:lnTo>
                  <a:pt x="20908" y="8630"/>
                </a:lnTo>
                <a:lnTo>
                  <a:pt x="20908" y="8622"/>
                </a:lnTo>
                <a:lnTo>
                  <a:pt x="20908" y="8613"/>
                </a:lnTo>
                <a:lnTo>
                  <a:pt x="20908" y="8604"/>
                </a:lnTo>
                <a:lnTo>
                  <a:pt x="20899" y="8595"/>
                </a:lnTo>
                <a:lnTo>
                  <a:pt x="20908" y="8586"/>
                </a:lnTo>
                <a:close/>
                <a:moveTo>
                  <a:pt x="20996" y="8101"/>
                </a:moveTo>
                <a:lnTo>
                  <a:pt x="20996" y="8110"/>
                </a:lnTo>
                <a:lnTo>
                  <a:pt x="21005" y="8110"/>
                </a:lnTo>
                <a:lnTo>
                  <a:pt x="21005" y="8101"/>
                </a:lnTo>
                <a:close/>
                <a:moveTo>
                  <a:pt x="20917" y="8604"/>
                </a:moveTo>
                <a:lnTo>
                  <a:pt x="20908" y="8613"/>
                </a:lnTo>
                <a:close/>
                <a:moveTo>
                  <a:pt x="20934" y="8966"/>
                </a:moveTo>
                <a:lnTo>
                  <a:pt x="20934" y="8957"/>
                </a:lnTo>
                <a:lnTo>
                  <a:pt x="20917" y="8948"/>
                </a:lnTo>
                <a:lnTo>
                  <a:pt x="20908" y="8957"/>
                </a:lnTo>
                <a:lnTo>
                  <a:pt x="20899" y="8957"/>
                </a:lnTo>
                <a:lnTo>
                  <a:pt x="20890" y="8966"/>
                </a:lnTo>
                <a:lnTo>
                  <a:pt x="20890" y="8984"/>
                </a:lnTo>
                <a:lnTo>
                  <a:pt x="20890" y="8992"/>
                </a:lnTo>
                <a:lnTo>
                  <a:pt x="20882" y="8992"/>
                </a:lnTo>
                <a:lnTo>
                  <a:pt x="20873" y="8992"/>
                </a:lnTo>
                <a:lnTo>
                  <a:pt x="20873" y="9001"/>
                </a:lnTo>
                <a:lnTo>
                  <a:pt x="20882" y="9001"/>
                </a:lnTo>
                <a:lnTo>
                  <a:pt x="20899" y="9001"/>
                </a:lnTo>
                <a:lnTo>
                  <a:pt x="20908" y="9001"/>
                </a:lnTo>
                <a:lnTo>
                  <a:pt x="20926" y="9001"/>
                </a:lnTo>
                <a:lnTo>
                  <a:pt x="20934" y="8984"/>
                </a:lnTo>
                <a:close/>
                <a:moveTo>
                  <a:pt x="20961" y="7819"/>
                </a:moveTo>
                <a:lnTo>
                  <a:pt x="20961" y="7827"/>
                </a:lnTo>
                <a:lnTo>
                  <a:pt x="20970" y="7827"/>
                </a:lnTo>
                <a:lnTo>
                  <a:pt x="20979" y="7827"/>
                </a:lnTo>
                <a:lnTo>
                  <a:pt x="20979" y="7819"/>
                </a:lnTo>
                <a:lnTo>
                  <a:pt x="20979" y="7810"/>
                </a:lnTo>
                <a:lnTo>
                  <a:pt x="20970" y="7819"/>
                </a:lnTo>
                <a:close/>
                <a:moveTo>
                  <a:pt x="20961" y="7766"/>
                </a:moveTo>
                <a:lnTo>
                  <a:pt x="20952" y="7766"/>
                </a:lnTo>
                <a:lnTo>
                  <a:pt x="20952" y="7774"/>
                </a:lnTo>
                <a:lnTo>
                  <a:pt x="20961" y="7783"/>
                </a:lnTo>
                <a:lnTo>
                  <a:pt x="20961" y="7774"/>
                </a:lnTo>
                <a:lnTo>
                  <a:pt x="20961" y="7757"/>
                </a:lnTo>
                <a:close/>
                <a:moveTo>
                  <a:pt x="21014" y="8057"/>
                </a:moveTo>
                <a:lnTo>
                  <a:pt x="21023" y="8057"/>
                </a:lnTo>
                <a:lnTo>
                  <a:pt x="21023" y="8048"/>
                </a:lnTo>
                <a:lnTo>
                  <a:pt x="21014" y="8039"/>
                </a:lnTo>
                <a:lnTo>
                  <a:pt x="21005" y="8039"/>
                </a:lnTo>
                <a:lnTo>
                  <a:pt x="21005" y="8048"/>
                </a:lnTo>
                <a:close/>
                <a:moveTo>
                  <a:pt x="21137" y="8419"/>
                </a:moveTo>
                <a:lnTo>
                  <a:pt x="21129" y="8445"/>
                </a:lnTo>
                <a:lnTo>
                  <a:pt x="21129" y="8454"/>
                </a:lnTo>
                <a:lnTo>
                  <a:pt x="21129" y="8463"/>
                </a:lnTo>
                <a:lnTo>
                  <a:pt x="21129" y="8472"/>
                </a:lnTo>
                <a:lnTo>
                  <a:pt x="21129" y="8480"/>
                </a:lnTo>
                <a:lnTo>
                  <a:pt x="21129" y="8489"/>
                </a:lnTo>
                <a:lnTo>
                  <a:pt x="21120" y="8498"/>
                </a:lnTo>
                <a:lnTo>
                  <a:pt x="21120" y="8507"/>
                </a:lnTo>
                <a:lnTo>
                  <a:pt x="21111" y="8516"/>
                </a:lnTo>
                <a:lnTo>
                  <a:pt x="21111" y="8525"/>
                </a:lnTo>
                <a:lnTo>
                  <a:pt x="21111" y="8533"/>
                </a:lnTo>
                <a:lnTo>
                  <a:pt x="21102" y="8542"/>
                </a:lnTo>
                <a:lnTo>
                  <a:pt x="21093" y="8542"/>
                </a:lnTo>
                <a:lnTo>
                  <a:pt x="21093" y="8551"/>
                </a:lnTo>
                <a:lnTo>
                  <a:pt x="21084" y="8551"/>
                </a:lnTo>
                <a:lnTo>
                  <a:pt x="21093" y="8560"/>
                </a:lnTo>
                <a:lnTo>
                  <a:pt x="21093" y="8569"/>
                </a:lnTo>
                <a:lnTo>
                  <a:pt x="21093" y="8578"/>
                </a:lnTo>
                <a:lnTo>
                  <a:pt x="21093" y="8595"/>
                </a:lnTo>
                <a:lnTo>
                  <a:pt x="21102" y="8604"/>
                </a:lnTo>
                <a:lnTo>
                  <a:pt x="21102" y="8613"/>
                </a:lnTo>
                <a:lnTo>
                  <a:pt x="21120" y="8604"/>
                </a:lnTo>
                <a:lnTo>
                  <a:pt x="21129" y="8604"/>
                </a:lnTo>
                <a:lnTo>
                  <a:pt x="21137" y="8604"/>
                </a:lnTo>
                <a:lnTo>
                  <a:pt x="21137" y="8613"/>
                </a:lnTo>
                <a:lnTo>
                  <a:pt x="21137" y="8622"/>
                </a:lnTo>
                <a:lnTo>
                  <a:pt x="21137" y="8630"/>
                </a:lnTo>
                <a:lnTo>
                  <a:pt x="21146" y="8639"/>
                </a:lnTo>
                <a:lnTo>
                  <a:pt x="21146" y="8648"/>
                </a:lnTo>
                <a:lnTo>
                  <a:pt x="21146" y="8675"/>
                </a:lnTo>
                <a:lnTo>
                  <a:pt x="21146" y="8683"/>
                </a:lnTo>
                <a:lnTo>
                  <a:pt x="21146" y="8692"/>
                </a:lnTo>
                <a:lnTo>
                  <a:pt x="21146" y="8701"/>
                </a:lnTo>
                <a:lnTo>
                  <a:pt x="21146" y="8710"/>
                </a:lnTo>
                <a:lnTo>
                  <a:pt x="21137" y="8719"/>
                </a:lnTo>
                <a:lnTo>
                  <a:pt x="21137" y="8728"/>
                </a:lnTo>
                <a:lnTo>
                  <a:pt x="21129" y="8736"/>
                </a:lnTo>
                <a:lnTo>
                  <a:pt x="21129" y="8745"/>
                </a:lnTo>
                <a:lnTo>
                  <a:pt x="21137" y="8754"/>
                </a:lnTo>
                <a:lnTo>
                  <a:pt x="21146" y="8763"/>
                </a:lnTo>
                <a:lnTo>
                  <a:pt x="21155" y="8772"/>
                </a:lnTo>
                <a:lnTo>
                  <a:pt x="21164" y="8763"/>
                </a:lnTo>
                <a:lnTo>
                  <a:pt x="21173" y="8763"/>
                </a:lnTo>
                <a:lnTo>
                  <a:pt x="21182" y="8763"/>
                </a:lnTo>
                <a:lnTo>
                  <a:pt x="21190" y="8754"/>
                </a:lnTo>
                <a:lnTo>
                  <a:pt x="21199" y="8754"/>
                </a:lnTo>
                <a:lnTo>
                  <a:pt x="21208" y="8763"/>
                </a:lnTo>
                <a:lnTo>
                  <a:pt x="21208" y="8754"/>
                </a:lnTo>
                <a:lnTo>
                  <a:pt x="21208" y="8745"/>
                </a:lnTo>
                <a:lnTo>
                  <a:pt x="21199" y="8728"/>
                </a:lnTo>
                <a:lnTo>
                  <a:pt x="21199" y="8710"/>
                </a:lnTo>
                <a:lnTo>
                  <a:pt x="21208" y="8701"/>
                </a:lnTo>
                <a:lnTo>
                  <a:pt x="21208" y="8692"/>
                </a:lnTo>
                <a:lnTo>
                  <a:pt x="21208" y="8675"/>
                </a:lnTo>
                <a:lnTo>
                  <a:pt x="21208" y="8648"/>
                </a:lnTo>
                <a:lnTo>
                  <a:pt x="21208" y="8630"/>
                </a:lnTo>
                <a:lnTo>
                  <a:pt x="21208" y="8622"/>
                </a:lnTo>
                <a:lnTo>
                  <a:pt x="21208" y="8595"/>
                </a:lnTo>
                <a:lnTo>
                  <a:pt x="21208" y="8586"/>
                </a:lnTo>
                <a:lnTo>
                  <a:pt x="21199" y="8578"/>
                </a:lnTo>
                <a:lnTo>
                  <a:pt x="21199" y="8569"/>
                </a:lnTo>
                <a:lnTo>
                  <a:pt x="21199" y="8560"/>
                </a:lnTo>
                <a:lnTo>
                  <a:pt x="21217" y="8551"/>
                </a:lnTo>
                <a:lnTo>
                  <a:pt x="21226" y="8542"/>
                </a:lnTo>
                <a:lnTo>
                  <a:pt x="21234" y="8542"/>
                </a:lnTo>
                <a:lnTo>
                  <a:pt x="21243" y="8542"/>
                </a:lnTo>
                <a:lnTo>
                  <a:pt x="21252" y="8542"/>
                </a:lnTo>
                <a:lnTo>
                  <a:pt x="21252" y="8551"/>
                </a:lnTo>
                <a:lnTo>
                  <a:pt x="21252" y="8560"/>
                </a:lnTo>
                <a:lnTo>
                  <a:pt x="21261" y="8569"/>
                </a:lnTo>
                <a:lnTo>
                  <a:pt x="21252" y="8586"/>
                </a:lnTo>
                <a:lnTo>
                  <a:pt x="21243" y="8604"/>
                </a:lnTo>
                <a:lnTo>
                  <a:pt x="21243" y="8613"/>
                </a:lnTo>
                <a:lnTo>
                  <a:pt x="21279" y="8639"/>
                </a:lnTo>
                <a:lnTo>
                  <a:pt x="21287" y="8648"/>
                </a:lnTo>
                <a:lnTo>
                  <a:pt x="21296" y="8648"/>
                </a:lnTo>
                <a:lnTo>
                  <a:pt x="21296" y="8657"/>
                </a:lnTo>
                <a:lnTo>
                  <a:pt x="21296" y="8666"/>
                </a:lnTo>
                <a:lnTo>
                  <a:pt x="21287" y="8666"/>
                </a:lnTo>
                <a:lnTo>
                  <a:pt x="21287" y="8683"/>
                </a:lnTo>
                <a:lnTo>
                  <a:pt x="21287" y="8692"/>
                </a:lnTo>
                <a:lnTo>
                  <a:pt x="21296" y="8701"/>
                </a:lnTo>
                <a:lnTo>
                  <a:pt x="21305" y="8701"/>
                </a:lnTo>
                <a:lnTo>
                  <a:pt x="21323" y="8710"/>
                </a:lnTo>
                <a:lnTo>
                  <a:pt x="21331" y="8701"/>
                </a:lnTo>
                <a:lnTo>
                  <a:pt x="21331" y="8692"/>
                </a:lnTo>
                <a:lnTo>
                  <a:pt x="21331" y="8683"/>
                </a:lnTo>
                <a:lnTo>
                  <a:pt x="21340" y="8683"/>
                </a:lnTo>
                <a:lnTo>
                  <a:pt x="21358" y="8675"/>
                </a:lnTo>
                <a:lnTo>
                  <a:pt x="21367" y="8675"/>
                </a:lnTo>
                <a:lnTo>
                  <a:pt x="21376" y="8675"/>
                </a:lnTo>
                <a:lnTo>
                  <a:pt x="21376" y="8666"/>
                </a:lnTo>
                <a:lnTo>
                  <a:pt x="21384" y="8675"/>
                </a:lnTo>
                <a:lnTo>
                  <a:pt x="21393" y="8675"/>
                </a:lnTo>
                <a:lnTo>
                  <a:pt x="21393" y="8666"/>
                </a:lnTo>
                <a:lnTo>
                  <a:pt x="21393" y="8657"/>
                </a:lnTo>
                <a:lnTo>
                  <a:pt x="21393" y="8648"/>
                </a:lnTo>
                <a:lnTo>
                  <a:pt x="21384" y="8648"/>
                </a:lnTo>
                <a:lnTo>
                  <a:pt x="21376" y="8648"/>
                </a:lnTo>
                <a:lnTo>
                  <a:pt x="21367" y="8639"/>
                </a:lnTo>
                <a:lnTo>
                  <a:pt x="21367" y="8630"/>
                </a:lnTo>
                <a:lnTo>
                  <a:pt x="21358" y="8622"/>
                </a:lnTo>
                <a:lnTo>
                  <a:pt x="21349" y="8622"/>
                </a:lnTo>
                <a:lnTo>
                  <a:pt x="21340" y="8613"/>
                </a:lnTo>
                <a:lnTo>
                  <a:pt x="21349" y="8595"/>
                </a:lnTo>
                <a:lnTo>
                  <a:pt x="21349" y="8586"/>
                </a:lnTo>
                <a:lnTo>
                  <a:pt x="21358" y="8586"/>
                </a:lnTo>
                <a:lnTo>
                  <a:pt x="21349" y="8578"/>
                </a:lnTo>
                <a:lnTo>
                  <a:pt x="21349" y="8569"/>
                </a:lnTo>
                <a:lnTo>
                  <a:pt x="21349" y="8560"/>
                </a:lnTo>
                <a:lnTo>
                  <a:pt x="21331" y="8551"/>
                </a:lnTo>
                <a:lnTo>
                  <a:pt x="21323" y="8542"/>
                </a:lnTo>
                <a:lnTo>
                  <a:pt x="21323" y="8533"/>
                </a:lnTo>
                <a:lnTo>
                  <a:pt x="21314" y="8525"/>
                </a:lnTo>
                <a:lnTo>
                  <a:pt x="21305" y="8516"/>
                </a:lnTo>
                <a:lnTo>
                  <a:pt x="21296" y="8507"/>
                </a:lnTo>
                <a:lnTo>
                  <a:pt x="21287" y="8498"/>
                </a:lnTo>
                <a:lnTo>
                  <a:pt x="21279" y="8498"/>
                </a:lnTo>
                <a:lnTo>
                  <a:pt x="21279" y="8489"/>
                </a:lnTo>
                <a:lnTo>
                  <a:pt x="21287" y="8489"/>
                </a:lnTo>
                <a:lnTo>
                  <a:pt x="21296" y="8489"/>
                </a:lnTo>
                <a:lnTo>
                  <a:pt x="21305" y="8489"/>
                </a:lnTo>
                <a:lnTo>
                  <a:pt x="21305" y="8480"/>
                </a:lnTo>
                <a:lnTo>
                  <a:pt x="21314" y="8472"/>
                </a:lnTo>
                <a:lnTo>
                  <a:pt x="21340" y="8472"/>
                </a:lnTo>
                <a:lnTo>
                  <a:pt x="21340" y="8463"/>
                </a:lnTo>
                <a:lnTo>
                  <a:pt x="21349" y="8463"/>
                </a:lnTo>
                <a:lnTo>
                  <a:pt x="21358" y="8454"/>
                </a:lnTo>
                <a:lnTo>
                  <a:pt x="21376" y="8436"/>
                </a:lnTo>
                <a:lnTo>
                  <a:pt x="21376" y="8427"/>
                </a:lnTo>
                <a:lnTo>
                  <a:pt x="21384" y="8419"/>
                </a:lnTo>
                <a:lnTo>
                  <a:pt x="21393" y="8419"/>
                </a:lnTo>
                <a:lnTo>
                  <a:pt x="21402" y="8419"/>
                </a:lnTo>
                <a:lnTo>
                  <a:pt x="21411" y="8419"/>
                </a:lnTo>
                <a:lnTo>
                  <a:pt x="21411" y="8427"/>
                </a:lnTo>
                <a:lnTo>
                  <a:pt x="21420" y="8427"/>
                </a:lnTo>
                <a:lnTo>
                  <a:pt x="21429" y="8427"/>
                </a:lnTo>
                <a:lnTo>
                  <a:pt x="21429" y="8419"/>
                </a:lnTo>
                <a:lnTo>
                  <a:pt x="21429" y="8410"/>
                </a:lnTo>
                <a:lnTo>
                  <a:pt x="21429" y="8401"/>
                </a:lnTo>
                <a:lnTo>
                  <a:pt x="21420" y="8392"/>
                </a:lnTo>
                <a:lnTo>
                  <a:pt x="21411" y="8392"/>
                </a:lnTo>
                <a:lnTo>
                  <a:pt x="21402" y="8392"/>
                </a:lnTo>
                <a:lnTo>
                  <a:pt x="21393" y="8401"/>
                </a:lnTo>
                <a:lnTo>
                  <a:pt x="21384" y="8401"/>
                </a:lnTo>
                <a:lnTo>
                  <a:pt x="21393" y="8401"/>
                </a:lnTo>
                <a:lnTo>
                  <a:pt x="21393" y="8410"/>
                </a:lnTo>
                <a:lnTo>
                  <a:pt x="21376" y="8410"/>
                </a:lnTo>
                <a:lnTo>
                  <a:pt x="21367" y="8410"/>
                </a:lnTo>
                <a:lnTo>
                  <a:pt x="21349" y="8410"/>
                </a:lnTo>
                <a:lnTo>
                  <a:pt x="21340" y="8410"/>
                </a:lnTo>
                <a:lnTo>
                  <a:pt x="21331" y="8410"/>
                </a:lnTo>
                <a:lnTo>
                  <a:pt x="21331" y="8419"/>
                </a:lnTo>
                <a:lnTo>
                  <a:pt x="21323" y="8419"/>
                </a:lnTo>
                <a:lnTo>
                  <a:pt x="21314" y="8419"/>
                </a:lnTo>
                <a:lnTo>
                  <a:pt x="21305" y="8419"/>
                </a:lnTo>
                <a:lnTo>
                  <a:pt x="21296" y="8410"/>
                </a:lnTo>
                <a:lnTo>
                  <a:pt x="21287" y="8410"/>
                </a:lnTo>
                <a:lnTo>
                  <a:pt x="21287" y="8419"/>
                </a:lnTo>
                <a:lnTo>
                  <a:pt x="21270" y="8436"/>
                </a:lnTo>
                <a:lnTo>
                  <a:pt x="21261" y="8445"/>
                </a:lnTo>
                <a:lnTo>
                  <a:pt x="21252" y="8454"/>
                </a:lnTo>
                <a:lnTo>
                  <a:pt x="21243" y="8454"/>
                </a:lnTo>
                <a:lnTo>
                  <a:pt x="21234" y="8454"/>
                </a:lnTo>
                <a:lnTo>
                  <a:pt x="21226" y="8454"/>
                </a:lnTo>
                <a:lnTo>
                  <a:pt x="21226" y="8445"/>
                </a:lnTo>
                <a:lnTo>
                  <a:pt x="21217" y="8427"/>
                </a:lnTo>
                <a:lnTo>
                  <a:pt x="21208" y="8419"/>
                </a:lnTo>
                <a:lnTo>
                  <a:pt x="21199" y="8419"/>
                </a:lnTo>
                <a:lnTo>
                  <a:pt x="21182" y="8401"/>
                </a:lnTo>
                <a:lnTo>
                  <a:pt x="21182" y="8392"/>
                </a:lnTo>
                <a:lnTo>
                  <a:pt x="21182" y="8383"/>
                </a:lnTo>
                <a:lnTo>
                  <a:pt x="21182" y="8375"/>
                </a:lnTo>
                <a:lnTo>
                  <a:pt x="21182" y="8366"/>
                </a:lnTo>
                <a:lnTo>
                  <a:pt x="21182" y="8357"/>
                </a:lnTo>
                <a:lnTo>
                  <a:pt x="21182" y="8348"/>
                </a:lnTo>
                <a:lnTo>
                  <a:pt x="21190" y="8339"/>
                </a:lnTo>
                <a:lnTo>
                  <a:pt x="21190" y="8330"/>
                </a:lnTo>
                <a:lnTo>
                  <a:pt x="21199" y="8322"/>
                </a:lnTo>
                <a:lnTo>
                  <a:pt x="21208" y="8322"/>
                </a:lnTo>
                <a:lnTo>
                  <a:pt x="21208" y="8313"/>
                </a:lnTo>
                <a:lnTo>
                  <a:pt x="21217" y="8313"/>
                </a:lnTo>
                <a:lnTo>
                  <a:pt x="21226" y="8313"/>
                </a:lnTo>
                <a:lnTo>
                  <a:pt x="21243" y="8322"/>
                </a:lnTo>
                <a:lnTo>
                  <a:pt x="21252" y="8322"/>
                </a:lnTo>
                <a:lnTo>
                  <a:pt x="21279" y="8313"/>
                </a:lnTo>
                <a:lnTo>
                  <a:pt x="21287" y="8313"/>
                </a:lnTo>
                <a:lnTo>
                  <a:pt x="21296" y="8313"/>
                </a:lnTo>
                <a:lnTo>
                  <a:pt x="21305" y="8322"/>
                </a:lnTo>
                <a:lnTo>
                  <a:pt x="21314" y="8322"/>
                </a:lnTo>
                <a:lnTo>
                  <a:pt x="21331" y="8313"/>
                </a:lnTo>
                <a:lnTo>
                  <a:pt x="21349" y="8313"/>
                </a:lnTo>
                <a:lnTo>
                  <a:pt x="21393" y="8313"/>
                </a:lnTo>
                <a:lnTo>
                  <a:pt x="21402" y="8313"/>
                </a:lnTo>
                <a:lnTo>
                  <a:pt x="21411" y="8322"/>
                </a:lnTo>
                <a:lnTo>
                  <a:pt x="21420" y="8330"/>
                </a:lnTo>
                <a:lnTo>
                  <a:pt x="21437" y="8330"/>
                </a:lnTo>
                <a:lnTo>
                  <a:pt x="21446" y="8330"/>
                </a:lnTo>
                <a:lnTo>
                  <a:pt x="21455" y="8330"/>
                </a:lnTo>
                <a:lnTo>
                  <a:pt x="21481" y="8322"/>
                </a:lnTo>
                <a:lnTo>
                  <a:pt x="21490" y="8322"/>
                </a:lnTo>
                <a:lnTo>
                  <a:pt x="21499" y="8322"/>
                </a:lnTo>
                <a:lnTo>
                  <a:pt x="21499" y="8313"/>
                </a:lnTo>
                <a:lnTo>
                  <a:pt x="21508" y="8313"/>
                </a:lnTo>
                <a:lnTo>
                  <a:pt x="21517" y="8304"/>
                </a:lnTo>
                <a:lnTo>
                  <a:pt x="21517" y="8295"/>
                </a:lnTo>
                <a:lnTo>
                  <a:pt x="21526" y="8295"/>
                </a:lnTo>
                <a:lnTo>
                  <a:pt x="21534" y="8277"/>
                </a:lnTo>
                <a:lnTo>
                  <a:pt x="21543" y="8269"/>
                </a:lnTo>
                <a:lnTo>
                  <a:pt x="21552" y="8251"/>
                </a:lnTo>
                <a:lnTo>
                  <a:pt x="21561" y="8242"/>
                </a:lnTo>
                <a:lnTo>
                  <a:pt x="21561" y="8233"/>
                </a:lnTo>
                <a:lnTo>
                  <a:pt x="21552" y="8225"/>
                </a:lnTo>
                <a:lnTo>
                  <a:pt x="21543" y="8225"/>
                </a:lnTo>
                <a:lnTo>
                  <a:pt x="21543" y="8233"/>
                </a:lnTo>
                <a:lnTo>
                  <a:pt x="21534" y="8233"/>
                </a:lnTo>
                <a:lnTo>
                  <a:pt x="21526" y="8242"/>
                </a:lnTo>
                <a:lnTo>
                  <a:pt x="21517" y="8251"/>
                </a:lnTo>
                <a:lnTo>
                  <a:pt x="21517" y="8260"/>
                </a:lnTo>
                <a:lnTo>
                  <a:pt x="21508" y="8260"/>
                </a:lnTo>
                <a:lnTo>
                  <a:pt x="21499" y="8269"/>
                </a:lnTo>
                <a:lnTo>
                  <a:pt x="21490" y="8277"/>
                </a:lnTo>
                <a:lnTo>
                  <a:pt x="21464" y="8286"/>
                </a:lnTo>
                <a:lnTo>
                  <a:pt x="21420" y="8286"/>
                </a:lnTo>
                <a:lnTo>
                  <a:pt x="21402" y="8286"/>
                </a:lnTo>
                <a:lnTo>
                  <a:pt x="21393" y="8286"/>
                </a:lnTo>
                <a:lnTo>
                  <a:pt x="21384" y="8286"/>
                </a:lnTo>
                <a:lnTo>
                  <a:pt x="21376" y="8286"/>
                </a:lnTo>
                <a:lnTo>
                  <a:pt x="21367" y="8277"/>
                </a:lnTo>
                <a:lnTo>
                  <a:pt x="21358" y="8277"/>
                </a:lnTo>
                <a:lnTo>
                  <a:pt x="21331" y="8277"/>
                </a:lnTo>
                <a:lnTo>
                  <a:pt x="21314" y="8269"/>
                </a:lnTo>
                <a:lnTo>
                  <a:pt x="21296" y="8277"/>
                </a:lnTo>
                <a:lnTo>
                  <a:pt x="21296" y="8269"/>
                </a:lnTo>
                <a:lnTo>
                  <a:pt x="21287" y="8269"/>
                </a:lnTo>
                <a:lnTo>
                  <a:pt x="21287" y="8260"/>
                </a:lnTo>
                <a:lnTo>
                  <a:pt x="21279" y="8260"/>
                </a:lnTo>
                <a:lnTo>
                  <a:pt x="21270" y="8260"/>
                </a:lnTo>
                <a:lnTo>
                  <a:pt x="21261" y="8251"/>
                </a:lnTo>
                <a:lnTo>
                  <a:pt x="21252" y="8251"/>
                </a:lnTo>
                <a:lnTo>
                  <a:pt x="21243" y="8260"/>
                </a:lnTo>
                <a:lnTo>
                  <a:pt x="21234" y="8269"/>
                </a:lnTo>
                <a:lnTo>
                  <a:pt x="21234" y="8277"/>
                </a:lnTo>
                <a:lnTo>
                  <a:pt x="21226" y="8286"/>
                </a:lnTo>
                <a:lnTo>
                  <a:pt x="21217" y="8295"/>
                </a:lnTo>
                <a:lnTo>
                  <a:pt x="21208" y="8286"/>
                </a:lnTo>
                <a:lnTo>
                  <a:pt x="21199" y="8277"/>
                </a:lnTo>
                <a:lnTo>
                  <a:pt x="21199" y="8286"/>
                </a:lnTo>
                <a:lnTo>
                  <a:pt x="21190" y="8295"/>
                </a:lnTo>
                <a:lnTo>
                  <a:pt x="21182" y="8295"/>
                </a:lnTo>
                <a:lnTo>
                  <a:pt x="21182" y="8304"/>
                </a:lnTo>
                <a:lnTo>
                  <a:pt x="21182" y="8313"/>
                </a:lnTo>
                <a:lnTo>
                  <a:pt x="21173" y="8322"/>
                </a:lnTo>
                <a:lnTo>
                  <a:pt x="21164" y="8330"/>
                </a:lnTo>
                <a:lnTo>
                  <a:pt x="21164" y="8339"/>
                </a:lnTo>
                <a:lnTo>
                  <a:pt x="21164" y="8348"/>
                </a:lnTo>
                <a:lnTo>
                  <a:pt x="21164" y="8357"/>
                </a:lnTo>
                <a:lnTo>
                  <a:pt x="21155" y="8357"/>
                </a:lnTo>
                <a:lnTo>
                  <a:pt x="21164" y="8383"/>
                </a:lnTo>
                <a:lnTo>
                  <a:pt x="21164" y="8401"/>
                </a:lnTo>
                <a:lnTo>
                  <a:pt x="21164" y="8410"/>
                </a:lnTo>
                <a:lnTo>
                  <a:pt x="21155" y="8401"/>
                </a:lnTo>
                <a:close/>
                <a:moveTo>
                  <a:pt x="21358" y="7624"/>
                </a:moveTo>
                <a:lnTo>
                  <a:pt x="21358" y="7633"/>
                </a:lnTo>
                <a:lnTo>
                  <a:pt x="21358" y="7642"/>
                </a:lnTo>
                <a:lnTo>
                  <a:pt x="21367" y="7660"/>
                </a:lnTo>
                <a:lnTo>
                  <a:pt x="21376" y="7660"/>
                </a:lnTo>
                <a:lnTo>
                  <a:pt x="21384" y="7668"/>
                </a:lnTo>
                <a:lnTo>
                  <a:pt x="21393" y="7686"/>
                </a:lnTo>
                <a:lnTo>
                  <a:pt x="21402" y="7686"/>
                </a:lnTo>
                <a:lnTo>
                  <a:pt x="21411" y="7686"/>
                </a:lnTo>
                <a:lnTo>
                  <a:pt x="21420" y="7677"/>
                </a:lnTo>
                <a:lnTo>
                  <a:pt x="21420" y="7668"/>
                </a:lnTo>
                <a:lnTo>
                  <a:pt x="21411" y="7651"/>
                </a:lnTo>
                <a:lnTo>
                  <a:pt x="21411" y="7642"/>
                </a:lnTo>
                <a:lnTo>
                  <a:pt x="21411" y="7624"/>
                </a:lnTo>
                <a:lnTo>
                  <a:pt x="21420" y="7616"/>
                </a:lnTo>
                <a:lnTo>
                  <a:pt x="21420" y="7607"/>
                </a:lnTo>
                <a:lnTo>
                  <a:pt x="21420" y="7598"/>
                </a:lnTo>
                <a:lnTo>
                  <a:pt x="21429" y="7580"/>
                </a:lnTo>
                <a:lnTo>
                  <a:pt x="21437" y="7571"/>
                </a:lnTo>
                <a:lnTo>
                  <a:pt x="21437" y="7563"/>
                </a:lnTo>
                <a:lnTo>
                  <a:pt x="21437" y="7554"/>
                </a:lnTo>
                <a:lnTo>
                  <a:pt x="21420" y="7545"/>
                </a:lnTo>
                <a:lnTo>
                  <a:pt x="21411" y="7545"/>
                </a:lnTo>
                <a:lnTo>
                  <a:pt x="21402" y="7554"/>
                </a:lnTo>
                <a:lnTo>
                  <a:pt x="21393" y="7554"/>
                </a:lnTo>
                <a:lnTo>
                  <a:pt x="21393" y="7563"/>
                </a:lnTo>
                <a:lnTo>
                  <a:pt x="21393" y="7571"/>
                </a:lnTo>
                <a:lnTo>
                  <a:pt x="21384" y="7580"/>
                </a:lnTo>
                <a:lnTo>
                  <a:pt x="21384" y="7589"/>
                </a:lnTo>
                <a:lnTo>
                  <a:pt x="21384" y="7598"/>
                </a:lnTo>
                <a:lnTo>
                  <a:pt x="21384" y="7607"/>
                </a:lnTo>
                <a:lnTo>
                  <a:pt x="21384" y="7616"/>
                </a:lnTo>
                <a:lnTo>
                  <a:pt x="21376" y="7616"/>
                </a:lnTo>
                <a:lnTo>
                  <a:pt x="21367" y="7616"/>
                </a:lnTo>
                <a:close/>
                <a:moveTo>
                  <a:pt x="21473" y="7527"/>
                </a:moveTo>
                <a:lnTo>
                  <a:pt x="21473" y="7536"/>
                </a:lnTo>
                <a:lnTo>
                  <a:pt x="21464" y="7545"/>
                </a:lnTo>
                <a:lnTo>
                  <a:pt x="21464" y="7563"/>
                </a:lnTo>
                <a:lnTo>
                  <a:pt x="21455" y="7580"/>
                </a:lnTo>
                <a:lnTo>
                  <a:pt x="21446" y="7598"/>
                </a:lnTo>
                <a:lnTo>
                  <a:pt x="21437" y="7607"/>
                </a:lnTo>
                <a:lnTo>
                  <a:pt x="21429" y="7624"/>
                </a:lnTo>
                <a:lnTo>
                  <a:pt x="21420" y="7651"/>
                </a:lnTo>
                <a:lnTo>
                  <a:pt x="21420" y="7660"/>
                </a:lnTo>
                <a:lnTo>
                  <a:pt x="21429" y="7660"/>
                </a:lnTo>
                <a:lnTo>
                  <a:pt x="21437" y="7651"/>
                </a:lnTo>
                <a:lnTo>
                  <a:pt x="21446" y="7624"/>
                </a:lnTo>
                <a:lnTo>
                  <a:pt x="21446" y="7616"/>
                </a:lnTo>
                <a:lnTo>
                  <a:pt x="21446" y="7607"/>
                </a:lnTo>
                <a:lnTo>
                  <a:pt x="21455" y="7598"/>
                </a:lnTo>
                <a:lnTo>
                  <a:pt x="21464" y="7598"/>
                </a:lnTo>
                <a:lnTo>
                  <a:pt x="21473" y="7598"/>
                </a:lnTo>
                <a:lnTo>
                  <a:pt x="21473" y="7589"/>
                </a:lnTo>
                <a:lnTo>
                  <a:pt x="21473" y="7571"/>
                </a:lnTo>
                <a:lnTo>
                  <a:pt x="21473" y="7563"/>
                </a:lnTo>
                <a:lnTo>
                  <a:pt x="21473" y="7554"/>
                </a:lnTo>
                <a:lnTo>
                  <a:pt x="21473" y="7545"/>
                </a:lnTo>
                <a:lnTo>
                  <a:pt x="21473" y="7536"/>
                </a:lnTo>
                <a:close/>
                <a:moveTo>
                  <a:pt x="21446" y="7668"/>
                </a:moveTo>
                <a:lnTo>
                  <a:pt x="21437" y="7677"/>
                </a:lnTo>
                <a:lnTo>
                  <a:pt x="21437" y="7686"/>
                </a:lnTo>
                <a:lnTo>
                  <a:pt x="21446" y="7686"/>
                </a:lnTo>
                <a:lnTo>
                  <a:pt x="21446" y="7677"/>
                </a:lnTo>
                <a:close/>
                <a:moveTo>
                  <a:pt x="21499" y="7571"/>
                </a:moveTo>
                <a:lnTo>
                  <a:pt x="21499" y="7563"/>
                </a:lnTo>
                <a:lnTo>
                  <a:pt x="21490" y="7571"/>
                </a:lnTo>
                <a:close/>
                <a:moveTo>
                  <a:pt x="21481" y="7616"/>
                </a:moveTo>
                <a:lnTo>
                  <a:pt x="21473" y="7616"/>
                </a:lnTo>
                <a:lnTo>
                  <a:pt x="21464" y="7624"/>
                </a:lnTo>
                <a:lnTo>
                  <a:pt x="21455" y="7633"/>
                </a:lnTo>
                <a:lnTo>
                  <a:pt x="21464" y="7633"/>
                </a:lnTo>
                <a:lnTo>
                  <a:pt x="21464" y="7642"/>
                </a:lnTo>
                <a:lnTo>
                  <a:pt x="21481" y="7651"/>
                </a:lnTo>
                <a:lnTo>
                  <a:pt x="21499" y="7642"/>
                </a:lnTo>
                <a:lnTo>
                  <a:pt x="21508" y="7633"/>
                </a:lnTo>
                <a:lnTo>
                  <a:pt x="21517" y="7633"/>
                </a:lnTo>
                <a:lnTo>
                  <a:pt x="21517" y="7624"/>
                </a:lnTo>
                <a:lnTo>
                  <a:pt x="21517" y="7616"/>
                </a:lnTo>
                <a:lnTo>
                  <a:pt x="21508" y="7616"/>
                </a:lnTo>
                <a:lnTo>
                  <a:pt x="21499" y="7607"/>
                </a:lnTo>
                <a:lnTo>
                  <a:pt x="21481" y="7607"/>
                </a:lnTo>
                <a:close/>
                <a:moveTo>
                  <a:pt x="21534" y="7501"/>
                </a:moveTo>
                <a:lnTo>
                  <a:pt x="21526" y="7492"/>
                </a:lnTo>
                <a:lnTo>
                  <a:pt x="21526" y="7501"/>
                </a:lnTo>
                <a:close/>
                <a:moveTo>
                  <a:pt x="23175" y="8745"/>
                </a:moveTo>
                <a:lnTo>
                  <a:pt x="23175" y="8736"/>
                </a:lnTo>
                <a:lnTo>
                  <a:pt x="23175" y="8728"/>
                </a:lnTo>
                <a:lnTo>
                  <a:pt x="23167" y="8736"/>
                </a:lnTo>
                <a:lnTo>
                  <a:pt x="23167" y="8745"/>
                </a:lnTo>
                <a:close/>
                <a:moveTo>
                  <a:pt x="21561" y="7607"/>
                </a:moveTo>
                <a:lnTo>
                  <a:pt x="21552" y="7607"/>
                </a:lnTo>
                <a:lnTo>
                  <a:pt x="21561" y="7616"/>
                </a:lnTo>
                <a:lnTo>
                  <a:pt x="21570" y="7624"/>
                </a:lnTo>
                <a:lnTo>
                  <a:pt x="21570" y="7616"/>
                </a:lnTo>
                <a:close/>
                <a:moveTo>
                  <a:pt x="21331" y="7421"/>
                </a:moveTo>
                <a:lnTo>
                  <a:pt x="21323" y="7430"/>
                </a:lnTo>
                <a:lnTo>
                  <a:pt x="21323" y="7439"/>
                </a:lnTo>
                <a:lnTo>
                  <a:pt x="21323" y="7448"/>
                </a:lnTo>
                <a:lnTo>
                  <a:pt x="21323" y="7457"/>
                </a:lnTo>
                <a:lnTo>
                  <a:pt x="21323" y="7466"/>
                </a:lnTo>
                <a:lnTo>
                  <a:pt x="21331" y="7448"/>
                </a:lnTo>
                <a:lnTo>
                  <a:pt x="21331" y="7430"/>
                </a:lnTo>
                <a:close/>
                <a:moveTo>
                  <a:pt x="21314" y="7871"/>
                </a:moveTo>
                <a:lnTo>
                  <a:pt x="21323" y="7880"/>
                </a:lnTo>
                <a:lnTo>
                  <a:pt x="21331" y="7880"/>
                </a:lnTo>
                <a:lnTo>
                  <a:pt x="21340" y="7880"/>
                </a:lnTo>
                <a:lnTo>
                  <a:pt x="21340" y="7871"/>
                </a:lnTo>
                <a:lnTo>
                  <a:pt x="21349" y="7871"/>
                </a:lnTo>
                <a:lnTo>
                  <a:pt x="21349" y="7863"/>
                </a:lnTo>
                <a:lnTo>
                  <a:pt x="21331" y="7854"/>
                </a:lnTo>
                <a:lnTo>
                  <a:pt x="21323" y="7863"/>
                </a:lnTo>
                <a:lnTo>
                  <a:pt x="21314" y="7863"/>
                </a:lnTo>
                <a:close/>
                <a:moveTo>
                  <a:pt x="21596" y="7589"/>
                </a:moveTo>
                <a:lnTo>
                  <a:pt x="21587" y="7589"/>
                </a:lnTo>
                <a:lnTo>
                  <a:pt x="21587" y="7598"/>
                </a:lnTo>
                <a:lnTo>
                  <a:pt x="21587" y="7607"/>
                </a:lnTo>
                <a:lnTo>
                  <a:pt x="21579" y="7607"/>
                </a:lnTo>
                <a:lnTo>
                  <a:pt x="21587" y="7616"/>
                </a:lnTo>
                <a:lnTo>
                  <a:pt x="21596" y="7624"/>
                </a:lnTo>
                <a:lnTo>
                  <a:pt x="21596" y="7616"/>
                </a:lnTo>
                <a:lnTo>
                  <a:pt x="21596" y="7598"/>
                </a:lnTo>
                <a:close/>
                <a:moveTo>
                  <a:pt x="21287" y="7430"/>
                </a:moveTo>
                <a:lnTo>
                  <a:pt x="21287" y="7421"/>
                </a:lnTo>
                <a:lnTo>
                  <a:pt x="21287" y="7413"/>
                </a:lnTo>
                <a:lnTo>
                  <a:pt x="21287" y="7404"/>
                </a:lnTo>
                <a:lnTo>
                  <a:pt x="21287" y="7395"/>
                </a:lnTo>
                <a:lnTo>
                  <a:pt x="21287" y="7386"/>
                </a:lnTo>
                <a:lnTo>
                  <a:pt x="21279" y="7377"/>
                </a:lnTo>
                <a:lnTo>
                  <a:pt x="21270" y="7368"/>
                </a:lnTo>
                <a:lnTo>
                  <a:pt x="21261" y="7368"/>
                </a:lnTo>
                <a:lnTo>
                  <a:pt x="21252" y="7368"/>
                </a:lnTo>
                <a:lnTo>
                  <a:pt x="21252" y="7360"/>
                </a:lnTo>
                <a:lnTo>
                  <a:pt x="21243" y="7360"/>
                </a:lnTo>
                <a:lnTo>
                  <a:pt x="21234" y="7360"/>
                </a:lnTo>
                <a:lnTo>
                  <a:pt x="21226" y="7360"/>
                </a:lnTo>
                <a:lnTo>
                  <a:pt x="21208" y="7360"/>
                </a:lnTo>
                <a:lnTo>
                  <a:pt x="21199" y="7368"/>
                </a:lnTo>
                <a:lnTo>
                  <a:pt x="21208" y="7368"/>
                </a:lnTo>
                <a:lnTo>
                  <a:pt x="21217" y="7377"/>
                </a:lnTo>
                <a:lnTo>
                  <a:pt x="21226" y="7386"/>
                </a:lnTo>
                <a:lnTo>
                  <a:pt x="21234" y="7395"/>
                </a:lnTo>
                <a:lnTo>
                  <a:pt x="21234" y="7404"/>
                </a:lnTo>
                <a:lnTo>
                  <a:pt x="21234" y="7413"/>
                </a:lnTo>
                <a:lnTo>
                  <a:pt x="21243" y="7421"/>
                </a:lnTo>
                <a:lnTo>
                  <a:pt x="21243" y="7430"/>
                </a:lnTo>
                <a:lnTo>
                  <a:pt x="21252" y="7439"/>
                </a:lnTo>
                <a:lnTo>
                  <a:pt x="21252" y="7448"/>
                </a:lnTo>
                <a:lnTo>
                  <a:pt x="21261" y="7448"/>
                </a:lnTo>
                <a:lnTo>
                  <a:pt x="21261" y="7457"/>
                </a:lnTo>
                <a:lnTo>
                  <a:pt x="21270" y="7457"/>
                </a:lnTo>
                <a:lnTo>
                  <a:pt x="21270" y="7448"/>
                </a:lnTo>
                <a:lnTo>
                  <a:pt x="21279" y="7448"/>
                </a:lnTo>
                <a:lnTo>
                  <a:pt x="21279" y="7439"/>
                </a:lnTo>
                <a:close/>
                <a:moveTo>
                  <a:pt x="21270" y="7907"/>
                </a:moveTo>
                <a:lnTo>
                  <a:pt x="21270" y="7916"/>
                </a:lnTo>
                <a:lnTo>
                  <a:pt x="21261" y="7907"/>
                </a:lnTo>
                <a:lnTo>
                  <a:pt x="21252" y="7907"/>
                </a:lnTo>
                <a:lnTo>
                  <a:pt x="21243" y="7916"/>
                </a:lnTo>
                <a:lnTo>
                  <a:pt x="21252" y="7916"/>
                </a:lnTo>
                <a:lnTo>
                  <a:pt x="21261" y="7924"/>
                </a:lnTo>
                <a:lnTo>
                  <a:pt x="21270" y="7916"/>
                </a:lnTo>
                <a:lnTo>
                  <a:pt x="21270" y="7924"/>
                </a:lnTo>
                <a:lnTo>
                  <a:pt x="21279" y="7916"/>
                </a:lnTo>
                <a:close/>
                <a:moveTo>
                  <a:pt x="21455" y="7536"/>
                </a:moveTo>
                <a:lnTo>
                  <a:pt x="21455" y="7527"/>
                </a:lnTo>
                <a:lnTo>
                  <a:pt x="21446" y="7527"/>
                </a:lnTo>
                <a:close/>
                <a:moveTo>
                  <a:pt x="21411" y="7404"/>
                </a:moveTo>
                <a:lnTo>
                  <a:pt x="21402" y="7386"/>
                </a:lnTo>
                <a:lnTo>
                  <a:pt x="21393" y="7386"/>
                </a:lnTo>
                <a:lnTo>
                  <a:pt x="21393" y="7395"/>
                </a:lnTo>
                <a:lnTo>
                  <a:pt x="21402" y="7395"/>
                </a:lnTo>
                <a:lnTo>
                  <a:pt x="21411" y="7404"/>
                </a:lnTo>
                <a:lnTo>
                  <a:pt x="21420" y="7413"/>
                </a:lnTo>
                <a:lnTo>
                  <a:pt x="21429" y="7421"/>
                </a:lnTo>
                <a:lnTo>
                  <a:pt x="21420" y="7404"/>
                </a:lnTo>
                <a:close/>
                <a:moveTo>
                  <a:pt x="21367" y="7580"/>
                </a:moveTo>
                <a:lnTo>
                  <a:pt x="21376" y="7580"/>
                </a:lnTo>
                <a:lnTo>
                  <a:pt x="21376" y="7571"/>
                </a:lnTo>
                <a:lnTo>
                  <a:pt x="21376" y="7563"/>
                </a:lnTo>
                <a:lnTo>
                  <a:pt x="21367" y="7563"/>
                </a:lnTo>
                <a:lnTo>
                  <a:pt x="21367" y="7571"/>
                </a:lnTo>
                <a:lnTo>
                  <a:pt x="21367" y="7580"/>
                </a:lnTo>
                <a:lnTo>
                  <a:pt x="21367" y="7589"/>
                </a:lnTo>
                <a:close/>
                <a:moveTo>
                  <a:pt x="21623" y="7633"/>
                </a:moveTo>
                <a:lnTo>
                  <a:pt x="21631" y="7633"/>
                </a:lnTo>
                <a:lnTo>
                  <a:pt x="21631" y="7624"/>
                </a:lnTo>
                <a:lnTo>
                  <a:pt x="21623" y="7616"/>
                </a:lnTo>
                <a:lnTo>
                  <a:pt x="21623" y="7624"/>
                </a:lnTo>
                <a:close/>
                <a:moveTo>
                  <a:pt x="21596" y="8101"/>
                </a:moveTo>
                <a:lnTo>
                  <a:pt x="21587" y="8092"/>
                </a:lnTo>
                <a:lnTo>
                  <a:pt x="21587" y="8083"/>
                </a:lnTo>
                <a:lnTo>
                  <a:pt x="21579" y="8074"/>
                </a:lnTo>
                <a:lnTo>
                  <a:pt x="21579" y="8083"/>
                </a:lnTo>
                <a:lnTo>
                  <a:pt x="21579" y="8092"/>
                </a:lnTo>
                <a:lnTo>
                  <a:pt x="21587" y="8092"/>
                </a:lnTo>
                <a:lnTo>
                  <a:pt x="21587" y="8101"/>
                </a:lnTo>
                <a:close/>
                <a:moveTo>
                  <a:pt x="21579" y="8145"/>
                </a:moveTo>
                <a:lnTo>
                  <a:pt x="21570" y="8154"/>
                </a:lnTo>
                <a:lnTo>
                  <a:pt x="21579" y="8163"/>
                </a:lnTo>
                <a:lnTo>
                  <a:pt x="21579" y="8154"/>
                </a:lnTo>
                <a:close/>
                <a:moveTo>
                  <a:pt x="21605" y="8931"/>
                </a:moveTo>
                <a:lnTo>
                  <a:pt x="21605" y="8939"/>
                </a:lnTo>
                <a:lnTo>
                  <a:pt x="21614" y="8931"/>
                </a:lnTo>
                <a:lnTo>
                  <a:pt x="21623" y="8931"/>
                </a:lnTo>
                <a:lnTo>
                  <a:pt x="21631" y="8931"/>
                </a:lnTo>
                <a:lnTo>
                  <a:pt x="21640" y="8931"/>
                </a:lnTo>
                <a:lnTo>
                  <a:pt x="21658" y="8931"/>
                </a:lnTo>
                <a:lnTo>
                  <a:pt x="21658" y="8922"/>
                </a:lnTo>
                <a:lnTo>
                  <a:pt x="21667" y="8922"/>
                </a:lnTo>
                <a:lnTo>
                  <a:pt x="21676" y="8922"/>
                </a:lnTo>
                <a:lnTo>
                  <a:pt x="21676" y="8913"/>
                </a:lnTo>
                <a:lnTo>
                  <a:pt x="21667" y="8904"/>
                </a:lnTo>
                <a:lnTo>
                  <a:pt x="21649" y="8904"/>
                </a:lnTo>
                <a:lnTo>
                  <a:pt x="21649" y="8913"/>
                </a:lnTo>
                <a:lnTo>
                  <a:pt x="21631" y="8913"/>
                </a:lnTo>
                <a:lnTo>
                  <a:pt x="21623" y="8913"/>
                </a:lnTo>
                <a:lnTo>
                  <a:pt x="21614" y="8913"/>
                </a:lnTo>
                <a:lnTo>
                  <a:pt x="21605" y="8922"/>
                </a:lnTo>
                <a:close/>
                <a:moveTo>
                  <a:pt x="21711" y="8410"/>
                </a:moveTo>
                <a:lnTo>
                  <a:pt x="21711" y="8401"/>
                </a:lnTo>
                <a:lnTo>
                  <a:pt x="21711" y="8392"/>
                </a:lnTo>
                <a:lnTo>
                  <a:pt x="21702" y="8410"/>
                </a:lnTo>
                <a:close/>
                <a:moveTo>
                  <a:pt x="21728" y="8401"/>
                </a:moveTo>
                <a:lnTo>
                  <a:pt x="21728" y="8410"/>
                </a:lnTo>
                <a:lnTo>
                  <a:pt x="21737" y="8410"/>
                </a:lnTo>
                <a:lnTo>
                  <a:pt x="21746" y="8419"/>
                </a:lnTo>
                <a:lnTo>
                  <a:pt x="21755" y="8410"/>
                </a:lnTo>
                <a:lnTo>
                  <a:pt x="21755" y="8401"/>
                </a:lnTo>
                <a:lnTo>
                  <a:pt x="21737" y="8401"/>
                </a:lnTo>
                <a:lnTo>
                  <a:pt x="21737" y="8392"/>
                </a:lnTo>
                <a:lnTo>
                  <a:pt x="21746" y="8383"/>
                </a:lnTo>
                <a:lnTo>
                  <a:pt x="21737" y="8375"/>
                </a:lnTo>
                <a:lnTo>
                  <a:pt x="21728" y="8375"/>
                </a:lnTo>
                <a:lnTo>
                  <a:pt x="21728" y="8383"/>
                </a:lnTo>
                <a:lnTo>
                  <a:pt x="21720" y="8375"/>
                </a:lnTo>
                <a:lnTo>
                  <a:pt x="21720" y="8383"/>
                </a:lnTo>
                <a:lnTo>
                  <a:pt x="21711" y="8383"/>
                </a:lnTo>
                <a:lnTo>
                  <a:pt x="21720" y="8392"/>
                </a:lnTo>
                <a:close/>
                <a:moveTo>
                  <a:pt x="21931" y="8357"/>
                </a:moveTo>
                <a:lnTo>
                  <a:pt x="21931" y="8366"/>
                </a:lnTo>
                <a:lnTo>
                  <a:pt x="21940" y="8375"/>
                </a:lnTo>
                <a:lnTo>
                  <a:pt x="21949" y="8375"/>
                </a:lnTo>
                <a:lnTo>
                  <a:pt x="21958" y="8375"/>
                </a:lnTo>
                <a:lnTo>
                  <a:pt x="21967" y="8375"/>
                </a:lnTo>
                <a:lnTo>
                  <a:pt x="21967" y="8383"/>
                </a:lnTo>
                <a:lnTo>
                  <a:pt x="21976" y="8383"/>
                </a:lnTo>
                <a:lnTo>
                  <a:pt x="21976" y="8375"/>
                </a:lnTo>
                <a:lnTo>
                  <a:pt x="21967" y="8375"/>
                </a:lnTo>
                <a:lnTo>
                  <a:pt x="21967" y="8366"/>
                </a:lnTo>
                <a:lnTo>
                  <a:pt x="21958" y="8366"/>
                </a:lnTo>
                <a:lnTo>
                  <a:pt x="21958" y="8357"/>
                </a:lnTo>
                <a:lnTo>
                  <a:pt x="21967" y="8357"/>
                </a:lnTo>
                <a:lnTo>
                  <a:pt x="21976" y="8366"/>
                </a:lnTo>
                <a:lnTo>
                  <a:pt x="21976" y="8375"/>
                </a:lnTo>
                <a:lnTo>
                  <a:pt x="21984" y="8375"/>
                </a:lnTo>
                <a:lnTo>
                  <a:pt x="21993" y="8375"/>
                </a:lnTo>
                <a:lnTo>
                  <a:pt x="22002" y="8375"/>
                </a:lnTo>
                <a:lnTo>
                  <a:pt x="22011" y="8375"/>
                </a:lnTo>
                <a:lnTo>
                  <a:pt x="22011" y="8366"/>
                </a:lnTo>
                <a:lnTo>
                  <a:pt x="21984" y="8357"/>
                </a:lnTo>
                <a:lnTo>
                  <a:pt x="21976" y="8348"/>
                </a:lnTo>
                <a:lnTo>
                  <a:pt x="21967" y="8357"/>
                </a:lnTo>
                <a:lnTo>
                  <a:pt x="21958" y="8357"/>
                </a:lnTo>
                <a:lnTo>
                  <a:pt x="21949" y="8357"/>
                </a:lnTo>
                <a:lnTo>
                  <a:pt x="21940" y="8357"/>
                </a:lnTo>
                <a:close/>
                <a:moveTo>
                  <a:pt x="21605" y="7845"/>
                </a:moveTo>
                <a:lnTo>
                  <a:pt x="21605" y="7827"/>
                </a:lnTo>
                <a:lnTo>
                  <a:pt x="21596" y="7827"/>
                </a:lnTo>
                <a:lnTo>
                  <a:pt x="21596" y="7836"/>
                </a:lnTo>
                <a:close/>
                <a:moveTo>
                  <a:pt x="21623" y="8533"/>
                </a:moveTo>
                <a:lnTo>
                  <a:pt x="21623" y="8525"/>
                </a:lnTo>
                <a:lnTo>
                  <a:pt x="21614" y="8507"/>
                </a:lnTo>
                <a:lnTo>
                  <a:pt x="21623" y="8498"/>
                </a:lnTo>
                <a:lnTo>
                  <a:pt x="21614" y="8498"/>
                </a:lnTo>
                <a:lnTo>
                  <a:pt x="21605" y="8507"/>
                </a:lnTo>
                <a:lnTo>
                  <a:pt x="21614" y="8516"/>
                </a:lnTo>
                <a:lnTo>
                  <a:pt x="21614" y="8525"/>
                </a:lnTo>
                <a:close/>
                <a:moveTo>
                  <a:pt x="21579" y="8957"/>
                </a:moveTo>
                <a:lnTo>
                  <a:pt x="21587" y="8957"/>
                </a:lnTo>
                <a:lnTo>
                  <a:pt x="21596" y="8948"/>
                </a:lnTo>
                <a:lnTo>
                  <a:pt x="21587" y="8948"/>
                </a:lnTo>
                <a:close/>
                <a:moveTo>
                  <a:pt x="21870" y="8357"/>
                </a:moveTo>
                <a:lnTo>
                  <a:pt x="21878" y="8366"/>
                </a:lnTo>
                <a:lnTo>
                  <a:pt x="21861" y="8348"/>
                </a:lnTo>
                <a:close/>
                <a:moveTo>
                  <a:pt x="21861" y="6240"/>
                </a:moveTo>
                <a:lnTo>
                  <a:pt x="21852" y="6240"/>
                </a:lnTo>
                <a:lnTo>
                  <a:pt x="21861" y="6240"/>
                </a:lnTo>
                <a:lnTo>
                  <a:pt x="21861" y="6249"/>
                </a:lnTo>
                <a:close/>
                <a:moveTo>
                  <a:pt x="21914" y="5913"/>
                </a:moveTo>
                <a:lnTo>
                  <a:pt x="21923" y="5913"/>
                </a:lnTo>
                <a:lnTo>
                  <a:pt x="21931" y="5904"/>
                </a:lnTo>
                <a:lnTo>
                  <a:pt x="21931" y="5887"/>
                </a:lnTo>
                <a:lnTo>
                  <a:pt x="21923" y="5887"/>
                </a:lnTo>
                <a:lnTo>
                  <a:pt x="21914" y="5887"/>
                </a:lnTo>
                <a:lnTo>
                  <a:pt x="21914" y="5896"/>
                </a:lnTo>
                <a:lnTo>
                  <a:pt x="21914" y="5904"/>
                </a:lnTo>
                <a:close/>
                <a:moveTo>
                  <a:pt x="21896" y="8489"/>
                </a:moveTo>
                <a:lnTo>
                  <a:pt x="21905" y="8498"/>
                </a:lnTo>
                <a:lnTo>
                  <a:pt x="21923" y="8498"/>
                </a:lnTo>
                <a:lnTo>
                  <a:pt x="21931" y="8498"/>
                </a:lnTo>
                <a:lnTo>
                  <a:pt x="21940" y="8498"/>
                </a:lnTo>
                <a:lnTo>
                  <a:pt x="21940" y="8489"/>
                </a:lnTo>
                <a:lnTo>
                  <a:pt x="21940" y="8480"/>
                </a:lnTo>
                <a:lnTo>
                  <a:pt x="21940" y="8472"/>
                </a:lnTo>
                <a:lnTo>
                  <a:pt x="21931" y="8480"/>
                </a:lnTo>
                <a:lnTo>
                  <a:pt x="21923" y="8480"/>
                </a:lnTo>
                <a:lnTo>
                  <a:pt x="21914" y="8480"/>
                </a:lnTo>
                <a:close/>
                <a:moveTo>
                  <a:pt x="21728" y="8348"/>
                </a:moveTo>
                <a:lnTo>
                  <a:pt x="21728" y="8339"/>
                </a:lnTo>
                <a:lnTo>
                  <a:pt x="21720" y="8339"/>
                </a:lnTo>
                <a:lnTo>
                  <a:pt x="21720" y="8348"/>
                </a:lnTo>
                <a:lnTo>
                  <a:pt x="21728" y="8357"/>
                </a:lnTo>
                <a:close/>
                <a:moveTo>
                  <a:pt x="21720" y="8913"/>
                </a:moveTo>
                <a:lnTo>
                  <a:pt x="21728" y="8904"/>
                </a:lnTo>
                <a:lnTo>
                  <a:pt x="21720" y="8904"/>
                </a:lnTo>
                <a:close/>
                <a:moveTo>
                  <a:pt x="21764" y="8957"/>
                </a:moveTo>
                <a:lnTo>
                  <a:pt x="21773" y="8948"/>
                </a:lnTo>
                <a:lnTo>
                  <a:pt x="21764" y="8948"/>
                </a:lnTo>
                <a:lnTo>
                  <a:pt x="21755" y="8948"/>
                </a:lnTo>
                <a:lnTo>
                  <a:pt x="21746" y="8948"/>
                </a:lnTo>
                <a:lnTo>
                  <a:pt x="21755" y="8948"/>
                </a:lnTo>
                <a:close/>
                <a:moveTo>
                  <a:pt x="21755" y="8569"/>
                </a:moveTo>
                <a:lnTo>
                  <a:pt x="21764" y="8569"/>
                </a:lnTo>
                <a:close/>
                <a:moveTo>
                  <a:pt x="21570" y="8489"/>
                </a:moveTo>
                <a:lnTo>
                  <a:pt x="21579" y="8489"/>
                </a:lnTo>
                <a:lnTo>
                  <a:pt x="21605" y="8489"/>
                </a:lnTo>
                <a:lnTo>
                  <a:pt x="21614" y="8489"/>
                </a:lnTo>
                <a:lnTo>
                  <a:pt x="21640" y="8489"/>
                </a:lnTo>
                <a:lnTo>
                  <a:pt x="21640" y="8480"/>
                </a:lnTo>
                <a:lnTo>
                  <a:pt x="21623" y="8480"/>
                </a:lnTo>
                <a:lnTo>
                  <a:pt x="21596" y="8480"/>
                </a:lnTo>
                <a:lnTo>
                  <a:pt x="21587" y="8480"/>
                </a:lnTo>
                <a:lnTo>
                  <a:pt x="21579" y="8480"/>
                </a:lnTo>
                <a:close/>
                <a:moveTo>
                  <a:pt x="21420" y="8966"/>
                </a:moveTo>
                <a:lnTo>
                  <a:pt x="21420" y="8957"/>
                </a:lnTo>
                <a:lnTo>
                  <a:pt x="21411" y="8957"/>
                </a:lnTo>
                <a:lnTo>
                  <a:pt x="21402" y="8957"/>
                </a:lnTo>
                <a:lnTo>
                  <a:pt x="21402" y="8966"/>
                </a:lnTo>
                <a:close/>
                <a:moveTo>
                  <a:pt x="21411" y="8480"/>
                </a:moveTo>
                <a:lnTo>
                  <a:pt x="21402" y="8480"/>
                </a:lnTo>
                <a:lnTo>
                  <a:pt x="21402" y="8489"/>
                </a:lnTo>
                <a:close/>
                <a:moveTo>
                  <a:pt x="21402" y="8966"/>
                </a:moveTo>
                <a:lnTo>
                  <a:pt x="21393" y="8975"/>
                </a:lnTo>
                <a:lnTo>
                  <a:pt x="21393" y="8984"/>
                </a:lnTo>
                <a:lnTo>
                  <a:pt x="21393" y="8975"/>
                </a:lnTo>
                <a:lnTo>
                  <a:pt x="21402" y="8975"/>
                </a:lnTo>
                <a:lnTo>
                  <a:pt x="21411" y="8975"/>
                </a:lnTo>
                <a:close/>
                <a:moveTo>
                  <a:pt x="21393" y="8648"/>
                </a:moveTo>
                <a:lnTo>
                  <a:pt x="21402" y="8657"/>
                </a:lnTo>
                <a:lnTo>
                  <a:pt x="21411" y="8657"/>
                </a:lnTo>
                <a:lnTo>
                  <a:pt x="21420" y="8648"/>
                </a:lnTo>
                <a:lnTo>
                  <a:pt x="21411" y="8639"/>
                </a:lnTo>
                <a:lnTo>
                  <a:pt x="21402" y="8639"/>
                </a:lnTo>
                <a:close/>
                <a:moveTo>
                  <a:pt x="21437" y="8736"/>
                </a:moveTo>
                <a:lnTo>
                  <a:pt x="21437" y="8745"/>
                </a:lnTo>
                <a:lnTo>
                  <a:pt x="21446" y="8745"/>
                </a:lnTo>
                <a:lnTo>
                  <a:pt x="21446" y="8736"/>
                </a:lnTo>
                <a:close/>
                <a:moveTo>
                  <a:pt x="21437" y="8463"/>
                </a:moveTo>
                <a:lnTo>
                  <a:pt x="21437" y="8472"/>
                </a:lnTo>
                <a:lnTo>
                  <a:pt x="21437" y="8480"/>
                </a:lnTo>
                <a:lnTo>
                  <a:pt x="21446" y="8472"/>
                </a:lnTo>
                <a:lnTo>
                  <a:pt x="21437" y="8472"/>
                </a:lnTo>
                <a:close/>
                <a:moveTo>
                  <a:pt x="21349" y="8736"/>
                </a:moveTo>
                <a:lnTo>
                  <a:pt x="21349" y="8745"/>
                </a:lnTo>
                <a:lnTo>
                  <a:pt x="21358" y="8745"/>
                </a:lnTo>
                <a:lnTo>
                  <a:pt x="21367" y="8745"/>
                </a:lnTo>
                <a:lnTo>
                  <a:pt x="21376" y="8736"/>
                </a:lnTo>
                <a:lnTo>
                  <a:pt x="21367" y="8728"/>
                </a:lnTo>
                <a:lnTo>
                  <a:pt x="21384" y="8710"/>
                </a:lnTo>
                <a:lnTo>
                  <a:pt x="21376" y="8692"/>
                </a:lnTo>
                <a:lnTo>
                  <a:pt x="21367" y="8692"/>
                </a:lnTo>
                <a:lnTo>
                  <a:pt x="21349" y="8701"/>
                </a:lnTo>
                <a:lnTo>
                  <a:pt x="21358" y="8719"/>
                </a:lnTo>
                <a:lnTo>
                  <a:pt x="21349" y="8728"/>
                </a:lnTo>
                <a:close/>
                <a:moveTo>
                  <a:pt x="21411" y="8436"/>
                </a:moveTo>
                <a:lnTo>
                  <a:pt x="21393" y="8436"/>
                </a:lnTo>
                <a:lnTo>
                  <a:pt x="21384" y="8445"/>
                </a:lnTo>
                <a:lnTo>
                  <a:pt x="21384" y="8454"/>
                </a:lnTo>
                <a:lnTo>
                  <a:pt x="21384" y="8463"/>
                </a:lnTo>
                <a:lnTo>
                  <a:pt x="21393" y="8463"/>
                </a:lnTo>
                <a:lnTo>
                  <a:pt x="21402" y="8445"/>
                </a:lnTo>
                <a:lnTo>
                  <a:pt x="21411" y="8445"/>
                </a:lnTo>
                <a:lnTo>
                  <a:pt x="21411" y="8463"/>
                </a:lnTo>
                <a:lnTo>
                  <a:pt x="21411" y="8472"/>
                </a:lnTo>
                <a:lnTo>
                  <a:pt x="21420" y="8463"/>
                </a:lnTo>
                <a:lnTo>
                  <a:pt x="21420" y="8454"/>
                </a:lnTo>
                <a:lnTo>
                  <a:pt x="21429" y="8463"/>
                </a:lnTo>
                <a:lnTo>
                  <a:pt x="21437" y="8454"/>
                </a:lnTo>
                <a:lnTo>
                  <a:pt x="21437" y="8445"/>
                </a:lnTo>
                <a:lnTo>
                  <a:pt x="21429" y="8445"/>
                </a:lnTo>
                <a:lnTo>
                  <a:pt x="21420" y="8445"/>
                </a:lnTo>
                <a:lnTo>
                  <a:pt x="21420" y="8454"/>
                </a:lnTo>
                <a:lnTo>
                  <a:pt x="21411" y="8445"/>
                </a:lnTo>
                <a:lnTo>
                  <a:pt x="21420" y="8445"/>
                </a:lnTo>
                <a:close/>
                <a:moveTo>
                  <a:pt x="21384" y="9151"/>
                </a:moveTo>
                <a:lnTo>
                  <a:pt x="21393" y="9151"/>
                </a:lnTo>
                <a:lnTo>
                  <a:pt x="21402" y="9151"/>
                </a:lnTo>
                <a:lnTo>
                  <a:pt x="21411" y="9142"/>
                </a:lnTo>
                <a:lnTo>
                  <a:pt x="21420" y="9134"/>
                </a:lnTo>
                <a:lnTo>
                  <a:pt x="21429" y="9134"/>
                </a:lnTo>
                <a:lnTo>
                  <a:pt x="21429" y="9125"/>
                </a:lnTo>
                <a:lnTo>
                  <a:pt x="21429" y="9116"/>
                </a:lnTo>
                <a:lnTo>
                  <a:pt x="21420" y="9116"/>
                </a:lnTo>
                <a:lnTo>
                  <a:pt x="21420" y="9125"/>
                </a:lnTo>
                <a:lnTo>
                  <a:pt x="21411" y="9134"/>
                </a:lnTo>
                <a:lnTo>
                  <a:pt x="21402" y="9134"/>
                </a:lnTo>
                <a:lnTo>
                  <a:pt x="21384" y="9142"/>
                </a:lnTo>
                <a:close/>
                <a:moveTo>
                  <a:pt x="21464" y="8966"/>
                </a:moveTo>
                <a:lnTo>
                  <a:pt x="21473" y="8966"/>
                </a:lnTo>
                <a:lnTo>
                  <a:pt x="21473" y="8975"/>
                </a:lnTo>
                <a:lnTo>
                  <a:pt x="21481" y="8975"/>
                </a:lnTo>
                <a:lnTo>
                  <a:pt x="21490" y="8966"/>
                </a:lnTo>
                <a:lnTo>
                  <a:pt x="21490" y="8957"/>
                </a:lnTo>
                <a:lnTo>
                  <a:pt x="21490" y="8948"/>
                </a:lnTo>
                <a:lnTo>
                  <a:pt x="21481" y="8966"/>
                </a:lnTo>
                <a:lnTo>
                  <a:pt x="21473" y="8957"/>
                </a:lnTo>
                <a:lnTo>
                  <a:pt x="21473" y="8966"/>
                </a:lnTo>
                <a:close/>
                <a:moveTo>
                  <a:pt x="21473" y="8789"/>
                </a:moveTo>
                <a:lnTo>
                  <a:pt x="21473" y="8781"/>
                </a:lnTo>
                <a:close/>
                <a:moveTo>
                  <a:pt x="21384" y="8701"/>
                </a:moveTo>
                <a:lnTo>
                  <a:pt x="21384" y="8710"/>
                </a:lnTo>
                <a:lnTo>
                  <a:pt x="21384" y="8719"/>
                </a:lnTo>
                <a:lnTo>
                  <a:pt x="21384" y="8728"/>
                </a:lnTo>
                <a:lnTo>
                  <a:pt x="21384" y="8736"/>
                </a:lnTo>
                <a:lnTo>
                  <a:pt x="21376" y="8736"/>
                </a:lnTo>
                <a:lnTo>
                  <a:pt x="21376" y="8745"/>
                </a:lnTo>
                <a:lnTo>
                  <a:pt x="21367" y="8754"/>
                </a:lnTo>
                <a:lnTo>
                  <a:pt x="21376" y="8763"/>
                </a:lnTo>
                <a:lnTo>
                  <a:pt x="21384" y="8763"/>
                </a:lnTo>
                <a:lnTo>
                  <a:pt x="21393" y="8754"/>
                </a:lnTo>
                <a:lnTo>
                  <a:pt x="21393" y="8745"/>
                </a:lnTo>
                <a:lnTo>
                  <a:pt x="21402" y="8745"/>
                </a:lnTo>
                <a:lnTo>
                  <a:pt x="21411" y="8745"/>
                </a:lnTo>
                <a:lnTo>
                  <a:pt x="21411" y="8736"/>
                </a:lnTo>
                <a:lnTo>
                  <a:pt x="21402" y="8728"/>
                </a:lnTo>
                <a:lnTo>
                  <a:pt x="21393" y="8728"/>
                </a:lnTo>
                <a:lnTo>
                  <a:pt x="21393" y="8710"/>
                </a:lnTo>
                <a:lnTo>
                  <a:pt x="21402" y="8710"/>
                </a:lnTo>
                <a:lnTo>
                  <a:pt x="21402" y="8701"/>
                </a:lnTo>
                <a:lnTo>
                  <a:pt x="21411" y="8692"/>
                </a:lnTo>
                <a:lnTo>
                  <a:pt x="21411" y="8701"/>
                </a:lnTo>
                <a:lnTo>
                  <a:pt x="21411" y="8683"/>
                </a:lnTo>
                <a:lnTo>
                  <a:pt x="21402" y="8675"/>
                </a:lnTo>
                <a:lnTo>
                  <a:pt x="21393" y="8675"/>
                </a:lnTo>
                <a:lnTo>
                  <a:pt x="21384" y="8692"/>
                </a:lnTo>
                <a:close/>
                <a:moveTo>
                  <a:pt x="21499" y="8966"/>
                </a:moveTo>
                <a:lnTo>
                  <a:pt x="21508" y="8966"/>
                </a:lnTo>
                <a:lnTo>
                  <a:pt x="21552" y="8966"/>
                </a:lnTo>
                <a:lnTo>
                  <a:pt x="21552" y="8957"/>
                </a:lnTo>
                <a:lnTo>
                  <a:pt x="21552" y="8948"/>
                </a:lnTo>
                <a:lnTo>
                  <a:pt x="21543" y="8948"/>
                </a:lnTo>
                <a:lnTo>
                  <a:pt x="21526" y="8948"/>
                </a:lnTo>
                <a:lnTo>
                  <a:pt x="21517" y="8948"/>
                </a:lnTo>
                <a:lnTo>
                  <a:pt x="21508" y="8948"/>
                </a:lnTo>
                <a:lnTo>
                  <a:pt x="21499" y="8957"/>
                </a:lnTo>
                <a:close/>
                <a:moveTo>
                  <a:pt x="21570" y="8489"/>
                </a:moveTo>
                <a:lnTo>
                  <a:pt x="21570" y="8480"/>
                </a:lnTo>
                <a:lnTo>
                  <a:pt x="21561" y="8480"/>
                </a:lnTo>
                <a:lnTo>
                  <a:pt x="21552" y="8472"/>
                </a:lnTo>
                <a:lnTo>
                  <a:pt x="21552" y="8480"/>
                </a:lnTo>
                <a:lnTo>
                  <a:pt x="21543" y="8472"/>
                </a:lnTo>
                <a:lnTo>
                  <a:pt x="21517" y="8472"/>
                </a:lnTo>
                <a:lnTo>
                  <a:pt x="21508" y="8472"/>
                </a:lnTo>
                <a:lnTo>
                  <a:pt x="21499" y="8472"/>
                </a:lnTo>
                <a:lnTo>
                  <a:pt x="21499" y="8489"/>
                </a:lnTo>
                <a:lnTo>
                  <a:pt x="21499" y="8498"/>
                </a:lnTo>
                <a:lnTo>
                  <a:pt x="21508" y="8498"/>
                </a:lnTo>
                <a:lnTo>
                  <a:pt x="21517" y="8498"/>
                </a:lnTo>
                <a:lnTo>
                  <a:pt x="21534" y="8489"/>
                </a:lnTo>
                <a:lnTo>
                  <a:pt x="21543" y="8489"/>
                </a:lnTo>
                <a:lnTo>
                  <a:pt x="21552" y="8489"/>
                </a:lnTo>
                <a:close/>
                <a:moveTo>
                  <a:pt x="21464" y="8498"/>
                </a:moveTo>
                <a:lnTo>
                  <a:pt x="21455" y="8489"/>
                </a:lnTo>
                <a:lnTo>
                  <a:pt x="21455" y="8498"/>
                </a:lnTo>
                <a:close/>
                <a:moveTo>
                  <a:pt x="21437" y="9098"/>
                </a:moveTo>
                <a:lnTo>
                  <a:pt x="21429" y="9098"/>
                </a:lnTo>
                <a:lnTo>
                  <a:pt x="21420" y="9107"/>
                </a:lnTo>
                <a:lnTo>
                  <a:pt x="21429" y="9107"/>
                </a:lnTo>
                <a:lnTo>
                  <a:pt x="21429" y="9098"/>
                </a:lnTo>
                <a:close/>
                <a:moveTo>
                  <a:pt x="23069" y="7236"/>
                </a:moveTo>
                <a:lnTo>
                  <a:pt x="23069" y="7227"/>
                </a:lnTo>
                <a:lnTo>
                  <a:pt x="23078" y="7227"/>
                </a:lnTo>
                <a:lnTo>
                  <a:pt x="23069" y="7227"/>
                </a:lnTo>
                <a:close/>
                <a:moveTo>
                  <a:pt x="22814" y="6354"/>
                </a:moveTo>
                <a:lnTo>
                  <a:pt x="22805" y="6354"/>
                </a:lnTo>
                <a:lnTo>
                  <a:pt x="22805" y="6363"/>
                </a:lnTo>
                <a:close/>
                <a:moveTo>
                  <a:pt x="23034" y="7315"/>
                </a:moveTo>
                <a:lnTo>
                  <a:pt x="23034" y="7307"/>
                </a:lnTo>
                <a:lnTo>
                  <a:pt x="23025" y="7307"/>
                </a:lnTo>
                <a:lnTo>
                  <a:pt x="23025" y="7315"/>
                </a:lnTo>
                <a:close/>
                <a:moveTo>
                  <a:pt x="22990" y="7377"/>
                </a:moveTo>
                <a:lnTo>
                  <a:pt x="22999" y="7377"/>
                </a:lnTo>
                <a:lnTo>
                  <a:pt x="22999" y="7368"/>
                </a:lnTo>
                <a:lnTo>
                  <a:pt x="23008" y="7351"/>
                </a:lnTo>
                <a:lnTo>
                  <a:pt x="22999" y="7360"/>
                </a:lnTo>
                <a:lnTo>
                  <a:pt x="22990" y="7368"/>
                </a:lnTo>
                <a:close/>
                <a:moveTo>
                  <a:pt x="22611" y="5710"/>
                </a:moveTo>
                <a:lnTo>
                  <a:pt x="22602" y="5701"/>
                </a:lnTo>
                <a:lnTo>
                  <a:pt x="22602" y="5710"/>
                </a:lnTo>
                <a:close/>
                <a:moveTo>
                  <a:pt x="22637" y="5843"/>
                </a:moveTo>
                <a:lnTo>
                  <a:pt x="22628" y="5843"/>
                </a:lnTo>
                <a:close/>
                <a:moveTo>
                  <a:pt x="22364" y="8419"/>
                </a:moveTo>
                <a:lnTo>
                  <a:pt x="22355" y="8419"/>
                </a:lnTo>
                <a:lnTo>
                  <a:pt x="22346" y="8401"/>
                </a:lnTo>
                <a:lnTo>
                  <a:pt x="22337" y="8401"/>
                </a:lnTo>
                <a:lnTo>
                  <a:pt x="22328" y="8401"/>
                </a:lnTo>
                <a:lnTo>
                  <a:pt x="22311" y="8401"/>
                </a:lnTo>
                <a:lnTo>
                  <a:pt x="22311" y="8410"/>
                </a:lnTo>
                <a:lnTo>
                  <a:pt x="22320" y="8410"/>
                </a:lnTo>
                <a:lnTo>
                  <a:pt x="22328" y="8419"/>
                </a:lnTo>
                <a:lnTo>
                  <a:pt x="22337" y="8410"/>
                </a:lnTo>
                <a:lnTo>
                  <a:pt x="22337" y="8427"/>
                </a:lnTo>
                <a:lnTo>
                  <a:pt x="22346" y="8436"/>
                </a:lnTo>
                <a:lnTo>
                  <a:pt x="22355" y="8436"/>
                </a:lnTo>
                <a:lnTo>
                  <a:pt x="22364" y="8436"/>
                </a:lnTo>
                <a:lnTo>
                  <a:pt x="22373" y="8436"/>
                </a:lnTo>
                <a:lnTo>
                  <a:pt x="22381" y="8427"/>
                </a:lnTo>
                <a:lnTo>
                  <a:pt x="22373" y="8427"/>
                </a:lnTo>
                <a:close/>
                <a:moveTo>
                  <a:pt x="22355" y="8472"/>
                </a:moveTo>
                <a:lnTo>
                  <a:pt x="22346" y="8472"/>
                </a:lnTo>
                <a:lnTo>
                  <a:pt x="22320" y="8472"/>
                </a:lnTo>
                <a:lnTo>
                  <a:pt x="22311" y="8472"/>
                </a:lnTo>
                <a:lnTo>
                  <a:pt x="22320" y="8472"/>
                </a:lnTo>
                <a:lnTo>
                  <a:pt x="22346" y="8480"/>
                </a:lnTo>
                <a:lnTo>
                  <a:pt x="22355" y="8480"/>
                </a:lnTo>
                <a:lnTo>
                  <a:pt x="22373" y="8489"/>
                </a:lnTo>
                <a:lnTo>
                  <a:pt x="22381" y="8489"/>
                </a:lnTo>
                <a:lnTo>
                  <a:pt x="22390" y="8489"/>
                </a:lnTo>
                <a:lnTo>
                  <a:pt x="22399" y="8489"/>
                </a:lnTo>
                <a:lnTo>
                  <a:pt x="22408" y="8489"/>
                </a:lnTo>
                <a:lnTo>
                  <a:pt x="22417" y="8480"/>
                </a:lnTo>
                <a:lnTo>
                  <a:pt x="22408" y="8480"/>
                </a:lnTo>
                <a:lnTo>
                  <a:pt x="22381" y="8480"/>
                </a:lnTo>
                <a:lnTo>
                  <a:pt x="22373" y="8472"/>
                </a:lnTo>
                <a:close/>
                <a:moveTo>
                  <a:pt x="21949" y="6072"/>
                </a:moveTo>
                <a:lnTo>
                  <a:pt x="21958" y="6072"/>
                </a:lnTo>
                <a:lnTo>
                  <a:pt x="21967" y="6063"/>
                </a:lnTo>
                <a:lnTo>
                  <a:pt x="21958" y="6063"/>
                </a:lnTo>
                <a:lnTo>
                  <a:pt x="21949" y="6054"/>
                </a:lnTo>
                <a:lnTo>
                  <a:pt x="21940" y="6063"/>
                </a:lnTo>
                <a:close/>
                <a:moveTo>
                  <a:pt x="23114" y="4942"/>
                </a:moveTo>
                <a:close/>
                <a:moveTo>
                  <a:pt x="23087" y="8683"/>
                </a:moveTo>
                <a:lnTo>
                  <a:pt x="23078" y="8683"/>
                </a:lnTo>
                <a:lnTo>
                  <a:pt x="23078" y="8692"/>
                </a:lnTo>
                <a:lnTo>
                  <a:pt x="23078" y="8701"/>
                </a:lnTo>
                <a:lnTo>
                  <a:pt x="23087" y="8701"/>
                </a:lnTo>
                <a:lnTo>
                  <a:pt x="23087" y="8692"/>
                </a:lnTo>
                <a:lnTo>
                  <a:pt x="23096" y="8692"/>
                </a:lnTo>
                <a:lnTo>
                  <a:pt x="23096" y="8683"/>
                </a:lnTo>
                <a:close/>
                <a:moveTo>
                  <a:pt x="23096" y="4960"/>
                </a:moveTo>
                <a:lnTo>
                  <a:pt x="23087" y="4960"/>
                </a:lnTo>
                <a:close/>
                <a:moveTo>
                  <a:pt x="23061" y="7245"/>
                </a:moveTo>
                <a:lnTo>
                  <a:pt x="23061" y="7254"/>
                </a:lnTo>
                <a:close/>
                <a:moveTo>
                  <a:pt x="23087" y="4960"/>
                </a:moveTo>
                <a:lnTo>
                  <a:pt x="23078" y="4960"/>
                </a:lnTo>
                <a:close/>
                <a:moveTo>
                  <a:pt x="23069" y="6962"/>
                </a:moveTo>
                <a:lnTo>
                  <a:pt x="23061" y="6962"/>
                </a:lnTo>
                <a:lnTo>
                  <a:pt x="23069" y="6971"/>
                </a:lnTo>
                <a:close/>
                <a:moveTo>
                  <a:pt x="23061" y="7148"/>
                </a:moveTo>
                <a:lnTo>
                  <a:pt x="23069" y="7148"/>
                </a:lnTo>
                <a:close/>
                <a:moveTo>
                  <a:pt x="22231" y="8498"/>
                </a:moveTo>
                <a:lnTo>
                  <a:pt x="22231" y="8507"/>
                </a:lnTo>
                <a:lnTo>
                  <a:pt x="22240" y="8498"/>
                </a:lnTo>
                <a:close/>
                <a:moveTo>
                  <a:pt x="23078" y="7007"/>
                </a:moveTo>
                <a:lnTo>
                  <a:pt x="23069" y="7007"/>
                </a:lnTo>
                <a:lnTo>
                  <a:pt x="23069" y="7015"/>
                </a:lnTo>
                <a:lnTo>
                  <a:pt x="23078" y="7015"/>
                </a:lnTo>
                <a:close/>
                <a:moveTo>
                  <a:pt x="22514" y="7651"/>
                </a:moveTo>
                <a:lnTo>
                  <a:pt x="22505" y="7660"/>
                </a:lnTo>
                <a:close/>
                <a:moveTo>
                  <a:pt x="21958" y="8392"/>
                </a:moveTo>
                <a:lnTo>
                  <a:pt x="21967" y="8383"/>
                </a:lnTo>
                <a:lnTo>
                  <a:pt x="21958" y="8383"/>
                </a:lnTo>
                <a:lnTo>
                  <a:pt x="21949" y="8383"/>
                </a:lnTo>
                <a:close/>
                <a:moveTo>
                  <a:pt x="21967" y="8427"/>
                </a:moveTo>
                <a:lnTo>
                  <a:pt x="21967" y="8436"/>
                </a:lnTo>
                <a:lnTo>
                  <a:pt x="21967" y="8445"/>
                </a:lnTo>
                <a:lnTo>
                  <a:pt x="21976" y="8445"/>
                </a:lnTo>
                <a:lnTo>
                  <a:pt x="21984" y="8445"/>
                </a:lnTo>
                <a:lnTo>
                  <a:pt x="21993" y="8436"/>
                </a:lnTo>
                <a:lnTo>
                  <a:pt x="21993" y="8419"/>
                </a:lnTo>
                <a:lnTo>
                  <a:pt x="21984" y="8419"/>
                </a:lnTo>
                <a:lnTo>
                  <a:pt x="21976" y="8419"/>
                </a:lnTo>
                <a:lnTo>
                  <a:pt x="21967" y="8419"/>
                </a:lnTo>
                <a:lnTo>
                  <a:pt x="21958" y="8419"/>
                </a:lnTo>
                <a:close/>
                <a:moveTo>
                  <a:pt x="21923" y="9222"/>
                </a:moveTo>
                <a:lnTo>
                  <a:pt x="21940" y="9213"/>
                </a:lnTo>
                <a:lnTo>
                  <a:pt x="21949" y="9222"/>
                </a:lnTo>
                <a:lnTo>
                  <a:pt x="21958" y="9222"/>
                </a:lnTo>
                <a:lnTo>
                  <a:pt x="21958" y="9213"/>
                </a:lnTo>
                <a:lnTo>
                  <a:pt x="21949" y="9213"/>
                </a:lnTo>
                <a:lnTo>
                  <a:pt x="21949" y="9204"/>
                </a:lnTo>
                <a:lnTo>
                  <a:pt x="21940" y="9195"/>
                </a:lnTo>
                <a:lnTo>
                  <a:pt x="21940" y="9187"/>
                </a:lnTo>
                <a:lnTo>
                  <a:pt x="21931" y="9187"/>
                </a:lnTo>
                <a:lnTo>
                  <a:pt x="21923" y="9195"/>
                </a:lnTo>
                <a:lnTo>
                  <a:pt x="21931" y="9204"/>
                </a:lnTo>
                <a:lnTo>
                  <a:pt x="21923" y="9213"/>
                </a:lnTo>
                <a:lnTo>
                  <a:pt x="21923" y="9204"/>
                </a:lnTo>
                <a:lnTo>
                  <a:pt x="21914" y="9213"/>
                </a:lnTo>
                <a:close/>
                <a:moveTo>
                  <a:pt x="21967" y="8966"/>
                </a:moveTo>
                <a:lnTo>
                  <a:pt x="21976" y="8957"/>
                </a:lnTo>
                <a:lnTo>
                  <a:pt x="21993" y="8948"/>
                </a:lnTo>
                <a:lnTo>
                  <a:pt x="22002" y="8948"/>
                </a:lnTo>
                <a:lnTo>
                  <a:pt x="21993" y="8948"/>
                </a:lnTo>
                <a:lnTo>
                  <a:pt x="21984" y="8939"/>
                </a:lnTo>
                <a:lnTo>
                  <a:pt x="21976" y="8957"/>
                </a:lnTo>
                <a:close/>
                <a:moveTo>
                  <a:pt x="21887" y="5957"/>
                </a:moveTo>
                <a:lnTo>
                  <a:pt x="21896" y="5957"/>
                </a:lnTo>
                <a:lnTo>
                  <a:pt x="21896" y="5948"/>
                </a:lnTo>
                <a:close/>
                <a:moveTo>
                  <a:pt x="21949" y="8419"/>
                </a:moveTo>
                <a:lnTo>
                  <a:pt x="21940" y="8419"/>
                </a:lnTo>
                <a:lnTo>
                  <a:pt x="21976" y="8410"/>
                </a:lnTo>
                <a:lnTo>
                  <a:pt x="21967" y="8410"/>
                </a:lnTo>
                <a:lnTo>
                  <a:pt x="21958" y="8410"/>
                </a:lnTo>
                <a:lnTo>
                  <a:pt x="21949" y="8410"/>
                </a:lnTo>
                <a:close/>
                <a:moveTo>
                  <a:pt x="21984" y="6046"/>
                </a:moveTo>
                <a:lnTo>
                  <a:pt x="21993" y="6037"/>
                </a:lnTo>
                <a:lnTo>
                  <a:pt x="21993" y="6028"/>
                </a:lnTo>
                <a:lnTo>
                  <a:pt x="21984" y="6028"/>
                </a:lnTo>
                <a:lnTo>
                  <a:pt x="21984" y="6037"/>
                </a:lnTo>
                <a:lnTo>
                  <a:pt x="21984" y="6046"/>
                </a:lnTo>
                <a:lnTo>
                  <a:pt x="21976" y="6054"/>
                </a:lnTo>
                <a:lnTo>
                  <a:pt x="21976" y="6063"/>
                </a:lnTo>
                <a:lnTo>
                  <a:pt x="21984" y="6063"/>
                </a:lnTo>
                <a:close/>
                <a:moveTo>
                  <a:pt x="22002" y="8127"/>
                </a:moveTo>
                <a:lnTo>
                  <a:pt x="21993" y="8127"/>
                </a:lnTo>
                <a:close/>
                <a:moveTo>
                  <a:pt x="22099" y="5754"/>
                </a:moveTo>
                <a:lnTo>
                  <a:pt x="22090" y="5763"/>
                </a:lnTo>
                <a:lnTo>
                  <a:pt x="22099" y="5763"/>
                </a:lnTo>
                <a:close/>
                <a:moveTo>
                  <a:pt x="22275" y="5719"/>
                </a:moveTo>
                <a:lnTo>
                  <a:pt x="22275" y="5728"/>
                </a:lnTo>
                <a:lnTo>
                  <a:pt x="22267" y="5728"/>
                </a:lnTo>
                <a:lnTo>
                  <a:pt x="22267" y="5737"/>
                </a:lnTo>
                <a:lnTo>
                  <a:pt x="22258" y="5745"/>
                </a:lnTo>
                <a:lnTo>
                  <a:pt x="22267" y="5754"/>
                </a:lnTo>
                <a:lnTo>
                  <a:pt x="22275" y="5745"/>
                </a:lnTo>
                <a:lnTo>
                  <a:pt x="22275" y="5737"/>
                </a:lnTo>
                <a:lnTo>
                  <a:pt x="22284" y="5719"/>
                </a:lnTo>
                <a:close/>
                <a:moveTo>
                  <a:pt x="22223" y="5728"/>
                </a:moveTo>
                <a:lnTo>
                  <a:pt x="22231" y="5728"/>
                </a:lnTo>
                <a:lnTo>
                  <a:pt x="22231" y="5719"/>
                </a:lnTo>
                <a:close/>
                <a:moveTo>
                  <a:pt x="21984" y="9231"/>
                </a:moveTo>
                <a:lnTo>
                  <a:pt x="22011" y="9213"/>
                </a:lnTo>
                <a:lnTo>
                  <a:pt x="22011" y="9204"/>
                </a:lnTo>
                <a:lnTo>
                  <a:pt x="22020" y="9204"/>
                </a:lnTo>
                <a:lnTo>
                  <a:pt x="22020" y="9195"/>
                </a:lnTo>
                <a:lnTo>
                  <a:pt x="22028" y="9187"/>
                </a:lnTo>
                <a:lnTo>
                  <a:pt x="22020" y="9187"/>
                </a:lnTo>
                <a:lnTo>
                  <a:pt x="22020" y="9178"/>
                </a:lnTo>
                <a:lnTo>
                  <a:pt x="22011" y="9178"/>
                </a:lnTo>
                <a:lnTo>
                  <a:pt x="22002" y="9169"/>
                </a:lnTo>
                <a:lnTo>
                  <a:pt x="22002" y="9178"/>
                </a:lnTo>
                <a:lnTo>
                  <a:pt x="21993" y="9178"/>
                </a:lnTo>
                <a:lnTo>
                  <a:pt x="21984" y="9187"/>
                </a:lnTo>
                <a:lnTo>
                  <a:pt x="21984" y="9178"/>
                </a:lnTo>
                <a:lnTo>
                  <a:pt x="21967" y="9187"/>
                </a:lnTo>
                <a:lnTo>
                  <a:pt x="21958" y="9187"/>
                </a:lnTo>
                <a:lnTo>
                  <a:pt x="21958" y="9178"/>
                </a:lnTo>
                <a:lnTo>
                  <a:pt x="21949" y="9178"/>
                </a:lnTo>
                <a:lnTo>
                  <a:pt x="21940" y="9169"/>
                </a:lnTo>
                <a:lnTo>
                  <a:pt x="21940" y="9178"/>
                </a:lnTo>
                <a:lnTo>
                  <a:pt x="21940" y="9195"/>
                </a:lnTo>
                <a:lnTo>
                  <a:pt x="21949" y="9204"/>
                </a:lnTo>
                <a:lnTo>
                  <a:pt x="21958" y="9213"/>
                </a:lnTo>
                <a:close/>
                <a:moveTo>
                  <a:pt x="22275" y="8419"/>
                </a:moveTo>
                <a:lnTo>
                  <a:pt x="22267" y="8419"/>
                </a:lnTo>
                <a:lnTo>
                  <a:pt x="22267" y="8427"/>
                </a:lnTo>
                <a:lnTo>
                  <a:pt x="22267" y="8436"/>
                </a:lnTo>
                <a:lnTo>
                  <a:pt x="22275" y="8436"/>
                </a:lnTo>
                <a:lnTo>
                  <a:pt x="22284" y="8427"/>
                </a:lnTo>
                <a:lnTo>
                  <a:pt x="22275" y="8427"/>
                </a:lnTo>
                <a:close/>
                <a:moveTo>
                  <a:pt x="22249" y="7792"/>
                </a:moveTo>
                <a:lnTo>
                  <a:pt x="22249" y="7801"/>
                </a:lnTo>
                <a:lnTo>
                  <a:pt x="22240" y="7810"/>
                </a:lnTo>
                <a:lnTo>
                  <a:pt x="22249" y="7810"/>
                </a:lnTo>
                <a:lnTo>
                  <a:pt x="22258" y="7801"/>
                </a:lnTo>
                <a:lnTo>
                  <a:pt x="22258" y="7792"/>
                </a:lnTo>
                <a:lnTo>
                  <a:pt x="22258" y="7783"/>
                </a:lnTo>
                <a:close/>
                <a:moveTo>
                  <a:pt x="22064" y="5825"/>
                </a:moveTo>
                <a:lnTo>
                  <a:pt x="22081" y="5816"/>
                </a:lnTo>
                <a:lnTo>
                  <a:pt x="22090" y="5816"/>
                </a:lnTo>
                <a:lnTo>
                  <a:pt x="22090" y="5825"/>
                </a:lnTo>
                <a:lnTo>
                  <a:pt x="22099" y="5825"/>
                </a:lnTo>
                <a:lnTo>
                  <a:pt x="22099" y="5834"/>
                </a:lnTo>
                <a:lnTo>
                  <a:pt x="22099" y="5843"/>
                </a:lnTo>
                <a:lnTo>
                  <a:pt x="22090" y="5843"/>
                </a:lnTo>
                <a:lnTo>
                  <a:pt x="22099" y="5851"/>
                </a:lnTo>
                <a:lnTo>
                  <a:pt x="22099" y="5860"/>
                </a:lnTo>
                <a:lnTo>
                  <a:pt x="22108" y="5851"/>
                </a:lnTo>
                <a:lnTo>
                  <a:pt x="22108" y="5860"/>
                </a:lnTo>
                <a:lnTo>
                  <a:pt x="22108" y="5869"/>
                </a:lnTo>
                <a:lnTo>
                  <a:pt x="22117" y="5869"/>
                </a:lnTo>
                <a:lnTo>
                  <a:pt x="22126" y="5869"/>
                </a:lnTo>
                <a:lnTo>
                  <a:pt x="22134" y="5860"/>
                </a:lnTo>
                <a:lnTo>
                  <a:pt x="22134" y="5851"/>
                </a:lnTo>
                <a:lnTo>
                  <a:pt x="22143" y="5843"/>
                </a:lnTo>
                <a:lnTo>
                  <a:pt x="22152" y="5825"/>
                </a:lnTo>
                <a:lnTo>
                  <a:pt x="22152" y="5816"/>
                </a:lnTo>
                <a:lnTo>
                  <a:pt x="22178" y="5807"/>
                </a:lnTo>
                <a:lnTo>
                  <a:pt x="22187" y="5807"/>
                </a:lnTo>
                <a:lnTo>
                  <a:pt x="22196" y="5807"/>
                </a:lnTo>
                <a:lnTo>
                  <a:pt x="22205" y="5816"/>
                </a:lnTo>
                <a:lnTo>
                  <a:pt x="22214" y="5825"/>
                </a:lnTo>
                <a:lnTo>
                  <a:pt x="22223" y="5825"/>
                </a:lnTo>
                <a:lnTo>
                  <a:pt x="22223" y="5816"/>
                </a:lnTo>
                <a:lnTo>
                  <a:pt x="22231" y="5807"/>
                </a:lnTo>
                <a:lnTo>
                  <a:pt x="22231" y="5798"/>
                </a:lnTo>
                <a:lnTo>
                  <a:pt x="22249" y="5790"/>
                </a:lnTo>
                <a:lnTo>
                  <a:pt x="22258" y="5781"/>
                </a:lnTo>
                <a:lnTo>
                  <a:pt x="22258" y="5772"/>
                </a:lnTo>
                <a:lnTo>
                  <a:pt x="22258" y="5763"/>
                </a:lnTo>
                <a:lnTo>
                  <a:pt x="22258" y="5745"/>
                </a:lnTo>
                <a:lnTo>
                  <a:pt x="22240" y="5745"/>
                </a:lnTo>
                <a:lnTo>
                  <a:pt x="22231" y="5745"/>
                </a:lnTo>
                <a:lnTo>
                  <a:pt x="22223" y="5737"/>
                </a:lnTo>
                <a:lnTo>
                  <a:pt x="22214" y="5737"/>
                </a:lnTo>
                <a:lnTo>
                  <a:pt x="22205" y="5737"/>
                </a:lnTo>
                <a:lnTo>
                  <a:pt x="22196" y="5745"/>
                </a:lnTo>
                <a:lnTo>
                  <a:pt x="22187" y="5745"/>
                </a:lnTo>
                <a:lnTo>
                  <a:pt x="22178" y="5745"/>
                </a:lnTo>
                <a:lnTo>
                  <a:pt x="22178" y="5754"/>
                </a:lnTo>
                <a:lnTo>
                  <a:pt x="22178" y="5763"/>
                </a:lnTo>
                <a:lnTo>
                  <a:pt x="22170" y="5772"/>
                </a:lnTo>
                <a:lnTo>
                  <a:pt x="22161" y="5772"/>
                </a:lnTo>
                <a:lnTo>
                  <a:pt x="22152" y="5772"/>
                </a:lnTo>
                <a:lnTo>
                  <a:pt x="22143" y="5772"/>
                </a:lnTo>
                <a:lnTo>
                  <a:pt x="22134" y="5763"/>
                </a:lnTo>
                <a:lnTo>
                  <a:pt x="22126" y="5763"/>
                </a:lnTo>
                <a:lnTo>
                  <a:pt x="22117" y="5772"/>
                </a:lnTo>
                <a:lnTo>
                  <a:pt x="22117" y="5781"/>
                </a:lnTo>
                <a:lnTo>
                  <a:pt x="22108" y="5781"/>
                </a:lnTo>
                <a:lnTo>
                  <a:pt x="22108" y="5790"/>
                </a:lnTo>
                <a:lnTo>
                  <a:pt x="22099" y="5798"/>
                </a:lnTo>
                <a:lnTo>
                  <a:pt x="22090" y="5807"/>
                </a:lnTo>
                <a:lnTo>
                  <a:pt x="22081" y="5807"/>
                </a:lnTo>
                <a:lnTo>
                  <a:pt x="22073" y="5816"/>
                </a:lnTo>
                <a:close/>
                <a:moveTo>
                  <a:pt x="22090" y="5781"/>
                </a:moveTo>
                <a:lnTo>
                  <a:pt x="22090" y="5772"/>
                </a:lnTo>
                <a:lnTo>
                  <a:pt x="22081" y="5772"/>
                </a:lnTo>
                <a:lnTo>
                  <a:pt x="22073" y="5772"/>
                </a:lnTo>
                <a:lnTo>
                  <a:pt x="22073" y="5781"/>
                </a:lnTo>
                <a:lnTo>
                  <a:pt x="22081" y="5781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0"/>
            <a:tileRect/>
          </a:gradFill>
          <a:ln w="190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7BA642-F602-EBFE-A5F0-8A5EB24A36E8}"/>
              </a:ext>
            </a:extLst>
          </p:cNvPr>
          <p:cNvGrpSpPr/>
          <p:nvPr/>
        </p:nvGrpSpPr>
        <p:grpSpPr>
          <a:xfrm>
            <a:off x="1691519" y="3524790"/>
            <a:ext cx="1751845" cy="2037631"/>
            <a:chOff x="1691519" y="2928950"/>
            <a:chExt cx="1751845" cy="2037631"/>
          </a:xfrm>
        </p:grpSpPr>
        <p:sp>
          <p:nvSpPr>
            <p:cNvPr id="5" name="Star: 5 Points 11">
              <a:extLst>
                <a:ext uri="{FF2B5EF4-FFF2-40B4-BE49-F238E27FC236}">
                  <a16:creationId xmlns:a16="http://schemas.microsoft.com/office/drawing/2014/main" id="{F6018190-AAEE-9929-FCE6-8DFB8F4A3A5E}"/>
                </a:ext>
              </a:extLst>
            </p:cNvPr>
            <p:cNvSpPr/>
            <p:nvPr/>
          </p:nvSpPr>
          <p:spPr>
            <a:xfrm>
              <a:off x="3260484" y="292895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D2AD2F-A024-287B-6704-1CB67B0DB2C0}"/>
                </a:ext>
              </a:extLst>
            </p:cNvPr>
            <p:cNvSpPr txBox="1"/>
            <p:nvPr/>
          </p:nvSpPr>
          <p:spPr>
            <a:xfrm>
              <a:off x="1691519" y="4443361"/>
              <a:ext cx="167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B6AE6E-8E7F-6D09-3D85-8AC3EC838B52}"/>
                </a:ext>
              </a:extLst>
            </p:cNvPr>
            <p:cNvCxnSpPr>
              <a:cxnSpLocks/>
              <a:stCxn id="11" idx="0"/>
              <a:endCxn id="5" idx="2"/>
            </p:cNvCxnSpPr>
            <p:nvPr/>
          </p:nvCxnSpPr>
          <p:spPr>
            <a:xfrm flipV="1">
              <a:off x="2530223" y="3111830"/>
              <a:ext cx="765188" cy="133153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157A48-BEF8-DD7C-9DB2-68115E024397}"/>
              </a:ext>
            </a:extLst>
          </p:cNvPr>
          <p:cNvGrpSpPr/>
          <p:nvPr/>
        </p:nvGrpSpPr>
        <p:grpSpPr>
          <a:xfrm>
            <a:off x="609600" y="3572406"/>
            <a:ext cx="2712320" cy="906672"/>
            <a:chOff x="609600" y="2976566"/>
            <a:chExt cx="2712320" cy="906672"/>
          </a:xfrm>
        </p:grpSpPr>
        <p:sp>
          <p:nvSpPr>
            <p:cNvPr id="14" name="Star: 5 Points 12">
              <a:extLst>
                <a:ext uri="{FF2B5EF4-FFF2-40B4-BE49-F238E27FC236}">
                  <a16:creationId xmlns:a16="http://schemas.microsoft.com/office/drawing/2014/main" id="{F7E9F126-A2F4-5B7C-B8EB-03125FA5DAFE}"/>
                </a:ext>
              </a:extLst>
            </p:cNvPr>
            <p:cNvSpPr/>
            <p:nvPr/>
          </p:nvSpPr>
          <p:spPr>
            <a:xfrm>
              <a:off x="3139040" y="2976566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9CFACD-F4C2-05BD-6666-06C968024F8C}"/>
                </a:ext>
              </a:extLst>
            </p:cNvPr>
            <p:cNvSpPr txBox="1"/>
            <p:nvPr/>
          </p:nvSpPr>
          <p:spPr>
            <a:xfrm>
              <a:off x="609600" y="3298463"/>
              <a:ext cx="1780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Argonne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S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pon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fission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7D9622-122D-13E2-8047-6E10A5365869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2044223" y="3046420"/>
              <a:ext cx="1094817" cy="42442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92777C-5970-FAB9-E019-5A0FD129160E}"/>
              </a:ext>
            </a:extLst>
          </p:cNvPr>
          <p:cNvGrpSpPr/>
          <p:nvPr/>
        </p:nvGrpSpPr>
        <p:grpSpPr>
          <a:xfrm>
            <a:off x="956807" y="1805828"/>
            <a:ext cx="1677408" cy="1658955"/>
            <a:chOff x="956807" y="1209988"/>
            <a:chExt cx="1677408" cy="1658955"/>
          </a:xfrm>
        </p:grpSpPr>
        <p:sp>
          <p:nvSpPr>
            <p:cNvPr id="18" name="Star: 5 Points 13">
              <a:extLst>
                <a:ext uri="{FF2B5EF4-FFF2-40B4-BE49-F238E27FC236}">
                  <a16:creationId xmlns:a16="http://schemas.microsoft.com/office/drawing/2014/main" id="{9DE9BF34-F52A-0870-85AB-F2B6CF736259}"/>
                </a:ext>
              </a:extLst>
            </p:cNvPr>
            <p:cNvSpPr/>
            <p:nvPr/>
          </p:nvSpPr>
          <p:spPr>
            <a:xfrm>
              <a:off x="2119865" y="2686063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7FC6BA-911A-07AA-5E78-95B3620B73BC}"/>
                </a:ext>
              </a:extLst>
            </p:cNvPr>
            <p:cNvSpPr txBox="1"/>
            <p:nvPr/>
          </p:nvSpPr>
          <p:spPr>
            <a:xfrm>
              <a:off x="956807" y="120998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 + ind.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979939-3485-58B4-B72C-73972DAE46FB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1960934" y="1828334"/>
              <a:ext cx="250371" cy="85772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CA2F3F-D258-9915-32BC-547441F559CB}"/>
              </a:ext>
            </a:extLst>
          </p:cNvPr>
          <p:cNvGrpSpPr/>
          <p:nvPr/>
        </p:nvGrpSpPr>
        <p:grpSpPr>
          <a:xfrm>
            <a:off x="5177286" y="1966855"/>
            <a:ext cx="1677408" cy="1437282"/>
            <a:chOff x="5177286" y="1371015"/>
            <a:chExt cx="1677408" cy="14372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99004-D87E-09A9-C4DD-ED75ACE471EE}"/>
                </a:ext>
              </a:extLst>
            </p:cNvPr>
            <p:cNvSpPr txBox="1"/>
            <p:nvPr/>
          </p:nvSpPr>
          <p:spPr>
            <a:xfrm>
              <a:off x="5177286" y="1371015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sp>
          <p:nvSpPr>
            <p:cNvPr id="23" name="Star: 5 Points 6">
              <a:extLst>
                <a:ext uri="{FF2B5EF4-FFF2-40B4-BE49-F238E27FC236}">
                  <a16:creationId xmlns:a16="http://schemas.microsoft.com/office/drawing/2014/main" id="{87122BB6-5C01-ACAA-765C-81459DCB4338}"/>
                </a:ext>
              </a:extLst>
            </p:cNvPr>
            <p:cNvSpPr/>
            <p:nvPr/>
          </p:nvSpPr>
          <p:spPr>
            <a:xfrm>
              <a:off x="5925178" y="2625417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720D90-8C77-1961-C925-569A95242F6F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>
              <a:off x="6015990" y="1955790"/>
              <a:ext cx="628" cy="669627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5ACF-79EE-985E-867F-97EF4913C1E4}"/>
              </a:ext>
            </a:extLst>
          </p:cNvPr>
          <p:cNvGrpSpPr/>
          <p:nvPr/>
        </p:nvGrpSpPr>
        <p:grpSpPr>
          <a:xfrm>
            <a:off x="4100608" y="2964024"/>
            <a:ext cx="1768848" cy="584775"/>
            <a:chOff x="4100608" y="2368184"/>
            <a:chExt cx="1768848" cy="584775"/>
          </a:xfrm>
        </p:grpSpPr>
        <p:sp>
          <p:nvSpPr>
            <p:cNvPr id="26" name="Star: 5 Points 7">
              <a:extLst>
                <a:ext uri="{FF2B5EF4-FFF2-40B4-BE49-F238E27FC236}">
                  <a16:creationId xmlns:a16="http://schemas.microsoft.com/office/drawing/2014/main" id="{540B8745-F308-9E7D-72A6-0AE2C3EB8DD3}"/>
                </a:ext>
              </a:extLst>
            </p:cNvPr>
            <p:cNvSpPr/>
            <p:nvPr/>
          </p:nvSpPr>
          <p:spPr>
            <a:xfrm>
              <a:off x="5686576" y="26882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030C97-8412-66FE-7A1E-78F9CE2F9F07}"/>
                </a:ext>
              </a:extLst>
            </p:cNvPr>
            <p:cNvSpPr txBox="1"/>
            <p:nvPr/>
          </p:nvSpPr>
          <p:spPr>
            <a:xfrm>
              <a:off x="4100608" y="2368184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71CD20-7AE9-0B40-C6FF-4F72CD705651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5273049" y="2552937"/>
              <a:ext cx="413527" cy="20520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2147C1-2CE4-F8B4-DDAD-9CCC6B290DE8}"/>
              </a:ext>
            </a:extLst>
          </p:cNvPr>
          <p:cNvGrpSpPr/>
          <p:nvPr/>
        </p:nvGrpSpPr>
        <p:grpSpPr>
          <a:xfrm>
            <a:off x="3718586" y="3370482"/>
            <a:ext cx="2377414" cy="1068082"/>
            <a:chOff x="3718586" y="2774642"/>
            <a:chExt cx="2377414" cy="1068082"/>
          </a:xfrm>
        </p:grpSpPr>
        <p:sp>
          <p:nvSpPr>
            <p:cNvPr id="30" name="Star: 5 Points 4">
              <a:extLst>
                <a:ext uri="{FF2B5EF4-FFF2-40B4-BE49-F238E27FC236}">
                  <a16:creationId xmlns:a16="http://schemas.microsoft.com/office/drawing/2014/main" id="{1876DD13-5818-AB86-4162-6B0A96338386}"/>
                </a:ext>
              </a:extLst>
            </p:cNvPr>
            <p:cNvSpPr/>
            <p:nvPr/>
          </p:nvSpPr>
          <p:spPr>
            <a:xfrm>
              <a:off x="5913120" y="277464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3864-F25A-588D-C83D-4C14DA6F3477}"/>
                </a:ext>
              </a:extLst>
            </p:cNvPr>
            <p:cNvSpPr txBox="1"/>
            <p:nvPr/>
          </p:nvSpPr>
          <p:spPr>
            <a:xfrm>
              <a:off x="3718586" y="325794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743489-6A88-27DA-8F28-8156AEEB5AF6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4924853" y="2957522"/>
              <a:ext cx="1023194" cy="47147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03CA94-432D-97DB-1985-B6FFBC862F36}"/>
              </a:ext>
            </a:extLst>
          </p:cNvPr>
          <p:cNvGrpSpPr/>
          <p:nvPr/>
        </p:nvGrpSpPr>
        <p:grpSpPr>
          <a:xfrm>
            <a:off x="6409859" y="1818877"/>
            <a:ext cx="1744036" cy="1123918"/>
            <a:chOff x="6409859" y="1223037"/>
            <a:chExt cx="1744036" cy="1123918"/>
          </a:xfrm>
        </p:grpSpPr>
        <p:sp>
          <p:nvSpPr>
            <p:cNvPr id="34" name="Star: 5 Points 5">
              <a:extLst>
                <a:ext uri="{FF2B5EF4-FFF2-40B4-BE49-F238E27FC236}">
                  <a16:creationId xmlns:a16="http://schemas.microsoft.com/office/drawing/2014/main" id="{4BD928AD-000C-E369-EF4F-D6126EAE74A2}"/>
                </a:ext>
              </a:extLst>
            </p:cNvPr>
            <p:cNvSpPr/>
            <p:nvPr/>
          </p:nvSpPr>
          <p:spPr>
            <a:xfrm>
              <a:off x="6409859" y="2164075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E46B6F-CB9B-855F-955C-96AA3DC7EF98}"/>
                </a:ext>
              </a:extLst>
            </p:cNvPr>
            <p:cNvSpPr txBox="1"/>
            <p:nvPr/>
          </p:nvSpPr>
          <p:spPr>
            <a:xfrm>
              <a:off x="6476487" y="1223037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IGISOL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4446C9-8BC7-2064-2C65-0B19567BA10E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6501299" y="1760366"/>
              <a:ext cx="509091" cy="4037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FD3CEF-94C9-4A6C-3923-0CA56C8E3B3F}"/>
              </a:ext>
            </a:extLst>
          </p:cNvPr>
          <p:cNvGrpSpPr/>
          <p:nvPr/>
        </p:nvGrpSpPr>
        <p:grpSpPr>
          <a:xfrm>
            <a:off x="9715461" y="3498938"/>
            <a:ext cx="1851202" cy="584775"/>
            <a:chOff x="9715461" y="2903098"/>
            <a:chExt cx="1851202" cy="584775"/>
          </a:xfrm>
        </p:grpSpPr>
        <p:sp>
          <p:nvSpPr>
            <p:cNvPr id="38" name="Star: 5 Points 2">
              <a:extLst>
                <a:ext uri="{FF2B5EF4-FFF2-40B4-BE49-F238E27FC236}">
                  <a16:creationId xmlns:a16="http://schemas.microsoft.com/office/drawing/2014/main" id="{2C2CA23E-333B-0DE8-8521-B7A59038AE3F}"/>
                </a:ext>
              </a:extLst>
            </p:cNvPr>
            <p:cNvSpPr/>
            <p:nvPr/>
          </p:nvSpPr>
          <p:spPr>
            <a:xfrm>
              <a:off x="9715461" y="31546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DB7861-B271-ED0A-9A4B-29EC06046D18}"/>
                </a:ext>
              </a:extLst>
            </p:cNvPr>
            <p:cNvSpPr txBox="1"/>
            <p:nvPr/>
          </p:nvSpPr>
          <p:spPr>
            <a:xfrm>
              <a:off x="9889255" y="290309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Fast beam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A0B706-22F8-A5B9-8714-71E69BBC8552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flipH="1">
              <a:off x="9898341" y="3088393"/>
              <a:ext cx="431272" cy="13614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4C679F-7712-374D-57A2-2F54E57E2F4A}"/>
              </a:ext>
            </a:extLst>
          </p:cNvPr>
          <p:cNvGrpSpPr/>
          <p:nvPr/>
        </p:nvGrpSpPr>
        <p:grpSpPr>
          <a:xfrm>
            <a:off x="9603028" y="3793952"/>
            <a:ext cx="1963635" cy="1135572"/>
            <a:chOff x="9603028" y="3198112"/>
            <a:chExt cx="1963635" cy="1135572"/>
          </a:xfrm>
        </p:grpSpPr>
        <p:sp>
          <p:nvSpPr>
            <p:cNvPr id="42" name="Star: 5 Points 23">
              <a:extLst>
                <a:ext uri="{FF2B5EF4-FFF2-40B4-BE49-F238E27FC236}">
                  <a16:creationId xmlns:a16="http://schemas.microsoft.com/office/drawing/2014/main" id="{C82C3180-6906-72E0-6078-8CA7F7110807}"/>
                </a:ext>
              </a:extLst>
            </p:cNvPr>
            <p:cNvSpPr/>
            <p:nvPr/>
          </p:nvSpPr>
          <p:spPr>
            <a:xfrm>
              <a:off x="9603028" y="319811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F670F-911E-E7BC-1219-50811C552DB3}"/>
                </a:ext>
              </a:extLst>
            </p:cNvPr>
            <p:cNvSpPr txBox="1"/>
            <p:nvPr/>
          </p:nvSpPr>
          <p:spPr>
            <a:xfrm>
              <a:off x="9889255" y="374890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7FBA81-0426-4051-5F89-BB0B9724F16A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 flipV="1">
              <a:off x="9750981" y="3380992"/>
              <a:ext cx="578632" cy="596642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79E11-2D4A-02F5-0A0E-FBAC1A68242C}"/>
              </a:ext>
            </a:extLst>
          </p:cNvPr>
          <p:cNvGrpSpPr/>
          <p:nvPr/>
        </p:nvGrpSpPr>
        <p:grpSpPr>
          <a:xfrm>
            <a:off x="10020261" y="5122108"/>
            <a:ext cx="1697444" cy="950992"/>
            <a:chOff x="10020261" y="4526268"/>
            <a:chExt cx="1697444" cy="950992"/>
          </a:xfrm>
        </p:grpSpPr>
        <p:sp>
          <p:nvSpPr>
            <p:cNvPr id="46" name="Star: 5 Points 8">
              <a:extLst>
                <a:ext uri="{FF2B5EF4-FFF2-40B4-BE49-F238E27FC236}">
                  <a16:creationId xmlns:a16="http://schemas.microsoft.com/office/drawing/2014/main" id="{468D1C8B-631B-71C3-569A-82C7832208EB}"/>
                </a:ext>
              </a:extLst>
            </p:cNvPr>
            <p:cNvSpPr/>
            <p:nvPr/>
          </p:nvSpPr>
          <p:spPr>
            <a:xfrm>
              <a:off x="10020261" y="52943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7D4B80-C5E1-C61D-076C-4D7B69DAD989}"/>
                </a:ext>
              </a:extLst>
            </p:cNvPr>
            <p:cNvSpPr txBox="1"/>
            <p:nvPr/>
          </p:nvSpPr>
          <p:spPr>
            <a:xfrm>
              <a:off x="10040297" y="4526268"/>
              <a:ext cx="16774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chemeClr val="bg1">
                      <a:lumMod val="50000"/>
                    </a:schemeClr>
                  </a:solidFill>
                  <a:ea typeface="+mn-ea"/>
                  <a:cs typeface="+mn-cs"/>
                </a:rPr>
                <a:t>Fa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692441-661F-4706-7200-9520CBB36BEE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0111701" y="4892024"/>
              <a:ext cx="281934" cy="40235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85804A-02C6-8F48-E831-8D65B05F20EE}"/>
              </a:ext>
            </a:extLst>
          </p:cNvPr>
          <p:cNvGrpSpPr/>
          <p:nvPr/>
        </p:nvGrpSpPr>
        <p:grpSpPr>
          <a:xfrm>
            <a:off x="4539553" y="5702300"/>
            <a:ext cx="1870306" cy="584775"/>
            <a:chOff x="4539553" y="5106460"/>
            <a:chExt cx="1870306" cy="584775"/>
          </a:xfrm>
        </p:grpSpPr>
        <p:sp>
          <p:nvSpPr>
            <p:cNvPr id="50" name="Star: 5 Points 10">
              <a:extLst>
                <a:ext uri="{FF2B5EF4-FFF2-40B4-BE49-F238E27FC236}">
                  <a16:creationId xmlns:a16="http://schemas.microsoft.com/office/drawing/2014/main" id="{73F46E6D-07ED-E996-D037-6ADAC8992495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EBC8C6-97A5-27AE-B762-323C2ADE8050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6A7F57-D4A7-85FF-56E7-EA51B9D45403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>
              <a:off x="5854962" y="5313434"/>
              <a:ext cx="37201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E8CA5E6-047E-E3EB-571B-9A3E18F2E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2473" r="13256" b="18542"/>
          <a:stretch/>
        </p:blipFill>
        <p:spPr>
          <a:xfrm>
            <a:off x="5492212" y="1501282"/>
            <a:ext cx="947277" cy="8308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FC40B4-474D-1B6D-5359-339CC1199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34" y="4520468"/>
            <a:ext cx="600044" cy="7697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63DABB6-2B9C-CF4C-0462-C3F0A65E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3769382"/>
            <a:ext cx="1410217" cy="4898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052E5D7-7C87-9F5C-487E-96E0813F5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72" y="3006634"/>
            <a:ext cx="1296663" cy="2887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C405C5-DFA5-6A7A-191A-129984E18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3" y="5479929"/>
            <a:ext cx="1385625" cy="5265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7EE9EE-5D25-E0AB-C480-1E7BE226B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7" y="1807749"/>
            <a:ext cx="1564175" cy="2784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4DA362-9E1D-D026-E003-960317D34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2" y="1520572"/>
            <a:ext cx="973028" cy="630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3811737-5FA7-EDF6-B149-46C90063E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43" y="3546701"/>
            <a:ext cx="618610" cy="6186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7C292B1-74FA-A210-A4A1-419C0B85F5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47" y="3421453"/>
            <a:ext cx="1494233" cy="3984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6CA8D0-ED2E-2F45-48B3-50B7B2009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5" y="4294412"/>
            <a:ext cx="1212409" cy="3979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E3665EE-A63B-63A0-524D-09290F1A2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13" y="5192349"/>
            <a:ext cx="1274296" cy="517441"/>
          </a:xfrm>
          <a:prstGeom prst="rect">
            <a:avLst/>
          </a:prstGeom>
        </p:spPr>
      </p:pic>
      <p:sp>
        <p:nvSpPr>
          <p:cNvPr id="448" name="Rectangle 447">
            <a:extLst>
              <a:ext uri="{FF2B5EF4-FFF2-40B4-BE49-F238E27FC236}">
                <a16:creationId xmlns:a16="http://schemas.microsoft.com/office/drawing/2014/main" id="{CEDC0880-7837-5D7F-A6B0-2855F47C2271}"/>
              </a:ext>
            </a:extLst>
          </p:cNvPr>
          <p:cNvSpPr/>
          <p:nvPr/>
        </p:nvSpPr>
        <p:spPr>
          <a:xfrm>
            <a:off x="11566663" y="106221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Rectangle 61">
            <a:extLst>
              <a:ext uri="{FF2B5EF4-FFF2-40B4-BE49-F238E27FC236}">
                <a16:creationId xmlns:a16="http://schemas.microsoft.com/office/drawing/2014/main" id="{336B054E-E55E-BC37-E117-AE7DA8978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31576"/>
            <a:ext cx="11798640" cy="8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</a:rPr>
              <a:t>Next-generation RIB facilities: unprecedented era of nuclear science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Thousands of new isotopes to be produced:</a:t>
            </a:r>
            <a:r>
              <a:rPr lang="en-US" sz="2100" b="1" dirty="0">
                <a:solidFill>
                  <a:srgbClr val="0070C0"/>
                </a:solidFill>
              </a:rPr>
              <a:t> How does our field maximize this opportunity?</a:t>
            </a:r>
          </a:p>
        </p:txBody>
      </p:sp>
    </p:spTree>
    <p:extLst>
      <p:ext uri="{BB962C8B-B14F-4D97-AF65-F5344CB8AC3E}">
        <p14:creationId xmlns:p14="http://schemas.microsoft.com/office/powerpoint/2010/main" val="4077816026"/>
      </p:ext>
    </p:extLst>
  </p:cSld>
  <p:clrMapOvr>
    <a:masterClrMapping/>
  </p:clrMapOvr>
  <p:transition spd="med" advTm="2336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0000" y="720000"/>
            <a:ext cx="11684340" cy="6121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Extends ab initio to scope of traditional nuclear shell model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81664" y="535156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EECA7E-5D06-BA1B-817B-07B6F7022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717" y="4475494"/>
            <a:ext cx="1543987" cy="16604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97853D-740D-C971-C11C-D6D862F2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202" y="4470584"/>
            <a:ext cx="1532041" cy="1693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1F69E5-6DF5-ECE8-DE38-38155C618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769" y="5366422"/>
            <a:ext cx="261313" cy="2799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4CE483-2CE6-BF35-046E-BE549E278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742" y="4488699"/>
            <a:ext cx="1532041" cy="16634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09EF70-DDBB-2008-E47C-98DD1D9C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59" y="5267362"/>
            <a:ext cx="261313" cy="279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F63B79-A649-90F1-E3EF-B563D1E92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756" y="2095693"/>
            <a:ext cx="2686296" cy="2073801"/>
          </a:xfrm>
          <a:prstGeom prst="rect">
            <a:avLst/>
          </a:prstGeom>
        </p:spPr>
      </p:pic>
      <p:pic>
        <p:nvPicPr>
          <p:cNvPr id="22" name="Picture 21" descr="latex-image-1.pdf">
            <a:extLst>
              <a:ext uri="{FF2B5EF4-FFF2-40B4-BE49-F238E27FC236}">
                <a16:creationId xmlns:a16="http://schemas.microsoft.com/office/drawing/2014/main" id="{D4C28E4E-61EE-AED4-8A0E-3D1315FE7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ECFBC8-0A97-FEB6-2D0B-79D91253C1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486497-8085-433E-06EA-4D792DDCA6AC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23DFC2-24A1-13B6-3C9F-25BC5A012F5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D978F8-CFF9-40C5-5283-9015F9376FD9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BDE49-DC3E-C66F-D7B9-B0D205CEF956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C0ADB0-B63E-9199-9CC2-48C057288836}"/>
              </a:ext>
            </a:extLst>
          </p:cNvPr>
          <p:cNvSpPr txBox="1"/>
          <p:nvPr/>
        </p:nvSpPr>
        <p:spPr>
          <a:xfrm>
            <a:off x="8967358" y="1919228"/>
            <a:ext cx="3197348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Valence-space approach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</a:rPr>
              <a:t>for open-shell nuclei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FF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Decoupled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Valence-space Hamiltonian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5"/>
                </a:solidFill>
              </a:rPr>
              <a:t>Decoupled core</a:t>
            </a:r>
          </a:p>
        </p:txBody>
      </p:sp>
    </p:spTree>
    <p:extLst>
      <p:ext uri="{BB962C8B-B14F-4D97-AF65-F5344CB8AC3E}">
        <p14:creationId xmlns:p14="http://schemas.microsoft.com/office/powerpoint/2010/main" val="1360166546"/>
      </p:ext>
    </p:extLst>
  </p:cSld>
  <p:clrMapOvr>
    <a:masterClrMapping/>
  </p:clrMapOvr>
  <p:transition spd="med" advTm="21292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7" name="Picture 6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3"/>
          <a:stretch/>
        </p:blipFill>
        <p:spPr>
          <a:xfrm>
            <a:off x="96000" y="5391573"/>
            <a:ext cx="3418501" cy="1343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36472" y="3021760"/>
            <a:ext cx="40301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Tsukiyama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</a:t>
            </a:r>
            <a:r>
              <a:rPr lang="it-IT" sz="1600" dirty="0" err="1"/>
              <a:t>Schwenk</a:t>
            </a:r>
            <a:r>
              <a:rPr lang="it-IT" sz="1600" dirty="0"/>
              <a:t>, PRC 2012</a:t>
            </a:r>
          </a:p>
          <a:p>
            <a:r>
              <a:rPr lang="it-IT" sz="1600" dirty="0" err="1"/>
              <a:t>Morris</a:t>
            </a:r>
            <a:r>
              <a:rPr lang="it-IT" sz="1600" dirty="0"/>
              <a:t>, </a:t>
            </a:r>
            <a:r>
              <a:rPr lang="it-IT" sz="1600" dirty="0" err="1"/>
              <a:t>Parzuchowski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PRC 2015</a:t>
            </a:r>
          </a:p>
        </p:txBody>
      </p:sp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  <p:pic>
        <p:nvPicPr>
          <p:cNvPr id="15" name="Picture 14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0"/>
          <a:stretch/>
        </p:blipFill>
        <p:spPr>
          <a:xfrm>
            <a:off x="67832" y="4632960"/>
            <a:ext cx="3418501" cy="845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F22D26-5B53-D44B-B6EC-36BB32DC4883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414954"/>
      </p:ext>
    </p:extLst>
  </p:cSld>
  <p:clrMapOvr>
    <a:masterClrMapping/>
  </p:clrMapOvr>
  <p:transition spd="med" advTm="5362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4669" y="653552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18" name="Picture 17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3720000"/>
            <a:ext cx="3418501" cy="301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36472" y="3021760"/>
            <a:ext cx="40301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Tsukiyama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</a:t>
            </a:r>
            <a:r>
              <a:rPr lang="it-IT" sz="1600" dirty="0" err="1"/>
              <a:t>Schwenk</a:t>
            </a:r>
            <a:r>
              <a:rPr lang="it-IT" sz="1600" dirty="0"/>
              <a:t>, PRC 2012</a:t>
            </a:r>
          </a:p>
          <a:p>
            <a:r>
              <a:rPr lang="it-IT" sz="1600" dirty="0" err="1"/>
              <a:t>Morris</a:t>
            </a:r>
            <a:r>
              <a:rPr lang="it-IT" sz="1600" dirty="0"/>
              <a:t>, </a:t>
            </a:r>
            <a:r>
              <a:rPr lang="it-IT" sz="1600" dirty="0" err="1"/>
              <a:t>Parzuchowski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PRC 2015</a:t>
            </a:r>
          </a:p>
        </p:txBody>
      </p:sp>
      <p:pic>
        <p:nvPicPr>
          <p:cNvPr id="20" name="Picture 19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9000000" y="3600000"/>
            <a:ext cx="3086771" cy="3117712"/>
          </a:xfrm>
          <a:prstGeom prst="rect">
            <a:avLst/>
          </a:prstGeom>
        </p:spPr>
      </p:pic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617"/>
      </p:ext>
    </p:extLst>
  </p:cSld>
  <p:clrMapOvr>
    <a:masterClrMapping/>
  </p:clrMapOvr>
  <p:transition spd="med" advTm="5870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3495467"/>
            <a:ext cx="12191999" cy="3263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3: Decouple additional operators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benchmarking essential   </a:t>
            </a:r>
          </a:p>
        </p:txBody>
      </p:sp>
      <p:pic>
        <p:nvPicPr>
          <p:cNvPr id="15" name="Picture 14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" y="3720000"/>
            <a:ext cx="3418501" cy="3015488"/>
          </a:xfrm>
          <a:prstGeom prst="rect">
            <a:avLst/>
          </a:prstGeom>
        </p:spPr>
      </p:pic>
      <p:pic>
        <p:nvPicPr>
          <p:cNvPr id="26" name="Picture 25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8998373" y="3600000"/>
            <a:ext cx="3086771" cy="3117712"/>
          </a:xfrm>
          <a:prstGeom prst="rect">
            <a:avLst/>
          </a:prstGeom>
        </p:spPr>
      </p:pic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230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49" y="5659120"/>
            <a:ext cx="4591473" cy="374227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8" y="5052907"/>
            <a:ext cx="4221480" cy="39624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" y="2897293"/>
            <a:ext cx="7569200" cy="762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84645"/>
      </p:ext>
    </p:extLst>
  </p:cSld>
  <p:clrMapOvr>
    <a:masterClrMapping/>
  </p:clrMapOvr>
  <p:transition spd="med" advTm="33046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Progress of Ab Initio Theory Since 2010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8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2010: Limited capabilities for 3N forces; </a:t>
            </a:r>
            <a:r>
              <a:rPr lang="en-US" sz="2100" baseline="30000" dirty="0">
                <a:solidFill>
                  <a:schemeClr val="tx1"/>
                </a:solidFill>
              </a:rPr>
              <a:t>16</a:t>
            </a:r>
            <a:r>
              <a:rPr lang="en-US" sz="2100" dirty="0">
                <a:solidFill>
                  <a:schemeClr val="tx1"/>
                </a:solidFill>
              </a:rPr>
              <a:t>O heaviest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B074B5-CF51-4E10-D8A6-3E388561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81955" cy="529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2174"/>
      </p:ext>
    </p:extLst>
  </p:cSld>
  <p:clrMapOvr>
    <a:masterClrMapping/>
  </p:clrMapOvr>
  <p:transition spd="med" advTm="1992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Progress: How Heavy Can We Go?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8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Tremendous progress in ab initio reach, largely due to </a:t>
            </a: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methods!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7492E-E5A8-12C2-F158-A111C24C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38502"/>
      </p:ext>
    </p:extLst>
  </p:cSld>
  <p:clrMapOvr>
    <a:masterClrMapping/>
  </p:clrMapOvr>
  <p:transition spd="med" advTm="802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Questions in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1111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B6E79-A0F5-04DD-AEF8-08F5B88A98BB}"/>
              </a:ext>
            </a:extLst>
          </p:cNvPr>
          <p:cNvSpPr txBox="1"/>
          <p:nvPr/>
        </p:nvSpPr>
        <p:spPr>
          <a:xfrm>
            <a:off x="0" y="6012000"/>
            <a:ext cx="12192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Heavy Nuclei + r-process		  Continuum and nuclear reactions		Infinite matter/Neutron stars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8C4A-E3E7-C8F9-3CA8-C0CC34445819}"/>
              </a:ext>
            </a:extLst>
          </p:cNvPr>
          <p:cNvSpPr txBox="1"/>
          <p:nvPr/>
        </p:nvSpPr>
        <p:spPr>
          <a:xfrm>
            <a:off x="-1" y="2808000"/>
            <a:ext cx="121482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Limits of existence</a:t>
            </a:r>
            <a:r>
              <a:rPr lang="en-US" sz="1800" dirty="0">
                <a:latin typeface="Arial Rounded MT Bold" panose="020F0704030504030204" pitchFamily="34" charset="77"/>
              </a:rPr>
              <a:t> + f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ormation</a:t>
            </a:r>
            <a:r>
              <a:rPr lang="en-US" sz="1800" dirty="0">
                <a:latin typeface="Arial Rounded MT Bold" panose="020F0704030504030204" pitchFamily="34" charset="77"/>
              </a:rPr>
              <a:t>/evolution of magic numbers 			  Nuclear skins/halos/clusters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pic>
        <p:nvPicPr>
          <p:cNvPr id="3" name="Picture 2" descr="paper (dragged).pdf">
            <a:extLst>
              <a:ext uri="{FF2B5EF4-FFF2-40B4-BE49-F238E27FC236}">
                <a16:creationId xmlns:a16="http://schemas.microsoft.com/office/drawing/2014/main" id="{91D3D175-5B60-F645-E508-E3AE2239D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5385" r="5513" b="72936"/>
          <a:stretch/>
        </p:blipFill>
        <p:spPr>
          <a:xfrm>
            <a:off x="457200" y="775144"/>
            <a:ext cx="6230553" cy="203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808CB-5888-CE2B-1288-132E749CB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432061" y="3955572"/>
            <a:ext cx="3233037" cy="1813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4F1F4-3593-B075-2817-53EBDAFB72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8324" r="3629"/>
          <a:stretch/>
        </p:blipFill>
        <p:spPr>
          <a:xfrm>
            <a:off x="7418071" y="931521"/>
            <a:ext cx="2297430" cy="1792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3C4C41-713C-74F6-4857-C6514659D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34" y="3889913"/>
            <a:ext cx="2100284" cy="1928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6C868-0AD6-D0BE-5A48-88F0F7247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90" y="3757968"/>
            <a:ext cx="3390500" cy="2140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13F3B1-0C75-C864-FF18-D25273088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1" y="934379"/>
            <a:ext cx="2391705" cy="17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12278"/>
      </p:ext>
    </p:extLst>
  </p:cSld>
  <p:clrMapOvr>
    <a:masterClrMapping/>
  </p:clrMapOvr>
  <p:transition spd="med" advTm="515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1" y="1374850"/>
            <a:ext cx="8345346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Global Ab Initio Calculations: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Proton/Neutron Driplines</a:t>
            </a:r>
            <a:br>
              <a:rPr lang="en-US" sz="4500" dirty="0"/>
            </a:b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908A45-889A-2646-6441-8AE67EF5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4642193"/>
            <a:ext cx="5253990" cy="20915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C19B7D-C237-03EA-3E61-5887CA7FFBF5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052" name="Picture 4" descr="Figure caption">
            <a:extLst>
              <a:ext uri="{FF2B5EF4-FFF2-40B4-BE49-F238E27FC236}">
                <a16:creationId xmlns:a16="http://schemas.microsoft.com/office/drawing/2014/main" id="{325C6C1D-6385-9106-66C4-46C59C84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" y="3296164"/>
            <a:ext cx="6797623" cy="33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 global stock illustration. Illustration of activity - 28214298">
            <a:extLst>
              <a:ext uri="{FF2B5EF4-FFF2-40B4-BE49-F238E27FC236}">
                <a16:creationId xmlns:a16="http://schemas.microsoft.com/office/drawing/2014/main" id="{959E385D-F5DD-F520-7BB0-05717715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37" y="855443"/>
            <a:ext cx="3208575" cy="24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3202E1AE-63A1-21BA-F8C7-2AB74CB01D92}"/>
              </a:ext>
            </a:extLst>
          </p:cNvPr>
          <p:cNvSpPr/>
          <p:nvPr/>
        </p:nvSpPr>
        <p:spPr>
          <a:xfrm rot="2601287">
            <a:off x="6191408" y="3154787"/>
            <a:ext cx="1065172" cy="736161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30144-1336-FED3-8D33-3C975FBFB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16" y="5846061"/>
            <a:ext cx="600044" cy="7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23427"/>
      </p:ext>
    </p:extLst>
  </p:cSld>
  <p:clrMapOvr>
    <a:masterClrMapping/>
  </p:clrMapOvr>
  <p:transition spd="med" advTm="20144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Goes Global!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81282" y="688075"/>
            <a:ext cx="11934613" cy="557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Long considered the domain of DFT or shell model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of ~700 nuclei from He to Fe!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B-W Mass formula: ~3.5MeV (Z&lt;28)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DFT: 0.6-2.0 MeV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Hamiltonians fit to A=2,3,4 – 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biased towards known data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proton/neutron driplines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 energies? </a:t>
            </a:r>
          </a:p>
        </p:txBody>
      </p:sp>
      <p:pic>
        <p:nvPicPr>
          <p:cNvPr id="6" name="Picture 5" descr="AllProbBoun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64001" r="18015" b="16914"/>
          <a:stretch/>
        </p:blipFill>
        <p:spPr>
          <a:xfrm>
            <a:off x="674668" y="1765346"/>
            <a:ext cx="4882713" cy="2791796"/>
          </a:xfrm>
          <a:prstGeom prst="rect">
            <a:avLst/>
          </a:prstGeom>
        </p:spPr>
      </p:pic>
      <p:pic>
        <p:nvPicPr>
          <p:cNvPr id="10" name="Picture 9" descr="delta_mathcal_O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36" y="1765345"/>
            <a:ext cx="2573867" cy="2949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EEB06-1230-D663-173A-7464219644D4}"/>
              </a:ext>
            </a:extLst>
          </p:cNvPr>
          <p:cNvSpPr txBox="1"/>
          <p:nvPr/>
        </p:nvSpPr>
        <p:spPr>
          <a:xfrm>
            <a:off x="4910209" y="4285263"/>
            <a:ext cx="659130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2B665-F6EB-7302-50C2-DAB1E9784526}"/>
              </a:ext>
            </a:extLst>
          </p:cNvPr>
          <p:cNvSpPr txBox="1"/>
          <p:nvPr/>
        </p:nvSpPr>
        <p:spPr>
          <a:xfrm>
            <a:off x="2822329" y="4289073"/>
            <a:ext cx="659130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500" dirty="0">
                <a:latin typeface="Times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5E190D-F7F4-B550-B7E2-140F83F19B60}"/>
              </a:ext>
            </a:extLst>
          </p:cNvPr>
          <p:cNvSpPr txBox="1"/>
          <p:nvPr/>
        </p:nvSpPr>
        <p:spPr>
          <a:xfrm>
            <a:off x="737378" y="4285263"/>
            <a:ext cx="659130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CA705-C564-9260-65C0-2AFAD48158C3}"/>
              </a:ext>
            </a:extLst>
          </p:cNvPr>
          <p:cNvSpPr txBox="1"/>
          <p:nvPr/>
        </p:nvSpPr>
        <p:spPr>
          <a:xfrm>
            <a:off x="241447" y="1978687"/>
            <a:ext cx="659131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5 –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FF13E-C787-E23A-1F1A-3799CE420254}"/>
              </a:ext>
            </a:extLst>
          </p:cNvPr>
          <p:cNvSpPr txBox="1"/>
          <p:nvPr/>
        </p:nvSpPr>
        <p:spPr>
          <a:xfrm>
            <a:off x="228114" y="2786861"/>
            <a:ext cx="659131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0 –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D1E1C-C2E4-8EDB-8CC2-BF0DF1AE9AFE}"/>
              </a:ext>
            </a:extLst>
          </p:cNvPr>
          <p:cNvSpPr txBox="1"/>
          <p:nvPr/>
        </p:nvSpPr>
        <p:spPr>
          <a:xfrm>
            <a:off x="127002" y="3569710"/>
            <a:ext cx="71452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-5 –  </a:t>
            </a:r>
          </a:p>
        </p:txBody>
      </p:sp>
    </p:spTree>
    <p:extLst>
      <p:ext uri="{BB962C8B-B14F-4D97-AF65-F5344CB8AC3E}">
        <p14:creationId xmlns:p14="http://schemas.microsoft.com/office/powerpoint/2010/main" val="3659258678"/>
      </p:ext>
    </p:extLst>
  </p:cSld>
  <p:clrMapOvr>
    <a:masterClrMapping/>
  </p:clrMapOvr>
  <p:transition spd="med" advTm="50512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FF1ECA2-1559-8545-BA07-BDF54D47AD40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Estimating Separation Energy Uncertainties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43334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9814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81282" y="688075"/>
            <a:ext cx="11934613" cy="48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rms deviation from experiment → model for theoretical uncertainties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 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= 0.7-1.4MeV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 Obtain PPD for separation energies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Total probability to be bound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Determine probabilities for each nucleus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7DD144-AFAA-6448-9F2B-57D2C32C0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8" y="1037353"/>
            <a:ext cx="2872946" cy="5745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C225E-000C-FA4F-8C9E-4533661FE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08" y="1037353"/>
            <a:ext cx="2881892" cy="5763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BD941-A0D1-F7F8-030E-4EE9C8A69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374" y="2469771"/>
            <a:ext cx="2565400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A556B-DBD3-8683-B7AF-95EFA005C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914" y="3606038"/>
            <a:ext cx="53975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3C9BD-FA08-4873-724A-1AE2848BA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774" y="4464324"/>
            <a:ext cx="2044700" cy="2921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2C81943-8A83-6AF2-F3FD-6F71A15ACCA4}"/>
              </a:ext>
            </a:extLst>
          </p:cNvPr>
          <p:cNvSpPr/>
          <p:nvPr/>
        </p:nvSpPr>
        <p:spPr>
          <a:xfrm>
            <a:off x="6201044" y="1209571"/>
            <a:ext cx="2291446" cy="550649"/>
          </a:xfrm>
          <a:prstGeom prst="roundRect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81296"/>
      </p:ext>
    </p:extLst>
  </p:cSld>
  <p:clrMapOvr>
    <a:masterClrMapping/>
  </p:clrMapOvr>
  <p:transition spd="med" advTm="53649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RIB Facilities Worldwide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F52D92-1D16-9548-8BD0-4C4BA89BB066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0ABC331-C820-1A5E-B3C8-509D55BC31C7}"/>
              </a:ext>
            </a:extLst>
          </p:cNvPr>
          <p:cNvSpPr>
            <a:spLocks noChangeAspect="1"/>
          </p:cNvSpPr>
          <p:nvPr/>
        </p:nvSpPr>
        <p:spPr>
          <a:xfrm>
            <a:off x="883920" y="1648349"/>
            <a:ext cx="10424160" cy="52111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422" h="13211">
                <a:moveTo>
                  <a:pt x="6731" y="5710"/>
                </a:moveTo>
                <a:lnTo>
                  <a:pt x="6723" y="5710"/>
                </a:lnTo>
                <a:close/>
                <a:moveTo>
                  <a:pt x="6634" y="6715"/>
                </a:moveTo>
                <a:lnTo>
                  <a:pt x="6643" y="6724"/>
                </a:lnTo>
                <a:lnTo>
                  <a:pt x="6652" y="6724"/>
                </a:lnTo>
                <a:lnTo>
                  <a:pt x="6652" y="6715"/>
                </a:lnTo>
                <a:lnTo>
                  <a:pt x="6643" y="6715"/>
                </a:lnTo>
                <a:lnTo>
                  <a:pt x="6634" y="6706"/>
                </a:lnTo>
                <a:close/>
                <a:moveTo>
                  <a:pt x="6714" y="6443"/>
                </a:moveTo>
                <a:lnTo>
                  <a:pt x="6714" y="6452"/>
                </a:lnTo>
                <a:lnTo>
                  <a:pt x="6723" y="6452"/>
                </a:lnTo>
                <a:lnTo>
                  <a:pt x="6731" y="6460"/>
                </a:lnTo>
                <a:lnTo>
                  <a:pt x="6740" y="6460"/>
                </a:lnTo>
                <a:lnTo>
                  <a:pt x="6749" y="6469"/>
                </a:lnTo>
                <a:lnTo>
                  <a:pt x="6758" y="6478"/>
                </a:lnTo>
                <a:lnTo>
                  <a:pt x="6758" y="6487"/>
                </a:lnTo>
                <a:lnTo>
                  <a:pt x="6758" y="6496"/>
                </a:lnTo>
                <a:lnTo>
                  <a:pt x="6758" y="6505"/>
                </a:lnTo>
                <a:lnTo>
                  <a:pt x="6749" y="6505"/>
                </a:lnTo>
                <a:lnTo>
                  <a:pt x="6758" y="6513"/>
                </a:lnTo>
                <a:lnTo>
                  <a:pt x="6758" y="6505"/>
                </a:lnTo>
                <a:lnTo>
                  <a:pt x="6758" y="6496"/>
                </a:lnTo>
                <a:lnTo>
                  <a:pt x="6767" y="6478"/>
                </a:lnTo>
                <a:lnTo>
                  <a:pt x="6758" y="6478"/>
                </a:lnTo>
                <a:lnTo>
                  <a:pt x="6758" y="6469"/>
                </a:lnTo>
                <a:lnTo>
                  <a:pt x="6749" y="6460"/>
                </a:lnTo>
                <a:lnTo>
                  <a:pt x="6731" y="6460"/>
                </a:lnTo>
                <a:lnTo>
                  <a:pt x="6723" y="6452"/>
                </a:lnTo>
                <a:lnTo>
                  <a:pt x="6723" y="6443"/>
                </a:lnTo>
                <a:close/>
                <a:moveTo>
                  <a:pt x="6758" y="5693"/>
                </a:moveTo>
                <a:lnTo>
                  <a:pt x="6749" y="5693"/>
                </a:lnTo>
                <a:lnTo>
                  <a:pt x="6740" y="5701"/>
                </a:lnTo>
                <a:lnTo>
                  <a:pt x="6731" y="5719"/>
                </a:lnTo>
                <a:lnTo>
                  <a:pt x="6731" y="5710"/>
                </a:lnTo>
                <a:lnTo>
                  <a:pt x="6749" y="5701"/>
                </a:lnTo>
                <a:close/>
                <a:moveTo>
                  <a:pt x="6767" y="6593"/>
                </a:moveTo>
                <a:lnTo>
                  <a:pt x="6776" y="6593"/>
                </a:lnTo>
                <a:lnTo>
                  <a:pt x="6784" y="6602"/>
                </a:lnTo>
                <a:lnTo>
                  <a:pt x="6793" y="6609"/>
                </a:lnTo>
                <a:lnTo>
                  <a:pt x="6793" y="6602"/>
                </a:lnTo>
                <a:lnTo>
                  <a:pt x="6784" y="6602"/>
                </a:lnTo>
                <a:lnTo>
                  <a:pt x="6776" y="6593"/>
                </a:lnTo>
                <a:close/>
                <a:moveTo>
                  <a:pt x="6661" y="6575"/>
                </a:moveTo>
                <a:lnTo>
                  <a:pt x="6661" y="6566"/>
                </a:lnTo>
                <a:lnTo>
                  <a:pt x="6652" y="6557"/>
                </a:lnTo>
                <a:lnTo>
                  <a:pt x="6652" y="6549"/>
                </a:lnTo>
                <a:lnTo>
                  <a:pt x="6643" y="6557"/>
                </a:lnTo>
                <a:lnTo>
                  <a:pt x="6643" y="6549"/>
                </a:lnTo>
                <a:lnTo>
                  <a:pt x="6652" y="6549"/>
                </a:lnTo>
                <a:lnTo>
                  <a:pt x="6643" y="6540"/>
                </a:lnTo>
                <a:lnTo>
                  <a:pt x="6634" y="6549"/>
                </a:lnTo>
                <a:lnTo>
                  <a:pt x="6626" y="6549"/>
                </a:lnTo>
                <a:lnTo>
                  <a:pt x="6634" y="6557"/>
                </a:lnTo>
                <a:lnTo>
                  <a:pt x="6634" y="6575"/>
                </a:lnTo>
                <a:lnTo>
                  <a:pt x="6643" y="6575"/>
                </a:lnTo>
                <a:lnTo>
                  <a:pt x="6643" y="6584"/>
                </a:lnTo>
                <a:lnTo>
                  <a:pt x="6652" y="6584"/>
                </a:lnTo>
                <a:close/>
                <a:moveTo>
                  <a:pt x="6670" y="6487"/>
                </a:moveTo>
                <a:lnTo>
                  <a:pt x="6679" y="6487"/>
                </a:lnTo>
                <a:lnTo>
                  <a:pt x="6679" y="6478"/>
                </a:lnTo>
                <a:lnTo>
                  <a:pt x="6670" y="6478"/>
                </a:lnTo>
                <a:lnTo>
                  <a:pt x="6661" y="6478"/>
                </a:lnTo>
                <a:lnTo>
                  <a:pt x="6652" y="6487"/>
                </a:lnTo>
                <a:lnTo>
                  <a:pt x="6661" y="6487"/>
                </a:lnTo>
                <a:close/>
                <a:moveTo>
                  <a:pt x="6793" y="5604"/>
                </a:moveTo>
                <a:lnTo>
                  <a:pt x="6793" y="5613"/>
                </a:lnTo>
                <a:lnTo>
                  <a:pt x="6802" y="5613"/>
                </a:lnTo>
                <a:close/>
                <a:moveTo>
                  <a:pt x="6829" y="6627"/>
                </a:moveTo>
                <a:lnTo>
                  <a:pt x="6837" y="6636"/>
                </a:lnTo>
                <a:lnTo>
                  <a:pt x="6846" y="6636"/>
                </a:lnTo>
                <a:lnTo>
                  <a:pt x="6855" y="6654"/>
                </a:lnTo>
                <a:lnTo>
                  <a:pt x="6855" y="6645"/>
                </a:lnTo>
                <a:lnTo>
                  <a:pt x="6846" y="6636"/>
                </a:lnTo>
                <a:lnTo>
                  <a:pt x="6837" y="6627"/>
                </a:lnTo>
                <a:lnTo>
                  <a:pt x="6837" y="6618"/>
                </a:lnTo>
                <a:lnTo>
                  <a:pt x="6829" y="6609"/>
                </a:lnTo>
                <a:lnTo>
                  <a:pt x="6829" y="6602"/>
                </a:lnTo>
                <a:lnTo>
                  <a:pt x="6820" y="6593"/>
                </a:lnTo>
                <a:lnTo>
                  <a:pt x="6820" y="6602"/>
                </a:lnTo>
                <a:lnTo>
                  <a:pt x="6829" y="6602"/>
                </a:lnTo>
                <a:lnTo>
                  <a:pt x="6837" y="6618"/>
                </a:lnTo>
                <a:lnTo>
                  <a:pt x="6837" y="6627"/>
                </a:lnTo>
                <a:close/>
                <a:moveTo>
                  <a:pt x="6829" y="5428"/>
                </a:moveTo>
                <a:lnTo>
                  <a:pt x="6820" y="5445"/>
                </a:lnTo>
                <a:lnTo>
                  <a:pt x="6829" y="5428"/>
                </a:lnTo>
                <a:lnTo>
                  <a:pt x="6837" y="5419"/>
                </a:lnTo>
                <a:lnTo>
                  <a:pt x="6837" y="5410"/>
                </a:lnTo>
                <a:close/>
                <a:moveTo>
                  <a:pt x="6890" y="6557"/>
                </a:moveTo>
                <a:lnTo>
                  <a:pt x="6881" y="6557"/>
                </a:lnTo>
                <a:lnTo>
                  <a:pt x="6881" y="6566"/>
                </a:lnTo>
                <a:close/>
                <a:moveTo>
                  <a:pt x="6899" y="6654"/>
                </a:moveTo>
                <a:lnTo>
                  <a:pt x="6899" y="6662"/>
                </a:lnTo>
                <a:lnTo>
                  <a:pt x="6908" y="6662"/>
                </a:lnTo>
                <a:lnTo>
                  <a:pt x="6917" y="6662"/>
                </a:lnTo>
                <a:lnTo>
                  <a:pt x="6908" y="6662"/>
                </a:lnTo>
                <a:close/>
                <a:moveTo>
                  <a:pt x="6793" y="6513"/>
                </a:moveTo>
                <a:lnTo>
                  <a:pt x="6793" y="6522"/>
                </a:lnTo>
                <a:lnTo>
                  <a:pt x="6802" y="6522"/>
                </a:lnTo>
                <a:lnTo>
                  <a:pt x="6811" y="6540"/>
                </a:lnTo>
                <a:lnTo>
                  <a:pt x="6811" y="6549"/>
                </a:lnTo>
                <a:lnTo>
                  <a:pt x="6811" y="6557"/>
                </a:lnTo>
                <a:lnTo>
                  <a:pt x="6820" y="6549"/>
                </a:lnTo>
                <a:lnTo>
                  <a:pt x="6811" y="6531"/>
                </a:lnTo>
                <a:lnTo>
                  <a:pt x="6802" y="6531"/>
                </a:lnTo>
                <a:close/>
                <a:moveTo>
                  <a:pt x="6784" y="5666"/>
                </a:moveTo>
                <a:lnTo>
                  <a:pt x="6776" y="5675"/>
                </a:lnTo>
                <a:close/>
                <a:moveTo>
                  <a:pt x="6802" y="5657"/>
                </a:moveTo>
                <a:lnTo>
                  <a:pt x="6793" y="5666"/>
                </a:lnTo>
                <a:lnTo>
                  <a:pt x="6802" y="5666"/>
                </a:lnTo>
                <a:lnTo>
                  <a:pt x="6811" y="5657"/>
                </a:lnTo>
                <a:lnTo>
                  <a:pt x="6811" y="5648"/>
                </a:lnTo>
                <a:lnTo>
                  <a:pt x="6811" y="5640"/>
                </a:lnTo>
                <a:lnTo>
                  <a:pt x="6811" y="5622"/>
                </a:lnTo>
                <a:lnTo>
                  <a:pt x="6811" y="5640"/>
                </a:lnTo>
                <a:lnTo>
                  <a:pt x="6811" y="5648"/>
                </a:lnTo>
                <a:close/>
                <a:moveTo>
                  <a:pt x="6634" y="6706"/>
                </a:moveTo>
                <a:lnTo>
                  <a:pt x="6634" y="6698"/>
                </a:lnTo>
                <a:lnTo>
                  <a:pt x="6626" y="6698"/>
                </a:lnTo>
                <a:lnTo>
                  <a:pt x="6617" y="6706"/>
                </a:lnTo>
                <a:lnTo>
                  <a:pt x="6626" y="6706"/>
                </a:lnTo>
                <a:close/>
                <a:moveTo>
                  <a:pt x="6908" y="5287"/>
                </a:moveTo>
                <a:lnTo>
                  <a:pt x="6899" y="5295"/>
                </a:lnTo>
                <a:lnTo>
                  <a:pt x="6899" y="5304"/>
                </a:lnTo>
                <a:close/>
                <a:moveTo>
                  <a:pt x="6361" y="6513"/>
                </a:moveTo>
                <a:lnTo>
                  <a:pt x="6361" y="6522"/>
                </a:lnTo>
                <a:close/>
                <a:moveTo>
                  <a:pt x="6608" y="6689"/>
                </a:moveTo>
                <a:lnTo>
                  <a:pt x="6617" y="6698"/>
                </a:lnTo>
                <a:lnTo>
                  <a:pt x="6626" y="6698"/>
                </a:lnTo>
                <a:lnTo>
                  <a:pt x="6617" y="6698"/>
                </a:lnTo>
                <a:lnTo>
                  <a:pt x="6617" y="6689"/>
                </a:lnTo>
                <a:lnTo>
                  <a:pt x="6608" y="6680"/>
                </a:lnTo>
                <a:close/>
                <a:moveTo>
                  <a:pt x="6405" y="6505"/>
                </a:moveTo>
                <a:lnTo>
                  <a:pt x="6396" y="6505"/>
                </a:lnTo>
                <a:lnTo>
                  <a:pt x="6396" y="6513"/>
                </a:lnTo>
                <a:lnTo>
                  <a:pt x="6396" y="6505"/>
                </a:lnTo>
                <a:close/>
                <a:moveTo>
                  <a:pt x="6379" y="6513"/>
                </a:moveTo>
                <a:lnTo>
                  <a:pt x="6370" y="6505"/>
                </a:lnTo>
                <a:close/>
                <a:moveTo>
                  <a:pt x="6326" y="6372"/>
                </a:moveTo>
                <a:lnTo>
                  <a:pt x="6326" y="6363"/>
                </a:lnTo>
                <a:lnTo>
                  <a:pt x="6317" y="6354"/>
                </a:lnTo>
                <a:lnTo>
                  <a:pt x="6317" y="6363"/>
                </a:lnTo>
                <a:close/>
                <a:moveTo>
                  <a:pt x="6255" y="6751"/>
                </a:moveTo>
                <a:lnTo>
                  <a:pt x="6246" y="6751"/>
                </a:lnTo>
                <a:lnTo>
                  <a:pt x="6255" y="6759"/>
                </a:lnTo>
                <a:lnTo>
                  <a:pt x="6264" y="6759"/>
                </a:lnTo>
                <a:lnTo>
                  <a:pt x="6282" y="6751"/>
                </a:lnTo>
                <a:lnTo>
                  <a:pt x="6290" y="6751"/>
                </a:lnTo>
                <a:lnTo>
                  <a:pt x="6282" y="6733"/>
                </a:lnTo>
                <a:lnTo>
                  <a:pt x="6282" y="6724"/>
                </a:lnTo>
                <a:lnTo>
                  <a:pt x="6273" y="6724"/>
                </a:lnTo>
                <a:lnTo>
                  <a:pt x="6255" y="6724"/>
                </a:lnTo>
                <a:lnTo>
                  <a:pt x="6255" y="6733"/>
                </a:lnTo>
                <a:lnTo>
                  <a:pt x="6246" y="6733"/>
                </a:lnTo>
                <a:close/>
                <a:moveTo>
                  <a:pt x="6123" y="6116"/>
                </a:moveTo>
                <a:lnTo>
                  <a:pt x="6105" y="6125"/>
                </a:lnTo>
                <a:lnTo>
                  <a:pt x="6114" y="6116"/>
                </a:lnTo>
                <a:lnTo>
                  <a:pt x="6132" y="6116"/>
                </a:lnTo>
                <a:close/>
                <a:moveTo>
                  <a:pt x="6317" y="6372"/>
                </a:moveTo>
                <a:lnTo>
                  <a:pt x="6326" y="6372"/>
                </a:lnTo>
                <a:lnTo>
                  <a:pt x="6317" y="6372"/>
                </a:lnTo>
                <a:lnTo>
                  <a:pt x="6317" y="6363"/>
                </a:lnTo>
                <a:close/>
                <a:moveTo>
                  <a:pt x="6352" y="6522"/>
                </a:moveTo>
                <a:lnTo>
                  <a:pt x="6343" y="6522"/>
                </a:lnTo>
                <a:close/>
                <a:moveTo>
                  <a:pt x="6679" y="6354"/>
                </a:moveTo>
                <a:lnTo>
                  <a:pt x="6670" y="6346"/>
                </a:lnTo>
                <a:lnTo>
                  <a:pt x="6661" y="6346"/>
                </a:lnTo>
                <a:lnTo>
                  <a:pt x="6661" y="6337"/>
                </a:lnTo>
                <a:lnTo>
                  <a:pt x="6652" y="6337"/>
                </a:lnTo>
                <a:lnTo>
                  <a:pt x="6643" y="6337"/>
                </a:lnTo>
                <a:lnTo>
                  <a:pt x="6634" y="6337"/>
                </a:lnTo>
                <a:lnTo>
                  <a:pt x="6626" y="6337"/>
                </a:lnTo>
                <a:lnTo>
                  <a:pt x="6643" y="6337"/>
                </a:lnTo>
                <a:lnTo>
                  <a:pt x="6661" y="6346"/>
                </a:lnTo>
                <a:lnTo>
                  <a:pt x="6670" y="6363"/>
                </a:lnTo>
                <a:lnTo>
                  <a:pt x="6679" y="6363"/>
                </a:lnTo>
                <a:lnTo>
                  <a:pt x="6679" y="6372"/>
                </a:lnTo>
                <a:lnTo>
                  <a:pt x="6679" y="6381"/>
                </a:lnTo>
                <a:lnTo>
                  <a:pt x="6679" y="6390"/>
                </a:lnTo>
                <a:lnTo>
                  <a:pt x="6679" y="6399"/>
                </a:lnTo>
                <a:lnTo>
                  <a:pt x="6670" y="6407"/>
                </a:lnTo>
                <a:lnTo>
                  <a:pt x="6679" y="6416"/>
                </a:lnTo>
                <a:lnTo>
                  <a:pt x="6687" y="6416"/>
                </a:lnTo>
                <a:lnTo>
                  <a:pt x="6687" y="6390"/>
                </a:lnTo>
                <a:lnTo>
                  <a:pt x="6696" y="6381"/>
                </a:lnTo>
                <a:lnTo>
                  <a:pt x="6696" y="6363"/>
                </a:lnTo>
                <a:lnTo>
                  <a:pt x="6687" y="6363"/>
                </a:lnTo>
                <a:close/>
                <a:moveTo>
                  <a:pt x="6608" y="6531"/>
                </a:moveTo>
                <a:lnTo>
                  <a:pt x="6617" y="6522"/>
                </a:lnTo>
                <a:lnTo>
                  <a:pt x="6617" y="6531"/>
                </a:lnTo>
                <a:lnTo>
                  <a:pt x="6617" y="6540"/>
                </a:lnTo>
                <a:lnTo>
                  <a:pt x="6626" y="6540"/>
                </a:lnTo>
                <a:lnTo>
                  <a:pt x="6634" y="6540"/>
                </a:lnTo>
                <a:lnTo>
                  <a:pt x="6634" y="6531"/>
                </a:lnTo>
                <a:lnTo>
                  <a:pt x="6643" y="6531"/>
                </a:lnTo>
                <a:lnTo>
                  <a:pt x="6643" y="6522"/>
                </a:lnTo>
                <a:lnTo>
                  <a:pt x="6643" y="6513"/>
                </a:lnTo>
                <a:lnTo>
                  <a:pt x="6634" y="6505"/>
                </a:lnTo>
                <a:lnTo>
                  <a:pt x="6626" y="6487"/>
                </a:lnTo>
                <a:lnTo>
                  <a:pt x="6626" y="6478"/>
                </a:lnTo>
                <a:lnTo>
                  <a:pt x="6608" y="6469"/>
                </a:lnTo>
                <a:lnTo>
                  <a:pt x="6608" y="6487"/>
                </a:lnTo>
                <a:lnTo>
                  <a:pt x="6608" y="6496"/>
                </a:lnTo>
                <a:lnTo>
                  <a:pt x="6599" y="6505"/>
                </a:lnTo>
                <a:lnTo>
                  <a:pt x="6608" y="6513"/>
                </a:lnTo>
                <a:lnTo>
                  <a:pt x="6599" y="6522"/>
                </a:lnTo>
                <a:lnTo>
                  <a:pt x="6599" y="6513"/>
                </a:lnTo>
                <a:lnTo>
                  <a:pt x="6590" y="6513"/>
                </a:lnTo>
                <a:lnTo>
                  <a:pt x="6599" y="6522"/>
                </a:lnTo>
                <a:close/>
                <a:moveTo>
                  <a:pt x="6573" y="6363"/>
                </a:moveTo>
                <a:lnTo>
                  <a:pt x="6564" y="6363"/>
                </a:lnTo>
                <a:lnTo>
                  <a:pt x="6555" y="6354"/>
                </a:lnTo>
                <a:lnTo>
                  <a:pt x="6564" y="6363"/>
                </a:lnTo>
                <a:lnTo>
                  <a:pt x="6573" y="6372"/>
                </a:lnTo>
                <a:lnTo>
                  <a:pt x="6590" y="6363"/>
                </a:lnTo>
                <a:lnTo>
                  <a:pt x="6608" y="6354"/>
                </a:lnTo>
                <a:lnTo>
                  <a:pt x="6626" y="6354"/>
                </a:lnTo>
                <a:lnTo>
                  <a:pt x="6617" y="6354"/>
                </a:lnTo>
                <a:lnTo>
                  <a:pt x="6608" y="6354"/>
                </a:lnTo>
                <a:lnTo>
                  <a:pt x="6599" y="6354"/>
                </a:lnTo>
                <a:lnTo>
                  <a:pt x="6590" y="6354"/>
                </a:lnTo>
                <a:lnTo>
                  <a:pt x="6581" y="6346"/>
                </a:lnTo>
                <a:lnTo>
                  <a:pt x="6581" y="6354"/>
                </a:lnTo>
                <a:close/>
                <a:moveTo>
                  <a:pt x="6423" y="6496"/>
                </a:moveTo>
                <a:lnTo>
                  <a:pt x="6414" y="6496"/>
                </a:lnTo>
                <a:lnTo>
                  <a:pt x="6414" y="6505"/>
                </a:lnTo>
                <a:lnTo>
                  <a:pt x="6423" y="6505"/>
                </a:lnTo>
                <a:close/>
                <a:moveTo>
                  <a:pt x="19999" y="8269"/>
                </a:moveTo>
                <a:lnTo>
                  <a:pt x="19999" y="8277"/>
                </a:lnTo>
                <a:lnTo>
                  <a:pt x="20008" y="8277"/>
                </a:lnTo>
                <a:lnTo>
                  <a:pt x="20008" y="8269"/>
                </a:lnTo>
                <a:close/>
                <a:moveTo>
                  <a:pt x="6432" y="6496"/>
                </a:moveTo>
                <a:close/>
                <a:moveTo>
                  <a:pt x="6458" y="6460"/>
                </a:moveTo>
                <a:lnTo>
                  <a:pt x="6449" y="6460"/>
                </a:lnTo>
                <a:lnTo>
                  <a:pt x="6449" y="6469"/>
                </a:lnTo>
                <a:lnTo>
                  <a:pt x="6440" y="6478"/>
                </a:lnTo>
                <a:lnTo>
                  <a:pt x="6440" y="6487"/>
                </a:lnTo>
                <a:lnTo>
                  <a:pt x="6432" y="6487"/>
                </a:lnTo>
                <a:lnTo>
                  <a:pt x="6449" y="6478"/>
                </a:lnTo>
                <a:close/>
                <a:moveTo>
                  <a:pt x="5214" y="6266"/>
                </a:moveTo>
                <a:lnTo>
                  <a:pt x="5205" y="6293"/>
                </a:lnTo>
                <a:lnTo>
                  <a:pt x="5196" y="6302"/>
                </a:lnTo>
                <a:lnTo>
                  <a:pt x="5196" y="6310"/>
                </a:lnTo>
                <a:lnTo>
                  <a:pt x="5205" y="6310"/>
                </a:lnTo>
                <a:lnTo>
                  <a:pt x="5205" y="6284"/>
                </a:lnTo>
                <a:lnTo>
                  <a:pt x="5223" y="6266"/>
                </a:lnTo>
                <a:close/>
                <a:moveTo>
                  <a:pt x="6996" y="6689"/>
                </a:moveTo>
                <a:lnTo>
                  <a:pt x="7005" y="6698"/>
                </a:lnTo>
                <a:lnTo>
                  <a:pt x="7014" y="6689"/>
                </a:lnTo>
                <a:lnTo>
                  <a:pt x="7005" y="6689"/>
                </a:lnTo>
                <a:lnTo>
                  <a:pt x="6996" y="6689"/>
                </a:lnTo>
                <a:lnTo>
                  <a:pt x="6987" y="6689"/>
                </a:lnTo>
                <a:lnTo>
                  <a:pt x="6978" y="6680"/>
                </a:lnTo>
                <a:lnTo>
                  <a:pt x="6978" y="6689"/>
                </a:lnTo>
                <a:lnTo>
                  <a:pt x="6987" y="6689"/>
                </a:lnTo>
                <a:close/>
                <a:moveTo>
                  <a:pt x="5999" y="7148"/>
                </a:moveTo>
                <a:lnTo>
                  <a:pt x="5990" y="7148"/>
                </a:lnTo>
                <a:lnTo>
                  <a:pt x="6008" y="7148"/>
                </a:lnTo>
                <a:lnTo>
                  <a:pt x="6017" y="7139"/>
                </a:lnTo>
                <a:lnTo>
                  <a:pt x="6008" y="7139"/>
                </a:lnTo>
                <a:close/>
                <a:moveTo>
                  <a:pt x="5840" y="6072"/>
                </a:moveTo>
                <a:lnTo>
                  <a:pt x="5849" y="6072"/>
                </a:lnTo>
                <a:lnTo>
                  <a:pt x="5832" y="6072"/>
                </a:lnTo>
                <a:close/>
                <a:moveTo>
                  <a:pt x="5964" y="6830"/>
                </a:moveTo>
                <a:lnTo>
                  <a:pt x="5964" y="6839"/>
                </a:lnTo>
                <a:lnTo>
                  <a:pt x="5964" y="6848"/>
                </a:lnTo>
                <a:lnTo>
                  <a:pt x="5973" y="6839"/>
                </a:lnTo>
                <a:lnTo>
                  <a:pt x="5982" y="6830"/>
                </a:lnTo>
                <a:lnTo>
                  <a:pt x="5973" y="6830"/>
                </a:lnTo>
                <a:close/>
                <a:moveTo>
                  <a:pt x="5867" y="6072"/>
                </a:moveTo>
                <a:lnTo>
                  <a:pt x="5876" y="6072"/>
                </a:lnTo>
                <a:lnTo>
                  <a:pt x="5885" y="6072"/>
                </a:lnTo>
                <a:close/>
                <a:moveTo>
                  <a:pt x="5982" y="6777"/>
                </a:moveTo>
                <a:close/>
                <a:moveTo>
                  <a:pt x="6043" y="7139"/>
                </a:moveTo>
                <a:lnTo>
                  <a:pt x="6035" y="7139"/>
                </a:lnTo>
                <a:lnTo>
                  <a:pt x="6043" y="7139"/>
                </a:lnTo>
                <a:lnTo>
                  <a:pt x="6052" y="7130"/>
                </a:lnTo>
                <a:lnTo>
                  <a:pt x="6043" y="7130"/>
                </a:lnTo>
                <a:close/>
                <a:moveTo>
                  <a:pt x="6449" y="6275"/>
                </a:moveTo>
                <a:lnTo>
                  <a:pt x="6449" y="6266"/>
                </a:lnTo>
                <a:lnTo>
                  <a:pt x="6449" y="6284"/>
                </a:lnTo>
                <a:lnTo>
                  <a:pt x="6458" y="6302"/>
                </a:lnTo>
                <a:lnTo>
                  <a:pt x="6467" y="6310"/>
                </a:lnTo>
                <a:close/>
                <a:moveTo>
                  <a:pt x="6370" y="6019"/>
                </a:moveTo>
                <a:lnTo>
                  <a:pt x="6370" y="6028"/>
                </a:lnTo>
                <a:lnTo>
                  <a:pt x="6370" y="6037"/>
                </a:lnTo>
                <a:lnTo>
                  <a:pt x="6370" y="6010"/>
                </a:lnTo>
                <a:close/>
                <a:moveTo>
                  <a:pt x="5805" y="6081"/>
                </a:moveTo>
                <a:lnTo>
                  <a:pt x="5796" y="6081"/>
                </a:lnTo>
                <a:lnTo>
                  <a:pt x="5796" y="6090"/>
                </a:lnTo>
                <a:lnTo>
                  <a:pt x="5787" y="6090"/>
                </a:lnTo>
                <a:lnTo>
                  <a:pt x="5796" y="6090"/>
                </a:lnTo>
                <a:lnTo>
                  <a:pt x="5796" y="6081"/>
                </a:lnTo>
                <a:close/>
                <a:moveTo>
                  <a:pt x="5382" y="6151"/>
                </a:moveTo>
                <a:lnTo>
                  <a:pt x="5364" y="6160"/>
                </a:lnTo>
                <a:lnTo>
                  <a:pt x="5373" y="6160"/>
                </a:lnTo>
                <a:lnTo>
                  <a:pt x="5382" y="6151"/>
                </a:lnTo>
                <a:lnTo>
                  <a:pt x="5390" y="6143"/>
                </a:lnTo>
                <a:close/>
                <a:moveTo>
                  <a:pt x="5267" y="6222"/>
                </a:moveTo>
                <a:lnTo>
                  <a:pt x="5249" y="6231"/>
                </a:lnTo>
                <a:lnTo>
                  <a:pt x="5240" y="6240"/>
                </a:lnTo>
                <a:lnTo>
                  <a:pt x="5258" y="6231"/>
                </a:lnTo>
                <a:close/>
                <a:moveTo>
                  <a:pt x="5611" y="6125"/>
                </a:moveTo>
                <a:lnTo>
                  <a:pt x="5602" y="6125"/>
                </a:lnTo>
                <a:lnTo>
                  <a:pt x="5602" y="6116"/>
                </a:lnTo>
                <a:lnTo>
                  <a:pt x="5593" y="6125"/>
                </a:lnTo>
                <a:lnTo>
                  <a:pt x="5611" y="6134"/>
                </a:lnTo>
                <a:close/>
                <a:moveTo>
                  <a:pt x="5832" y="6107"/>
                </a:moveTo>
                <a:lnTo>
                  <a:pt x="5832" y="6099"/>
                </a:lnTo>
                <a:lnTo>
                  <a:pt x="5832" y="6090"/>
                </a:lnTo>
                <a:lnTo>
                  <a:pt x="5823" y="6090"/>
                </a:lnTo>
                <a:lnTo>
                  <a:pt x="5832" y="6099"/>
                </a:lnTo>
                <a:lnTo>
                  <a:pt x="5823" y="6107"/>
                </a:lnTo>
                <a:close/>
                <a:moveTo>
                  <a:pt x="5232" y="6249"/>
                </a:moveTo>
                <a:lnTo>
                  <a:pt x="5223" y="6257"/>
                </a:lnTo>
                <a:lnTo>
                  <a:pt x="5232" y="6249"/>
                </a:lnTo>
                <a:lnTo>
                  <a:pt x="5240" y="6249"/>
                </a:lnTo>
                <a:lnTo>
                  <a:pt x="5240" y="6240"/>
                </a:lnTo>
                <a:lnTo>
                  <a:pt x="5232" y="6240"/>
                </a:lnTo>
                <a:close/>
                <a:moveTo>
                  <a:pt x="5823" y="6116"/>
                </a:moveTo>
                <a:lnTo>
                  <a:pt x="5823" y="6107"/>
                </a:lnTo>
                <a:close/>
                <a:moveTo>
                  <a:pt x="6908" y="5207"/>
                </a:moveTo>
                <a:lnTo>
                  <a:pt x="6899" y="5216"/>
                </a:lnTo>
                <a:lnTo>
                  <a:pt x="6908" y="5216"/>
                </a:lnTo>
                <a:lnTo>
                  <a:pt x="6908" y="5207"/>
                </a:lnTo>
                <a:lnTo>
                  <a:pt x="6917" y="5207"/>
                </a:lnTo>
                <a:close/>
                <a:moveTo>
                  <a:pt x="5620" y="6971"/>
                </a:moveTo>
                <a:lnTo>
                  <a:pt x="5629" y="6962"/>
                </a:lnTo>
                <a:lnTo>
                  <a:pt x="5611" y="6971"/>
                </a:lnTo>
                <a:close/>
                <a:moveTo>
                  <a:pt x="6943" y="6795"/>
                </a:moveTo>
                <a:lnTo>
                  <a:pt x="6961" y="6795"/>
                </a:lnTo>
                <a:lnTo>
                  <a:pt x="6978" y="6795"/>
                </a:lnTo>
                <a:lnTo>
                  <a:pt x="6987" y="6786"/>
                </a:lnTo>
                <a:lnTo>
                  <a:pt x="6987" y="6777"/>
                </a:lnTo>
                <a:lnTo>
                  <a:pt x="6987" y="6768"/>
                </a:lnTo>
                <a:lnTo>
                  <a:pt x="6978" y="6777"/>
                </a:lnTo>
                <a:lnTo>
                  <a:pt x="6978" y="6786"/>
                </a:lnTo>
                <a:lnTo>
                  <a:pt x="6970" y="6786"/>
                </a:lnTo>
                <a:lnTo>
                  <a:pt x="6961" y="6777"/>
                </a:lnTo>
                <a:lnTo>
                  <a:pt x="6952" y="6777"/>
                </a:lnTo>
                <a:lnTo>
                  <a:pt x="6952" y="6786"/>
                </a:lnTo>
                <a:lnTo>
                  <a:pt x="6943" y="6786"/>
                </a:lnTo>
                <a:close/>
                <a:moveTo>
                  <a:pt x="6996" y="6751"/>
                </a:moveTo>
                <a:lnTo>
                  <a:pt x="6987" y="6751"/>
                </a:lnTo>
                <a:lnTo>
                  <a:pt x="6987" y="6759"/>
                </a:lnTo>
                <a:lnTo>
                  <a:pt x="6996" y="6759"/>
                </a:lnTo>
                <a:close/>
                <a:moveTo>
                  <a:pt x="7005" y="6962"/>
                </a:moveTo>
                <a:lnTo>
                  <a:pt x="6996" y="6954"/>
                </a:lnTo>
                <a:lnTo>
                  <a:pt x="6987" y="6954"/>
                </a:lnTo>
                <a:lnTo>
                  <a:pt x="6978" y="6945"/>
                </a:lnTo>
                <a:lnTo>
                  <a:pt x="6970" y="6954"/>
                </a:lnTo>
                <a:lnTo>
                  <a:pt x="6987" y="6962"/>
                </a:lnTo>
                <a:lnTo>
                  <a:pt x="7005" y="6971"/>
                </a:lnTo>
                <a:close/>
                <a:moveTo>
                  <a:pt x="6996" y="6865"/>
                </a:moveTo>
                <a:lnTo>
                  <a:pt x="7005" y="6865"/>
                </a:lnTo>
                <a:lnTo>
                  <a:pt x="7014" y="6874"/>
                </a:lnTo>
                <a:lnTo>
                  <a:pt x="7023" y="6865"/>
                </a:lnTo>
                <a:lnTo>
                  <a:pt x="7014" y="6865"/>
                </a:lnTo>
                <a:lnTo>
                  <a:pt x="7005" y="6865"/>
                </a:lnTo>
                <a:close/>
                <a:moveTo>
                  <a:pt x="7349" y="4872"/>
                </a:moveTo>
                <a:lnTo>
                  <a:pt x="7340" y="4872"/>
                </a:lnTo>
                <a:lnTo>
                  <a:pt x="7331" y="4872"/>
                </a:lnTo>
                <a:lnTo>
                  <a:pt x="7331" y="4881"/>
                </a:lnTo>
                <a:lnTo>
                  <a:pt x="7340" y="4889"/>
                </a:lnTo>
                <a:lnTo>
                  <a:pt x="7340" y="4881"/>
                </a:lnTo>
                <a:lnTo>
                  <a:pt x="7349" y="4881"/>
                </a:lnTo>
                <a:close/>
                <a:moveTo>
                  <a:pt x="6308" y="7660"/>
                </a:moveTo>
                <a:lnTo>
                  <a:pt x="6308" y="7668"/>
                </a:lnTo>
                <a:lnTo>
                  <a:pt x="6317" y="7660"/>
                </a:lnTo>
                <a:close/>
                <a:moveTo>
                  <a:pt x="7031" y="5172"/>
                </a:moveTo>
                <a:lnTo>
                  <a:pt x="7049" y="5163"/>
                </a:lnTo>
                <a:lnTo>
                  <a:pt x="7040" y="5163"/>
                </a:lnTo>
                <a:lnTo>
                  <a:pt x="7023" y="5172"/>
                </a:lnTo>
                <a:lnTo>
                  <a:pt x="7005" y="5181"/>
                </a:lnTo>
                <a:lnTo>
                  <a:pt x="6987" y="5181"/>
                </a:lnTo>
                <a:lnTo>
                  <a:pt x="6978" y="5181"/>
                </a:lnTo>
                <a:lnTo>
                  <a:pt x="6970" y="5181"/>
                </a:lnTo>
                <a:lnTo>
                  <a:pt x="6961" y="5181"/>
                </a:lnTo>
                <a:lnTo>
                  <a:pt x="6952" y="5181"/>
                </a:lnTo>
                <a:lnTo>
                  <a:pt x="6943" y="5181"/>
                </a:lnTo>
                <a:lnTo>
                  <a:pt x="6943" y="5189"/>
                </a:lnTo>
                <a:lnTo>
                  <a:pt x="6934" y="5189"/>
                </a:lnTo>
                <a:lnTo>
                  <a:pt x="6926" y="5189"/>
                </a:lnTo>
                <a:lnTo>
                  <a:pt x="6917" y="5198"/>
                </a:lnTo>
                <a:lnTo>
                  <a:pt x="6917" y="5207"/>
                </a:lnTo>
                <a:lnTo>
                  <a:pt x="6926" y="5207"/>
                </a:lnTo>
                <a:lnTo>
                  <a:pt x="6934" y="5207"/>
                </a:lnTo>
                <a:lnTo>
                  <a:pt x="6926" y="5216"/>
                </a:lnTo>
                <a:lnTo>
                  <a:pt x="6934" y="5207"/>
                </a:lnTo>
                <a:lnTo>
                  <a:pt x="6943" y="5207"/>
                </a:lnTo>
                <a:lnTo>
                  <a:pt x="6970" y="5207"/>
                </a:lnTo>
                <a:lnTo>
                  <a:pt x="6978" y="5207"/>
                </a:lnTo>
                <a:lnTo>
                  <a:pt x="7005" y="5189"/>
                </a:lnTo>
                <a:lnTo>
                  <a:pt x="7014" y="5189"/>
                </a:lnTo>
                <a:lnTo>
                  <a:pt x="7023" y="5189"/>
                </a:lnTo>
                <a:lnTo>
                  <a:pt x="7031" y="5189"/>
                </a:lnTo>
                <a:lnTo>
                  <a:pt x="7040" y="5181"/>
                </a:lnTo>
                <a:lnTo>
                  <a:pt x="7076" y="5172"/>
                </a:lnTo>
                <a:lnTo>
                  <a:pt x="7067" y="5172"/>
                </a:lnTo>
                <a:lnTo>
                  <a:pt x="7058" y="5172"/>
                </a:lnTo>
                <a:lnTo>
                  <a:pt x="7049" y="5172"/>
                </a:lnTo>
                <a:lnTo>
                  <a:pt x="7040" y="5172"/>
                </a:lnTo>
                <a:lnTo>
                  <a:pt x="7031" y="5181"/>
                </a:lnTo>
                <a:lnTo>
                  <a:pt x="7023" y="5181"/>
                </a:lnTo>
                <a:close/>
                <a:moveTo>
                  <a:pt x="7067" y="6724"/>
                </a:moveTo>
                <a:lnTo>
                  <a:pt x="7076" y="6733"/>
                </a:lnTo>
                <a:lnTo>
                  <a:pt x="7076" y="6724"/>
                </a:lnTo>
                <a:close/>
                <a:moveTo>
                  <a:pt x="7040" y="6733"/>
                </a:moveTo>
                <a:lnTo>
                  <a:pt x="7049" y="6733"/>
                </a:lnTo>
                <a:lnTo>
                  <a:pt x="7058" y="6733"/>
                </a:lnTo>
                <a:lnTo>
                  <a:pt x="7049" y="6733"/>
                </a:lnTo>
                <a:close/>
                <a:moveTo>
                  <a:pt x="6917" y="6680"/>
                </a:moveTo>
                <a:lnTo>
                  <a:pt x="6917" y="6689"/>
                </a:lnTo>
                <a:lnTo>
                  <a:pt x="6908" y="6689"/>
                </a:lnTo>
                <a:lnTo>
                  <a:pt x="6899" y="6698"/>
                </a:lnTo>
                <a:lnTo>
                  <a:pt x="6899" y="6706"/>
                </a:lnTo>
                <a:lnTo>
                  <a:pt x="6899" y="6698"/>
                </a:lnTo>
                <a:lnTo>
                  <a:pt x="6908" y="6698"/>
                </a:lnTo>
                <a:lnTo>
                  <a:pt x="6917" y="6689"/>
                </a:lnTo>
                <a:lnTo>
                  <a:pt x="6934" y="6680"/>
                </a:lnTo>
                <a:lnTo>
                  <a:pt x="6926" y="6662"/>
                </a:lnTo>
                <a:lnTo>
                  <a:pt x="6917" y="6662"/>
                </a:lnTo>
                <a:lnTo>
                  <a:pt x="6917" y="6671"/>
                </a:lnTo>
                <a:lnTo>
                  <a:pt x="6926" y="6671"/>
                </a:lnTo>
                <a:lnTo>
                  <a:pt x="6926" y="6680"/>
                </a:lnTo>
                <a:close/>
                <a:moveTo>
                  <a:pt x="7314" y="4889"/>
                </a:moveTo>
                <a:lnTo>
                  <a:pt x="7305" y="4889"/>
                </a:lnTo>
                <a:close/>
                <a:moveTo>
                  <a:pt x="7340" y="7457"/>
                </a:moveTo>
                <a:lnTo>
                  <a:pt x="7340" y="7466"/>
                </a:lnTo>
                <a:lnTo>
                  <a:pt x="7340" y="7457"/>
                </a:lnTo>
                <a:lnTo>
                  <a:pt x="7331" y="7448"/>
                </a:lnTo>
                <a:lnTo>
                  <a:pt x="7331" y="7457"/>
                </a:lnTo>
                <a:close/>
                <a:moveTo>
                  <a:pt x="7217" y="5154"/>
                </a:moveTo>
                <a:lnTo>
                  <a:pt x="7217" y="5145"/>
                </a:lnTo>
                <a:lnTo>
                  <a:pt x="7208" y="5137"/>
                </a:lnTo>
                <a:lnTo>
                  <a:pt x="7208" y="5145"/>
                </a:lnTo>
                <a:lnTo>
                  <a:pt x="7199" y="5145"/>
                </a:lnTo>
                <a:lnTo>
                  <a:pt x="7208" y="5154"/>
                </a:lnTo>
                <a:close/>
                <a:moveTo>
                  <a:pt x="7084" y="6733"/>
                </a:moveTo>
                <a:lnTo>
                  <a:pt x="7093" y="6733"/>
                </a:lnTo>
                <a:lnTo>
                  <a:pt x="7076" y="6733"/>
                </a:lnTo>
                <a:close/>
                <a:moveTo>
                  <a:pt x="7173" y="5137"/>
                </a:moveTo>
                <a:lnTo>
                  <a:pt x="7164" y="5137"/>
                </a:lnTo>
                <a:lnTo>
                  <a:pt x="7155" y="5145"/>
                </a:lnTo>
                <a:lnTo>
                  <a:pt x="7173" y="5145"/>
                </a:lnTo>
                <a:close/>
                <a:moveTo>
                  <a:pt x="7111" y="5128"/>
                </a:moveTo>
                <a:lnTo>
                  <a:pt x="7111" y="5137"/>
                </a:lnTo>
                <a:close/>
                <a:moveTo>
                  <a:pt x="7120" y="5119"/>
                </a:moveTo>
                <a:lnTo>
                  <a:pt x="7120" y="5128"/>
                </a:lnTo>
                <a:lnTo>
                  <a:pt x="7111" y="5128"/>
                </a:lnTo>
                <a:lnTo>
                  <a:pt x="7111" y="5137"/>
                </a:lnTo>
                <a:lnTo>
                  <a:pt x="7120" y="5137"/>
                </a:lnTo>
                <a:lnTo>
                  <a:pt x="7120" y="5128"/>
                </a:lnTo>
                <a:close/>
                <a:moveTo>
                  <a:pt x="6529" y="6671"/>
                </a:moveTo>
                <a:lnTo>
                  <a:pt x="6529" y="6662"/>
                </a:lnTo>
                <a:lnTo>
                  <a:pt x="6520" y="6662"/>
                </a:lnTo>
                <a:lnTo>
                  <a:pt x="6511" y="6654"/>
                </a:lnTo>
                <a:lnTo>
                  <a:pt x="6502" y="6654"/>
                </a:lnTo>
                <a:lnTo>
                  <a:pt x="6511" y="6654"/>
                </a:lnTo>
                <a:lnTo>
                  <a:pt x="6511" y="6662"/>
                </a:lnTo>
                <a:close/>
                <a:moveTo>
                  <a:pt x="7975" y="7377"/>
                </a:moveTo>
                <a:lnTo>
                  <a:pt x="7975" y="7386"/>
                </a:lnTo>
                <a:lnTo>
                  <a:pt x="7984" y="7395"/>
                </a:lnTo>
                <a:lnTo>
                  <a:pt x="7984" y="7386"/>
                </a:lnTo>
                <a:lnTo>
                  <a:pt x="7993" y="7386"/>
                </a:lnTo>
                <a:lnTo>
                  <a:pt x="7984" y="7377"/>
                </a:lnTo>
                <a:lnTo>
                  <a:pt x="7975" y="7368"/>
                </a:lnTo>
                <a:close/>
                <a:moveTo>
                  <a:pt x="7931" y="4748"/>
                </a:moveTo>
                <a:lnTo>
                  <a:pt x="7940" y="4748"/>
                </a:lnTo>
                <a:lnTo>
                  <a:pt x="7949" y="4739"/>
                </a:lnTo>
                <a:lnTo>
                  <a:pt x="7958" y="4731"/>
                </a:lnTo>
                <a:lnTo>
                  <a:pt x="7949" y="4722"/>
                </a:lnTo>
                <a:lnTo>
                  <a:pt x="7958" y="4722"/>
                </a:lnTo>
                <a:lnTo>
                  <a:pt x="7958" y="4713"/>
                </a:lnTo>
                <a:lnTo>
                  <a:pt x="7949" y="4713"/>
                </a:lnTo>
                <a:lnTo>
                  <a:pt x="7940" y="4704"/>
                </a:lnTo>
                <a:lnTo>
                  <a:pt x="7931" y="4713"/>
                </a:lnTo>
                <a:lnTo>
                  <a:pt x="7931" y="4704"/>
                </a:lnTo>
                <a:lnTo>
                  <a:pt x="7922" y="4695"/>
                </a:lnTo>
                <a:lnTo>
                  <a:pt x="7922" y="4704"/>
                </a:lnTo>
                <a:lnTo>
                  <a:pt x="7914" y="4704"/>
                </a:lnTo>
                <a:lnTo>
                  <a:pt x="7914" y="4713"/>
                </a:lnTo>
                <a:lnTo>
                  <a:pt x="7905" y="4713"/>
                </a:lnTo>
                <a:lnTo>
                  <a:pt x="7905" y="4722"/>
                </a:lnTo>
                <a:lnTo>
                  <a:pt x="7896" y="4731"/>
                </a:lnTo>
                <a:lnTo>
                  <a:pt x="7914" y="4731"/>
                </a:lnTo>
                <a:lnTo>
                  <a:pt x="7896" y="4748"/>
                </a:lnTo>
                <a:lnTo>
                  <a:pt x="7887" y="4748"/>
                </a:lnTo>
                <a:lnTo>
                  <a:pt x="7878" y="4748"/>
                </a:lnTo>
                <a:lnTo>
                  <a:pt x="7870" y="4757"/>
                </a:lnTo>
                <a:lnTo>
                  <a:pt x="7870" y="4748"/>
                </a:lnTo>
                <a:lnTo>
                  <a:pt x="7878" y="4739"/>
                </a:lnTo>
                <a:lnTo>
                  <a:pt x="7870" y="4739"/>
                </a:lnTo>
                <a:lnTo>
                  <a:pt x="7878" y="4739"/>
                </a:lnTo>
                <a:lnTo>
                  <a:pt x="7887" y="4731"/>
                </a:lnTo>
                <a:lnTo>
                  <a:pt x="7878" y="4731"/>
                </a:lnTo>
                <a:lnTo>
                  <a:pt x="7870" y="4731"/>
                </a:lnTo>
                <a:lnTo>
                  <a:pt x="7878" y="4722"/>
                </a:lnTo>
                <a:lnTo>
                  <a:pt x="7887" y="4722"/>
                </a:lnTo>
                <a:lnTo>
                  <a:pt x="7896" y="4722"/>
                </a:lnTo>
                <a:lnTo>
                  <a:pt x="7905" y="4713"/>
                </a:lnTo>
                <a:lnTo>
                  <a:pt x="7905" y="4704"/>
                </a:lnTo>
                <a:lnTo>
                  <a:pt x="7914" y="4704"/>
                </a:lnTo>
                <a:lnTo>
                  <a:pt x="7914" y="4695"/>
                </a:lnTo>
                <a:lnTo>
                  <a:pt x="7914" y="4686"/>
                </a:lnTo>
                <a:lnTo>
                  <a:pt x="7922" y="4669"/>
                </a:lnTo>
                <a:lnTo>
                  <a:pt x="7922" y="4660"/>
                </a:lnTo>
                <a:lnTo>
                  <a:pt x="7914" y="4642"/>
                </a:lnTo>
                <a:lnTo>
                  <a:pt x="7914" y="4633"/>
                </a:lnTo>
                <a:lnTo>
                  <a:pt x="7905" y="4633"/>
                </a:lnTo>
                <a:lnTo>
                  <a:pt x="7887" y="4651"/>
                </a:lnTo>
                <a:lnTo>
                  <a:pt x="7878" y="4660"/>
                </a:lnTo>
                <a:lnTo>
                  <a:pt x="7878" y="4669"/>
                </a:lnTo>
                <a:lnTo>
                  <a:pt x="7852" y="4695"/>
                </a:lnTo>
                <a:lnTo>
                  <a:pt x="7852" y="4704"/>
                </a:lnTo>
                <a:lnTo>
                  <a:pt x="7843" y="4713"/>
                </a:lnTo>
                <a:lnTo>
                  <a:pt x="7834" y="4722"/>
                </a:lnTo>
                <a:lnTo>
                  <a:pt x="7834" y="4731"/>
                </a:lnTo>
                <a:lnTo>
                  <a:pt x="7843" y="4757"/>
                </a:lnTo>
                <a:lnTo>
                  <a:pt x="7852" y="4766"/>
                </a:lnTo>
                <a:lnTo>
                  <a:pt x="7861" y="4766"/>
                </a:lnTo>
                <a:lnTo>
                  <a:pt x="7870" y="4766"/>
                </a:lnTo>
                <a:lnTo>
                  <a:pt x="7878" y="4766"/>
                </a:lnTo>
                <a:lnTo>
                  <a:pt x="7887" y="4766"/>
                </a:lnTo>
                <a:lnTo>
                  <a:pt x="7896" y="4766"/>
                </a:lnTo>
                <a:lnTo>
                  <a:pt x="7922" y="4757"/>
                </a:lnTo>
                <a:close/>
                <a:moveTo>
                  <a:pt x="7878" y="7686"/>
                </a:moveTo>
                <a:lnTo>
                  <a:pt x="7870" y="7695"/>
                </a:lnTo>
                <a:lnTo>
                  <a:pt x="7870" y="7704"/>
                </a:lnTo>
                <a:lnTo>
                  <a:pt x="7878" y="7704"/>
                </a:lnTo>
                <a:lnTo>
                  <a:pt x="7887" y="7695"/>
                </a:lnTo>
                <a:close/>
                <a:moveTo>
                  <a:pt x="7905" y="7518"/>
                </a:moveTo>
                <a:lnTo>
                  <a:pt x="7896" y="7527"/>
                </a:lnTo>
                <a:lnTo>
                  <a:pt x="7887" y="7527"/>
                </a:lnTo>
                <a:lnTo>
                  <a:pt x="7887" y="7536"/>
                </a:lnTo>
                <a:lnTo>
                  <a:pt x="7896" y="7527"/>
                </a:lnTo>
                <a:lnTo>
                  <a:pt x="7905" y="7527"/>
                </a:lnTo>
                <a:close/>
                <a:moveTo>
                  <a:pt x="8337" y="4395"/>
                </a:moveTo>
                <a:lnTo>
                  <a:pt x="8328" y="4395"/>
                </a:lnTo>
                <a:lnTo>
                  <a:pt x="8328" y="4386"/>
                </a:lnTo>
                <a:lnTo>
                  <a:pt x="8328" y="4395"/>
                </a:lnTo>
                <a:lnTo>
                  <a:pt x="8328" y="4404"/>
                </a:lnTo>
                <a:lnTo>
                  <a:pt x="8337" y="4395"/>
                </a:lnTo>
                <a:lnTo>
                  <a:pt x="8346" y="4395"/>
                </a:lnTo>
                <a:lnTo>
                  <a:pt x="8346" y="4386"/>
                </a:lnTo>
                <a:close/>
                <a:moveTo>
                  <a:pt x="8214" y="4651"/>
                </a:moveTo>
                <a:lnTo>
                  <a:pt x="8222" y="4651"/>
                </a:lnTo>
                <a:lnTo>
                  <a:pt x="8222" y="4642"/>
                </a:lnTo>
                <a:lnTo>
                  <a:pt x="8222" y="4633"/>
                </a:lnTo>
                <a:lnTo>
                  <a:pt x="8222" y="4625"/>
                </a:lnTo>
                <a:lnTo>
                  <a:pt x="8214" y="4625"/>
                </a:lnTo>
                <a:lnTo>
                  <a:pt x="8214" y="4642"/>
                </a:lnTo>
                <a:close/>
                <a:moveTo>
                  <a:pt x="8381" y="4572"/>
                </a:moveTo>
                <a:lnTo>
                  <a:pt x="8372" y="4581"/>
                </a:lnTo>
                <a:lnTo>
                  <a:pt x="8372" y="4589"/>
                </a:lnTo>
                <a:lnTo>
                  <a:pt x="8364" y="4598"/>
                </a:lnTo>
                <a:lnTo>
                  <a:pt x="8372" y="4598"/>
                </a:lnTo>
                <a:lnTo>
                  <a:pt x="8381" y="4581"/>
                </a:lnTo>
                <a:close/>
                <a:moveTo>
                  <a:pt x="8231" y="4651"/>
                </a:moveTo>
                <a:lnTo>
                  <a:pt x="8222" y="4651"/>
                </a:lnTo>
                <a:lnTo>
                  <a:pt x="8222" y="4660"/>
                </a:lnTo>
                <a:lnTo>
                  <a:pt x="8231" y="4660"/>
                </a:lnTo>
                <a:close/>
                <a:moveTo>
                  <a:pt x="7887" y="7677"/>
                </a:moveTo>
                <a:lnTo>
                  <a:pt x="7896" y="7677"/>
                </a:lnTo>
                <a:lnTo>
                  <a:pt x="7887" y="7677"/>
                </a:lnTo>
                <a:lnTo>
                  <a:pt x="7878" y="7677"/>
                </a:lnTo>
                <a:lnTo>
                  <a:pt x="7878" y="7686"/>
                </a:lnTo>
                <a:lnTo>
                  <a:pt x="7887" y="7686"/>
                </a:lnTo>
                <a:close/>
                <a:moveTo>
                  <a:pt x="7817" y="7466"/>
                </a:moveTo>
                <a:lnTo>
                  <a:pt x="7825" y="7466"/>
                </a:lnTo>
                <a:lnTo>
                  <a:pt x="7825" y="7457"/>
                </a:lnTo>
                <a:close/>
                <a:moveTo>
                  <a:pt x="7878" y="7554"/>
                </a:moveTo>
                <a:lnTo>
                  <a:pt x="7870" y="7554"/>
                </a:lnTo>
                <a:lnTo>
                  <a:pt x="7861" y="7563"/>
                </a:lnTo>
                <a:lnTo>
                  <a:pt x="7843" y="7563"/>
                </a:lnTo>
                <a:lnTo>
                  <a:pt x="7834" y="7563"/>
                </a:lnTo>
                <a:lnTo>
                  <a:pt x="7825" y="7563"/>
                </a:lnTo>
                <a:lnTo>
                  <a:pt x="7834" y="7571"/>
                </a:lnTo>
                <a:lnTo>
                  <a:pt x="7843" y="7580"/>
                </a:lnTo>
                <a:lnTo>
                  <a:pt x="7834" y="7598"/>
                </a:lnTo>
                <a:lnTo>
                  <a:pt x="7825" y="7598"/>
                </a:lnTo>
                <a:lnTo>
                  <a:pt x="7825" y="7607"/>
                </a:lnTo>
                <a:lnTo>
                  <a:pt x="7808" y="7616"/>
                </a:lnTo>
                <a:lnTo>
                  <a:pt x="7817" y="7616"/>
                </a:lnTo>
                <a:lnTo>
                  <a:pt x="7825" y="7616"/>
                </a:lnTo>
                <a:lnTo>
                  <a:pt x="7861" y="7616"/>
                </a:lnTo>
                <a:lnTo>
                  <a:pt x="7870" y="7607"/>
                </a:lnTo>
                <a:lnTo>
                  <a:pt x="7870" y="7598"/>
                </a:lnTo>
                <a:lnTo>
                  <a:pt x="7878" y="7598"/>
                </a:lnTo>
                <a:lnTo>
                  <a:pt x="7870" y="7589"/>
                </a:lnTo>
                <a:lnTo>
                  <a:pt x="7870" y="7580"/>
                </a:lnTo>
                <a:lnTo>
                  <a:pt x="7870" y="7571"/>
                </a:lnTo>
                <a:lnTo>
                  <a:pt x="7870" y="7563"/>
                </a:lnTo>
                <a:close/>
                <a:moveTo>
                  <a:pt x="7861" y="7386"/>
                </a:moveTo>
                <a:lnTo>
                  <a:pt x="7861" y="7377"/>
                </a:lnTo>
                <a:lnTo>
                  <a:pt x="7861" y="7368"/>
                </a:lnTo>
                <a:lnTo>
                  <a:pt x="7852" y="7377"/>
                </a:lnTo>
                <a:close/>
                <a:moveTo>
                  <a:pt x="7852" y="7210"/>
                </a:moveTo>
                <a:lnTo>
                  <a:pt x="7852" y="7201"/>
                </a:lnTo>
                <a:lnTo>
                  <a:pt x="7843" y="7201"/>
                </a:lnTo>
                <a:lnTo>
                  <a:pt x="7834" y="7210"/>
                </a:lnTo>
                <a:lnTo>
                  <a:pt x="7843" y="7218"/>
                </a:lnTo>
                <a:lnTo>
                  <a:pt x="7843" y="7227"/>
                </a:lnTo>
                <a:lnTo>
                  <a:pt x="7852" y="7227"/>
                </a:lnTo>
                <a:lnTo>
                  <a:pt x="7852" y="7218"/>
                </a:lnTo>
                <a:close/>
                <a:moveTo>
                  <a:pt x="7834" y="7157"/>
                </a:moveTo>
                <a:lnTo>
                  <a:pt x="7843" y="7157"/>
                </a:lnTo>
                <a:lnTo>
                  <a:pt x="7852" y="7157"/>
                </a:lnTo>
                <a:lnTo>
                  <a:pt x="7861" y="7157"/>
                </a:lnTo>
                <a:lnTo>
                  <a:pt x="7852" y="7148"/>
                </a:lnTo>
                <a:lnTo>
                  <a:pt x="7843" y="7139"/>
                </a:lnTo>
                <a:lnTo>
                  <a:pt x="7843" y="7130"/>
                </a:lnTo>
                <a:lnTo>
                  <a:pt x="7834" y="7139"/>
                </a:lnTo>
                <a:lnTo>
                  <a:pt x="7834" y="7148"/>
                </a:lnTo>
                <a:close/>
                <a:moveTo>
                  <a:pt x="7808" y="7095"/>
                </a:moveTo>
                <a:lnTo>
                  <a:pt x="7817" y="7095"/>
                </a:lnTo>
                <a:lnTo>
                  <a:pt x="7825" y="7095"/>
                </a:lnTo>
                <a:lnTo>
                  <a:pt x="7825" y="7086"/>
                </a:lnTo>
                <a:lnTo>
                  <a:pt x="7817" y="7086"/>
                </a:lnTo>
                <a:lnTo>
                  <a:pt x="7808" y="7086"/>
                </a:lnTo>
                <a:close/>
                <a:moveTo>
                  <a:pt x="7817" y="7051"/>
                </a:moveTo>
                <a:lnTo>
                  <a:pt x="7817" y="7042"/>
                </a:lnTo>
                <a:lnTo>
                  <a:pt x="7808" y="7042"/>
                </a:lnTo>
                <a:lnTo>
                  <a:pt x="7808" y="7051"/>
                </a:lnTo>
                <a:lnTo>
                  <a:pt x="7817" y="7060"/>
                </a:lnTo>
                <a:close/>
                <a:moveTo>
                  <a:pt x="7825" y="7148"/>
                </a:moveTo>
                <a:lnTo>
                  <a:pt x="7817" y="7148"/>
                </a:lnTo>
                <a:lnTo>
                  <a:pt x="7817" y="7165"/>
                </a:lnTo>
                <a:lnTo>
                  <a:pt x="7825" y="7174"/>
                </a:lnTo>
                <a:lnTo>
                  <a:pt x="7834" y="7174"/>
                </a:lnTo>
                <a:lnTo>
                  <a:pt x="7834" y="7165"/>
                </a:lnTo>
                <a:lnTo>
                  <a:pt x="7834" y="7157"/>
                </a:lnTo>
                <a:lnTo>
                  <a:pt x="7834" y="7148"/>
                </a:lnTo>
                <a:close/>
                <a:moveTo>
                  <a:pt x="529" y="3486"/>
                </a:moveTo>
                <a:lnTo>
                  <a:pt x="547" y="3460"/>
                </a:lnTo>
                <a:lnTo>
                  <a:pt x="538" y="3460"/>
                </a:lnTo>
                <a:lnTo>
                  <a:pt x="521" y="3468"/>
                </a:lnTo>
                <a:lnTo>
                  <a:pt x="512" y="3468"/>
                </a:lnTo>
                <a:lnTo>
                  <a:pt x="521" y="3486"/>
                </a:lnTo>
                <a:close/>
                <a:moveTo>
                  <a:pt x="3353" y="4581"/>
                </a:moveTo>
                <a:lnTo>
                  <a:pt x="3353" y="4572"/>
                </a:lnTo>
                <a:lnTo>
                  <a:pt x="3344" y="4572"/>
                </a:lnTo>
                <a:lnTo>
                  <a:pt x="3344" y="4581"/>
                </a:lnTo>
                <a:close/>
                <a:moveTo>
                  <a:pt x="7861" y="7174"/>
                </a:moveTo>
                <a:lnTo>
                  <a:pt x="7852" y="7174"/>
                </a:lnTo>
                <a:lnTo>
                  <a:pt x="7852" y="7183"/>
                </a:lnTo>
                <a:lnTo>
                  <a:pt x="7861" y="7183"/>
                </a:lnTo>
                <a:close/>
                <a:moveTo>
                  <a:pt x="4411" y="2454"/>
                </a:moveTo>
                <a:lnTo>
                  <a:pt x="4411" y="2462"/>
                </a:lnTo>
                <a:lnTo>
                  <a:pt x="4420" y="2462"/>
                </a:lnTo>
                <a:lnTo>
                  <a:pt x="4420" y="2471"/>
                </a:lnTo>
                <a:lnTo>
                  <a:pt x="4429" y="2462"/>
                </a:lnTo>
                <a:lnTo>
                  <a:pt x="4429" y="2454"/>
                </a:lnTo>
                <a:lnTo>
                  <a:pt x="4420" y="2454"/>
                </a:lnTo>
                <a:lnTo>
                  <a:pt x="4420" y="2445"/>
                </a:lnTo>
                <a:lnTo>
                  <a:pt x="4420" y="2436"/>
                </a:lnTo>
                <a:lnTo>
                  <a:pt x="4411" y="2427"/>
                </a:lnTo>
                <a:lnTo>
                  <a:pt x="4411" y="2436"/>
                </a:lnTo>
                <a:lnTo>
                  <a:pt x="4411" y="2445"/>
                </a:lnTo>
                <a:close/>
                <a:moveTo>
                  <a:pt x="168" y="2595"/>
                </a:moveTo>
                <a:lnTo>
                  <a:pt x="150" y="2604"/>
                </a:lnTo>
                <a:lnTo>
                  <a:pt x="141" y="2604"/>
                </a:lnTo>
                <a:lnTo>
                  <a:pt x="150" y="2604"/>
                </a:lnTo>
                <a:lnTo>
                  <a:pt x="159" y="2604"/>
                </a:lnTo>
                <a:close/>
                <a:moveTo>
                  <a:pt x="3326" y="4616"/>
                </a:moveTo>
                <a:lnTo>
                  <a:pt x="3326" y="4607"/>
                </a:lnTo>
                <a:close/>
                <a:moveTo>
                  <a:pt x="3317" y="4492"/>
                </a:moveTo>
                <a:lnTo>
                  <a:pt x="3308" y="4483"/>
                </a:lnTo>
                <a:lnTo>
                  <a:pt x="3300" y="4483"/>
                </a:lnTo>
                <a:lnTo>
                  <a:pt x="3308" y="4492"/>
                </a:lnTo>
                <a:lnTo>
                  <a:pt x="3317" y="4501"/>
                </a:lnTo>
                <a:close/>
                <a:moveTo>
                  <a:pt x="3353" y="4519"/>
                </a:moveTo>
                <a:lnTo>
                  <a:pt x="3353" y="4510"/>
                </a:lnTo>
                <a:lnTo>
                  <a:pt x="3344" y="4510"/>
                </a:lnTo>
                <a:lnTo>
                  <a:pt x="3335" y="4519"/>
                </a:lnTo>
                <a:lnTo>
                  <a:pt x="3335" y="4528"/>
                </a:lnTo>
                <a:lnTo>
                  <a:pt x="3344" y="4528"/>
                </a:lnTo>
                <a:lnTo>
                  <a:pt x="3344" y="4536"/>
                </a:lnTo>
                <a:lnTo>
                  <a:pt x="3353" y="4545"/>
                </a:lnTo>
                <a:lnTo>
                  <a:pt x="3361" y="4545"/>
                </a:lnTo>
                <a:lnTo>
                  <a:pt x="3361" y="4554"/>
                </a:lnTo>
                <a:lnTo>
                  <a:pt x="3361" y="4545"/>
                </a:lnTo>
                <a:lnTo>
                  <a:pt x="3353" y="4536"/>
                </a:lnTo>
                <a:lnTo>
                  <a:pt x="3344" y="4528"/>
                </a:lnTo>
                <a:lnTo>
                  <a:pt x="3344" y="4519"/>
                </a:lnTo>
                <a:lnTo>
                  <a:pt x="3335" y="4519"/>
                </a:lnTo>
                <a:close/>
                <a:moveTo>
                  <a:pt x="3353" y="4598"/>
                </a:moveTo>
                <a:lnTo>
                  <a:pt x="3361" y="4598"/>
                </a:lnTo>
                <a:lnTo>
                  <a:pt x="3361" y="4589"/>
                </a:lnTo>
                <a:lnTo>
                  <a:pt x="3353" y="4589"/>
                </a:lnTo>
                <a:close/>
                <a:moveTo>
                  <a:pt x="8381" y="4378"/>
                </a:moveTo>
                <a:lnTo>
                  <a:pt x="8372" y="4386"/>
                </a:lnTo>
                <a:lnTo>
                  <a:pt x="8372" y="4378"/>
                </a:lnTo>
                <a:lnTo>
                  <a:pt x="8364" y="4378"/>
                </a:lnTo>
                <a:lnTo>
                  <a:pt x="8364" y="4386"/>
                </a:lnTo>
                <a:lnTo>
                  <a:pt x="8364" y="4395"/>
                </a:lnTo>
                <a:lnTo>
                  <a:pt x="8372" y="4395"/>
                </a:lnTo>
                <a:lnTo>
                  <a:pt x="8390" y="4386"/>
                </a:lnTo>
                <a:close/>
                <a:moveTo>
                  <a:pt x="8284" y="4201"/>
                </a:moveTo>
                <a:lnTo>
                  <a:pt x="8275" y="4201"/>
                </a:lnTo>
                <a:lnTo>
                  <a:pt x="8267" y="4201"/>
                </a:lnTo>
                <a:lnTo>
                  <a:pt x="8267" y="4210"/>
                </a:lnTo>
                <a:lnTo>
                  <a:pt x="8249" y="4210"/>
                </a:lnTo>
                <a:lnTo>
                  <a:pt x="8249" y="4201"/>
                </a:lnTo>
                <a:lnTo>
                  <a:pt x="8240" y="4201"/>
                </a:lnTo>
                <a:lnTo>
                  <a:pt x="8222" y="4210"/>
                </a:lnTo>
                <a:lnTo>
                  <a:pt x="8205" y="4219"/>
                </a:lnTo>
                <a:lnTo>
                  <a:pt x="8196" y="4219"/>
                </a:lnTo>
                <a:lnTo>
                  <a:pt x="8187" y="4227"/>
                </a:lnTo>
                <a:lnTo>
                  <a:pt x="8178" y="4245"/>
                </a:lnTo>
                <a:lnTo>
                  <a:pt x="8170" y="4254"/>
                </a:lnTo>
                <a:lnTo>
                  <a:pt x="8161" y="4254"/>
                </a:lnTo>
                <a:lnTo>
                  <a:pt x="8170" y="4263"/>
                </a:lnTo>
                <a:lnTo>
                  <a:pt x="8161" y="4272"/>
                </a:lnTo>
                <a:lnTo>
                  <a:pt x="8161" y="4280"/>
                </a:lnTo>
                <a:lnTo>
                  <a:pt x="8152" y="4280"/>
                </a:lnTo>
                <a:lnTo>
                  <a:pt x="8143" y="4289"/>
                </a:lnTo>
                <a:lnTo>
                  <a:pt x="8152" y="4289"/>
                </a:lnTo>
                <a:lnTo>
                  <a:pt x="8152" y="4298"/>
                </a:lnTo>
                <a:lnTo>
                  <a:pt x="8143" y="4298"/>
                </a:lnTo>
                <a:lnTo>
                  <a:pt x="8134" y="4307"/>
                </a:lnTo>
                <a:lnTo>
                  <a:pt x="8125" y="4333"/>
                </a:lnTo>
                <a:lnTo>
                  <a:pt x="8117" y="4351"/>
                </a:lnTo>
                <a:lnTo>
                  <a:pt x="8099" y="4378"/>
                </a:lnTo>
                <a:lnTo>
                  <a:pt x="8099" y="4386"/>
                </a:lnTo>
                <a:lnTo>
                  <a:pt x="8108" y="4395"/>
                </a:lnTo>
                <a:lnTo>
                  <a:pt x="8108" y="4404"/>
                </a:lnTo>
                <a:lnTo>
                  <a:pt x="8099" y="4395"/>
                </a:lnTo>
                <a:lnTo>
                  <a:pt x="8090" y="4395"/>
                </a:lnTo>
                <a:lnTo>
                  <a:pt x="8090" y="4404"/>
                </a:lnTo>
                <a:lnTo>
                  <a:pt x="8081" y="4404"/>
                </a:lnTo>
                <a:lnTo>
                  <a:pt x="8081" y="4413"/>
                </a:lnTo>
                <a:lnTo>
                  <a:pt x="8081" y="4422"/>
                </a:lnTo>
                <a:lnTo>
                  <a:pt x="8090" y="4422"/>
                </a:lnTo>
                <a:lnTo>
                  <a:pt x="8099" y="4422"/>
                </a:lnTo>
                <a:lnTo>
                  <a:pt x="8099" y="4430"/>
                </a:lnTo>
                <a:lnTo>
                  <a:pt x="8090" y="4430"/>
                </a:lnTo>
                <a:lnTo>
                  <a:pt x="8090" y="4439"/>
                </a:lnTo>
                <a:lnTo>
                  <a:pt x="8090" y="4448"/>
                </a:lnTo>
                <a:lnTo>
                  <a:pt x="8099" y="4448"/>
                </a:lnTo>
                <a:lnTo>
                  <a:pt x="8090" y="4448"/>
                </a:lnTo>
                <a:lnTo>
                  <a:pt x="8081" y="4439"/>
                </a:lnTo>
                <a:lnTo>
                  <a:pt x="8072" y="4439"/>
                </a:lnTo>
                <a:lnTo>
                  <a:pt x="8064" y="4439"/>
                </a:lnTo>
                <a:lnTo>
                  <a:pt x="8055" y="4448"/>
                </a:lnTo>
                <a:lnTo>
                  <a:pt x="8055" y="4457"/>
                </a:lnTo>
                <a:lnTo>
                  <a:pt x="8046" y="4475"/>
                </a:lnTo>
                <a:lnTo>
                  <a:pt x="8046" y="4483"/>
                </a:lnTo>
                <a:lnTo>
                  <a:pt x="8037" y="4483"/>
                </a:lnTo>
                <a:lnTo>
                  <a:pt x="8028" y="4483"/>
                </a:lnTo>
                <a:lnTo>
                  <a:pt x="8028" y="4475"/>
                </a:lnTo>
                <a:lnTo>
                  <a:pt x="8037" y="4475"/>
                </a:lnTo>
                <a:lnTo>
                  <a:pt x="8028" y="4475"/>
                </a:lnTo>
                <a:lnTo>
                  <a:pt x="8020" y="4483"/>
                </a:lnTo>
                <a:lnTo>
                  <a:pt x="8011" y="4492"/>
                </a:lnTo>
                <a:lnTo>
                  <a:pt x="8028" y="4492"/>
                </a:lnTo>
                <a:lnTo>
                  <a:pt x="8037" y="4492"/>
                </a:lnTo>
                <a:lnTo>
                  <a:pt x="8046" y="4492"/>
                </a:lnTo>
                <a:lnTo>
                  <a:pt x="8055" y="4492"/>
                </a:lnTo>
                <a:lnTo>
                  <a:pt x="8072" y="4492"/>
                </a:lnTo>
                <a:lnTo>
                  <a:pt x="8055" y="4501"/>
                </a:lnTo>
                <a:lnTo>
                  <a:pt x="8046" y="4501"/>
                </a:lnTo>
                <a:lnTo>
                  <a:pt x="8046" y="4510"/>
                </a:lnTo>
                <a:lnTo>
                  <a:pt x="8020" y="4528"/>
                </a:lnTo>
                <a:lnTo>
                  <a:pt x="8002" y="4545"/>
                </a:lnTo>
                <a:lnTo>
                  <a:pt x="7993" y="4545"/>
                </a:lnTo>
                <a:lnTo>
                  <a:pt x="7993" y="4554"/>
                </a:lnTo>
                <a:lnTo>
                  <a:pt x="7993" y="4563"/>
                </a:lnTo>
                <a:lnTo>
                  <a:pt x="8002" y="4581"/>
                </a:lnTo>
                <a:lnTo>
                  <a:pt x="8011" y="4581"/>
                </a:lnTo>
                <a:lnTo>
                  <a:pt x="8028" y="4581"/>
                </a:lnTo>
                <a:lnTo>
                  <a:pt x="8046" y="4581"/>
                </a:lnTo>
                <a:lnTo>
                  <a:pt x="8055" y="4572"/>
                </a:lnTo>
                <a:lnTo>
                  <a:pt x="8064" y="4572"/>
                </a:lnTo>
                <a:lnTo>
                  <a:pt x="8072" y="4563"/>
                </a:lnTo>
                <a:lnTo>
                  <a:pt x="8072" y="4572"/>
                </a:lnTo>
                <a:lnTo>
                  <a:pt x="8099" y="4572"/>
                </a:lnTo>
                <a:lnTo>
                  <a:pt x="8117" y="4581"/>
                </a:lnTo>
                <a:lnTo>
                  <a:pt x="8134" y="4581"/>
                </a:lnTo>
                <a:lnTo>
                  <a:pt x="8170" y="4581"/>
                </a:lnTo>
                <a:lnTo>
                  <a:pt x="8187" y="4581"/>
                </a:lnTo>
                <a:lnTo>
                  <a:pt x="8205" y="4581"/>
                </a:lnTo>
                <a:lnTo>
                  <a:pt x="8214" y="4572"/>
                </a:lnTo>
                <a:lnTo>
                  <a:pt x="8222" y="4572"/>
                </a:lnTo>
                <a:lnTo>
                  <a:pt x="8231" y="4563"/>
                </a:lnTo>
                <a:lnTo>
                  <a:pt x="8240" y="4563"/>
                </a:lnTo>
                <a:lnTo>
                  <a:pt x="8249" y="4563"/>
                </a:lnTo>
                <a:lnTo>
                  <a:pt x="8249" y="4581"/>
                </a:lnTo>
                <a:lnTo>
                  <a:pt x="8231" y="4589"/>
                </a:lnTo>
                <a:lnTo>
                  <a:pt x="8249" y="4589"/>
                </a:lnTo>
                <a:lnTo>
                  <a:pt x="8258" y="4589"/>
                </a:lnTo>
                <a:lnTo>
                  <a:pt x="8275" y="4589"/>
                </a:lnTo>
                <a:lnTo>
                  <a:pt x="8284" y="4589"/>
                </a:lnTo>
                <a:lnTo>
                  <a:pt x="8284" y="4581"/>
                </a:lnTo>
                <a:lnTo>
                  <a:pt x="8284" y="4572"/>
                </a:lnTo>
                <a:lnTo>
                  <a:pt x="8302" y="4572"/>
                </a:lnTo>
                <a:lnTo>
                  <a:pt x="8311" y="4572"/>
                </a:lnTo>
                <a:lnTo>
                  <a:pt x="8311" y="4581"/>
                </a:lnTo>
                <a:lnTo>
                  <a:pt x="8319" y="4581"/>
                </a:lnTo>
                <a:lnTo>
                  <a:pt x="8328" y="4572"/>
                </a:lnTo>
                <a:lnTo>
                  <a:pt x="8328" y="4581"/>
                </a:lnTo>
                <a:lnTo>
                  <a:pt x="8319" y="4589"/>
                </a:lnTo>
                <a:lnTo>
                  <a:pt x="8302" y="4589"/>
                </a:lnTo>
                <a:lnTo>
                  <a:pt x="8284" y="4607"/>
                </a:lnTo>
                <a:lnTo>
                  <a:pt x="8284" y="4616"/>
                </a:lnTo>
                <a:lnTo>
                  <a:pt x="8275" y="4616"/>
                </a:lnTo>
                <a:lnTo>
                  <a:pt x="8267" y="4625"/>
                </a:lnTo>
                <a:lnTo>
                  <a:pt x="8258" y="4625"/>
                </a:lnTo>
                <a:lnTo>
                  <a:pt x="8249" y="4625"/>
                </a:lnTo>
                <a:lnTo>
                  <a:pt x="8249" y="4633"/>
                </a:lnTo>
                <a:lnTo>
                  <a:pt x="8240" y="4642"/>
                </a:lnTo>
                <a:lnTo>
                  <a:pt x="8249" y="4642"/>
                </a:lnTo>
                <a:lnTo>
                  <a:pt x="8249" y="4651"/>
                </a:lnTo>
                <a:lnTo>
                  <a:pt x="8258" y="4651"/>
                </a:lnTo>
                <a:lnTo>
                  <a:pt x="8267" y="4642"/>
                </a:lnTo>
                <a:lnTo>
                  <a:pt x="8275" y="4642"/>
                </a:lnTo>
                <a:lnTo>
                  <a:pt x="8284" y="4642"/>
                </a:lnTo>
                <a:lnTo>
                  <a:pt x="8293" y="4642"/>
                </a:lnTo>
                <a:lnTo>
                  <a:pt x="8302" y="4633"/>
                </a:lnTo>
                <a:lnTo>
                  <a:pt x="8311" y="4625"/>
                </a:lnTo>
                <a:lnTo>
                  <a:pt x="8311" y="4616"/>
                </a:lnTo>
                <a:lnTo>
                  <a:pt x="8328" y="4598"/>
                </a:lnTo>
                <a:lnTo>
                  <a:pt x="8337" y="4598"/>
                </a:lnTo>
                <a:lnTo>
                  <a:pt x="8346" y="4589"/>
                </a:lnTo>
                <a:lnTo>
                  <a:pt x="8355" y="4581"/>
                </a:lnTo>
                <a:lnTo>
                  <a:pt x="8355" y="4589"/>
                </a:lnTo>
                <a:lnTo>
                  <a:pt x="8346" y="4598"/>
                </a:lnTo>
                <a:lnTo>
                  <a:pt x="8355" y="4598"/>
                </a:lnTo>
                <a:lnTo>
                  <a:pt x="8355" y="4589"/>
                </a:lnTo>
                <a:lnTo>
                  <a:pt x="8355" y="4581"/>
                </a:lnTo>
                <a:lnTo>
                  <a:pt x="8372" y="4563"/>
                </a:lnTo>
                <a:lnTo>
                  <a:pt x="8372" y="4554"/>
                </a:lnTo>
                <a:lnTo>
                  <a:pt x="8381" y="4563"/>
                </a:lnTo>
                <a:lnTo>
                  <a:pt x="8390" y="4563"/>
                </a:lnTo>
                <a:lnTo>
                  <a:pt x="8390" y="4572"/>
                </a:lnTo>
                <a:lnTo>
                  <a:pt x="8399" y="4589"/>
                </a:lnTo>
                <a:lnTo>
                  <a:pt x="8399" y="4598"/>
                </a:lnTo>
                <a:lnTo>
                  <a:pt x="8390" y="4607"/>
                </a:lnTo>
                <a:lnTo>
                  <a:pt x="8381" y="4625"/>
                </a:lnTo>
                <a:lnTo>
                  <a:pt x="8381" y="4642"/>
                </a:lnTo>
                <a:lnTo>
                  <a:pt x="8372" y="4642"/>
                </a:lnTo>
                <a:lnTo>
                  <a:pt x="8381" y="4651"/>
                </a:lnTo>
                <a:lnTo>
                  <a:pt x="8390" y="4651"/>
                </a:lnTo>
                <a:lnTo>
                  <a:pt x="8399" y="4642"/>
                </a:lnTo>
                <a:lnTo>
                  <a:pt x="8408" y="4633"/>
                </a:lnTo>
                <a:lnTo>
                  <a:pt x="8408" y="4625"/>
                </a:lnTo>
                <a:lnTo>
                  <a:pt x="8417" y="4625"/>
                </a:lnTo>
                <a:lnTo>
                  <a:pt x="8417" y="4633"/>
                </a:lnTo>
                <a:lnTo>
                  <a:pt x="8417" y="4642"/>
                </a:lnTo>
                <a:lnTo>
                  <a:pt x="8417" y="4669"/>
                </a:lnTo>
                <a:lnTo>
                  <a:pt x="8425" y="4669"/>
                </a:lnTo>
                <a:lnTo>
                  <a:pt x="8434" y="4660"/>
                </a:lnTo>
                <a:lnTo>
                  <a:pt x="8443" y="4660"/>
                </a:lnTo>
                <a:lnTo>
                  <a:pt x="8443" y="4669"/>
                </a:lnTo>
                <a:lnTo>
                  <a:pt x="8452" y="4669"/>
                </a:lnTo>
                <a:lnTo>
                  <a:pt x="8461" y="4669"/>
                </a:lnTo>
                <a:lnTo>
                  <a:pt x="8461" y="4660"/>
                </a:lnTo>
                <a:lnTo>
                  <a:pt x="8461" y="4651"/>
                </a:lnTo>
                <a:lnTo>
                  <a:pt x="8469" y="4633"/>
                </a:lnTo>
                <a:lnTo>
                  <a:pt x="8469" y="4625"/>
                </a:lnTo>
                <a:lnTo>
                  <a:pt x="8487" y="4598"/>
                </a:lnTo>
                <a:lnTo>
                  <a:pt x="8487" y="4589"/>
                </a:lnTo>
                <a:lnTo>
                  <a:pt x="8487" y="4581"/>
                </a:lnTo>
                <a:lnTo>
                  <a:pt x="8487" y="4572"/>
                </a:lnTo>
                <a:lnTo>
                  <a:pt x="8487" y="4563"/>
                </a:lnTo>
                <a:lnTo>
                  <a:pt x="8478" y="4563"/>
                </a:lnTo>
                <a:lnTo>
                  <a:pt x="8478" y="4572"/>
                </a:lnTo>
                <a:lnTo>
                  <a:pt x="8469" y="4581"/>
                </a:lnTo>
                <a:lnTo>
                  <a:pt x="8461" y="4589"/>
                </a:lnTo>
                <a:lnTo>
                  <a:pt x="8452" y="4589"/>
                </a:lnTo>
                <a:lnTo>
                  <a:pt x="8452" y="4572"/>
                </a:lnTo>
                <a:lnTo>
                  <a:pt x="8452" y="4563"/>
                </a:lnTo>
                <a:lnTo>
                  <a:pt x="8461" y="4545"/>
                </a:lnTo>
                <a:lnTo>
                  <a:pt x="8469" y="4536"/>
                </a:lnTo>
                <a:lnTo>
                  <a:pt x="8469" y="4528"/>
                </a:lnTo>
                <a:lnTo>
                  <a:pt x="8452" y="4536"/>
                </a:lnTo>
                <a:lnTo>
                  <a:pt x="8443" y="4545"/>
                </a:lnTo>
                <a:lnTo>
                  <a:pt x="8425" y="4563"/>
                </a:lnTo>
                <a:lnTo>
                  <a:pt x="8417" y="4572"/>
                </a:lnTo>
                <a:lnTo>
                  <a:pt x="8408" y="4572"/>
                </a:lnTo>
                <a:lnTo>
                  <a:pt x="8399" y="4572"/>
                </a:lnTo>
                <a:lnTo>
                  <a:pt x="8399" y="4563"/>
                </a:lnTo>
                <a:lnTo>
                  <a:pt x="8408" y="4545"/>
                </a:lnTo>
                <a:lnTo>
                  <a:pt x="8417" y="4545"/>
                </a:lnTo>
                <a:lnTo>
                  <a:pt x="8417" y="4536"/>
                </a:lnTo>
                <a:lnTo>
                  <a:pt x="8408" y="4545"/>
                </a:lnTo>
                <a:lnTo>
                  <a:pt x="8399" y="4536"/>
                </a:lnTo>
                <a:lnTo>
                  <a:pt x="8408" y="4536"/>
                </a:lnTo>
                <a:lnTo>
                  <a:pt x="8417" y="4536"/>
                </a:lnTo>
                <a:lnTo>
                  <a:pt x="8425" y="4528"/>
                </a:lnTo>
                <a:lnTo>
                  <a:pt x="8417" y="4528"/>
                </a:lnTo>
                <a:lnTo>
                  <a:pt x="8417" y="4519"/>
                </a:lnTo>
                <a:lnTo>
                  <a:pt x="8425" y="4519"/>
                </a:lnTo>
                <a:lnTo>
                  <a:pt x="8434" y="4510"/>
                </a:lnTo>
                <a:lnTo>
                  <a:pt x="8443" y="4510"/>
                </a:lnTo>
                <a:lnTo>
                  <a:pt x="8452" y="4510"/>
                </a:lnTo>
                <a:lnTo>
                  <a:pt x="8452" y="4501"/>
                </a:lnTo>
                <a:lnTo>
                  <a:pt x="8461" y="4501"/>
                </a:lnTo>
                <a:lnTo>
                  <a:pt x="8461" y="4492"/>
                </a:lnTo>
                <a:lnTo>
                  <a:pt x="8461" y="4483"/>
                </a:lnTo>
                <a:lnTo>
                  <a:pt x="8452" y="4483"/>
                </a:lnTo>
                <a:lnTo>
                  <a:pt x="8443" y="4483"/>
                </a:lnTo>
                <a:lnTo>
                  <a:pt x="8443" y="4492"/>
                </a:lnTo>
                <a:lnTo>
                  <a:pt x="8434" y="4492"/>
                </a:lnTo>
                <a:lnTo>
                  <a:pt x="8425" y="4492"/>
                </a:lnTo>
                <a:lnTo>
                  <a:pt x="8417" y="4492"/>
                </a:lnTo>
                <a:lnTo>
                  <a:pt x="8408" y="4492"/>
                </a:lnTo>
                <a:lnTo>
                  <a:pt x="8399" y="4501"/>
                </a:lnTo>
                <a:lnTo>
                  <a:pt x="8390" y="4501"/>
                </a:lnTo>
                <a:lnTo>
                  <a:pt x="8381" y="4501"/>
                </a:lnTo>
                <a:lnTo>
                  <a:pt x="8399" y="4492"/>
                </a:lnTo>
                <a:lnTo>
                  <a:pt x="8408" y="4492"/>
                </a:lnTo>
                <a:lnTo>
                  <a:pt x="8408" y="4483"/>
                </a:lnTo>
                <a:lnTo>
                  <a:pt x="8408" y="4475"/>
                </a:lnTo>
                <a:lnTo>
                  <a:pt x="8399" y="4475"/>
                </a:lnTo>
                <a:lnTo>
                  <a:pt x="8390" y="4475"/>
                </a:lnTo>
                <a:lnTo>
                  <a:pt x="8399" y="4466"/>
                </a:lnTo>
                <a:lnTo>
                  <a:pt x="8390" y="4466"/>
                </a:lnTo>
                <a:lnTo>
                  <a:pt x="8381" y="4466"/>
                </a:lnTo>
                <a:lnTo>
                  <a:pt x="8372" y="4466"/>
                </a:lnTo>
                <a:lnTo>
                  <a:pt x="8399" y="4457"/>
                </a:lnTo>
                <a:lnTo>
                  <a:pt x="8399" y="4448"/>
                </a:lnTo>
                <a:lnTo>
                  <a:pt x="8408" y="4448"/>
                </a:lnTo>
                <a:lnTo>
                  <a:pt x="8417" y="4439"/>
                </a:lnTo>
                <a:lnTo>
                  <a:pt x="8417" y="4430"/>
                </a:lnTo>
                <a:lnTo>
                  <a:pt x="8417" y="4422"/>
                </a:lnTo>
                <a:lnTo>
                  <a:pt x="8417" y="4413"/>
                </a:lnTo>
                <a:lnTo>
                  <a:pt x="8408" y="4413"/>
                </a:lnTo>
                <a:lnTo>
                  <a:pt x="8399" y="4404"/>
                </a:lnTo>
                <a:lnTo>
                  <a:pt x="8390" y="4404"/>
                </a:lnTo>
                <a:lnTo>
                  <a:pt x="8372" y="4404"/>
                </a:lnTo>
                <a:lnTo>
                  <a:pt x="8364" y="4404"/>
                </a:lnTo>
                <a:lnTo>
                  <a:pt x="8364" y="4413"/>
                </a:lnTo>
                <a:lnTo>
                  <a:pt x="8355" y="4413"/>
                </a:lnTo>
                <a:lnTo>
                  <a:pt x="8355" y="4404"/>
                </a:lnTo>
                <a:lnTo>
                  <a:pt x="8355" y="4395"/>
                </a:lnTo>
                <a:lnTo>
                  <a:pt x="8346" y="4404"/>
                </a:lnTo>
                <a:lnTo>
                  <a:pt x="8337" y="4404"/>
                </a:lnTo>
                <a:lnTo>
                  <a:pt x="8337" y="4413"/>
                </a:lnTo>
                <a:lnTo>
                  <a:pt x="8328" y="4413"/>
                </a:lnTo>
                <a:lnTo>
                  <a:pt x="8319" y="4422"/>
                </a:lnTo>
                <a:lnTo>
                  <a:pt x="8311" y="4422"/>
                </a:lnTo>
                <a:lnTo>
                  <a:pt x="8302" y="4422"/>
                </a:lnTo>
                <a:lnTo>
                  <a:pt x="8293" y="4430"/>
                </a:lnTo>
                <a:lnTo>
                  <a:pt x="8293" y="4439"/>
                </a:lnTo>
                <a:lnTo>
                  <a:pt x="8293" y="4430"/>
                </a:lnTo>
                <a:lnTo>
                  <a:pt x="8293" y="4422"/>
                </a:lnTo>
                <a:lnTo>
                  <a:pt x="8302" y="4413"/>
                </a:lnTo>
                <a:lnTo>
                  <a:pt x="8302" y="4404"/>
                </a:lnTo>
                <a:lnTo>
                  <a:pt x="8302" y="4395"/>
                </a:lnTo>
                <a:lnTo>
                  <a:pt x="8293" y="4395"/>
                </a:lnTo>
                <a:lnTo>
                  <a:pt x="8293" y="4413"/>
                </a:lnTo>
                <a:lnTo>
                  <a:pt x="8293" y="4404"/>
                </a:lnTo>
                <a:lnTo>
                  <a:pt x="8284" y="4404"/>
                </a:lnTo>
                <a:lnTo>
                  <a:pt x="8275" y="4404"/>
                </a:lnTo>
                <a:lnTo>
                  <a:pt x="8267" y="4404"/>
                </a:lnTo>
                <a:lnTo>
                  <a:pt x="8258" y="4395"/>
                </a:lnTo>
                <a:lnTo>
                  <a:pt x="8240" y="4404"/>
                </a:lnTo>
                <a:lnTo>
                  <a:pt x="8231" y="4404"/>
                </a:lnTo>
                <a:lnTo>
                  <a:pt x="8249" y="4395"/>
                </a:lnTo>
                <a:lnTo>
                  <a:pt x="8249" y="4386"/>
                </a:lnTo>
                <a:lnTo>
                  <a:pt x="8240" y="4386"/>
                </a:lnTo>
                <a:lnTo>
                  <a:pt x="8231" y="4386"/>
                </a:lnTo>
                <a:lnTo>
                  <a:pt x="8240" y="4378"/>
                </a:lnTo>
                <a:lnTo>
                  <a:pt x="8258" y="4369"/>
                </a:lnTo>
                <a:lnTo>
                  <a:pt x="8275" y="4360"/>
                </a:lnTo>
                <a:lnTo>
                  <a:pt x="8275" y="4351"/>
                </a:lnTo>
                <a:lnTo>
                  <a:pt x="8267" y="4360"/>
                </a:lnTo>
                <a:lnTo>
                  <a:pt x="8258" y="4360"/>
                </a:lnTo>
                <a:lnTo>
                  <a:pt x="8249" y="4351"/>
                </a:lnTo>
                <a:lnTo>
                  <a:pt x="8240" y="4351"/>
                </a:lnTo>
                <a:lnTo>
                  <a:pt x="8231" y="4360"/>
                </a:lnTo>
                <a:lnTo>
                  <a:pt x="8231" y="4351"/>
                </a:lnTo>
                <a:lnTo>
                  <a:pt x="8231" y="4342"/>
                </a:lnTo>
                <a:lnTo>
                  <a:pt x="8222" y="4342"/>
                </a:lnTo>
                <a:lnTo>
                  <a:pt x="8214" y="4351"/>
                </a:lnTo>
                <a:lnTo>
                  <a:pt x="8214" y="4360"/>
                </a:lnTo>
                <a:lnTo>
                  <a:pt x="8205" y="4369"/>
                </a:lnTo>
                <a:lnTo>
                  <a:pt x="8196" y="4369"/>
                </a:lnTo>
                <a:lnTo>
                  <a:pt x="8187" y="4386"/>
                </a:lnTo>
                <a:lnTo>
                  <a:pt x="8178" y="4386"/>
                </a:lnTo>
                <a:lnTo>
                  <a:pt x="8178" y="4378"/>
                </a:lnTo>
                <a:lnTo>
                  <a:pt x="8178" y="4369"/>
                </a:lnTo>
                <a:lnTo>
                  <a:pt x="8187" y="4369"/>
                </a:lnTo>
                <a:lnTo>
                  <a:pt x="8187" y="4360"/>
                </a:lnTo>
                <a:lnTo>
                  <a:pt x="8187" y="4351"/>
                </a:lnTo>
                <a:lnTo>
                  <a:pt x="8205" y="4333"/>
                </a:lnTo>
                <a:lnTo>
                  <a:pt x="8205" y="4325"/>
                </a:lnTo>
                <a:lnTo>
                  <a:pt x="8205" y="4316"/>
                </a:lnTo>
                <a:lnTo>
                  <a:pt x="8214" y="4316"/>
                </a:lnTo>
                <a:lnTo>
                  <a:pt x="8231" y="4298"/>
                </a:lnTo>
                <a:lnTo>
                  <a:pt x="8231" y="4289"/>
                </a:lnTo>
                <a:lnTo>
                  <a:pt x="8231" y="4280"/>
                </a:lnTo>
                <a:lnTo>
                  <a:pt x="8240" y="4272"/>
                </a:lnTo>
                <a:lnTo>
                  <a:pt x="8249" y="4263"/>
                </a:lnTo>
                <a:lnTo>
                  <a:pt x="8258" y="4254"/>
                </a:lnTo>
                <a:lnTo>
                  <a:pt x="8258" y="4245"/>
                </a:lnTo>
                <a:lnTo>
                  <a:pt x="8258" y="4236"/>
                </a:lnTo>
                <a:lnTo>
                  <a:pt x="8249" y="4236"/>
                </a:lnTo>
                <a:lnTo>
                  <a:pt x="8240" y="4236"/>
                </a:lnTo>
                <a:lnTo>
                  <a:pt x="8240" y="4227"/>
                </a:lnTo>
                <a:lnTo>
                  <a:pt x="8249" y="4219"/>
                </a:lnTo>
                <a:lnTo>
                  <a:pt x="8258" y="4219"/>
                </a:lnTo>
                <a:lnTo>
                  <a:pt x="8267" y="4219"/>
                </a:lnTo>
                <a:lnTo>
                  <a:pt x="8275" y="4219"/>
                </a:lnTo>
                <a:lnTo>
                  <a:pt x="8275" y="4210"/>
                </a:lnTo>
                <a:close/>
                <a:moveTo>
                  <a:pt x="8293" y="4166"/>
                </a:moveTo>
                <a:lnTo>
                  <a:pt x="8293" y="4157"/>
                </a:lnTo>
                <a:lnTo>
                  <a:pt x="8284" y="4166"/>
                </a:lnTo>
                <a:close/>
                <a:moveTo>
                  <a:pt x="8267" y="4280"/>
                </a:moveTo>
                <a:lnTo>
                  <a:pt x="8275" y="4280"/>
                </a:lnTo>
                <a:lnTo>
                  <a:pt x="8284" y="4280"/>
                </a:lnTo>
                <a:lnTo>
                  <a:pt x="8284" y="4272"/>
                </a:lnTo>
                <a:lnTo>
                  <a:pt x="8275" y="4272"/>
                </a:lnTo>
                <a:close/>
                <a:moveTo>
                  <a:pt x="4411" y="2506"/>
                </a:moveTo>
                <a:lnTo>
                  <a:pt x="4411" y="2515"/>
                </a:lnTo>
                <a:lnTo>
                  <a:pt x="4420" y="2524"/>
                </a:lnTo>
                <a:lnTo>
                  <a:pt x="4420" y="2533"/>
                </a:lnTo>
                <a:lnTo>
                  <a:pt x="4429" y="2524"/>
                </a:lnTo>
                <a:lnTo>
                  <a:pt x="4429" y="2515"/>
                </a:lnTo>
                <a:lnTo>
                  <a:pt x="4420" y="2515"/>
                </a:lnTo>
                <a:close/>
                <a:moveTo>
                  <a:pt x="8337" y="2136"/>
                </a:moveTo>
                <a:lnTo>
                  <a:pt x="8328" y="2136"/>
                </a:lnTo>
                <a:lnTo>
                  <a:pt x="8319" y="2162"/>
                </a:lnTo>
                <a:lnTo>
                  <a:pt x="8328" y="2171"/>
                </a:lnTo>
                <a:lnTo>
                  <a:pt x="8328" y="2180"/>
                </a:lnTo>
                <a:lnTo>
                  <a:pt x="8337" y="2180"/>
                </a:lnTo>
                <a:lnTo>
                  <a:pt x="8355" y="2180"/>
                </a:lnTo>
                <a:lnTo>
                  <a:pt x="8381" y="2180"/>
                </a:lnTo>
                <a:lnTo>
                  <a:pt x="8390" y="2189"/>
                </a:lnTo>
                <a:lnTo>
                  <a:pt x="8399" y="2189"/>
                </a:lnTo>
                <a:lnTo>
                  <a:pt x="8408" y="2189"/>
                </a:lnTo>
                <a:lnTo>
                  <a:pt x="8408" y="2198"/>
                </a:lnTo>
                <a:lnTo>
                  <a:pt x="8417" y="2198"/>
                </a:lnTo>
                <a:lnTo>
                  <a:pt x="8399" y="2198"/>
                </a:lnTo>
                <a:lnTo>
                  <a:pt x="8381" y="2198"/>
                </a:lnTo>
                <a:lnTo>
                  <a:pt x="8372" y="2206"/>
                </a:lnTo>
                <a:lnTo>
                  <a:pt x="8381" y="2206"/>
                </a:lnTo>
                <a:lnTo>
                  <a:pt x="8381" y="2215"/>
                </a:lnTo>
                <a:lnTo>
                  <a:pt x="8399" y="2215"/>
                </a:lnTo>
                <a:lnTo>
                  <a:pt x="8408" y="2224"/>
                </a:lnTo>
                <a:lnTo>
                  <a:pt x="8417" y="2224"/>
                </a:lnTo>
                <a:lnTo>
                  <a:pt x="8461" y="2215"/>
                </a:lnTo>
                <a:lnTo>
                  <a:pt x="8478" y="2206"/>
                </a:lnTo>
                <a:lnTo>
                  <a:pt x="8531" y="2198"/>
                </a:lnTo>
                <a:lnTo>
                  <a:pt x="8540" y="2189"/>
                </a:lnTo>
                <a:lnTo>
                  <a:pt x="8540" y="2180"/>
                </a:lnTo>
                <a:lnTo>
                  <a:pt x="8540" y="2171"/>
                </a:lnTo>
                <a:lnTo>
                  <a:pt x="8531" y="2171"/>
                </a:lnTo>
                <a:lnTo>
                  <a:pt x="8540" y="2162"/>
                </a:lnTo>
                <a:lnTo>
                  <a:pt x="8531" y="2153"/>
                </a:lnTo>
                <a:lnTo>
                  <a:pt x="8505" y="2145"/>
                </a:lnTo>
                <a:lnTo>
                  <a:pt x="8478" y="2136"/>
                </a:lnTo>
                <a:lnTo>
                  <a:pt x="8452" y="2109"/>
                </a:lnTo>
                <a:lnTo>
                  <a:pt x="8443" y="2101"/>
                </a:lnTo>
                <a:lnTo>
                  <a:pt x="8434" y="2101"/>
                </a:lnTo>
                <a:lnTo>
                  <a:pt x="8390" y="2092"/>
                </a:lnTo>
                <a:lnTo>
                  <a:pt x="8364" y="2083"/>
                </a:lnTo>
                <a:lnTo>
                  <a:pt x="8337" y="2092"/>
                </a:lnTo>
                <a:lnTo>
                  <a:pt x="8328" y="2101"/>
                </a:lnTo>
                <a:lnTo>
                  <a:pt x="8328" y="2109"/>
                </a:lnTo>
                <a:lnTo>
                  <a:pt x="8328" y="2118"/>
                </a:lnTo>
                <a:lnTo>
                  <a:pt x="8337" y="2127"/>
                </a:lnTo>
                <a:lnTo>
                  <a:pt x="8364" y="2136"/>
                </a:lnTo>
                <a:close/>
                <a:moveTo>
                  <a:pt x="5505" y="3115"/>
                </a:moveTo>
                <a:lnTo>
                  <a:pt x="5514" y="3124"/>
                </a:lnTo>
                <a:lnTo>
                  <a:pt x="5523" y="3115"/>
                </a:lnTo>
                <a:lnTo>
                  <a:pt x="5514" y="3115"/>
                </a:lnTo>
                <a:close/>
                <a:moveTo>
                  <a:pt x="7878" y="3742"/>
                </a:moveTo>
                <a:lnTo>
                  <a:pt x="7870" y="3742"/>
                </a:lnTo>
                <a:lnTo>
                  <a:pt x="7861" y="3742"/>
                </a:lnTo>
                <a:lnTo>
                  <a:pt x="7861" y="3751"/>
                </a:lnTo>
                <a:lnTo>
                  <a:pt x="7878" y="3751"/>
                </a:lnTo>
                <a:close/>
                <a:moveTo>
                  <a:pt x="6511" y="4166"/>
                </a:moveTo>
                <a:lnTo>
                  <a:pt x="6520" y="4166"/>
                </a:lnTo>
                <a:lnTo>
                  <a:pt x="6529" y="4166"/>
                </a:lnTo>
                <a:lnTo>
                  <a:pt x="6529" y="4157"/>
                </a:lnTo>
                <a:lnTo>
                  <a:pt x="6529" y="4148"/>
                </a:lnTo>
                <a:lnTo>
                  <a:pt x="6502" y="4157"/>
                </a:lnTo>
                <a:lnTo>
                  <a:pt x="6511" y="4157"/>
                </a:lnTo>
                <a:close/>
                <a:moveTo>
                  <a:pt x="7746" y="7068"/>
                </a:moveTo>
                <a:lnTo>
                  <a:pt x="7737" y="7068"/>
                </a:lnTo>
                <a:lnTo>
                  <a:pt x="7746" y="7077"/>
                </a:lnTo>
                <a:lnTo>
                  <a:pt x="7755" y="7077"/>
                </a:lnTo>
                <a:close/>
                <a:moveTo>
                  <a:pt x="7587" y="6989"/>
                </a:moveTo>
                <a:lnTo>
                  <a:pt x="7578" y="6998"/>
                </a:lnTo>
                <a:lnTo>
                  <a:pt x="7587" y="6998"/>
                </a:lnTo>
                <a:close/>
                <a:moveTo>
                  <a:pt x="7640" y="7545"/>
                </a:moveTo>
                <a:lnTo>
                  <a:pt x="7649" y="7554"/>
                </a:lnTo>
                <a:lnTo>
                  <a:pt x="7658" y="7554"/>
                </a:lnTo>
                <a:lnTo>
                  <a:pt x="7667" y="7545"/>
                </a:lnTo>
                <a:lnTo>
                  <a:pt x="7667" y="7536"/>
                </a:lnTo>
                <a:lnTo>
                  <a:pt x="7658" y="7536"/>
                </a:lnTo>
                <a:lnTo>
                  <a:pt x="7649" y="7536"/>
                </a:lnTo>
                <a:lnTo>
                  <a:pt x="7649" y="7545"/>
                </a:lnTo>
                <a:lnTo>
                  <a:pt x="7640" y="7545"/>
                </a:lnTo>
                <a:lnTo>
                  <a:pt x="7640" y="7536"/>
                </a:lnTo>
                <a:lnTo>
                  <a:pt x="7631" y="7536"/>
                </a:lnTo>
                <a:lnTo>
                  <a:pt x="7631" y="7545"/>
                </a:lnTo>
                <a:lnTo>
                  <a:pt x="7623" y="7545"/>
                </a:lnTo>
                <a:close/>
                <a:moveTo>
                  <a:pt x="7614" y="7042"/>
                </a:moveTo>
                <a:lnTo>
                  <a:pt x="7605" y="7042"/>
                </a:lnTo>
                <a:lnTo>
                  <a:pt x="7596" y="7033"/>
                </a:lnTo>
                <a:lnTo>
                  <a:pt x="7587" y="7042"/>
                </a:lnTo>
                <a:lnTo>
                  <a:pt x="7605" y="7042"/>
                </a:lnTo>
                <a:close/>
                <a:moveTo>
                  <a:pt x="7561" y="7015"/>
                </a:moveTo>
                <a:lnTo>
                  <a:pt x="7552" y="7007"/>
                </a:lnTo>
                <a:lnTo>
                  <a:pt x="7543" y="7007"/>
                </a:lnTo>
                <a:lnTo>
                  <a:pt x="7534" y="7015"/>
                </a:lnTo>
                <a:lnTo>
                  <a:pt x="7543" y="7015"/>
                </a:lnTo>
                <a:lnTo>
                  <a:pt x="7552" y="7015"/>
                </a:lnTo>
                <a:close/>
                <a:moveTo>
                  <a:pt x="7561" y="7554"/>
                </a:moveTo>
                <a:lnTo>
                  <a:pt x="7561" y="7545"/>
                </a:lnTo>
                <a:lnTo>
                  <a:pt x="7552" y="7545"/>
                </a:lnTo>
                <a:lnTo>
                  <a:pt x="7552" y="7554"/>
                </a:lnTo>
                <a:close/>
                <a:moveTo>
                  <a:pt x="7623" y="6980"/>
                </a:moveTo>
                <a:lnTo>
                  <a:pt x="7623" y="6989"/>
                </a:lnTo>
                <a:lnTo>
                  <a:pt x="7631" y="6980"/>
                </a:lnTo>
                <a:close/>
                <a:moveTo>
                  <a:pt x="7605" y="5896"/>
                </a:moveTo>
                <a:lnTo>
                  <a:pt x="7596" y="5904"/>
                </a:lnTo>
                <a:lnTo>
                  <a:pt x="7587" y="5904"/>
                </a:lnTo>
                <a:lnTo>
                  <a:pt x="7587" y="5913"/>
                </a:lnTo>
                <a:lnTo>
                  <a:pt x="7596" y="5913"/>
                </a:lnTo>
                <a:lnTo>
                  <a:pt x="7596" y="5904"/>
                </a:lnTo>
                <a:close/>
                <a:moveTo>
                  <a:pt x="7596" y="6998"/>
                </a:moveTo>
                <a:lnTo>
                  <a:pt x="7605" y="6998"/>
                </a:lnTo>
                <a:close/>
                <a:moveTo>
                  <a:pt x="7614" y="6989"/>
                </a:moveTo>
                <a:lnTo>
                  <a:pt x="7605" y="6989"/>
                </a:lnTo>
                <a:close/>
                <a:moveTo>
                  <a:pt x="6837" y="6874"/>
                </a:moveTo>
                <a:lnTo>
                  <a:pt x="6846" y="6874"/>
                </a:lnTo>
                <a:lnTo>
                  <a:pt x="6855" y="6874"/>
                </a:lnTo>
                <a:lnTo>
                  <a:pt x="6873" y="6865"/>
                </a:lnTo>
                <a:lnTo>
                  <a:pt x="6890" y="6865"/>
                </a:lnTo>
                <a:lnTo>
                  <a:pt x="6899" y="6865"/>
                </a:lnTo>
                <a:lnTo>
                  <a:pt x="6908" y="6857"/>
                </a:lnTo>
                <a:lnTo>
                  <a:pt x="6908" y="6848"/>
                </a:lnTo>
                <a:lnTo>
                  <a:pt x="6899" y="6848"/>
                </a:lnTo>
                <a:lnTo>
                  <a:pt x="6890" y="6848"/>
                </a:lnTo>
                <a:lnTo>
                  <a:pt x="6881" y="6839"/>
                </a:lnTo>
                <a:lnTo>
                  <a:pt x="6873" y="6830"/>
                </a:lnTo>
                <a:lnTo>
                  <a:pt x="6864" y="6830"/>
                </a:lnTo>
                <a:lnTo>
                  <a:pt x="6855" y="6821"/>
                </a:lnTo>
                <a:lnTo>
                  <a:pt x="6846" y="6821"/>
                </a:lnTo>
                <a:lnTo>
                  <a:pt x="6829" y="6812"/>
                </a:lnTo>
                <a:lnTo>
                  <a:pt x="6820" y="6821"/>
                </a:lnTo>
                <a:lnTo>
                  <a:pt x="6802" y="6812"/>
                </a:lnTo>
                <a:lnTo>
                  <a:pt x="6793" y="6812"/>
                </a:lnTo>
                <a:lnTo>
                  <a:pt x="6784" y="6812"/>
                </a:lnTo>
                <a:lnTo>
                  <a:pt x="6793" y="6812"/>
                </a:lnTo>
                <a:lnTo>
                  <a:pt x="6802" y="6804"/>
                </a:lnTo>
                <a:lnTo>
                  <a:pt x="6793" y="6804"/>
                </a:lnTo>
                <a:lnTo>
                  <a:pt x="6793" y="6795"/>
                </a:lnTo>
                <a:lnTo>
                  <a:pt x="6802" y="6795"/>
                </a:lnTo>
                <a:lnTo>
                  <a:pt x="6802" y="6786"/>
                </a:lnTo>
                <a:lnTo>
                  <a:pt x="6793" y="6786"/>
                </a:lnTo>
                <a:lnTo>
                  <a:pt x="6776" y="6786"/>
                </a:lnTo>
                <a:lnTo>
                  <a:pt x="6767" y="6786"/>
                </a:lnTo>
                <a:lnTo>
                  <a:pt x="6749" y="6777"/>
                </a:lnTo>
                <a:lnTo>
                  <a:pt x="6740" y="6777"/>
                </a:lnTo>
                <a:lnTo>
                  <a:pt x="6731" y="6777"/>
                </a:lnTo>
                <a:lnTo>
                  <a:pt x="6723" y="6768"/>
                </a:lnTo>
                <a:lnTo>
                  <a:pt x="6714" y="6768"/>
                </a:lnTo>
                <a:lnTo>
                  <a:pt x="6705" y="6768"/>
                </a:lnTo>
                <a:lnTo>
                  <a:pt x="6714" y="6759"/>
                </a:lnTo>
                <a:lnTo>
                  <a:pt x="6705" y="6759"/>
                </a:lnTo>
                <a:lnTo>
                  <a:pt x="6687" y="6751"/>
                </a:lnTo>
                <a:lnTo>
                  <a:pt x="6679" y="6759"/>
                </a:lnTo>
                <a:lnTo>
                  <a:pt x="6679" y="6751"/>
                </a:lnTo>
                <a:lnTo>
                  <a:pt x="6670" y="6751"/>
                </a:lnTo>
                <a:lnTo>
                  <a:pt x="6679" y="6751"/>
                </a:lnTo>
                <a:lnTo>
                  <a:pt x="6687" y="6751"/>
                </a:lnTo>
                <a:lnTo>
                  <a:pt x="6687" y="6742"/>
                </a:lnTo>
                <a:lnTo>
                  <a:pt x="6679" y="6742"/>
                </a:lnTo>
                <a:lnTo>
                  <a:pt x="6670" y="6733"/>
                </a:lnTo>
                <a:lnTo>
                  <a:pt x="6661" y="6724"/>
                </a:lnTo>
                <a:lnTo>
                  <a:pt x="6652" y="6724"/>
                </a:lnTo>
                <a:lnTo>
                  <a:pt x="6661" y="6733"/>
                </a:lnTo>
                <a:lnTo>
                  <a:pt x="6652" y="6733"/>
                </a:lnTo>
                <a:lnTo>
                  <a:pt x="6634" y="6724"/>
                </a:lnTo>
                <a:lnTo>
                  <a:pt x="6626" y="6724"/>
                </a:lnTo>
                <a:lnTo>
                  <a:pt x="6617" y="6706"/>
                </a:lnTo>
                <a:lnTo>
                  <a:pt x="6573" y="6689"/>
                </a:lnTo>
                <a:lnTo>
                  <a:pt x="6564" y="6689"/>
                </a:lnTo>
                <a:lnTo>
                  <a:pt x="6555" y="6689"/>
                </a:lnTo>
                <a:lnTo>
                  <a:pt x="6537" y="6689"/>
                </a:lnTo>
                <a:lnTo>
                  <a:pt x="6529" y="6689"/>
                </a:lnTo>
                <a:lnTo>
                  <a:pt x="6529" y="6680"/>
                </a:lnTo>
                <a:lnTo>
                  <a:pt x="6520" y="6680"/>
                </a:lnTo>
                <a:lnTo>
                  <a:pt x="6511" y="6671"/>
                </a:lnTo>
                <a:lnTo>
                  <a:pt x="6502" y="6662"/>
                </a:lnTo>
                <a:lnTo>
                  <a:pt x="6484" y="6654"/>
                </a:lnTo>
                <a:lnTo>
                  <a:pt x="6493" y="6654"/>
                </a:lnTo>
                <a:lnTo>
                  <a:pt x="6484" y="6654"/>
                </a:lnTo>
                <a:lnTo>
                  <a:pt x="6476" y="6654"/>
                </a:lnTo>
                <a:lnTo>
                  <a:pt x="6476" y="6645"/>
                </a:lnTo>
                <a:lnTo>
                  <a:pt x="6467" y="6645"/>
                </a:lnTo>
                <a:lnTo>
                  <a:pt x="6458" y="6645"/>
                </a:lnTo>
                <a:lnTo>
                  <a:pt x="6449" y="6645"/>
                </a:lnTo>
                <a:lnTo>
                  <a:pt x="6440" y="6645"/>
                </a:lnTo>
                <a:lnTo>
                  <a:pt x="6440" y="6636"/>
                </a:lnTo>
                <a:lnTo>
                  <a:pt x="6432" y="6636"/>
                </a:lnTo>
                <a:lnTo>
                  <a:pt x="6405" y="6636"/>
                </a:lnTo>
                <a:lnTo>
                  <a:pt x="6396" y="6636"/>
                </a:lnTo>
                <a:lnTo>
                  <a:pt x="6387" y="6636"/>
                </a:lnTo>
                <a:lnTo>
                  <a:pt x="6387" y="6627"/>
                </a:lnTo>
                <a:lnTo>
                  <a:pt x="6379" y="6627"/>
                </a:lnTo>
                <a:lnTo>
                  <a:pt x="6361" y="6636"/>
                </a:lnTo>
                <a:lnTo>
                  <a:pt x="6343" y="6627"/>
                </a:lnTo>
                <a:lnTo>
                  <a:pt x="6326" y="6627"/>
                </a:lnTo>
                <a:lnTo>
                  <a:pt x="6308" y="6627"/>
                </a:lnTo>
                <a:lnTo>
                  <a:pt x="6290" y="6636"/>
                </a:lnTo>
                <a:lnTo>
                  <a:pt x="6282" y="6636"/>
                </a:lnTo>
                <a:lnTo>
                  <a:pt x="6246" y="6645"/>
                </a:lnTo>
                <a:lnTo>
                  <a:pt x="6237" y="6645"/>
                </a:lnTo>
                <a:lnTo>
                  <a:pt x="6176" y="6662"/>
                </a:lnTo>
                <a:lnTo>
                  <a:pt x="6176" y="6671"/>
                </a:lnTo>
                <a:lnTo>
                  <a:pt x="6158" y="6680"/>
                </a:lnTo>
                <a:lnTo>
                  <a:pt x="6158" y="6689"/>
                </a:lnTo>
                <a:lnTo>
                  <a:pt x="6158" y="6698"/>
                </a:lnTo>
                <a:lnTo>
                  <a:pt x="6158" y="6715"/>
                </a:lnTo>
                <a:lnTo>
                  <a:pt x="6149" y="6715"/>
                </a:lnTo>
                <a:lnTo>
                  <a:pt x="6140" y="6715"/>
                </a:lnTo>
                <a:lnTo>
                  <a:pt x="6123" y="6724"/>
                </a:lnTo>
                <a:lnTo>
                  <a:pt x="6114" y="6733"/>
                </a:lnTo>
                <a:lnTo>
                  <a:pt x="6123" y="6733"/>
                </a:lnTo>
                <a:lnTo>
                  <a:pt x="6132" y="6724"/>
                </a:lnTo>
                <a:lnTo>
                  <a:pt x="6140" y="6724"/>
                </a:lnTo>
                <a:lnTo>
                  <a:pt x="6149" y="6724"/>
                </a:lnTo>
                <a:lnTo>
                  <a:pt x="6149" y="6733"/>
                </a:lnTo>
                <a:lnTo>
                  <a:pt x="6167" y="6724"/>
                </a:lnTo>
                <a:lnTo>
                  <a:pt x="6176" y="6724"/>
                </a:lnTo>
                <a:lnTo>
                  <a:pt x="6184" y="6724"/>
                </a:lnTo>
                <a:lnTo>
                  <a:pt x="6184" y="6715"/>
                </a:lnTo>
                <a:lnTo>
                  <a:pt x="6184" y="6706"/>
                </a:lnTo>
                <a:lnTo>
                  <a:pt x="6193" y="6706"/>
                </a:lnTo>
                <a:lnTo>
                  <a:pt x="6202" y="6706"/>
                </a:lnTo>
                <a:lnTo>
                  <a:pt x="6211" y="6706"/>
                </a:lnTo>
                <a:lnTo>
                  <a:pt x="6211" y="6698"/>
                </a:lnTo>
                <a:lnTo>
                  <a:pt x="6220" y="6698"/>
                </a:lnTo>
                <a:lnTo>
                  <a:pt x="6220" y="6706"/>
                </a:lnTo>
                <a:lnTo>
                  <a:pt x="6229" y="6698"/>
                </a:lnTo>
                <a:lnTo>
                  <a:pt x="6237" y="6698"/>
                </a:lnTo>
                <a:lnTo>
                  <a:pt x="6246" y="6689"/>
                </a:lnTo>
                <a:lnTo>
                  <a:pt x="6255" y="6680"/>
                </a:lnTo>
                <a:lnTo>
                  <a:pt x="6264" y="6671"/>
                </a:lnTo>
                <a:lnTo>
                  <a:pt x="6273" y="6671"/>
                </a:lnTo>
                <a:lnTo>
                  <a:pt x="6273" y="6662"/>
                </a:lnTo>
                <a:lnTo>
                  <a:pt x="6334" y="6662"/>
                </a:lnTo>
                <a:lnTo>
                  <a:pt x="6343" y="6662"/>
                </a:lnTo>
                <a:lnTo>
                  <a:pt x="6343" y="6671"/>
                </a:lnTo>
                <a:lnTo>
                  <a:pt x="6352" y="6671"/>
                </a:lnTo>
                <a:lnTo>
                  <a:pt x="6352" y="6680"/>
                </a:lnTo>
                <a:lnTo>
                  <a:pt x="6334" y="6689"/>
                </a:lnTo>
                <a:lnTo>
                  <a:pt x="6326" y="6689"/>
                </a:lnTo>
                <a:lnTo>
                  <a:pt x="6334" y="6698"/>
                </a:lnTo>
                <a:lnTo>
                  <a:pt x="6343" y="6698"/>
                </a:lnTo>
                <a:lnTo>
                  <a:pt x="6343" y="6706"/>
                </a:lnTo>
                <a:lnTo>
                  <a:pt x="6370" y="6706"/>
                </a:lnTo>
                <a:lnTo>
                  <a:pt x="6379" y="6706"/>
                </a:lnTo>
                <a:lnTo>
                  <a:pt x="6387" y="6706"/>
                </a:lnTo>
                <a:lnTo>
                  <a:pt x="6387" y="6698"/>
                </a:lnTo>
                <a:lnTo>
                  <a:pt x="6396" y="6698"/>
                </a:lnTo>
                <a:lnTo>
                  <a:pt x="6396" y="6706"/>
                </a:lnTo>
                <a:lnTo>
                  <a:pt x="6405" y="6715"/>
                </a:lnTo>
                <a:lnTo>
                  <a:pt x="6440" y="6715"/>
                </a:lnTo>
                <a:lnTo>
                  <a:pt x="6440" y="6706"/>
                </a:lnTo>
                <a:lnTo>
                  <a:pt x="6449" y="6715"/>
                </a:lnTo>
                <a:lnTo>
                  <a:pt x="6458" y="6724"/>
                </a:lnTo>
                <a:lnTo>
                  <a:pt x="6467" y="6733"/>
                </a:lnTo>
                <a:lnTo>
                  <a:pt x="6484" y="6733"/>
                </a:lnTo>
                <a:lnTo>
                  <a:pt x="6529" y="6751"/>
                </a:lnTo>
                <a:lnTo>
                  <a:pt x="6537" y="6751"/>
                </a:lnTo>
                <a:lnTo>
                  <a:pt x="6564" y="6751"/>
                </a:lnTo>
                <a:lnTo>
                  <a:pt x="6573" y="6751"/>
                </a:lnTo>
                <a:lnTo>
                  <a:pt x="6581" y="6751"/>
                </a:lnTo>
                <a:lnTo>
                  <a:pt x="6581" y="6759"/>
                </a:lnTo>
                <a:lnTo>
                  <a:pt x="6581" y="6768"/>
                </a:lnTo>
                <a:lnTo>
                  <a:pt x="6590" y="6786"/>
                </a:lnTo>
                <a:lnTo>
                  <a:pt x="6590" y="6795"/>
                </a:lnTo>
                <a:lnTo>
                  <a:pt x="6599" y="6804"/>
                </a:lnTo>
                <a:lnTo>
                  <a:pt x="6617" y="6812"/>
                </a:lnTo>
                <a:lnTo>
                  <a:pt x="6626" y="6812"/>
                </a:lnTo>
                <a:lnTo>
                  <a:pt x="6634" y="6812"/>
                </a:lnTo>
                <a:lnTo>
                  <a:pt x="6652" y="6821"/>
                </a:lnTo>
                <a:lnTo>
                  <a:pt x="6661" y="6821"/>
                </a:lnTo>
                <a:lnTo>
                  <a:pt x="6670" y="6821"/>
                </a:lnTo>
                <a:lnTo>
                  <a:pt x="6679" y="6821"/>
                </a:lnTo>
                <a:lnTo>
                  <a:pt x="6687" y="6830"/>
                </a:lnTo>
                <a:lnTo>
                  <a:pt x="6687" y="6839"/>
                </a:lnTo>
                <a:lnTo>
                  <a:pt x="6687" y="6848"/>
                </a:lnTo>
                <a:lnTo>
                  <a:pt x="6679" y="6848"/>
                </a:lnTo>
                <a:lnTo>
                  <a:pt x="6661" y="6865"/>
                </a:lnTo>
                <a:lnTo>
                  <a:pt x="6643" y="6883"/>
                </a:lnTo>
                <a:lnTo>
                  <a:pt x="6661" y="6883"/>
                </a:lnTo>
                <a:lnTo>
                  <a:pt x="6679" y="6874"/>
                </a:lnTo>
                <a:lnTo>
                  <a:pt x="6696" y="6874"/>
                </a:lnTo>
                <a:lnTo>
                  <a:pt x="6705" y="6874"/>
                </a:lnTo>
                <a:lnTo>
                  <a:pt x="6714" y="6874"/>
                </a:lnTo>
                <a:lnTo>
                  <a:pt x="6731" y="6874"/>
                </a:lnTo>
                <a:lnTo>
                  <a:pt x="6749" y="6874"/>
                </a:lnTo>
                <a:lnTo>
                  <a:pt x="6758" y="6874"/>
                </a:lnTo>
                <a:lnTo>
                  <a:pt x="6784" y="6874"/>
                </a:lnTo>
                <a:lnTo>
                  <a:pt x="6793" y="6874"/>
                </a:lnTo>
                <a:lnTo>
                  <a:pt x="6802" y="6883"/>
                </a:lnTo>
                <a:lnTo>
                  <a:pt x="6820" y="6874"/>
                </a:lnTo>
                <a:lnTo>
                  <a:pt x="6829" y="6874"/>
                </a:lnTo>
                <a:lnTo>
                  <a:pt x="6837" y="6865"/>
                </a:lnTo>
                <a:close/>
                <a:moveTo>
                  <a:pt x="7287" y="7457"/>
                </a:moveTo>
                <a:lnTo>
                  <a:pt x="7278" y="7448"/>
                </a:lnTo>
                <a:lnTo>
                  <a:pt x="7278" y="7439"/>
                </a:lnTo>
                <a:lnTo>
                  <a:pt x="7270" y="7439"/>
                </a:lnTo>
                <a:lnTo>
                  <a:pt x="7278" y="7448"/>
                </a:lnTo>
                <a:lnTo>
                  <a:pt x="7287" y="7457"/>
                </a:lnTo>
                <a:lnTo>
                  <a:pt x="7296" y="7466"/>
                </a:lnTo>
                <a:lnTo>
                  <a:pt x="7305" y="7466"/>
                </a:lnTo>
                <a:lnTo>
                  <a:pt x="7296" y="7457"/>
                </a:lnTo>
                <a:close/>
                <a:moveTo>
                  <a:pt x="7217" y="7439"/>
                </a:moveTo>
                <a:lnTo>
                  <a:pt x="7217" y="7430"/>
                </a:lnTo>
                <a:lnTo>
                  <a:pt x="7208" y="7421"/>
                </a:lnTo>
                <a:lnTo>
                  <a:pt x="7208" y="7430"/>
                </a:lnTo>
                <a:close/>
                <a:moveTo>
                  <a:pt x="6723" y="7024"/>
                </a:moveTo>
                <a:lnTo>
                  <a:pt x="6723" y="7033"/>
                </a:lnTo>
                <a:lnTo>
                  <a:pt x="6731" y="7033"/>
                </a:lnTo>
                <a:lnTo>
                  <a:pt x="6740" y="7033"/>
                </a:lnTo>
                <a:lnTo>
                  <a:pt x="6749" y="7033"/>
                </a:lnTo>
                <a:lnTo>
                  <a:pt x="6758" y="7024"/>
                </a:lnTo>
                <a:lnTo>
                  <a:pt x="6749" y="7007"/>
                </a:lnTo>
                <a:lnTo>
                  <a:pt x="6723" y="7007"/>
                </a:lnTo>
                <a:lnTo>
                  <a:pt x="6714" y="6998"/>
                </a:lnTo>
                <a:lnTo>
                  <a:pt x="6705" y="6989"/>
                </a:lnTo>
                <a:lnTo>
                  <a:pt x="6696" y="6989"/>
                </a:lnTo>
                <a:lnTo>
                  <a:pt x="6687" y="6989"/>
                </a:lnTo>
                <a:lnTo>
                  <a:pt x="6679" y="6989"/>
                </a:lnTo>
                <a:lnTo>
                  <a:pt x="6670" y="6989"/>
                </a:lnTo>
                <a:lnTo>
                  <a:pt x="6661" y="6989"/>
                </a:lnTo>
                <a:lnTo>
                  <a:pt x="6634" y="6980"/>
                </a:lnTo>
                <a:lnTo>
                  <a:pt x="6626" y="6980"/>
                </a:lnTo>
                <a:lnTo>
                  <a:pt x="6626" y="6989"/>
                </a:lnTo>
                <a:lnTo>
                  <a:pt x="6617" y="6989"/>
                </a:lnTo>
                <a:lnTo>
                  <a:pt x="6608" y="6989"/>
                </a:lnTo>
                <a:lnTo>
                  <a:pt x="6599" y="6998"/>
                </a:lnTo>
                <a:lnTo>
                  <a:pt x="6599" y="7007"/>
                </a:lnTo>
                <a:lnTo>
                  <a:pt x="6617" y="7007"/>
                </a:lnTo>
                <a:lnTo>
                  <a:pt x="6626" y="7015"/>
                </a:lnTo>
                <a:lnTo>
                  <a:pt x="6634" y="7024"/>
                </a:lnTo>
                <a:lnTo>
                  <a:pt x="6643" y="7033"/>
                </a:lnTo>
                <a:lnTo>
                  <a:pt x="6652" y="7033"/>
                </a:lnTo>
                <a:lnTo>
                  <a:pt x="6661" y="7033"/>
                </a:lnTo>
                <a:lnTo>
                  <a:pt x="6670" y="7033"/>
                </a:lnTo>
                <a:lnTo>
                  <a:pt x="6679" y="7042"/>
                </a:lnTo>
                <a:lnTo>
                  <a:pt x="6687" y="7033"/>
                </a:lnTo>
                <a:lnTo>
                  <a:pt x="6696" y="7033"/>
                </a:lnTo>
                <a:lnTo>
                  <a:pt x="6705" y="7033"/>
                </a:lnTo>
                <a:lnTo>
                  <a:pt x="6705" y="7024"/>
                </a:lnTo>
                <a:lnTo>
                  <a:pt x="6714" y="7024"/>
                </a:lnTo>
                <a:close/>
                <a:moveTo>
                  <a:pt x="7490" y="4872"/>
                </a:moveTo>
                <a:lnTo>
                  <a:pt x="7481" y="4881"/>
                </a:lnTo>
                <a:lnTo>
                  <a:pt x="7481" y="4889"/>
                </a:lnTo>
                <a:lnTo>
                  <a:pt x="7490" y="4881"/>
                </a:lnTo>
                <a:close/>
                <a:moveTo>
                  <a:pt x="7455" y="4845"/>
                </a:moveTo>
                <a:lnTo>
                  <a:pt x="7455" y="4836"/>
                </a:lnTo>
                <a:lnTo>
                  <a:pt x="7446" y="4836"/>
                </a:lnTo>
                <a:lnTo>
                  <a:pt x="7437" y="4854"/>
                </a:lnTo>
                <a:lnTo>
                  <a:pt x="7446" y="4845"/>
                </a:lnTo>
                <a:close/>
                <a:moveTo>
                  <a:pt x="7305" y="7007"/>
                </a:moveTo>
                <a:lnTo>
                  <a:pt x="7314" y="7007"/>
                </a:lnTo>
                <a:lnTo>
                  <a:pt x="7314" y="6998"/>
                </a:lnTo>
                <a:lnTo>
                  <a:pt x="7323" y="6989"/>
                </a:lnTo>
                <a:lnTo>
                  <a:pt x="7331" y="6980"/>
                </a:lnTo>
                <a:lnTo>
                  <a:pt x="7331" y="6971"/>
                </a:lnTo>
                <a:lnTo>
                  <a:pt x="7323" y="6971"/>
                </a:lnTo>
                <a:lnTo>
                  <a:pt x="7305" y="6954"/>
                </a:lnTo>
                <a:lnTo>
                  <a:pt x="7296" y="6945"/>
                </a:lnTo>
                <a:lnTo>
                  <a:pt x="7287" y="6945"/>
                </a:lnTo>
                <a:lnTo>
                  <a:pt x="7270" y="6945"/>
                </a:lnTo>
                <a:lnTo>
                  <a:pt x="7261" y="6945"/>
                </a:lnTo>
                <a:lnTo>
                  <a:pt x="7261" y="6936"/>
                </a:lnTo>
                <a:lnTo>
                  <a:pt x="7252" y="6936"/>
                </a:lnTo>
                <a:lnTo>
                  <a:pt x="7243" y="6936"/>
                </a:lnTo>
                <a:lnTo>
                  <a:pt x="7243" y="6927"/>
                </a:lnTo>
                <a:lnTo>
                  <a:pt x="7261" y="6927"/>
                </a:lnTo>
                <a:lnTo>
                  <a:pt x="7270" y="6927"/>
                </a:lnTo>
                <a:lnTo>
                  <a:pt x="7261" y="6918"/>
                </a:lnTo>
                <a:lnTo>
                  <a:pt x="7234" y="6927"/>
                </a:lnTo>
                <a:lnTo>
                  <a:pt x="7226" y="6918"/>
                </a:lnTo>
                <a:lnTo>
                  <a:pt x="7217" y="6909"/>
                </a:lnTo>
                <a:lnTo>
                  <a:pt x="7217" y="6901"/>
                </a:lnTo>
                <a:lnTo>
                  <a:pt x="7217" y="6892"/>
                </a:lnTo>
                <a:lnTo>
                  <a:pt x="7208" y="6892"/>
                </a:lnTo>
                <a:lnTo>
                  <a:pt x="7199" y="6901"/>
                </a:lnTo>
                <a:lnTo>
                  <a:pt x="7190" y="6892"/>
                </a:lnTo>
                <a:lnTo>
                  <a:pt x="7181" y="6892"/>
                </a:lnTo>
                <a:lnTo>
                  <a:pt x="7173" y="6883"/>
                </a:lnTo>
                <a:lnTo>
                  <a:pt x="7164" y="6892"/>
                </a:lnTo>
                <a:lnTo>
                  <a:pt x="7164" y="6883"/>
                </a:lnTo>
                <a:lnTo>
                  <a:pt x="7155" y="6883"/>
                </a:lnTo>
                <a:lnTo>
                  <a:pt x="7146" y="6874"/>
                </a:lnTo>
                <a:lnTo>
                  <a:pt x="7128" y="6883"/>
                </a:lnTo>
                <a:lnTo>
                  <a:pt x="7120" y="6883"/>
                </a:lnTo>
                <a:lnTo>
                  <a:pt x="7102" y="6874"/>
                </a:lnTo>
                <a:lnTo>
                  <a:pt x="7093" y="6883"/>
                </a:lnTo>
                <a:lnTo>
                  <a:pt x="7084" y="6883"/>
                </a:lnTo>
                <a:lnTo>
                  <a:pt x="7084" y="6892"/>
                </a:lnTo>
                <a:lnTo>
                  <a:pt x="7076" y="6892"/>
                </a:lnTo>
                <a:lnTo>
                  <a:pt x="7067" y="6892"/>
                </a:lnTo>
                <a:lnTo>
                  <a:pt x="7049" y="6892"/>
                </a:lnTo>
                <a:lnTo>
                  <a:pt x="7031" y="6883"/>
                </a:lnTo>
                <a:lnTo>
                  <a:pt x="7023" y="6874"/>
                </a:lnTo>
                <a:lnTo>
                  <a:pt x="7005" y="6874"/>
                </a:lnTo>
                <a:lnTo>
                  <a:pt x="6987" y="6874"/>
                </a:lnTo>
                <a:lnTo>
                  <a:pt x="6978" y="6883"/>
                </a:lnTo>
                <a:lnTo>
                  <a:pt x="6970" y="6883"/>
                </a:lnTo>
                <a:lnTo>
                  <a:pt x="6961" y="6883"/>
                </a:lnTo>
                <a:lnTo>
                  <a:pt x="6961" y="6892"/>
                </a:lnTo>
                <a:lnTo>
                  <a:pt x="6961" y="6901"/>
                </a:lnTo>
                <a:lnTo>
                  <a:pt x="6970" y="6901"/>
                </a:lnTo>
                <a:lnTo>
                  <a:pt x="6987" y="6901"/>
                </a:lnTo>
                <a:lnTo>
                  <a:pt x="7005" y="6909"/>
                </a:lnTo>
                <a:lnTo>
                  <a:pt x="7014" y="6909"/>
                </a:lnTo>
                <a:lnTo>
                  <a:pt x="7014" y="6918"/>
                </a:lnTo>
                <a:lnTo>
                  <a:pt x="7005" y="6927"/>
                </a:lnTo>
                <a:lnTo>
                  <a:pt x="7014" y="6936"/>
                </a:lnTo>
                <a:lnTo>
                  <a:pt x="7005" y="6945"/>
                </a:lnTo>
                <a:lnTo>
                  <a:pt x="7014" y="6954"/>
                </a:lnTo>
                <a:lnTo>
                  <a:pt x="7031" y="6962"/>
                </a:lnTo>
                <a:lnTo>
                  <a:pt x="7040" y="6971"/>
                </a:lnTo>
                <a:lnTo>
                  <a:pt x="7040" y="6980"/>
                </a:lnTo>
                <a:lnTo>
                  <a:pt x="7031" y="6980"/>
                </a:lnTo>
                <a:lnTo>
                  <a:pt x="7023" y="6980"/>
                </a:lnTo>
                <a:lnTo>
                  <a:pt x="7014" y="6980"/>
                </a:lnTo>
                <a:lnTo>
                  <a:pt x="7014" y="6989"/>
                </a:lnTo>
                <a:lnTo>
                  <a:pt x="7005" y="6989"/>
                </a:lnTo>
                <a:lnTo>
                  <a:pt x="6996" y="6989"/>
                </a:lnTo>
                <a:lnTo>
                  <a:pt x="6952" y="6980"/>
                </a:lnTo>
                <a:lnTo>
                  <a:pt x="6943" y="6980"/>
                </a:lnTo>
                <a:lnTo>
                  <a:pt x="6926" y="6980"/>
                </a:lnTo>
                <a:lnTo>
                  <a:pt x="6917" y="6980"/>
                </a:lnTo>
                <a:lnTo>
                  <a:pt x="6908" y="6971"/>
                </a:lnTo>
                <a:lnTo>
                  <a:pt x="6899" y="6971"/>
                </a:lnTo>
                <a:lnTo>
                  <a:pt x="6890" y="6971"/>
                </a:lnTo>
                <a:lnTo>
                  <a:pt x="6881" y="6989"/>
                </a:lnTo>
                <a:lnTo>
                  <a:pt x="6890" y="6998"/>
                </a:lnTo>
                <a:lnTo>
                  <a:pt x="6908" y="6998"/>
                </a:lnTo>
                <a:lnTo>
                  <a:pt x="6908" y="7007"/>
                </a:lnTo>
                <a:lnTo>
                  <a:pt x="6917" y="7015"/>
                </a:lnTo>
                <a:lnTo>
                  <a:pt x="6926" y="7015"/>
                </a:lnTo>
                <a:lnTo>
                  <a:pt x="6934" y="7015"/>
                </a:lnTo>
                <a:lnTo>
                  <a:pt x="6934" y="7007"/>
                </a:lnTo>
                <a:lnTo>
                  <a:pt x="6943" y="7007"/>
                </a:lnTo>
                <a:lnTo>
                  <a:pt x="6952" y="7007"/>
                </a:lnTo>
                <a:lnTo>
                  <a:pt x="6961" y="7007"/>
                </a:lnTo>
                <a:lnTo>
                  <a:pt x="6970" y="7007"/>
                </a:lnTo>
                <a:lnTo>
                  <a:pt x="6978" y="7007"/>
                </a:lnTo>
                <a:lnTo>
                  <a:pt x="7005" y="7007"/>
                </a:lnTo>
                <a:lnTo>
                  <a:pt x="7014" y="7007"/>
                </a:lnTo>
                <a:lnTo>
                  <a:pt x="7023" y="7007"/>
                </a:lnTo>
                <a:lnTo>
                  <a:pt x="7031" y="7007"/>
                </a:lnTo>
                <a:lnTo>
                  <a:pt x="7058" y="7007"/>
                </a:lnTo>
                <a:lnTo>
                  <a:pt x="7067" y="7007"/>
                </a:lnTo>
                <a:lnTo>
                  <a:pt x="7076" y="7015"/>
                </a:lnTo>
                <a:lnTo>
                  <a:pt x="7084" y="7015"/>
                </a:lnTo>
                <a:lnTo>
                  <a:pt x="7084" y="7024"/>
                </a:lnTo>
                <a:lnTo>
                  <a:pt x="7093" y="7024"/>
                </a:lnTo>
                <a:lnTo>
                  <a:pt x="7093" y="7033"/>
                </a:lnTo>
                <a:lnTo>
                  <a:pt x="7093" y="7042"/>
                </a:lnTo>
                <a:lnTo>
                  <a:pt x="7102" y="7042"/>
                </a:lnTo>
                <a:lnTo>
                  <a:pt x="7102" y="7051"/>
                </a:lnTo>
                <a:lnTo>
                  <a:pt x="7111" y="7051"/>
                </a:lnTo>
                <a:lnTo>
                  <a:pt x="7111" y="7042"/>
                </a:lnTo>
                <a:lnTo>
                  <a:pt x="7120" y="7033"/>
                </a:lnTo>
                <a:lnTo>
                  <a:pt x="7128" y="7015"/>
                </a:lnTo>
                <a:lnTo>
                  <a:pt x="7128" y="7007"/>
                </a:lnTo>
                <a:lnTo>
                  <a:pt x="7137" y="7007"/>
                </a:lnTo>
                <a:lnTo>
                  <a:pt x="7137" y="6998"/>
                </a:lnTo>
                <a:lnTo>
                  <a:pt x="7146" y="6998"/>
                </a:lnTo>
                <a:lnTo>
                  <a:pt x="7155" y="6998"/>
                </a:lnTo>
                <a:lnTo>
                  <a:pt x="7164" y="6998"/>
                </a:lnTo>
                <a:lnTo>
                  <a:pt x="7173" y="6998"/>
                </a:lnTo>
                <a:lnTo>
                  <a:pt x="7173" y="7007"/>
                </a:lnTo>
                <a:lnTo>
                  <a:pt x="7199" y="7007"/>
                </a:lnTo>
                <a:lnTo>
                  <a:pt x="7199" y="6998"/>
                </a:lnTo>
                <a:lnTo>
                  <a:pt x="7208" y="6998"/>
                </a:lnTo>
                <a:lnTo>
                  <a:pt x="7217" y="6989"/>
                </a:lnTo>
                <a:lnTo>
                  <a:pt x="7226" y="6989"/>
                </a:lnTo>
                <a:lnTo>
                  <a:pt x="7234" y="6989"/>
                </a:lnTo>
                <a:lnTo>
                  <a:pt x="7243" y="6989"/>
                </a:lnTo>
                <a:lnTo>
                  <a:pt x="7261" y="6989"/>
                </a:lnTo>
                <a:lnTo>
                  <a:pt x="7270" y="6989"/>
                </a:lnTo>
                <a:lnTo>
                  <a:pt x="7278" y="6989"/>
                </a:lnTo>
                <a:lnTo>
                  <a:pt x="7287" y="6989"/>
                </a:lnTo>
                <a:lnTo>
                  <a:pt x="7296" y="6998"/>
                </a:lnTo>
                <a:lnTo>
                  <a:pt x="7305" y="6998"/>
                </a:lnTo>
                <a:close/>
                <a:moveTo>
                  <a:pt x="7420" y="7024"/>
                </a:moveTo>
                <a:lnTo>
                  <a:pt x="7428" y="7024"/>
                </a:lnTo>
                <a:lnTo>
                  <a:pt x="7437" y="7024"/>
                </a:lnTo>
                <a:lnTo>
                  <a:pt x="7446" y="7024"/>
                </a:lnTo>
                <a:lnTo>
                  <a:pt x="7464" y="7024"/>
                </a:lnTo>
                <a:lnTo>
                  <a:pt x="7473" y="7024"/>
                </a:lnTo>
                <a:lnTo>
                  <a:pt x="7481" y="7024"/>
                </a:lnTo>
                <a:lnTo>
                  <a:pt x="7490" y="7024"/>
                </a:lnTo>
                <a:lnTo>
                  <a:pt x="7499" y="7024"/>
                </a:lnTo>
                <a:lnTo>
                  <a:pt x="7508" y="7024"/>
                </a:lnTo>
                <a:lnTo>
                  <a:pt x="7517" y="7015"/>
                </a:lnTo>
                <a:lnTo>
                  <a:pt x="7525" y="7015"/>
                </a:lnTo>
                <a:lnTo>
                  <a:pt x="7525" y="7007"/>
                </a:lnTo>
                <a:lnTo>
                  <a:pt x="7534" y="7007"/>
                </a:lnTo>
                <a:lnTo>
                  <a:pt x="7534" y="6989"/>
                </a:lnTo>
                <a:lnTo>
                  <a:pt x="7525" y="6989"/>
                </a:lnTo>
                <a:lnTo>
                  <a:pt x="7517" y="6989"/>
                </a:lnTo>
                <a:lnTo>
                  <a:pt x="7499" y="6989"/>
                </a:lnTo>
                <a:lnTo>
                  <a:pt x="7490" y="6989"/>
                </a:lnTo>
                <a:lnTo>
                  <a:pt x="7446" y="6989"/>
                </a:lnTo>
                <a:lnTo>
                  <a:pt x="7428" y="6980"/>
                </a:lnTo>
                <a:lnTo>
                  <a:pt x="7420" y="6980"/>
                </a:lnTo>
                <a:lnTo>
                  <a:pt x="7420" y="6989"/>
                </a:lnTo>
                <a:lnTo>
                  <a:pt x="7411" y="6998"/>
                </a:lnTo>
                <a:lnTo>
                  <a:pt x="7420" y="6998"/>
                </a:lnTo>
                <a:lnTo>
                  <a:pt x="7420" y="7007"/>
                </a:lnTo>
                <a:close/>
                <a:moveTo>
                  <a:pt x="7817" y="4439"/>
                </a:moveTo>
                <a:lnTo>
                  <a:pt x="7825" y="4430"/>
                </a:lnTo>
                <a:lnTo>
                  <a:pt x="7817" y="4430"/>
                </a:lnTo>
                <a:lnTo>
                  <a:pt x="7817" y="4422"/>
                </a:lnTo>
                <a:lnTo>
                  <a:pt x="7799" y="4413"/>
                </a:lnTo>
                <a:lnTo>
                  <a:pt x="7790" y="4413"/>
                </a:lnTo>
                <a:lnTo>
                  <a:pt x="7755" y="4386"/>
                </a:lnTo>
                <a:lnTo>
                  <a:pt x="7737" y="4378"/>
                </a:lnTo>
                <a:lnTo>
                  <a:pt x="7720" y="4378"/>
                </a:lnTo>
                <a:lnTo>
                  <a:pt x="7702" y="4369"/>
                </a:lnTo>
                <a:lnTo>
                  <a:pt x="7667" y="4369"/>
                </a:lnTo>
                <a:lnTo>
                  <a:pt x="7640" y="4360"/>
                </a:lnTo>
                <a:lnTo>
                  <a:pt x="7631" y="4360"/>
                </a:lnTo>
                <a:lnTo>
                  <a:pt x="7623" y="4360"/>
                </a:lnTo>
                <a:lnTo>
                  <a:pt x="7614" y="4360"/>
                </a:lnTo>
                <a:lnTo>
                  <a:pt x="7623" y="4369"/>
                </a:lnTo>
                <a:lnTo>
                  <a:pt x="7658" y="4386"/>
                </a:lnTo>
                <a:lnTo>
                  <a:pt x="7667" y="4386"/>
                </a:lnTo>
                <a:lnTo>
                  <a:pt x="7675" y="4395"/>
                </a:lnTo>
                <a:lnTo>
                  <a:pt x="7684" y="4404"/>
                </a:lnTo>
                <a:lnTo>
                  <a:pt x="7684" y="4413"/>
                </a:lnTo>
                <a:lnTo>
                  <a:pt x="7720" y="4430"/>
                </a:lnTo>
                <a:lnTo>
                  <a:pt x="7737" y="4430"/>
                </a:lnTo>
                <a:lnTo>
                  <a:pt x="7764" y="4430"/>
                </a:lnTo>
                <a:lnTo>
                  <a:pt x="7781" y="4439"/>
                </a:lnTo>
                <a:close/>
                <a:moveTo>
                  <a:pt x="7940" y="4916"/>
                </a:moveTo>
                <a:lnTo>
                  <a:pt x="7949" y="4916"/>
                </a:lnTo>
                <a:lnTo>
                  <a:pt x="7967" y="4916"/>
                </a:lnTo>
                <a:lnTo>
                  <a:pt x="7967" y="4907"/>
                </a:lnTo>
                <a:lnTo>
                  <a:pt x="7958" y="4916"/>
                </a:lnTo>
                <a:lnTo>
                  <a:pt x="7949" y="4916"/>
                </a:lnTo>
                <a:close/>
                <a:moveTo>
                  <a:pt x="7773" y="4704"/>
                </a:moveTo>
                <a:lnTo>
                  <a:pt x="7790" y="4695"/>
                </a:lnTo>
                <a:lnTo>
                  <a:pt x="7799" y="4686"/>
                </a:lnTo>
                <a:lnTo>
                  <a:pt x="7790" y="4686"/>
                </a:lnTo>
                <a:lnTo>
                  <a:pt x="7773" y="4686"/>
                </a:lnTo>
                <a:lnTo>
                  <a:pt x="7746" y="4686"/>
                </a:lnTo>
                <a:lnTo>
                  <a:pt x="7728" y="4686"/>
                </a:lnTo>
                <a:lnTo>
                  <a:pt x="7720" y="4686"/>
                </a:lnTo>
                <a:lnTo>
                  <a:pt x="7702" y="4686"/>
                </a:lnTo>
                <a:lnTo>
                  <a:pt x="7702" y="4678"/>
                </a:lnTo>
                <a:lnTo>
                  <a:pt x="7693" y="4678"/>
                </a:lnTo>
                <a:lnTo>
                  <a:pt x="7684" y="4678"/>
                </a:lnTo>
                <a:lnTo>
                  <a:pt x="7675" y="4678"/>
                </a:lnTo>
                <a:lnTo>
                  <a:pt x="7675" y="4686"/>
                </a:lnTo>
                <a:lnTo>
                  <a:pt x="7667" y="4686"/>
                </a:lnTo>
                <a:lnTo>
                  <a:pt x="7667" y="4678"/>
                </a:lnTo>
                <a:lnTo>
                  <a:pt x="7658" y="4678"/>
                </a:lnTo>
                <a:lnTo>
                  <a:pt x="7667" y="4678"/>
                </a:lnTo>
                <a:lnTo>
                  <a:pt x="7658" y="4669"/>
                </a:lnTo>
                <a:lnTo>
                  <a:pt x="7649" y="4660"/>
                </a:lnTo>
                <a:lnTo>
                  <a:pt x="7658" y="4642"/>
                </a:lnTo>
                <a:lnTo>
                  <a:pt x="7649" y="4633"/>
                </a:lnTo>
                <a:lnTo>
                  <a:pt x="7658" y="4633"/>
                </a:lnTo>
                <a:lnTo>
                  <a:pt x="7640" y="4642"/>
                </a:lnTo>
                <a:lnTo>
                  <a:pt x="7631" y="4651"/>
                </a:lnTo>
                <a:lnTo>
                  <a:pt x="7631" y="4660"/>
                </a:lnTo>
                <a:lnTo>
                  <a:pt x="7623" y="4660"/>
                </a:lnTo>
                <a:lnTo>
                  <a:pt x="7623" y="4669"/>
                </a:lnTo>
                <a:lnTo>
                  <a:pt x="7640" y="4669"/>
                </a:lnTo>
                <a:lnTo>
                  <a:pt x="7649" y="4678"/>
                </a:lnTo>
                <a:lnTo>
                  <a:pt x="7649" y="4686"/>
                </a:lnTo>
                <a:lnTo>
                  <a:pt x="7667" y="4686"/>
                </a:lnTo>
                <a:lnTo>
                  <a:pt x="7675" y="4695"/>
                </a:lnTo>
                <a:lnTo>
                  <a:pt x="7667" y="4695"/>
                </a:lnTo>
                <a:lnTo>
                  <a:pt x="7675" y="4704"/>
                </a:lnTo>
                <a:lnTo>
                  <a:pt x="7684" y="4704"/>
                </a:lnTo>
                <a:lnTo>
                  <a:pt x="7711" y="4713"/>
                </a:lnTo>
                <a:lnTo>
                  <a:pt x="7720" y="4713"/>
                </a:lnTo>
                <a:lnTo>
                  <a:pt x="7711" y="4713"/>
                </a:lnTo>
                <a:lnTo>
                  <a:pt x="7711" y="4704"/>
                </a:lnTo>
                <a:lnTo>
                  <a:pt x="7720" y="4704"/>
                </a:lnTo>
                <a:lnTo>
                  <a:pt x="7728" y="4695"/>
                </a:lnTo>
                <a:lnTo>
                  <a:pt x="7728" y="4704"/>
                </a:lnTo>
                <a:lnTo>
                  <a:pt x="7720" y="4704"/>
                </a:lnTo>
                <a:lnTo>
                  <a:pt x="7728" y="4713"/>
                </a:lnTo>
                <a:lnTo>
                  <a:pt x="7737" y="4713"/>
                </a:lnTo>
                <a:lnTo>
                  <a:pt x="7728" y="4722"/>
                </a:lnTo>
                <a:lnTo>
                  <a:pt x="7737" y="4722"/>
                </a:lnTo>
                <a:lnTo>
                  <a:pt x="7737" y="4731"/>
                </a:lnTo>
                <a:lnTo>
                  <a:pt x="7746" y="4731"/>
                </a:lnTo>
                <a:lnTo>
                  <a:pt x="7764" y="4731"/>
                </a:lnTo>
                <a:lnTo>
                  <a:pt x="7764" y="4722"/>
                </a:lnTo>
                <a:lnTo>
                  <a:pt x="7764" y="4713"/>
                </a:lnTo>
                <a:close/>
                <a:moveTo>
                  <a:pt x="7878" y="7324"/>
                </a:moveTo>
                <a:lnTo>
                  <a:pt x="7878" y="7315"/>
                </a:lnTo>
                <a:lnTo>
                  <a:pt x="7870" y="7324"/>
                </a:lnTo>
                <a:lnTo>
                  <a:pt x="7870" y="7333"/>
                </a:lnTo>
                <a:lnTo>
                  <a:pt x="7870" y="7342"/>
                </a:lnTo>
                <a:lnTo>
                  <a:pt x="7878" y="7342"/>
                </a:lnTo>
                <a:lnTo>
                  <a:pt x="7878" y="7333"/>
                </a:lnTo>
                <a:close/>
                <a:moveTo>
                  <a:pt x="7128" y="4642"/>
                </a:moveTo>
                <a:lnTo>
                  <a:pt x="7128" y="4651"/>
                </a:lnTo>
                <a:lnTo>
                  <a:pt x="7137" y="4651"/>
                </a:lnTo>
                <a:lnTo>
                  <a:pt x="7146" y="4642"/>
                </a:lnTo>
                <a:lnTo>
                  <a:pt x="7155" y="4633"/>
                </a:lnTo>
                <a:lnTo>
                  <a:pt x="7146" y="4633"/>
                </a:lnTo>
                <a:lnTo>
                  <a:pt x="7137" y="4642"/>
                </a:lnTo>
                <a:close/>
                <a:moveTo>
                  <a:pt x="7887" y="7289"/>
                </a:moveTo>
                <a:lnTo>
                  <a:pt x="7887" y="7280"/>
                </a:lnTo>
                <a:lnTo>
                  <a:pt x="7878" y="7271"/>
                </a:lnTo>
                <a:lnTo>
                  <a:pt x="7878" y="7263"/>
                </a:lnTo>
                <a:lnTo>
                  <a:pt x="7870" y="7263"/>
                </a:lnTo>
                <a:lnTo>
                  <a:pt x="7861" y="7254"/>
                </a:lnTo>
                <a:lnTo>
                  <a:pt x="7861" y="7263"/>
                </a:lnTo>
                <a:lnTo>
                  <a:pt x="7861" y="7271"/>
                </a:lnTo>
                <a:lnTo>
                  <a:pt x="7870" y="7271"/>
                </a:lnTo>
                <a:lnTo>
                  <a:pt x="7870" y="7280"/>
                </a:lnTo>
                <a:lnTo>
                  <a:pt x="7870" y="7289"/>
                </a:lnTo>
                <a:lnTo>
                  <a:pt x="7878" y="7289"/>
                </a:lnTo>
                <a:close/>
                <a:moveTo>
                  <a:pt x="6926" y="4775"/>
                </a:moveTo>
                <a:lnTo>
                  <a:pt x="6934" y="4775"/>
                </a:lnTo>
                <a:lnTo>
                  <a:pt x="6943" y="4775"/>
                </a:lnTo>
                <a:lnTo>
                  <a:pt x="6952" y="4775"/>
                </a:lnTo>
                <a:lnTo>
                  <a:pt x="6952" y="4766"/>
                </a:lnTo>
                <a:lnTo>
                  <a:pt x="6961" y="4757"/>
                </a:lnTo>
                <a:lnTo>
                  <a:pt x="6952" y="4757"/>
                </a:lnTo>
                <a:lnTo>
                  <a:pt x="6943" y="4766"/>
                </a:lnTo>
                <a:lnTo>
                  <a:pt x="6926" y="4775"/>
                </a:lnTo>
                <a:lnTo>
                  <a:pt x="6917" y="4775"/>
                </a:lnTo>
                <a:close/>
                <a:moveTo>
                  <a:pt x="7878" y="4775"/>
                </a:moveTo>
                <a:lnTo>
                  <a:pt x="7878" y="4766"/>
                </a:lnTo>
                <a:lnTo>
                  <a:pt x="7870" y="4766"/>
                </a:lnTo>
                <a:lnTo>
                  <a:pt x="7870" y="4775"/>
                </a:lnTo>
                <a:close/>
                <a:moveTo>
                  <a:pt x="7817" y="4598"/>
                </a:moveTo>
                <a:lnTo>
                  <a:pt x="7825" y="4589"/>
                </a:lnTo>
                <a:lnTo>
                  <a:pt x="7834" y="4581"/>
                </a:lnTo>
                <a:lnTo>
                  <a:pt x="7843" y="4581"/>
                </a:lnTo>
                <a:lnTo>
                  <a:pt x="7843" y="4572"/>
                </a:lnTo>
                <a:lnTo>
                  <a:pt x="7834" y="4581"/>
                </a:lnTo>
                <a:lnTo>
                  <a:pt x="7825" y="4581"/>
                </a:lnTo>
                <a:lnTo>
                  <a:pt x="7817" y="4589"/>
                </a:lnTo>
                <a:lnTo>
                  <a:pt x="7808" y="4598"/>
                </a:lnTo>
                <a:lnTo>
                  <a:pt x="7799" y="4616"/>
                </a:lnTo>
                <a:lnTo>
                  <a:pt x="7808" y="4616"/>
                </a:lnTo>
                <a:lnTo>
                  <a:pt x="7817" y="4616"/>
                </a:lnTo>
                <a:lnTo>
                  <a:pt x="7817" y="4607"/>
                </a:lnTo>
                <a:lnTo>
                  <a:pt x="7808" y="4607"/>
                </a:lnTo>
                <a:close/>
                <a:moveTo>
                  <a:pt x="7605" y="4563"/>
                </a:moveTo>
                <a:lnTo>
                  <a:pt x="7614" y="4563"/>
                </a:lnTo>
                <a:lnTo>
                  <a:pt x="7614" y="4554"/>
                </a:lnTo>
                <a:lnTo>
                  <a:pt x="7605" y="4554"/>
                </a:lnTo>
                <a:close/>
                <a:moveTo>
                  <a:pt x="6943" y="4766"/>
                </a:moveTo>
                <a:lnTo>
                  <a:pt x="6952" y="4757"/>
                </a:lnTo>
                <a:lnTo>
                  <a:pt x="6934" y="4757"/>
                </a:lnTo>
                <a:lnTo>
                  <a:pt x="6926" y="4766"/>
                </a:lnTo>
                <a:lnTo>
                  <a:pt x="6934" y="4766"/>
                </a:lnTo>
                <a:close/>
                <a:moveTo>
                  <a:pt x="7728" y="6998"/>
                </a:moveTo>
                <a:lnTo>
                  <a:pt x="7720" y="7007"/>
                </a:lnTo>
                <a:lnTo>
                  <a:pt x="7711" y="7007"/>
                </a:lnTo>
                <a:lnTo>
                  <a:pt x="7728" y="7007"/>
                </a:lnTo>
                <a:close/>
                <a:moveTo>
                  <a:pt x="7755" y="7086"/>
                </a:moveTo>
                <a:lnTo>
                  <a:pt x="7764" y="7086"/>
                </a:lnTo>
                <a:close/>
                <a:moveTo>
                  <a:pt x="6379" y="6918"/>
                </a:moveTo>
                <a:lnTo>
                  <a:pt x="6370" y="6918"/>
                </a:lnTo>
                <a:lnTo>
                  <a:pt x="6370" y="6927"/>
                </a:lnTo>
                <a:lnTo>
                  <a:pt x="6379" y="6927"/>
                </a:lnTo>
                <a:lnTo>
                  <a:pt x="6387" y="6927"/>
                </a:lnTo>
                <a:lnTo>
                  <a:pt x="6396" y="6927"/>
                </a:lnTo>
                <a:lnTo>
                  <a:pt x="6396" y="6918"/>
                </a:lnTo>
                <a:close/>
                <a:moveTo>
                  <a:pt x="7720" y="7015"/>
                </a:moveTo>
                <a:lnTo>
                  <a:pt x="7728" y="7024"/>
                </a:lnTo>
                <a:lnTo>
                  <a:pt x="7728" y="7015"/>
                </a:lnTo>
                <a:close/>
                <a:moveTo>
                  <a:pt x="7614" y="4545"/>
                </a:moveTo>
                <a:lnTo>
                  <a:pt x="7614" y="4536"/>
                </a:lnTo>
                <a:lnTo>
                  <a:pt x="7614" y="4545"/>
                </a:lnTo>
                <a:lnTo>
                  <a:pt x="7614" y="4554"/>
                </a:lnTo>
                <a:lnTo>
                  <a:pt x="7623" y="4545"/>
                </a:lnTo>
                <a:close/>
                <a:moveTo>
                  <a:pt x="7781" y="7112"/>
                </a:moveTo>
                <a:lnTo>
                  <a:pt x="7781" y="7121"/>
                </a:lnTo>
                <a:lnTo>
                  <a:pt x="7790" y="7121"/>
                </a:lnTo>
                <a:lnTo>
                  <a:pt x="7790" y="7112"/>
                </a:lnTo>
                <a:close/>
                <a:moveTo>
                  <a:pt x="11125" y="6240"/>
                </a:moveTo>
                <a:lnTo>
                  <a:pt x="11134" y="6249"/>
                </a:lnTo>
                <a:lnTo>
                  <a:pt x="11143" y="6249"/>
                </a:lnTo>
                <a:lnTo>
                  <a:pt x="11151" y="6240"/>
                </a:lnTo>
                <a:lnTo>
                  <a:pt x="11160" y="6222"/>
                </a:lnTo>
                <a:lnTo>
                  <a:pt x="11169" y="6213"/>
                </a:lnTo>
                <a:lnTo>
                  <a:pt x="11169" y="6204"/>
                </a:lnTo>
                <a:lnTo>
                  <a:pt x="11160" y="6204"/>
                </a:lnTo>
                <a:lnTo>
                  <a:pt x="11143" y="6222"/>
                </a:lnTo>
                <a:lnTo>
                  <a:pt x="11125" y="6222"/>
                </a:lnTo>
                <a:lnTo>
                  <a:pt x="11116" y="6222"/>
                </a:lnTo>
                <a:lnTo>
                  <a:pt x="11116" y="6231"/>
                </a:lnTo>
                <a:close/>
                <a:moveTo>
                  <a:pt x="19196" y="7430"/>
                </a:moveTo>
                <a:lnTo>
                  <a:pt x="19188" y="7404"/>
                </a:lnTo>
                <a:lnTo>
                  <a:pt x="19188" y="7395"/>
                </a:lnTo>
                <a:lnTo>
                  <a:pt x="19196" y="7386"/>
                </a:lnTo>
                <a:lnTo>
                  <a:pt x="19196" y="7377"/>
                </a:lnTo>
                <a:lnTo>
                  <a:pt x="19196" y="7368"/>
                </a:lnTo>
                <a:lnTo>
                  <a:pt x="19196" y="7360"/>
                </a:lnTo>
                <a:lnTo>
                  <a:pt x="19188" y="7360"/>
                </a:lnTo>
                <a:lnTo>
                  <a:pt x="19179" y="7368"/>
                </a:lnTo>
                <a:lnTo>
                  <a:pt x="19179" y="7377"/>
                </a:lnTo>
                <a:lnTo>
                  <a:pt x="19179" y="7395"/>
                </a:lnTo>
                <a:lnTo>
                  <a:pt x="19179" y="7404"/>
                </a:lnTo>
                <a:lnTo>
                  <a:pt x="19179" y="7413"/>
                </a:lnTo>
                <a:lnTo>
                  <a:pt x="19170" y="7413"/>
                </a:lnTo>
                <a:lnTo>
                  <a:pt x="19179" y="7421"/>
                </a:lnTo>
                <a:lnTo>
                  <a:pt x="19170" y="7421"/>
                </a:lnTo>
                <a:lnTo>
                  <a:pt x="19170" y="7430"/>
                </a:lnTo>
                <a:lnTo>
                  <a:pt x="19170" y="7448"/>
                </a:lnTo>
                <a:lnTo>
                  <a:pt x="19179" y="7448"/>
                </a:lnTo>
                <a:lnTo>
                  <a:pt x="19179" y="7457"/>
                </a:lnTo>
                <a:lnTo>
                  <a:pt x="19170" y="7457"/>
                </a:lnTo>
                <a:lnTo>
                  <a:pt x="19170" y="7466"/>
                </a:lnTo>
                <a:lnTo>
                  <a:pt x="19161" y="7474"/>
                </a:lnTo>
                <a:lnTo>
                  <a:pt x="19161" y="7483"/>
                </a:lnTo>
                <a:lnTo>
                  <a:pt x="19161" y="7492"/>
                </a:lnTo>
                <a:lnTo>
                  <a:pt x="19170" y="7501"/>
                </a:lnTo>
                <a:lnTo>
                  <a:pt x="19170" y="7510"/>
                </a:lnTo>
                <a:lnTo>
                  <a:pt x="19170" y="7501"/>
                </a:lnTo>
                <a:lnTo>
                  <a:pt x="19179" y="7501"/>
                </a:lnTo>
                <a:lnTo>
                  <a:pt x="19179" y="7492"/>
                </a:lnTo>
                <a:lnTo>
                  <a:pt x="19179" y="7483"/>
                </a:lnTo>
                <a:lnTo>
                  <a:pt x="19179" y="7474"/>
                </a:lnTo>
                <a:lnTo>
                  <a:pt x="19179" y="7466"/>
                </a:lnTo>
                <a:lnTo>
                  <a:pt x="19188" y="7457"/>
                </a:lnTo>
                <a:lnTo>
                  <a:pt x="19179" y="7439"/>
                </a:lnTo>
                <a:lnTo>
                  <a:pt x="19188" y="7439"/>
                </a:lnTo>
                <a:close/>
                <a:moveTo>
                  <a:pt x="19223" y="7766"/>
                </a:moveTo>
                <a:lnTo>
                  <a:pt x="19214" y="7766"/>
                </a:lnTo>
                <a:lnTo>
                  <a:pt x="19214" y="7774"/>
                </a:lnTo>
                <a:lnTo>
                  <a:pt x="19223" y="7774"/>
                </a:lnTo>
                <a:close/>
                <a:moveTo>
                  <a:pt x="19232" y="7748"/>
                </a:moveTo>
                <a:lnTo>
                  <a:pt x="19223" y="7757"/>
                </a:lnTo>
                <a:lnTo>
                  <a:pt x="19232" y="7757"/>
                </a:lnTo>
                <a:lnTo>
                  <a:pt x="19232" y="7766"/>
                </a:lnTo>
                <a:lnTo>
                  <a:pt x="19232" y="7757"/>
                </a:lnTo>
                <a:close/>
                <a:moveTo>
                  <a:pt x="19196" y="7739"/>
                </a:moveTo>
                <a:lnTo>
                  <a:pt x="19196" y="7748"/>
                </a:lnTo>
                <a:lnTo>
                  <a:pt x="19205" y="7748"/>
                </a:lnTo>
                <a:close/>
                <a:moveTo>
                  <a:pt x="19241" y="6971"/>
                </a:moveTo>
                <a:lnTo>
                  <a:pt x="19249" y="6971"/>
                </a:lnTo>
                <a:lnTo>
                  <a:pt x="19249" y="6962"/>
                </a:lnTo>
                <a:lnTo>
                  <a:pt x="19249" y="6954"/>
                </a:lnTo>
                <a:lnTo>
                  <a:pt x="19241" y="6954"/>
                </a:lnTo>
                <a:lnTo>
                  <a:pt x="19232" y="6954"/>
                </a:lnTo>
                <a:lnTo>
                  <a:pt x="19232" y="6962"/>
                </a:lnTo>
                <a:close/>
                <a:moveTo>
                  <a:pt x="19170" y="7404"/>
                </a:moveTo>
                <a:lnTo>
                  <a:pt x="19170" y="7395"/>
                </a:lnTo>
                <a:lnTo>
                  <a:pt x="19170" y="7404"/>
                </a:lnTo>
                <a:lnTo>
                  <a:pt x="19170" y="7413"/>
                </a:lnTo>
                <a:close/>
                <a:moveTo>
                  <a:pt x="19196" y="6883"/>
                </a:moveTo>
                <a:lnTo>
                  <a:pt x="19196" y="6874"/>
                </a:lnTo>
                <a:lnTo>
                  <a:pt x="19188" y="6865"/>
                </a:lnTo>
                <a:lnTo>
                  <a:pt x="19188" y="6874"/>
                </a:lnTo>
                <a:lnTo>
                  <a:pt x="19188" y="6883"/>
                </a:lnTo>
                <a:close/>
                <a:moveTo>
                  <a:pt x="19196" y="7466"/>
                </a:moveTo>
                <a:lnTo>
                  <a:pt x="19188" y="7474"/>
                </a:lnTo>
                <a:lnTo>
                  <a:pt x="19196" y="7474"/>
                </a:lnTo>
                <a:close/>
                <a:moveTo>
                  <a:pt x="19232" y="6892"/>
                </a:moveTo>
                <a:lnTo>
                  <a:pt x="19232" y="6874"/>
                </a:lnTo>
                <a:lnTo>
                  <a:pt x="19223" y="6874"/>
                </a:lnTo>
                <a:lnTo>
                  <a:pt x="19223" y="6883"/>
                </a:lnTo>
                <a:close/>
                <a:moveTo>
                  <a:pt x="19514" y="8198"/>
                </a:moveTo>
                <a:lnTo>
                  <a:pt x="19505" y="8189"/>
                </a:lnTo>
                <a:lnTo>
                  <a:pt x="19496" y="8189"/>
                </a:lnTo>
                <a:lnTo>
                  <a:pt x="19505" y="8189"/>
                </a:lnTo>
                <a:close/>
                <a:moveTo>
                  <a:pt x="19549" y="8269"/>
                </a:moveTo>
                <a:lnTo>
                  <a:pt x="19541" y="8269"/>
                </a:lnTo>
                <a:lnTo>
                  <a:pt x="19523" y="8242"/>
                </a:lnTo>
                <a:lnTo>
                  <a:pt x="19514" y="8242"/>
                </a:lnTo>
                <a:lnTo>
                  <a:pt x="19505" y="8251"/>
                </a:lnTo>
                <a:lnTo>
                  <a:pt x="19496" y="8251"/>
                </a:lnTo>
                <a:lnTo>
                  <a:pt x="19505" y="8269"/>
                </a:lnTo>
                <a:lnTo>
                  <a:pt x="19514" y="8277"/>
                </a:lnTo>
                <a:lnTo>
                  <a:pt x="19514" y="8286"/>
                </a:lnTo>
                <a:lnTo>
                  <a:pt x="19523" y="8286"/>
                </a:lnTo>
                <a:lnTo>
                  <a:pt x="19532" y="8286"/>
                </a:lnTo>
                <a:lnTo>
                  <a:pt x="19541" y="8304"/>
                </a:lnTo>
                <a:lnTo>
                  <a:pt x="19549" y="8313"/>
                </a:lnTo>
                <a:lnTo>
                  <a:pt x="19549" y="8304"/>
                </a:lnTo>
                <a:lnTo>
                  <a:pt x="19549" y="8286"/>
                </a:lnTo>
                <a:lnTo>
                  <a:pt x="19558" y="8277"/>
                </a:lnTo>
                <a:lnTo>
                  <a:pt x="19549" y="8277"/>
                </a:lnTo>
                <a:close/>
                <a:moveTo>
                  <a:pt x="19444" y="8172"/>
                </a:moveTo>
                <a:lnTo>
                  <a:pt x="19426" y="8154"/>
                </a:lnTo>
                <a:lnTo>
                  <a:pt x="19417" y="8154"/>
                </a:lnTo>
                <a:lnTo>
                  <a:pt x="19417" y="8145"/>
                </a:lnTo>
                <a:lnTo>
                  <a:pt x="19408" y="8136"/>
                </a:lnTo>
                <a:lnTo>
                  <a:pt x="19399" y="8136"/>
                </a:lnTo>
                <a:lnTo>
                  <a:pt x="19399" y="8145"/>
                </a:lnTo>
                <a:lnTo>
                  <a:pt x="19391" y="8145"/>
                </a:lnTo>
                <a:lnTo>
                  <a:pt x="19399" y="8154"/>
                </a:lnTo>
                <a:lnTo>
                  <a:pt x="19408" y="8154"/>
                </a:lnTo>
                <a:lnTo>
                  <a:pt x="19408" y="8163"/>
                </a:lnTo>
                <a:lnTo>
                  <a:pt x="19417" y="8163"/>
                </a:lnTo>
                <a:lnTo>
                  <a:pt x="19435" y="8172"/>
                </a:lnTo>
                <a:lnTo>
                  <a:pt x="19435" y="8180"/>
                </a:lnTo>
                <a:lnTo>
                  <a:pt x="19444" y="8180"/>
                </a:lnTo>
                <a:close/>
                <a:moveTo>
                  <a:pt x="19241" y="7810"/>
                </a:moveTo>
                <a:lnTo>
                  <a:pt x="19241" y="7819"/>
                </a:lnTo>
                <a:lnTo>
                  <a:pt x="19249" y="7810"/>
                </a:lnTo>
                <a:close/>
                <a:moveTo>
                  <a:pt x="19593" y="8348"/>
                </a:moveTo>
                <a:lnTo>
                  <a:pt x="19585" y="8348"/>
                </a:lnTo>
                <a:lnTo>
                  <a:pt x="19593" y="8366"/>
                </a:lnTo>
                <a:lnTo>
                  <a:pt x="19593" y="8375"/>
                </a:lnTo>
                <a:lnTo>
                  <a:pt x="19585" y="8375"/>
                </a:lnTo>
                <a:lnTo>
                  <a:pt x="19585" y="8383"/>
                </a:lnTo>
                <a:lnTo>
                  <a:pt x="19585" y="8392"/>
                </a:lnTo>
                <a:lnTo>
                  <a:pt x="19593" y="8392"/>
                </a:lnTo>
                <a:lnTo>
                  <a:pt x="19602" y="8375"/>
                </a:lnTo>
                <a:lnTo>
                  <a:pt x="19602" y="8366"/>
                </a:lnTo>
                <a:lnTo>
                  <a:pt x="19593" y="8366"/>
                </a:lnTo>
                <a:close/>
                <a:moveTo>
                  <a:pt x="19249" y="7819"/>
                </a:moveTo>
                <a:lnTo>
                  <a:pt x="19241" y="7827"/>
                </a:lnTo>
                <a:lnTo>
                  <a:pt x="19241" y="7836"/>
                </a:lnTo>
                <a:lnTo>
                  <a:pt x="19249" y="7836"/>
                </a:lnTo>
                <a:lnTo>
                  <a:pt x="19258" y="7854"/>
                </a:lnTo>
                <a:lnTo>
                  <a:pt x="19258" y="7845"/>
                </a:lnTo>
                <a:lnTo>
                  <a:pt x="19258" y="7827"/>
                </a:lnTo>
                <a:close/>
                <a:moveTo>
                  <a:pt x="19320" y="7183"/>
                </a:moveTo>
                <a:lnTo>
                  <a:pt x="19320" y="7192"/>
                </a:lnTo>
                <a:lnTo>
                  <a:pt x="19329" y="7183"/>
                </a:lnTo>
                <a:lnTo>
                  <a:pt x="19329" y="7174"/>
                </a:lnTo>
                <a:close/>
                <a:moveTo>
                  <a:pt x="19311" y="7157"/>
                </a:moveTo>
                <a:lnTo>
                  <a:pt x="19302" y="7165"/>
                </a:lnTo>
                <a:lnTo>
                  <a:pt x="19294" y="7174"/>
                </a:lnTo>
                <a:lnTo>
                  <a:pt x="19294" y="7183"/>
                </a:lnTo>
                <a:lnTo>
                  <a:pt x="19302" y="7174"/>
                </a:lnTo>
                <a:lnTo>
                  <a:pt x="19311" y="7174"/>
                </a:lnTo>
                <a:lnTo>
                  <a:pt x="19311" y="7165"/>
                </a:lnTo>
                <a:close/>
                <a:moveTo>
                  <a:pt x="17750" y="8119"/>
                </a:moveTo>
                <a:lnTo>
                  <a:pt x="17758" y="8110"/>
                </a:lnTo>
                <a:lnTo>
                  <a:pt x="17750" y="8110"/>
                </a:lnTo>
                <a:close/>
                <a:moveTo>
                  <a:pt x="18235" y="7642"/>
                </a:moveTo>
                <a:lnTo>
                  <a:pt x="18226" y="7633"/>
                </a:lnTo>
                <a:lnTo>
                  <a:pt x="18226" y="7642"/>
                </a:lnTo>
                <a:close/>
                <a:moveTo>
                  <a:pt x="17758" y="8048"/>
                </a:moveTo>
                <a:lnTo>
                  <a:pt x="17758" y="8039"/>
                </a:lnTo>
                <a:close/>
                <a:moveTo>
                  <a:pt x="18376" y="7810"/>
                </a:moveTo>
                <a:lnTo>
                  <a:pt x="18367" y="7801"/>
                </a:lnTo>
                <a:lnTo>
                  <a:pt x="18367" y="7792"/>
                </a:lnTo>
                <a:lnTo>
                  <a:pt x="18358" y="7792"/>
                </a:lnTo>
                <a:lnTo>
                  <a:pt x="18358" y="7783"/>
                </a:lnTo>
                <a:lnTo>
                  <a:pt x="18341" y="7757"/>
                </a:lnTo>
                <a:lnTo>
                  <a:pt x="18341" y="7748"/>
                </a:lnTo>
                <a:lnTo>
                  <a:pt x="18341" y="7730"/>
                </a:lnTo>
                <a:lnTo>
                  <a:pt x="18332" y="7730"/>
                </a:lnTo>
                <a:lnTo>
                  <a:pt x="18323" y="7721"/>
                </a:lnTo>
                <a:lnTo>
                  <a:pt x="18323" y="7713"/>
                </a:lnTo>
                <a:lnTo>
                  <a:pt x="18314" y="7695"/>
                </a:lnTo>
                <a:lnTo>
                  <a:pt x="18305" y="7695"/>
                </a:lnTo>
                <a:lnTo>
                  <a:pt x="18305" y="7686"/>
                </a:lnTo>
                <a:lnTo>
                  <a:pt x="18288" y="7668"/>
                </a:lnTo>
                <a:lnTo>
                  <a:pt x="18261" y="7642"/>
                </a:lnTo>
                <a:lnTo>
                  <a:pt x="18252" y="7633"/>
                </a:lnTo>
                <a:lnTo>
                  <a:pt x="18244" y="7633"/>
                </a:lnTo>
                <a:lnTo>
                  <a:pt x="18235" y="7633"/>
                </a:lnTo>
                <a:lnTo>
                  <a:pt x="18235" y="7642"/>
                </a:lnTo>
                <a:lnTo>
                  <a:pt x="18244" y="7642"/>
                </a:lnTo>
                <a:lnTo>
                  <a:pt x="18252" y="7651"/>
                </a:lnTo>
                <a:lnTo>
                  <a:pt x="18270" y="7651"/>
                </a:lnTo>
                <a:lnTo>
                  <a:pt x="18270" y="7660"/>
                </a:lnTo>
                <a:lnTo>
                  <a:pt x="18261" y="7660"/>
                </a:lnTo>
                <a:lnTo>
                  <a:pt x="18252" y="7660"/>
                </a:lnTo>
                <a:lnTo>
                  <a:pt x="18252" y="7651"/>
                </a:lnTo>
                <a:lnTo>
                  <a:pt x="18244" y="7651"/>
                </a:lnTo>
                <a:lnTo>
                  <a:pt x="18244" y="7660"/>
                </a:lnTo>
                <a:lnTo>
                  <a:pt x="18244" y="7668"/>
                </a:lnTo>
                <a:lnTo>
                  <a:pt x="18244" y="7677"/>
                </a:lnTo>
                <a:lnTo>
                  <a:pt x="18244" y="7686"/>
                </a:lnTo>
                <a:lnTo>
                  <a:pt x="18235" y="7704"/>
                </a:lnTo>
                <a:lnTo>
                  <a:pt x="18235" y="7713"/>
                </a:lnTo>
                <a:lnTo>
                  <a:pt x="18226" y="7739"/>
                </a:lnTo>
                <a:lnTo>
                  <a:pt x="18226" y="7766"/>
                </a:lnTo>
                <a:lnTo>
                  <a:pt x="18217" y="7766"/>
                </a:lnTo>
                <a:lnTo>
                  <a:pt x="18217" y="7748"/>
                </a:lnTo>
                <a:lnTo>
                  <a:pt x="18217" y="7757"/>
                </a:lnTo>
                <a:lnTo>
                  <a:pt x="18217" y="7783"/>
                </a:lnTo>
                <a:lnTo>
                  <a:pt x="18226" y="7792"/>
                </a:lnTo>
                <a:lnTo>
                  <a:pt x="18226" y="7854"/>
                </a:lnTo>
                <a:lnTo>
                  <a:pt x="18235" y="7871"/>
                </a:lnTo>
                <a:lnTo>
                  <a:pt x="18235" y="7889"/>
                </a:lnTo>
                <a:lnTo>
                  <a:pt x="18244" y="7898"/>
                </a:lnTo>
                <a:lnTo>
                  <a:pt x="18261" y="7916"/>
                </a:lnTo>
                <a:lnTo>
                  <a:pt x="18270" y="7916"/>
                </a:lnTo>
                <a:lnTo>
                  <a:pt x="18288" y="7916"/>
                </a:lnTo>
                <a:lnTo>
                  <a:pt x="18305" y="7907"/>
                </a:lnTo>
                <a:lnTo>
                  <a:pt x="18332" y="7898"/>
                </a:lnTo>
                <a:lnTo>
                  <a:pt x="18341" y="7898"/>
                </a:lnTo>
                <a:lnTo>
                  <a:pt x="18358" y="7880"/>
                </a:lnTo>
                <a:lnTo>
                  <a:pt x="18367" y="7871"/>
                </a:lnTo>
                <a:lnTo>
                  <a:pt x="18367" y="7854"/>
                </a:lnTo>
                <a:lnTo>
                  <a:pt x="18376" y="7845"/>
                </a:lnTo>
                <a:lnTo>
                  <a:pt x="18376" y="7836"/>
                </a:lnTo>
                <a:lnTo>
                  <a:pt x="18376" y="7819"/>
                </a:lnTo>
                <a:close/>
                <a:moveTo>
                  <a:pt x="18217" y="7686"/>
                </a:moveTo>
                <a:lnTo>
                  <a:pt x="18226" y="7686"/>
                </a:lnTo>
                <a:lnTo>
                  <a:pt x="18235" y="7695"/>
                </a:lnTo>
                <a:lnTo>
                  <a:pt x="18226" y="7686"/>
                </a:lnTo>
                <a:close/>
                <a:moveTo>
                  <a:pt x="19646" y="8463"/>
                </a:moveTo>
                <a:lnTo>
                  <a:pt x="19646" y="8454"/>
                </a:lnTo>
                <a:lnTo>
                  <a:pt x="19638" y="8445"/>
                </a:lnTo>
                <a:lnTo>
                  <a:pt x="19629" y="8427"/>
                </a:lnTo>
                <a:lnTo>
                  <a:pt x="19629" y="8419"/>
                </a:lnTo>
                <a:lnTo>
                  <a:pt x="19611" y="8419"/>
                </a:lnTo>
                <a:lnTo>
                  <a:pt x="19602" y="8436"/>
                </a:lnTo>
                <a:lnTo>
                  <a:pt x="19611" y="8445"/>
                </a:lnTo>
                <a:lnTo>
                  <a:pt x="19620" y="8463"/>
                </a:lnTo>
                <a:lnTo>
                  <a:pt x="19620" y="8472"/>
                </a:lnTo>
                <a:lnTo>
                  <a:pt x="19629" y="8472"/>
                </a:lnTo>
                <a:lnTo>
                  <a:pt x="19638" y="8480"/>
                </a:lnTo>
                <a:lnTo>
                  <a:pt x="19646" y="8480"/>
                </a:lnTo>
                <a:lnTo>
                  <a:pt x="19655" y="8480"/>
                </a:lnTo>
                <a:lnTo>
                  <a:pt x="19655" y="8472"/>
                </a:lnTo>
                <a:close/>
                <a:moveTo>
                  <a:pt x="17705" y="7527"/>
                </a:moveTo>
                <a:close/>
                <a:moveTo>
                  <a:pt x="19179" y="7677"/>
                </a:moveTo>
                <a:lnTo>
                  <a:pt x="19170" y="7677"/>
                </a:lnTo>
                <a:lnTo>
                  <a:pt x="19170" y="7686"/>
                </a:lnTo>
                <a:lnTo>
                  <a:pt x="19179" y="7686"/>
                </a:lnTo>
                <a:close/>
                <a:moveTo>
                  <a:pt x="17732" y="7739"/>
                </a:moveTo>
                <a:lnTo>
                  <a:pt x="17723" y="7748"/>
                </a:lnTo>
                <a:lnTo>
                  <a:pt x="17732" y="7748"/>
                </a:lnTo>
                <a:close/>
                <a:moveTo>
                  <a:pt x="17767" y="12646"/>
                </a:moveTo>
                <a:lnTo>
                  <a:pt x="17750" y="12646"/>
                </a:lnTo>
                <a:lnTo>
                  <a:pt x="17750" y="12637"/>
                </a:lnTo>
                <a:lnTo>
                  <a:pt x="17741" y="12637"/>
                </a:lnTo>
                <a:lnTo>
                  <a:pt x="17741" y="12646"/>
                </a:lnTo>
                <a:lnTo>
                  <a:pt x="17750" y="12646"/>
                </a:lnTo>
                <a:lnTo>
                  <a:pt x="17750" y="12655"/>
                </a:lnTo>
                <a:lnTo>
                  <a:pt x="17758" y="12664"/>
                </a:lnTo>
                <a:lnTo>
                  <a:pt x="17767" y="12664"/>
                </a:lnTo>
                <a:lnTo>
                  <a:pt x="17776" y="12655"/>
                </a:lnTo>
                <a:lnTo>
                  <a:pt x="17785" y="12655"/>
                </a:lnTo>
                <a:lnTo>
                  <a:pt x="17776" y="12655"/>
                </a:lnTo>
                <a:close/>
                <a:moveTo>
                  <a:pt x="19117" y="6742"/>
                </a:moveTo>
                <a:lnTo>
                  <a:pt x="19108" y="6742"/>
                </a:lnTo>
                <a:lnTo>
                  <a:pt x="19108" y="6751"/>
                </a:lnTo>
                <a:lnTo>
                  <a:pt x="19108" y="6759"/>
                </a:lnTo>
                <a:lnTo>
                  <a:pt x="19117" y="6759"/>
                </a:lnTo>
                <a:lnTo>
                  <a:pt x="19117" y="6751"/>
                </a:lnTo>
                <a:close/>
                <a:moveTo>
                  <a:pt x="19161" y="7554"/>
                </a:moveTo>
                <a:lnTo>
                  <a:pt x="19152" y="7554"/>
                </a:lnTo>
                <a:lnTo>
                  <a:pt x="19144" y="7563"/>
                </a:lnTo>
                <a:lnTo>
                  <a:pt x="19144" y="7571"/>
                </a:lnTo>
                <a:lnTo>
                  <a:pt x="19144" y="7580"/>
                </a:lnTo>
                <a:lnTo>
                  <a:pt x="19152" y="7580"/>
                </a:lnTo>
                <a:lnTo>
                  <a:pt x="19161" y="7563"/>
                </a:lnTo>
                <a:close/>
                <a:moveTo>
                  <a:pt x="19170" y="7510"/>
                </a:moveTo>
                <a:lnTo>
                  <a:pt x="19161" y="7518"/>
                </a:lnTo>
                <a:lnTo>
                  <a:pt x="19170" y="7518"/>
                </a:lnTo>
                <a:close/>
                <a:moveTo>
                  <a:pt x="19108" y="6724"/>
                </a:moveTo>
                <a:lnTo>
                  <a:pt x="19108" y="6733"/>
                </a:lnTo>
                <a:close/>
                <a:moveTo>
                  <a:pt x="19020" y="6645"/>
                </a:moveTo>
                <a:lnTo>
                  <a:pt x="19011" y="6636"/>
                </a:lnTo>
                <a:lnTo>
                  <a:pt x="19011" y="6645"/>
                </a:lnTo>
                <a:close/>
                <a:moveTo>
                  <a:pt x="19020" y="6662"/>
                </a:moveTo>
                <a:lnTo>
                  <a:pt x="19020" y="6654"/>
                </a:lnTo>
                <a:lnTo>
                  <a:pt x="19011" y="6654"/>
                </a:lnTo>
                <a:lnTo>
                  <a:pt x="19011" y="6662"/>
                </a:lnTo>
                <a:lnTo>
                  <a:pt x="19011" y="6671"/>
                </a:lnTo>
                <a:lnTo>
                  <a:pt x="19020" y="6680"/>
                </a:lnTo>
                <a:lnTo>
                  <a:pt x="19020" y="6689"/>
                </a:lnTo>
                <a:lnTo>
                  <a:pt x="19011" y="6715"/>
                </a:lnTo>
                <a:lnTo>
                  <a:pt x="19020" y="6715"/>
                </a:lnTo>
                <a:lnTo>
                  <a:pt x="19029" y="6706"/>
                </a:lnTo>
                <a:lnTo>
                  <a:pt x="19038" y="6706"/>
                </a:lnTo>
                <a:lnTo>
                  <a:pt x="19038" y="6689"/>
                </a:lnTo>
                <a:lnTo>
                  <a:pt x="19038" y="6680"/>
                </a:lnTo>
                <a:lnTo>
                  <a:pt x="19029" y="6671"/>
                </a:lnTo>
                <a:close/>
                <a:moveTo>
                  <a:pt x="19082" y="6680"/>
                </a:moveTo>
                <a:lnTo>
                  <a:pt x="19082" y="6671"/>
                </a:lnTo>
                <a:lnTo>
                  <a:pt x="19073" y="6680"/>
                </a:lnTo>
                <a:lnTo>
                  <a:pt x="19082" y="6689"/>
                </a:lnTo>
                <a:lnTo>
                  <a:pt x="19091" y="6689"/>
                </a:lnTo>
                <a:close/>
                <a:moveTo>
                  <a:pt x="19055" y="6680"/>
                </a:moveTo>
                <a:lnTo>
                  <a:pt x="19046" y="6706"/>
                </a:lnTo>
                <a:lnTo>
                  <a:pt x="19055" y="6706"/>
                </a:lnTo>
                <a:lnTo>
                  <a:pt x="19055" y="6698"/>
                </a:lnTo>
                <a:lnTo>
                  <a:pt x="19055" y="6689"/>
                </a:lnTo>
                <a:close/>
                <a:moveTo>
                  <a:pt x="19585" y="7757"/>
                </a:moveTo>
                <a:lnTo>
                  <a:pt x="19576" y="7774"/>
                </a:lnTo>
                <a:lnTo>
                  <a:pt x="19585" y="7783"/>
                </a:lnTo>
                <a:lnTo>
                  <a:pt x="19585" y="7774"/>
                </a:lnTo>
                <a:lnTo>
                  <a:pt x="19593" y="7774"/>
                </a:lnTo>
                <a:lnTo>
                  <a:pt x="19593" y="7766"/>
                </a:lnTo>
                <a:lnTo>
                  <a:pt x="19593" y="7757"/>
                </a:lnTo>
                <a:close/>
                <a:moveTo>
                  <a:pt x="19805" y="8127"/>
                </a:moveTo>
                <a:lnTo>
                  <a:pt x="19796" y="8136"/>
                </a:lnTo>
                <a:lnTo>
                  <a:pt x="19805" y="8136"/>
                </a:lnTo>
                <a:close/>
                <a:moveTo>
                  <a:pt x="19682" y="7889"/>
                </a:moveTo>
                <a:lnTo>
                  <a:pt x="19691" y="7889"/>
                </a:lnTo>
                <a:lnTo>
                  <a:pt x="19699" y="7889"/>
                </a:lnTo>
                <a:lnTo>
                  <a:pt x="19699" y="7880"/>
                </a:lnTo>
                <a:lnTo>
                  <a:pt x="19691" y="7880"/>
                </a:lnTo>
                <a:lnTo>
                  <a:pt x="19682" y="7880"/>
                </a:lnTo>
                <a:close/>
                <a:moveTo>
                  <a:pt x="19735" y="7960"/>
                </a:moveTo>
                <a:lnTo>
                  <a:pt x="19735" y="7951"/>
                </a:lnTo>
                <a:lnTo>
                  <a:pt x="19726" y="7951"/>
                </a:lnTo>
                <a:lnTo>
                  <a:pt x="19726" y="7969"/>
                </a:lnTo>
                <a:lnTo>
                  <a:pt x="19726" y="7960"/>
                </a:lnTo>
                <a:close/>
                <a:moveTo>
                  <a:pt x="19638" y="7792"/>
                </a:moveTo>
                <a:lnTo>
                  <a:pt x="19638" y="7801"/>
                </a:lnTo>
                <a:close/>
                <a:moveTo>
                  <a:pt x="19682" y="7871"/>
                </a:moveTo>
                <a:lnTo>
                  <a:pt x="19682" y="7863"/>
                </a:lnTo>
                <a:close/>
                <a:moveTo>
                  <a:pt x="19567" y="7439"/>
                </a:moveTo>
                <a:lnTo>
                  <a:pt x="19558" y="7439"/>
                </a:lnTo>
                <a:lnTo>
                  <a:pt x="19558" y="7448"/>
                </a:lnTo>
                <a:lnTo>
                  <a:pt x="19567" y="7448"/>
                </a:lnTo>
                <a:close/>
                <a:moveTo>
                  <a:pt x="17679" y="8878"/>
                </a:moveTo>
                <a:lnTo>
                  <a:pt x="17688" y="8886"/>
                </a:lnTo>
                <a:lnTo>
                  <a:pt x="17679" y="8895"/>
                </a:lnTo>
                <a:lnTo>
                  <a:pt x="17679" y="8886"/>
                </a:lnTo>
                <a:lnTo>
                  <a:pt x="17679" y="8895"/>
                </a:lnTo>
                <a:lnTo>
                  <a:pt x="17688" y="8895"/>
                </a:lnTo>
                <a:lnTo>
                  <a:pt x="17688" y="8886"/>
                </a:lnTo>
                <a:close/>
                <a:moveTo>
                  <a:pt x="19602" y="7766"/>
                </a:moveTo>
                <a:lnTo>
                  <a:pt x="19602" y="7757"/>
                </a:lnTo>
                <a:lnTo>
                  <a:pt x="19602" y="7774"/>
                </a:lnTo>
                <a:close/>
                <a:moveTo>
                  <a:pt x="19955" y="8295"/>
                </a:moveTo>
                <a:lnTo>
                  <a:pt x="19964" y="8304"/>
                </a:lnTo>
                <a:lnTo>
                  <a:pt x="19964" y="8295"/>
                </a:lnTo>
                <a:lnTo>
                  <a:pt x="19955" y="8286"/>
                </a:lnTo>
                <a:close/>
                <a:moveTo>
                  <a:pt x="19955" y="8269"/>
                </a:moveTo>
                <a:lnTo>
                  <a:pt x="19955" y="8277"/>
                </a:lnTo>
                <a:lnTo>
                  <a:pt x="19964" y="8277"/>
                </a:lnTo>
                <a:lnTo>
                  <a:pt x="19955" y="8277"/>
                </a:lnTo>
                <a:close/>
                <a:moveTo>
                  <a:pt x="19885" y="8251"/>
                </a:moveTo>
                <a:lnTo>
                  <a:pt x="19876" y="8251"/>
                </a:lnTo>
                <a:lnTo>
                  <a:pt x="19876" y="8260"/>
                </a:lnTo>
                <a:lnTo>
                  <a:pt x="19876" y="8269"/>
                </a:lnTo>
                <a:lnTo>
                  <a:pt x="19876" y="8277"/>
                </a:lnTo>
                <a:lnTo>
                  <a:pt x="19885" y="8277"/>
                </a:lnTo>
                <a:lnTo>
                  <a:pt x="19885" y="8269"/>
                </a:lnTo>
                <a:lnTo>
                  <a:pt x="19885" y="8260"/>
                </a:lnTo>
                <a:close/>
                <a:moveTo>
                  <a:pt x="19567" y="7492"/>
                </a:moveTo>
                <a:lnTo>
                  <a:pt x="19558" y="7483"/>
                </a:lnTo>
                <a:lnTo>
                  <a:pt x="19558" y="7492"/>
                </a:lnTo>
                <a:lnTo>
                  <a:pt x="19567" y="7501"/>
                </a:lnTo>
                <a:close/>
                <a:moveTo>
                  <a:pt x="19893" y="8242"/>
                </a:moveTo>
                <a:lnTo>
                  <a:pt x="19858" y="8233"/>
                </a:lnTo>
                <a:lnTo>
                  <a:pt x="19858" y="8242"/>
                </a:lnTo>
                <a:lnTo>
                  <a:pt x="19867" y="8242"/>
                </a:lnTo>
                <a:lnTo>
                  <a:pt x="19876" y="8242"/>
                </a:lnTo>
                <a:lnTo>
                  <a:pt x="19885" y="8251"/>
                </a:lnTo>
                <a:lnTo>
                  <a:pt x="19893" y="8251"/>
                </a:lnTo>
                <a:close/>
                <a:moveTo>
                  <a:pt x="19814" y="8225"/>
                </a:moveTo>
                <a:lnTo>
                  <a:pt x="19823" y="8225"/>
                </a:lnTo>
                <a:lnTo>
                  <a:pt x="19832" y="8225"/>
                </a:lnTo>
                <a:lnTo>
                  <a:pt x="19832" y="8216"/>
                </a:lnTo>
                <a:lnTo>
                  <a:pt x="19841" y="8207"/>
                </a:lnTo>
                <a:lnTo>
                  <a:pt x="19832" y="8198"/>
                </a:lnTo>
                <a:lnTo>
                  <a:pt x="19823" y="8198"/>
                </a:lnTo>
                <a:lnTo>
                  <a:pt x="19814" y="8198"/>
                </a:lnTo>
                <a:lnTo>
                  <a:pt x="19814" y="8207"/>
                </a:lnTo>
                <a:lnTo>
                  <a:pt x="19814" y="8216"/>
                </a:lnTo>
                <a:close/>
                <a:moveTo>
                  <a:pt x="19893" y="8269"/>
                </a:moveTo>
                <a:lnTo>
                  <a:pt x="19893" y="8277"/>
                </a:lnTo>
                <a:lnTo>
                  <a:pt x="19885" y="8286"/>
                </a:lnTo>
                <a:lnTo>
                  <a:pt x="19893" y="8286"/>
                </a:lnTo>
                <a:lnTo>
                  <a:pt x="19911" y="8295"/>
                </a:lnTo>
                <a:lnTo>
                  <a:pt x="19929" y="8295"/>
                </a:lnTo>
                <a:lnTo>
                  <a:pt x="19929" y="8286"/>
                </a:lnTo>
                <a:lnTo>
                  <a:pt x="19920" y="8286"/>
                </a:lnTo>
                <a:lnTo>
                  <a:pt x="19911" y="8277"/>
                </a:lnTo>
                <a:lnTo>
                  <a:pt x="19902" y="8277"/>
                </a:lnTo>
                <a:close/>
                <a:moveTo>
                  <a:pt x="19929" y="8277"/>
                </a:moveTo>
                <a:lnTo>
                  <a:pt x="19911" y="8269"/>
                </a:lnTo>
                <a:lnTo>
                  <a:pt x="19902" y="8277"/>
                </a:lnTo>
                <a:lnTo>
                  <a:pt x="19911" y="8277"/>
                </a:lnTo>
                <a:lnTo>
                  <a:pt x="19920" y="8277"/>
                </a:lnTo>
                <a:lnTo>
                  <a:pt x="19929" y="8286"/>
                </a:lnTo>
                <a:lnTo>
                  <a:pt x="19938" y="8286"/>
                </a:lnTo>
                <a:lnTo>
                  <a:pt x="19938" y="8277"/>
                </a:lnTo>
                <a:close/>
                <a:moveTo>
                  <a:pt x="19938" y="8313"/>
                </a:moveTo>
                <a:lnTo>
                  <a:pt x="19946" y="8313"/>
                </a:lnTo>
                <a:lnTo>
                  <a:pt x="19946" y="8304"/>
                </a:lnTo>
                <a:lnTo>
                  <a:pt x="19938" y="8304"/>
                </a:lnTo>
                <a:close/>
                <a:moveTo>
                  <a:pt x="19726" y="8551"/>
                </a:moveTo>
                <a:lnTo>
                  <a:pt x="19708" y="8533"/>
                </a:lnTo>
                <a:lnTo>
                  <a:pt x="19708" y="8542"/>
                </a:lnTo>
                <a:lnTo>
                  <a:pt x="19708" y="8551"/>
                </a:lnTo>
                <a:lnTo>
                  <a:pt x="19708" y="8560"/>
                </a:lnTo>
                <a:lnTo>
                  <a:pt x="19717" y="8560"/>
                </a:lnTo>
                <a:close/>
                <a:moveTo>
                  <a:pt x="19364" y="7924"/>
                </a:moveTo>
                <a:lnTo>
                  <a:pt x="19364" y="7916"/>
                </a:lnTo>
                <a:lnTo>
                  <a:pt x="19355" y="7916"/>
                </a:lnTo>
                <a:lnTo>
                  <a:pt x="19355" y="7924"/>
                </a:lnTo>
                <a:close/>
                <a:moveTo>
                  <a:pt x="19532" y="7157"/>
                </a:moveTo>
                <a:lnTo>
                  <a:pt x="19532" y="7139"/>
                </a:lnTo>
                <a:lnTo>
                  <a:pt x="19523" y="7130"/>
                </a:lnTo>
                <a:lnTo>
                  <a:pt x="19523" y="7139"/>
                </a:lnTo>
                <a:lnTo>
                  <a:pt x="19523" y="7148"/>
                </a:lnTo>
                <a:lnTo>
                  <a:pt x="19523" y="7157"/>
                </a:lnTo>
                <a:close/>
                <a:moveTo>
                  <a:pt x="20096" y="8763"/>
                </a:moveTo>
                <a:lnTo>
                  <a:pt x="20105" y="8754"/>
                </a:lnTo>
                <a:lnTo>
                  <a:pt x="20114" y="8763"/>
                </a:lnTo>
                <a:lnTo>
                  <a:pt x="20114" y="8772"/>
                </a:lnTo>
                <a:lnTo>
                  <a:pt x="20123" y="8772"/>
                </a:lnTo>
                <a:lnTo>
                  <a:pt x="20123" y="8781"/>
                </a:lnTo>
                <a:lnTo>
                  <a:pt x="20132" y="8781"/>
                </a:lnTo>
                <a:lnTo>
                  <a:pt x="20132" y="8772"/>
                </a:lnTo>
                <a:lnTo>
                  <a:pt x="20132" y="8763"/>
                </a:lnTo>
                <a:lnTo>
                  <a:pt x="20140" y="8719"/>
                </a:lnTo>
                <a:lnTo>
                  <a:pt x="20140" y="8701"/>
                </a:lnTo>
                <a:lnTo>
                  <a:pt x="20140" y="8692"/>
                </a:lnTo>
                <a:lnTo>
                  <a:pt x="20140" y="8683"/>
                </a:lnTo>
                <a:lnTo>
                  <a:pt x="20140" y="8657"/>
                </a:lnTo>
                <a:lnTo>
                  <a:pt x="20140" y="8648"/>
                </a:lnTo>
                <a:lnTo>
                  <a:pt x="20140" y="8630"/>
                </a:lnTo>
                <a:lnTo>
                  <a:pt x="20140" y="8622"/>
                </a:lnTo>
                <a:lnTo>
                  <a:pt x="20140" y="8613"/>
                </a:lnTo>
                <a:lnTo>
                  <a:pt x="20140" y="8604"/>
                </a:lnTo>
                <a:lnTo>
                  <a:pt x="20149" y="8586"/>
                </a:lnTo>
                <a:lnTo>
                  <a:pt x="20149" y="8578"/>
                </a:lnTo>
                <a:lnTo>
                  <a:pt x="20140" y="8560"/>
                </a:lnTo>
                <a:lnTo>
                  <a:pt x="20114" y="8533"/>
                </a:lnTo>
                <a:lnTo>
                  <a:pt x="20114" y="8525"/>
                </a:lnTo>
                <a:lnTo>
                  <a:pt x="20105" y="8525"/>
                </a:lnTo>
                <a:lnTo>
                  <a:pt x="20096" y="8525"/>
                </a:lnTo>
                <a:lnTo>
                  <a:pt x="20079" y="8525"/>
                </a:lnTo>
                <a:lnTo>
                  <a:pt x="20070" y="8525"/>
                </a:lnTo>
                <a:lnTo>
                  <a:pt x="20052" y="8542"/>
                </a:lnTo>
                <a:lnTo>
                  <a:pt x="20052" y="8533"/>
                </a:lnTo>
                <a:lnTo>
                  <a:pt x="20052" y="8525"/>
                </a:lnTo>
                <a:lnTo>
                  <a:pt x="20061" y="8516"/>
                </a:lnTo>
                <a:lnTo>
                  <a:pt x="20061" y="8507"/>
                </a:lnTo>
                <a:lnTo>
                  <a:pt x="20061" y="8498"/>
                </a:lnTo>
                <a:lnTo>
                  <a:pt x="20052" y="8498"/>
                </a:lnTo>
                <a:lnTo>
                  <a:pt x="20043" y="8489"/>
                </a:lnTo>
                <a:lnTo>
                  <a:pt x="20043" y="8480"/>
                </a:lnTo>
                <a:lnTo>
                  <a:pt x="20043" y="8472"/>
                </a:lnTo>
                <a:lnTo>
                  <a:pt x="20035" y="8472"/>
                </a:lnTo>
                <a:lnTo>
                  <a:pt x="20035" y="8454"/>
                </a:lnTo>
                <a:lnTo>
                  <a:pt x="20035" y="8445"/>
                </a:lnTo>
                <a:lnTo>
                  <a:pt x="20026" y="8427"/>
                </a:lnTo>
                <a:lnTo>
                  <a:pt x="20017" y="8427"/>
                </a:lnTo>
                <a:lnTo>
                  <a:pt x="20008" y="8427"/>
                </a:lnTo>
                <a:lnTo>
                  <a:pt x="19999" y="8419"/>
                </a:lnTo>
                <a:lnTo>
                  <a:pt x="19982" y="8419"/>
                </a:lnTo>
                <a:lnTo>
                  <a:pt x="19973" y="8410"/>
                </a:lnTo>
                <a:lnTo>
                  <a:pt x="19964" y="8410"/>
                </a:lnTo>
                <a:lnTo>
                  <a:pt x="19964" y="8392"/>
                </a:lnTo>
                <a:lnTo>
                  <a:pt x="19964" y="8383"/>
                </a:lnTo>
                <a:lnTo>
                  <a:pt x="19955" y="8375"/>
                </a:lnTo>
                <a:lnTo>
                  <a:pt x="19964" y="8375"/>
                </a:lnTo>
                <a:lnTo>
                  <a:pt x="19955" y="8366"/>
                </a:lnTo>
                <a:lnTo>
                  <a:pt x="19964" y="8366"/>
                </a:lnTo>
                <a:lnTo>
                  <a:pt x="19973" y="8357"/>
                </a:lnTo>
                <a:lnTo>
                  <a:pt x="19982" y="8357"/>
                </a:lnTo>
                <a:lnTo>
                  <a:pt x="19990" y="8348"/>
                </a:lnTo>
                <a:lnTo>
                  <a:pt x="19982" y="8339"/>
                </a:lnTo>
                <a:lnTo>
                  <a:pt x="19982" y="8330"/>
                </a:lnTo>
                <a:lnTo>
                  <a:pt x="19973" y="8322"/>
                </a:lnTo>
                <a:lnTo>
                  <a:pt x="19964" y="8313"/>
                </a:lnTo>
                <a:lnTo>
                  <a:pt x="19955" y="8313"/>
                </a:lnTo>
                <a:lnTo>
                  <a:pt x="19946" y="8313"/>
                </a:lnTo>
                <a:lnTo>
                  <a:pt x="19938" y="8322"/>
                </a:lnTo>
                <a:lnTo>
                  <a:pt x="19929" y="8330"/>
                </a:lnTo>
                <a:lnTo>
                  <a:pt x="19920" y="8330"/>
                </a:lnTo>
                <a:lnTo>
                  <a:pt x="19911" y="8330"/>
                </a:lnTo>
                <a:lnTo>
                  <a:pt x="19893" y="8339"/>
                </a:lnTo>
                <a:lnTo>
                  <a:pt x="19911" y="8330"/>
                </a:lnTo>
                <a:lnTo>
                  <a:pt x="19929" y="8322"/>
                </a:lnTo>
                <a:lnTo>
                  <a:pt x="19938" y="8313"/>
                </a:lnTo>
                <a:lnTo>
                  <a:pt x="19929" y="8313"/>
                </a:lnTo>
                <a:lnTo>
                  <a:pt x="19929" y="8304"/>
                </a:lnTo>
                <a:lnTo>
                  <a:pt x="19920" y="8295"/>
                </a:lnTo>
                <a:lnTo>
                  <a:pt x="19893" y="8295"/>
                </a:lnTo>
                <a:lnTo>
                  <a:pt x="19885" y="8286"/>
                </a:lnTo>
                <a:lnTo>
                  <a:pt x="19876" y="8277"/>
                </a:lnTo>
                <a:lnTo>
                  <a:pt x="19867" y="8277"/>
                </a:lnTo>
                <a:lnTo>
                  <a:pt x="19867" y="8269"/>
                </a:lnTo>
                <a:lnTo>
                  <a:pt x="19867" y="8260"/>
                </a:lnTo>
                <a:lnTo>
                  <a:pt x="19858" y="8251"/>
                </a:lnTo>
                <a:lnTo>
                  <a:pt x="19858" y="8242"/>
                </a:lnTo>
                <a:lnTo>
                  <a:pt x="19841" y="8233"/>
                </a:lnTo>
                <a:lnTo>
                  <a:pt x="19832" y="8233"/>
                </a:lnTo>
                <a:lnTo>
                  <a:pt x="19823" y="8233"/>
                </a:lnTo>
                <a:lnTo>
                  <a:pt x="19814" y="8225"/>
                </a:lnTo>
                <a:lnTo>
                  <a:pt x="19805" y="8216"/>
                </a:lnTo>
                <a:lnTo>
                  <a:pt x="19805" y="8207"/>
                </a:lnTo>
                <a:lnTo>
                  <a:pt x="19796" y="8198"/>
                </a:lnTo>
                <a:lnTo>
                  <a:pt x="19788" y="8189"/>
                </a:lnTo>
                <a:lnTo>
                  <a:pt x="19779" y="8180"/>
                </a:lnTo>
                <a:lnTo>
                  <a:pt x="19770" y="8180"/>
                </a:lnTo>
                <a:lnTo>
                  <a:pt x="19770" y="8189"/>
                </a:lnTo>
                <a:lnTo>
                  <a:pt x="19770" y="8198"/>
                </a:lnTo>
                <a:lnTo>
                  <a:pt x="19770" y="8207"/>
                </a:lnTo>
                <a:lnTo>
                  <a:pt x="19761" y="8198"/>
                </a:lnTo>
                <a:lnTo>
                  <a:pt x="19752" y="8198"/>
                </a:lnTo>
                <a:lnTo>
                  <a:pt x="19743" y="8189"/>
                </a:lnTo>
                <a:lnTo>
                  <a:pt x="19735" y="8180"/>
                </a:lnTo>
                <a:lnTo>
                  <a:pt x="19735" y="8172"/>
                </a:lnTo>
                <a:lnTo>
                  <a:pt x="19717" y="8154"/>
                </a:lnTo>
                <a:lnTo>
                  <a:pt x="19708" y="8145"/>
                </a:lnTo>
                <a:lnTo>
                  <a:pt x="19708" y="8136"/>
                </a:lnTo>
                <a:lnTo>
                  <a:pt x="19699" y="8136"/>
                </a:lnTo>
                <a:lnTo>
                  <a:pt x="19691" y="8119"/>
                </a:lnTo>
                <a:lnTo>
                  <a:pt x="19673" y="8110"/>
                </a:lnTo>
                <a:lnTo>
                  <a:pt x="19646" y="8092"/>
                </a:lnTo>
                <a:lnTo>
                  <a:pt x="19629" y="8083"/>
                </a:lnTo>
                <a:lnTo>
                  <a:pt x="19620" y="8074"/>
                </a:lnTo>
                <a:lnTo>
                  <a:pt x="19611" y="8074"/>
                </a:lnTo>
                <a:lnTo>
                  <a:pt x="19611" y="8066"/>
                </a:lnTo>
                <a:lnTo>
                  <a:pt x="19602" y="8057"/>
                </a:lnTo>
                <a:lnTo>
                  <a:pt x="19585" y="8048"/>
                </a:lnTo>
                <a:lnTo>
                  <a:pt x="19576" y="8048"/>
                </a:lnTo>
                <a:lnTo>
                  <a:pt x="19585" y="8039"/>
                </a:lnTo>
                <a:lnTo>
                  <a:pt x="19576" y="8030"/>
                </a:lnTo>
                <a:lnTo>
                  <a:pt x="19558" y="8013"/>
                </a:lnTo>
                <a:lnTo>
                  <a:pt x="19558" y="8004"/>
                </a:lnTo>
                <a:lnTo>
                  <a:pt x="19558" y="7995"/>
                </a:lnTo>
                <a:lnTo>
                  <a:pt x="19541" y="7986"/>
                </a:lnTo>
                <a:lnTo>
                  <a:pt x="19532" y="7977"/>
                </a:lnTo>
                <a:lnTo>
                  <a:pt x="19532" y="7969"/>
                </a:lnTo>
                <a:lnTo>
                  <a:pt x="19523" y="7969"/>
                </a:lnTo>
                <a:lnTo>
                  <a:pt x="19505" y="7969"/>
                </a:lnTo>
                <a:lnTo>
                  <a:pt x="19496" y="7969"/>
                </a:lnTo>
                <a:lnTo>
                  <a:pt x="19488" y="7969"/>
                </a:lnTo>
                <a:lnTo>
                  <a:pt x="19479" y="7969"/>
                </a:lnTo>
                <a:lnTo>
                  <a:pt x="19461" y="7969"/>
                </a:lnTo>
                <a:lnTo>
                  <a:pt x="19452" y="7969"/>
                </a:lnTo>
                <a:lnTo>
                  <a:pt x="19435" y="7969"/>
                </a:lnTo>
                <a:lnTo>
                  <a:pt x="19426" y="7960"/>
                </a:lnTo>
                <a:lnTo>
                  <a:pt x="19417" y="7960"/>
                </a:lnTo>
                <a:lnTo>
                  <a:pt x="19399" y="7951"/>
                </a:lnTo>
                <a:lnTo>
                  <a:pt x="19391" y="7942"/>
                </a:lnTo>
                <a:lnTo>
                  <a:pt x="19382" y="7942"/>
                </a:lnTo>
                <a:lnTo>
                  <a:pt x="19373" y="7942"/>
                </a:lnTo>
                <a:lnTo>
                  <a:pt x="19364" y="7942"/>
                </a:lnTo>
                <a:lnTo>
                  <a:pt x="19355" y="7942"/>
                </a:lnTo>
                <a:lnTo>
                  <a:pt x="19355" y="7951"/>
                </a:lnTo>
                <a:lnTo>
                  <a:pt x="19355" y="7960"/>
                </a:lnTo>
                <a:lnTo>
                  <a:pt x="19355" y="7969"/>
                </a:lnTo>
                <a:lnTo>
                  <a:pt x="19364" y="7986"/>
                </a:lnTo>
                <a:lnTo>
                  <a:pt x="19373" y="7995"/>
                </a:lnTo>
                <a:lnTo>
                  <a:pt x="19373" y="8004"/>
                </a:lnTo>
                <a:lnTo>
                  <a:pt x="19382" y="8013"/>
                </a:lnTo>
                <a:lnTo>
                  <a:pt x="19417" y="8039"/>
                </a:lnTo>
                <a:lnTo>
                  <a:pt x="19435" y="8057"/>
                </a:lnTo>
                <a:lnTo>
                  <a:pt x="19444" y="8074"/>
                </a:lnTo>
                <a:lnTo>
                  <a:pt x="19452" y="8074"/>
                </a:lnTo>
                <a:lnTo>
                  <a:pt x="19470" y="8083"/>
                </a:lnTo>
                <a:lnTo>
                  <a:pt x="19479" y="8083"/>
                </a:lnTo>
                <a:lnTo>
                  <a:pt x="19488" y="8092"/>
                </a:lnTo>
                <a:lnTo>
                  <a:pt x="19505" y="8110"/>
                </a:lnTo>
                <a:lnTo>
                  <a:pt x="19505" y="8119"/>
                </a:lnTo>
                <a:lnTo>
                  <a:pt x="19514" y="8127"/>
                </a:lnTo>
                <a:lnTo>
                  <a:pt x="19514" y="8136"/>
                </a:lnTo>
                <a:lnTo>
                  <a:pt x="19532" y="8145"/>
                </a:lnTo>
                <a:lnTo>
                  <a:pt x="19532" y="8154"/>
                </a:lnTo>
                <a:lnTo>
                  <a:pt x="19532" y="8172"/>
                </a:lnTo>
                <a:lnTo>
                  <a:pt x="19541" y="8180"/>
                </a:lnTo>
                <a:lnTo>
                  <a:pt x="19549" y="8180"/>
                </a:lnTo>
                <a:lnTo>
                  <a:pt x="19558" y="8189"/>
                </a:lnTo>
                <a:lnTo>
                  <a:pt x="19567" y="8189"/>
                </a:lnTo>
                <a:lnTo>
                  <a:pt x="19602" y="8216"/>
                </a:lnTo>
                <a:lnTo>
                  <a:pt x="19611" y="8225"/>
                </a:lnTo>
                <a:lnTo>
                  <a:pt x="19620" y="8242"/>
                </a:lnTo>
                <a:lnTo>
                  <a:pt x="19629" y="8277"/>
                </a:lnTo>
                <a:lnTo>
                  <a:pt x="19638" y="8304"/>
                </a:lnTo>
                <a:lnTo>
                  <a:pt x="19646" y="8322"/>
                </a:lnTo>
                <a:lnTo>
                  <a:pt x="19655" y="8330"/>
                </a:lnTo>
                <a:lnTo>
                  <a:pt x="19655" y="8339"/>
                </a:lnTo>
                <a:lnTo>
                  <a:pt x="19682" y="8348"/>
                </a:lnTo>
                <a:lnTo>
                  <a:pt x="19691" y="8357"/>
                </a:lnTo>
                <a:lnTo>
                  <a:pt x="19699" y="8375"/>
                </a:lnTo>
                <a:lnTo>
                  <a:pt x="19699" y="8383"/>
                </a:lnTo>
                <a:lnTo>
                  <a:pt x="19708" y="8383"/>
                </a:lnTo>
                <a:lnTo>
                  <a:pt x="19717" y="8392"/>
                </a:lnTo>
                <a:lnTo>
                  <a:pt x="19726" y="8410"/>
                </a:lnTo>
                <a:lnTo>
                  <a:pt x="19735" y="8410"/>
                </a:lnTo>
                <a:lnTo>
                  <a:pt x="19735" y="8427"/>
                </a:lnTo>
                <a:lnTo>
                  <a:pt x="19743" y="8445"/>
                </a:lnTo>
                <a:lnTo>
                  <a:pt x="19770" y="8489"/>
                </a:lnTo>
                <a:lnTo>
                  <a:pt x="19770" y="8507"/>
                </a:lnTo>
                <a:lnTo>
                  <a:pt x="19770" y="8516"/>
                </a:lnTo>
                <a:lnTo>
                  <a:pt x="19779" y="8525"/>
                </a:lnTo>
                <a:lnTo>
                  <a:pt x="19788" y="8542"/>
                </a:lnTo>
                <a:lnTo>
                  <a:pt x="19796" y="8542"/>
                </a:lnTo>
                <a:lnTo>
                  <a:pt x="19805" y="8551"/>
                </a:lnTo>
                <a:lnTo>
                  <a:pt x="19805" y="8560"/>
                </a:lnTo>
                <a:lnTo>
                  <a:pt x="19814" y="8560"/>
                </a:lnTo>
                <a:lnTo>
                  <a:pt x="19823" y="8586"/>
                </a:lnTo>
                <a:lnTo>
                  <a:pt x="19832" y="8586"/>
                </a:lnTo>
                <a:lnTo>
                  <a:pt x="19841" y="8595"/>
                </a:lnTo>
                <a:lnTo>
                  <a:pt x="19867" y="8613"/>
                </a:lnTo>
                <a:lnTo>
                  <a:pt x="19867" y="8622"/>
                </a:lnTo>
                <a:lnTo>
                  <a:pt x="19885" y="8639"/>
                </a:lnTo>
                <a:lnTo>
                  <a:pt x="19893" y="8657"/>
                </a:lnTo>
                <a:lnTo>
                  <a:pt x="19920" y="8675"/>
                </a:lnTo>
                <a:lnTo>
                  <a:pt x="19938" y="8683"/>
                </a:lnTo>
                <a:lnTo>
                  <a:pt x="19946" y="8692"/>
                </a:lnTo>
                <a:lnTo>
                  <a:pt x="19955" y="8701"/>
                </a:lnTo>
                <a:lnTo>
                  <a:pt x="19982" y="8719"/>
                </a:lnTo>
                <a:lnTo>
                  <a:pt x="19990" y="8719"/>
                </a:lnTo>
                <a:lnTo>
                  <a:pt x="20008" y="8745"/>
                </a:lnTo>
                <a:lnTo>
                  <a:pt x="20017" y="8754"/>
                </a:lnTo>
                <a:lnTo>
                  <a:pt x="20026" y="8772"/>
                </a:lnTo>
                <a:lnTo>
                  <a:pt x="20035" y="8772"/>
                </a:lnTo>
                <a:lnTo>
                  <a:pt x="20043" y="8781"/>
                </a:lnTo>
                <a:lnTo>
                  <a:pt x="20052" y="8781"/>
                </a:lnTo>
                <a:lnTo>
                  <a:pt x="20043" y="8763"/>
                </a:lnTo>
                <a:lnTo>
                  <a:pt x="20052" y="8754"/>
                </a:lnTo>
                <a:lnTo>
                  <a:pt x="20070" y="8763"/>
                </a:lnTo>
                <a:lnTo>
                  <a:pt x="20079" y="8772"/>
                </a:lnTo>
                <a:lnTo>
                  <a:pt x="20088" y="8772"/>
                </a:lnTo>
                <a:close/>
                <a:moveTo>
                  <a:pt x="19567" y="7448"/>
                </a:moveTo>
                <a:lnTo>
                  <a:pt x="19567" y="7457"/>
                </a:lnTo>
                <a:close/>
                <a:moveTo>
                  <a:pt x="19567" y="7545"/>
                </a:moveTo>
                <a:lnTo>
                  <a:pt x="19567" y="7554"/>
                </a:lnTo>
                <a:lnTo>
                  <a:pt x="19576" y="7554"/>
                </a:lnTo>
                <a:lnTo>
                  <a:pt x="19576" y="7563"/>
                </a:lnTo>
                <a:lnTo>
                  <a:pt x="19585" y="7563"/>
                </a:lnTo>
                <a:lnTo>
                  <a:pt x="19576" y="7545"/>
                </a:lnTo>
                <a:close/>
                <a:moveTo>
                  <a:pt x="19691" y="8516"/>
                </a:moveTo>
                <a:lnTo>
                  <a:pt x="19691" y="8507"/>
                </a:lnTo>
                <a:lnTo>
                  <a:pt x="19682" y="8498"/>
                </a:lnTo>
                <a:lnTo>
                  <a:pt x="19673" y="8498"/>
                </a:lnTo>
                <a:lnTo>
                  <a:pt x="19673" y="8507"/>
                </a:lnTo>
                <a:lnTo>
                  <a:pt x="19682" y="8516"/>
                </a:lnTo>
                <a:lnTo>
                  <a:pt x="19699" y="8525"/>
                </a:lnTo>
                <a:close/>
                <a:moveTo>
                  <a:pt x="19743" y="8578"/>
                </a:moveTo>
                <a:lnTo>
                  <a:pt x="19743" y="8569"/>
                </a:lnTo>
                <a:lnTo>
                  <a:pt x="19726" y="8551"/>
                </a:lnTo>
                <a:lnTo>
                  <a:pt x="19717" y="8560"/>
                </a:lnTo>
                <a:lnTo>
                  <a:pt x="19726" y="8569"/>
                </a:lnTo>
                <a:lnTo>
                  <a:pt x="19726" y="8578"/>
                </a:lnTo>
                <a:lnTo>
                  <a:pt x="19735" y="8578"/>
                </a:lnTo>
                <a:lnTo>
                  <a:pt x="19735" y="8586"/>
                </a:lnTo>
                <a:lnTo>
                  <a:pt x="19743" y="8595"/>
                </a:lnTo>
                <a:lnTo>
                  <a:pt x="19735" y="8586"/>
                </a:lnTo>
                <a:close/>
                <a:moveTo>
                  <a:pt x="19602" y="7483"/>
                </a:moveTo>
                <a:lnTo>
                  <a:pt x="19585" y="7483"/>
                </a:lnTo>
                <a:lnTo>
                  <a:pt x="19593" y="7492"/>
                </a:lnTo>
                <a:lnTo>
                  <a:pt x="19593" y="7501"/>
                </a:lnTo>
                <a:lnTo>
                  <a:pt x="19602" y="7501"/>
                </a:lnTo>
                <a:lnTo>
                  <a:pt x="19602" y="7492"/>
                </a:lnTo>
                <a:close/>
                <a:moveTo>
                  <a:pt x="19867" y="8736"/>
                </a:moveTo>
                <a:lnTo>
                  <a:pt x="19867" y="8745"/>
                </a:lnTo>
                <a:lnTo>
                  <a:pt x="19876" y="8754"/>
                </a:lnTo>
                <a:lnTo>
                  <a:pt x="19885" y="8754"/>
                </a:lnTo>
                <a:lnTo>
                  <a:pt x="19885" y="8745"/>
                </a:lnTo>
                <a:close/>
                <a:moveTo>
                  <a:pt x="19585" y="7616"/>
                </a:moveTo>
                <a:lnTo>
                  <a:pt x="19576" y="7616"/>
                </a:lnTo>
                <a:lnTo>
                  <a:pt x="19567" y="7624"/>
                </a:lnTo>
                <a:lnTo>
                  <a:pt x="19576" y="7624"/>
                </a:lnTo>
                <a:close/>
                <a:moveTo>
                  <a:pt x="19593" y="7545"/>
                </a:moveTo>
                <a:lnTo>
                  <a:pt x="19602" y="7545"/>
                </a:lnTo>
                <a:lnTo>
                  <a:pt x="19602" y="7536"/>
                </a:lnTo>
                <a:close/>
                <a:moveTo>
                  <a:pt x="19576" y="7501"/>
                </a:moveTo>
                <a:lnTo>
                  <a:pt x="19576" y="7510"/>
                </a:lnTo>
                <a:lnTo>
                  <a:pt x="19585" y="7501"/>
                </a:lnTo>
                <a:lnTo>
                  <a:pt x="19585" y="7492"/>
                </a:lnTo>
                <a:lnTo>
                  <a:pt x="19585" y="7483"/>
                </a:lnTo>
                <a:lnTo>
                  <a:pt x="19585" y="7492"/>
                </a:lnTo>
                <a:close/>
                <a:moveTo>
                  <a:pt x="19585" y="7386"/>
                </a:moveTo>
                <a:lnTo>
                  <a:pt x="19576" y="7377"/>
                </a:lnTo>
                <a:lnTo>
                  <a:pt x="19576" y="7386"/>
                </a:lnTo>
                <a:lnTo>
                  <a:pt x="19576" y="7395"/>
                </a:lnTo>
                <a:lnTo>
                  <a:pt x="19585" y="7404"/>
                </a:lnTo>
                <a:close/>
                <a:moveTo>
                  <a:pt x="19602" y="7474"/>
                </a:moveTo>
                <a:lnTo>
                  <a:pt x="19593" y="7466"/>
                </a:lnTo>
                <a:lnTo>
                  <a:pt x="19593" y="7474"/>
                </a:lnTo>
                <a:close/>
                <a:moveTo>
                  <a:pt x="19585" y="7686"/>
                </a:moveTo>
                <a:lnTo>
                  <a:pt x="19576" y="7686"/>
                </a:lnTo>
                <a:close/>
                <a:moveTo>
                  <a:pt x="19593" y="7430"/>
                </a:moveTo>
                <a:lnTo>
                  <a:pt x="19593" y="7421"/>
                </a:lnTo>
                <a:lnTo>
                  <a:pt x="19585" y="7421"/>
                </a:lnTo>
                <a:lnTo>
                  <a:pt x="19585" y="7430"/>
                </a:lnTo>
                <a:lnTo>
                  <a:pt x="19585" y="7448"/>
                </a:lnTo>
                <a:lnTo>
                  <a:pt x="19593" y="7439"/>
                </a:lnTo>
                <a:close/>
                <a:moveTo>
                  <a:pt x="10657" y="7227"/>
                </a:moveTo>
                <a:lnTo>
                  <a:pt x="10649" y="7227"/>
                </a:lnTo>
                <a:lnTo>
                  <a:pt x="10649" y="7236"/>
                </a:lnTo>
                <a:lnTo>
                  <a:pt x="10657" y="7236"/>
                </a:lnTo>
                <a:close/>
                <a:moveTo>
                  <a:pt x="11054" y="6187"/>
                </a:moveTo>
                <a:lnTo>
                  <a:pt x="11046" y="6187"/>
                </a:lnTo>
                <a:lnTo>
                  <a:pt x="11037" y="6187"/>
                </a:lnTo>
                <a:lnTo>
                  <a:pt x="11046" y="6204"/>
                </a:lnTo>
                <a:lnTo>
                  <a:pt x="11046" y="6213"/>
                </a:lnTo>
                <a:lnTo>
                  <a:pt x="11054" y="6204"/>
                </a:lnTo>
                <a:lnTo>
                  <a:pt x="11054" y="6196"/>
                </a:lnTo>
                <a:close/>
                <a:moveTo>
                  <a:pt x="10569" y="2198"/>
                </a:moveTo>
                <a:lnTo>
                  <a:pt x="10578" y="2198"/>
                </a:lnTo>
                <a:lnTo>
                  <a:pt x="10578" y="2189"/>
                </a:lnTo>
                <a:lnTo>
                  <a:pt x="10569" y="2180"/>
                </a:lnTo>
                <a:lnTo>
                  <a:pt x="10578" y="2180"/>
                </a:lnTo>
                <a:lnTo>
                  <a:pt x="10596" y="2189"/>
                </a:lnTo>
                <a:lnTo>
                  <a:pt x="10604" y="2180"/>
                </a:lnTo>
                <a:lnTo>
                  <a:pt x="10613" y="2180"/>
                </a:lnTo>
                <a:lnTo>
                  <a:pt x="10613" y="2171"/>
                </a:lnTo>
                <a:lnTo>
                  <a:pt x="10604" y="2162"/>
                </a:lnTo>
                <a:lnTo>
                  <a:pt x="10622" y="2162"/>
                </a:lnTo>
                <a:lnTo>
                  <a:pt x="10649" y="2153"/>
                </a:lnTo>
                <a:lnTo>
                  <a:pt x="10666" y="2153"/>
                </a:lnTo>
                <a:lnTo>
                  <a:pt x="10657" y="2145"/>
                </a:lnTo>
                <a:lnTo>
                  <a:pt x="10666" y="2145"/>
                </a:lnTo>
                <a:lnTo>
                  <a:pt x="10684" y="2136"/>
                </a:lnTo>
                <a:lnTo>
                  <a:pt x="10693" y="2136"/>
                </a:lnTo>
                <a:lnTo>
                  <a:pt x="10710" y="2127"/>
                </a:lnTo>
                <a:lnTo>
                  <a:pt x="10719" y="2127"/>
                </a:lnTo>
                <a:lnTo>
                  <a:pt x="10719" y="2118"/>
                </a:lnTo>
                <a:lnTo>
                  <a:pt x="10728" y="2109"/>
                </a:lnTo>
                <a:lnTo>
                  <a:pt x="10719" y="2109"/>
                </a:lnTo>
                <a:lnTo>
                  <a:pt x="10657" y="2109"/>
                </a:lnTo>
                <a:lnTo>
                  <a:pt x="10622" y="2109"/>
                </a:lnTo>
                <a:lnTo>
                  <a:pt x="10587" y="2101"/>
                </a:lnTo>
                <a:lnTo>
                  <a:pt x="10543" y="2092"/>
                </a:lnTo>
                <a:lnTo>
                  <a:pt x="10481" y="2083"/>
                </a:lnTo>
                <a:lnTo>
                  <a:pt x="10472" y="2083"/>
                </a:lnTo>
                <a:lnTo>
                  <a:pt x="10437" y="2092"/>
                </a:lnTo>
                <a:lnTo>
                  <a:pt x="10419" y="2101"/>
                </a:lnTo>
                <a:lnTo>
                  <a:pt x="10393" y="2092"/>
                </a:lnTo>
                <a:lnTo>
                  <a:pt x="10375" y="2101"/>
                </a:lnTo>
                <a:lnTo>
                  <a:pt x="10366" y="2109"/>
                </a:lnTo>
                <a:lnTo>
                  <a:pt x="10349" y="2118"/>
                </a:lnTo>
                <a:lnTo>
                  <a:pt x="10349" y="2127"/>
                </a:lnTo>
                <a:lnTo>
                  <a:pt x="10331" y="2127"/>
                </a:lnTo>
                <a:lnTo>
                  <a:pt x="10331" y="2109"/>
                </a:lnTo>
                <a:lnTo>
                  <a:pt x="10349" y="2101"/>
                </a:lnTo>
                <a:lnTo>
                  <a:pt x="10357" y="2092"/>
                </a:lnTo>
                <a:lnTo>
                  <a:pt x="10366" y="2092"/>
                </a:lnTo>
                <a:lnTo>
                  <a:pt x="10393" y="2083"/>
                </a:lnTo>
                <a:lnTo>
                  <a:pt x="10402" y="2083"/>
                </a:lnTo>
                <a:lnTo>
                  <a:pt x="10410" y="2074"/>
                </a:lnTo>
                <a:lnTo>
                  <a:pt x="10402" y="2065"/>
                </a:lnTo>
                <a:lnTo>
                  <a:pt x="10393" y="2065"/>
                </a:lnTo>
                <a:lnTo>
                  <a:pt x="10331" y="2074"/>
                </a:lnTo>
                <a:lnTo>
                  <a:pt x="10296" y="2074"/>
                </a:lnTo>
                <a:lnTo>
                  <a:pt x="10260" y="2065"/>
                </a:lnTo>
                <a:lnTo>
                  <a:pt x="10252" y="2065"/>
                </a:lnTo>
                <a:lnTo>
                  <a:pt x="10225" y="2065"/>
                </a:lnTo>
                <a:lnTo>
                  <a:pt x="10216" y="2065"/>
                </a:lnTo>
                <a:lnTo>
                  <a:pt x="10225" y="2065"/>
                </a:lnTo>
                <a:lnTo>
                  <a:pt x="10260" y="2056"/>
                </a:lnTo>
                <a:lnTo>
                  <a:pt x="10269" y="2048"/>
                </a:lnTo>
                <a:lnTo>
                  <a:pt x="10287" y="2039"/>
                </a:lnTo>
                <a:lnTo>
                  <a:pt x="10296" y="2039"/>
                </a:lnTo>
                <a:lnTo>
                  <a:pt x="10296" y="2030"/>
                </a:lnTo>
                <a:lnTo>
                  <a:pt x="10305" y="2012"/>
                </a:lnTo>
                <a:lnTo>
                  <a:pt x="10296" y="2012"/>
                </a:lnTo>
                <a:lnTo>
                  <a:pt x="10287" y="2003"/>
                </a:lnTo>
                <a:lnTo>
                  <a:pt x="10278" y="2003"/>
                </a:lnTo>
                <a:lnTo>
                  <a:pt x="10269" y="1995"/>
                </a:lnTo>
                <a:lnTo>
                  <a:pt x="10278" y="1995"/>
                </a:lnTo>
                <a:lnTo>
                  <a:pt x="10305" y="1995"/>
                </a:lnTo>
                <a:lnTo>
                  <a:pt x="10322" y="1995"/>
                </a:lnTo>
                <a:lnTo>
                  <a:pt x="10349" y="2003"/>
                </a:lnTo>
                <a:lnTo>
                  <a:pt x="10366" y="2003"/>
                </a:lnTo>
                <a:lnTo>
                  <a:pt x="10393" y="2003"/>
                </a:lnTo>
                <a:lnTo>
                  <a:pt x="10402" y="1995"/>
                </a:lnTo>
                <a:lnTo>
                  <a:pt x="10437" y="1986"/>
                </a:lnTo>
                <a:lnTo>
                  <a:pt x="10446" y="1986"/>
                </a:lnTo>
                <a:lnTo>
                  <a:pt x="10463" y="1968"/>
                </a:lnTo>
                <a:lnTo>
                  <a:pt x="10472" y="1959"/>
                </a:lnTo>
                <a:lnTo>
                  <a:pt x="10472" y="1942"/>
                </a:lnTo>
                <a:lnTo>
                  <a:pt x="10463" y="1933"/>
                </a:lnTo>
                <a:lnTo>
                  <a:pt x="10455" y="1933"/>
                </a:lnTo>
                <a:lnTo>
                  <a:pt x="10437" y="1924"/>
                </a:lnTo>
                <a:lnTo>
                  <a:pt x="10410" y="1924"/>
                </a:lnTo>
                <a:lnTo>
                  <a:pt x="10393" y="1924"/>
                </a:lnTo>
                <a:lnTo>
                  <a:pt x="10366" y="1924"/>
                </a:lnTo>
                <a:lnTo>
                  <a:pt x="10357" y="1915"/>
                </a:lnTo>
                <a:lnTo>
                  <a:pt x="10366" y="1906"/>
                </a:lnTo>
                <a:lnTo>
                  <a:pt x="10375" y="1906"/>
                </a:lnTo>
                <a:lnTo>
                  <a:pt x="10393" y="1915"/>
                </a:lnTo>
                <a:lnTo>
                  <a:pt x="10428" y="1915"/>
                </a:lnTo>
                <a:lnTo>
                  <a:pt x="10455" y="1915"/>
                </a:lnTo>
                <a:lnTo>
                  <a:pt x="10472" y="1924"/>
                </a:lnTo>
                <a:lnTo>
                  <a:pt x="10490" y="1933"/>
                </a:lnTo>
                <a:lnTo>
                  <a:pt x="10499" y="1942"/>
                </a:lnTo>
                <a:lnTo>
                  <a:pt x="10516" y="1950"/>
                </a:lnTo>
                <a:lnTo>
                  <a:pt x="10534" y="1959"/>
                </a:lnTo>
                <a:lnTo>
                  <a:pt x="10552" y="1968"/>
                </a:lnTo>
                <a:lnTo>
                  <a:pt x="10569" y="1977"/>
                </a:lnTo>
                <a:lnTo>
                  <a:pt x="10578" y="1986"/>
                </a:lnTo>
                <a:lnTo>
                  <a:pt x="10578" y="2003"/>
                </a:lnTo>
                <a:lnTo>
                  <a:pt x="10587" y="2021"/>
                </a:lnTo>
                <a:lnTo>
                  <a:pt x="10596" y="2039"/>
                </a:lnTo>
                <a:lnTo>
                  <a:pt x="10604" y="2056"/>
                </a:lnTo>
                <a:lnTo>
                  <a:pt x="10640" y="2065"/>
                </a:lnTo>
                <a:lnTo>
                  <a:pt x="10657" y="2065"/>
                </a:lnTo>
                <a:lnTo>
                  <a:pt x="10675" y="2065"/>
                </a:lnTo>
                <a:lnTo>
                  <a:pt x="10693" y="2065"/>
                </a:lnTo>
                <a:lnTo>
                  <a:pt x="10702" y="2030"/>
                </a:lnTo>
                <a:lnTo>
                  <a:pt x="10702" y="2021"/>
                </a:lnTo>
                <a:lnTo>
                  <a:pt x="10710" y="2012"/>
                </a:lnTo>
                <a:lnTo>
                  <a:pt x="10710" y="2039"/>
                </a:lnTo>
                <a:lnTo>
                  <a:pt x="10710" y="2048"/>
                </a:lnTo>
                <a:lnTo>
                  <a:pt x="10710" y="2056"/>
                </a:lnTo>
                <a:lnTo>
                  <a:pt x="10710" y="2065"/>
                </a:lnTo>
                <a:lnTo>
                  <a:pt x="10737" y="2065"/>
                </a:lnTo>
                <a:lnTo>
                  <a:pt x="10746" y="2065"/>
                </a:lnTo>
                <a:lnTo>
                  <a:pt x="10772" y="2065"/>
                </a:lnTo>
                <a:lnTo>
                  <a:pt x="10772" y="2056"/>
                </a:lnTo>
                <a:lnTo>
                  <a:pt x="10772" y="2048"/>
                </a:lnTo>
                <a:lnTo>
                  <a:pt x="10772" y="2021"/>
                </a:lnTo>
                <a:lnTo>
                  <a:pt x="10763" y="2012"/>
                </a:lnTo>
                <a:lnTo>
                  <a:pt x="10763" y="2003"/>
                </a:lnTo>
                <a:lnTo>
                  <a:pt x="10763" y="1986"/>
                </a:lnTo>
                <a:lnTo>
                  <a:pt x="10763" y="1968"/>
                </a:lnTo>
                <a:lnTo>
                  <a:pt x="10763" y="1950"/>
                </a:lnTo>
                <a:lnTo>
                  <a:pt x="10754" y="1933"/>
                </a:lnTo>
                <a:lnTo>
                  <a:pt x="10746" y="1924"/>
                </a:lnTo>
                <a:lnTo>
                  <a:pt x="10728" y="1933"/>
                </a:lnTo>
                <a:lnTo>
                  <a:pt x="10719" y="1933"/>
                </a:lnTo>
                <a:lnTo>
                  <a:pt x="10719" y="1942"/>
                </a:lnTo>
                <a:lnTo>
                  <a:pt x="10710" y="1959"/>
                </a:lnTo>
                <a:lnTo>
                  <a:pt x="10702" y="1942"/>
                </a:lnTo>
                <a:lnTo>
                  <a:pt x="10702" y="1933"/>
                </a:lnTo>
                <a:lnTo>
                  <a:pt x="10702" y="1924"/>
                </a:lnTo>
                <a:lnTo>
                  <a:pt x="10710" y="1924"/>
                </a:lnTo>
                <a:lnTo>
                  <a:pt x="10719" y="1915"/>
                </a:lnTo>
                <a:lnTo>
                  <a:pt x="10737" y="1898"/>
                </a:lnTo>
                <a:lnTo>
                  <a:pt x="10746" y="1889"/>
                </a:lnTo>
                <a:lnTo>
                  <a:pt x="10719" y="1889"/>
                </a:lnTo>
                <a:lnTo>
                  <a:pt x="10710" y="1889"/>
                </a:lnTo>
                <a:lnTo>
                  <a:pt x="10702" y="1871"/>
                </a:lnTo>
                <a:lnTo>
                  <a:pt x="10675" y="1862"/>
                </a:lnTo>
                <a:lnTo>
                  <a:pt x="10666" y="1862"/>
                </a:lnTo>
                <a:lnTo>
                  <a:pt x="10649" y="1845"/>
                </a:lnTo>
                <a:lnTo>
                  <a:pt x="10622" y="1836"/>
                </a:lnTo>
                <a:lnTo>
                  <a:pt x="10604" y="1827"/>
                </a:lnTo>
                <a:lnTo>
                  <a:pt x="10578" y="1818"/>
                </a:lnTo>
                <a:lnTo>
                  <a:pt x="10560" y="1809"/>
                </a:lnTo>
                <a:lnTo>
                  <a:pt x="10552" y="1800"/>
                </a:lnTo>
                <a:lnTo>
                  <a:pt x="10543" y="1800"/>
                </a:lnTo>
                <a:lnTo>
                  <a:pt x="10534" y="1800"/>
                </a:lnTo>
                <a:lnTo>
                  <a:pt x="10507" y="1809"/>
                </a:lnTo>
                <a:lnTo>
                  <a:pt x="10507" y="1800"/>
                </a:lnTo>
                <a:lnTo>
                  <a:pt x="10534" y="1792"/>
                </a:lnTo>
                <a:lnTo>
                  <a:pt x="10543" y="1792"/>
                </a:lnTo>
                <a:lnTo>
                  <a:pt x="10543" y="1774"/>
                </a:lnTo>
                <a:lnTo>
                  <a:pt x="10534" y="1739"/>
                </a:lnTo>
                <a:lnTo>
                  <a:pt x="10534" y="1730"/>
                </a:lnTo>
                <a:lnTo>
                  <a:pt x="10525" y="1730"/>
                </a:lnTo>
                <a:lnTo>
                  <a:pt x="10499" y="1739"/>
                </a:lnTo>
                <a:lnTo>
                  <a:pt x="10490" y="1747"/>
                </a:lnTo>
                <a:lnTo>
                  <a:pt x="10472" y="1747"/>
                </a:lnTo>
                <a:lnTo>
                  <a:pt x="10437" y="1756"/>
                </a:lnTo>
                <a:lnTo>
                  <a:pt x="10428" y="1765"/>
                </a:lnTo>
                <a:lnTo>
                  <a:pt x="10419" y="1765"/>
                </a:lnTo>
                <a:lnTo>
                  <a:pt x="10410" y="1765"/>
                </a:lnTo>
                <a:lnTo>
                  <a:pt x="10402" y="1756"/>
                </a:lnTo>
                <a:lnTo>
                  <a:pt x="10428" y="1747"/>
                </a:lnTo>
                <a:lnTo>
                  <a:pt x="10437" y="1747"/>
                </a:lnTo>
                <a:lnTo>
                  <a:pt x="10455" y="1739"/>
                </a:lnTo>
                <a:lnTo>
                  <a:pt x="10499" y="1730"/>
                </a:lnTo>
                <a:lnTo>
                  <a:pt x="10507" y="1721"/>
                </a:lnTo>
                <a:lnTo>
                  <a:pt x="10516" y="1721"/>
                </a:lnTo>
                <a:lnTo>
                  <a:pt x="10534" y="1712"/>
                </a:lnTo>
                <a:lnTo>
                  <a:pt x="10552" y="1712"/>
                </a:lnTo>
                <a:lnTo>
                  <a:pt x="10552" y="1730"/>
                </a:lnTo>
                <a:lnTo>
                  <a:pt x="10569" y="1765"/>
                </a:lnTo>
                <a:lnTo>
                  <a:pt x="10587" y="1792"/>
                </a:lnTo>
                <a:lnTo>
                  <a:pt x="10604" y="1792"/>
                </a:lnTo>
                <a:lnTo>
                  <a:pt x="10613" y="1800"/>
                </a:lnTo>
                <a:lnTo>
                  <a:pt x="10649" y="1809"/>
                </a:lnTo>
                <a:lnTo>
                  <a:pt x="10693" y="1827"/>
                </a:lnTo>
                <a:lnTo>
                  <a:pt x="10702" y="1836"/>
                </a:lnTo>
                <a:lnTo>
                  <a:pt x="10719" y="1845"/>
                </a:lnTo>
                <a:lnTo>
                  <a:pt x="10719" y="1827"/>
                </a:lnTo>
                <a:lnTo>
                  <a:pt x="10719" y="1809"/>
                </a:lnTo>
                <a:lnTo>
                  <a:pt x="10737" y="1800"/>
                </a:lnTo>
                <a:lnTo>
                  <a:pt x="10737" y="1774"/>
                </a:lnTo>
                <a:lnTo>
                  <a:pt x="10737" y="1756"/>
                </a:lnTo>
                <a:lnTo>
                  <a:pt x="10737" y="1730"/>
                </a:lnTo>
                <a:lnTo>
                  <a:pt x="10728" y="1721"/>
                </a:lnTo>
                <a:lnTo>
                  <a:pt x="10710" y="1721"/>
                </a:lnTo>
                <a:lnTo>
                  <a:pt x="10675" y="1703"/>
                </a:lnTo>
                <a:lnTo>
                  <a:pt x="10666" y="1695"/>
                </a:lnTo>
                <a:lnTo>
                  <a:pt x="10649" y="1695"/>
                </a:lnTo>
                <a:lnTo>
                  <a:pt x="10631" y="1686"/>
                </a:lnTo>
                <a:lnTo>
                  <a:pt x="10613" y="1677"/>
                </a:lnTo>
                <a:lnTo>
                  <a:pt x="10604" y="1659"/>
                </a:lnTo>
                <a:lnTo>
                  <a:pt x="10587" y="1659"/>
                </a:lnTo>
                <a:lnTo>
                  <a:pt x="10552" y="1659"/>
                </a:lnTo>
                <a:lnTo>
                  <a:pt x="10516" y="1659"/>
                </a:lnTo>
                <a:lnTo>
                  <a:pt x="10499" y="1668"/>
                </a:lnTo>
                <a:lnTo>
                  <a:pt x="10490" y="1677"/>
                </a:lnTo>
                <a:lnTo>
                  <a:pt x="10446" y="1695"/>
                </a:lnTo>
                <a:lnTo>
                  <a:pt x="10428" y="1695"/>
                </a:lnTo>
                <a:lnTo>
                  <a:pt x="10410" y="1695"/>
                </a:lnTo>
                <a:lnTo>
                  <a:pt x="10393" y="1703"/>
                </a:lnTo>
                <a:lnTo>
                  <a:pt x="10366" y="1703"/>
                </a:lnTo>
                <a:lnTo>
                  <a:pt x="10357" y="1703"/>
                </a:lnTo>
                <a:lnTo>
                  <a:pt x="10349" y="1712"/>
                </a:lnTo>
                <a:lnTo>
                  <a:pt x="10340" y="1712"/>
                </a:lnTo>
                <a:lnTo>
                  <a:pt x="10340" y="1703"/>
                </a:lnTo>
                <a:lnTo>
                  <a:pt x="10331" y="1703"/>
                </a:lnTo>
                <a:lnTo>
                  <a:pt x="10340" y="1695"/>
                </a:lnTo>
                <a:lnTo>
                  <a:pt x="10357" y="1695"/>
                </a:lnTo>
                <a:lnTo>
                  <a:pt x="10366" y="1695"/>
                </a:lnTo>
                <a:lnTo>
                  <a:pt x="10384" y="1695"/>
                </a:lnTo>
                <a:lnTo>
                  <a:pt x="10393" y="1695"/>
                </a:lnTo>
                <a:lnTo>
                  <a:pt x="10402" y="1695"/>
                </a:lnTo>
                <a:lnTo>
                  <a:pt x="10410" y="1686"/>
                </a:lnTo>
                <a:lnTo>
                  <a:pt x="10402" y="1677"/>
                </a:lnTo>
                <a:lnTo>
                  <a:pt x="10357" y="1668"/>
                </a:lnTo>
                <a:lnTo>
                  <a:pt x="10357" y="1659"/>
                </a:lnTo>
                <a:lnTo>
                  <a:pt x="10375" y="1668"/>
                </a:lnTo>
                <a:lnTo>
                  <a:pt x="10393" y="1668"/>
                </a:lnTo>
                <a:lnTo>
                  <a:pt x="10419" y="1677"/>
                </a:lnTo>
                <a:lnTo>
                  <a:pt x="10437" y="1686"/>
                </a:lnTo>
                <a:lnTo>
                  <a:pt x="10446" y="1686"/>
                </a:lnTo>
                <a:lnTo>
                  <a:pt x="10463" y="1677"/>
                </a:lnTo>
                <a:lnTo>
                  <a:pt x="10472" y="1677"/>
                </a:lnTo>
                <a:lnTo>
                  <a:pt x="10490" y="1659"/>
                </a:lnTo>
                <a:lnTo>
                  <a:pt x="10499" y="1659"/>
                </a:lnTo>
                <a:lnTo>
                  <a:pt x="10516" y="1650"/>
                </a:lnTo>
                <a:lnTo>
                  <a:pt x="10534" y="1650"/>
                </a:lnTo>
                <a:lnTo>
                  <a:pt x="10534" y="1642"/>
                </a:lnTo>
                <a:lnTo>
                  <a:pt x="10525" y="1633"/>
                </a:lnTo>
                <a:lnTo>
                  <a:pt x="10499" y="1615"/>
                </a:lnTo>
                <a:lnTo>
                  <a:pt x="10490" y="1606"/>
                </a:lnTo>
                <a:lnTo>
                  <a:pt x="10481" y="1597"/>
                </a:lnTo>
                <a:lnTo>
                  <a:pt x="10499" y="1606"/>
                </a:lnTo>
                <a:lnTo>
                  <a:pt x="10516" y="1615"/>
                </a:lnTo>
                <a:lnTo>
                  <a:pt x="10525" y="1624"/>
                </a:lnTo>
                <a:lnTo>
                  <a:pt x="10534" y="1633"/>
                </a:lnTo>
                <a:lnTo>
                  <a:pt x="10543" y="1633"/>
                </a:lnTo>
                <a:lnTo>
                  <a:pt x="10552" y="1633"/>
                </a:lnTo>
                <a:lnTo>
                  <a:pt x="10560" y="1633"/>
                </a:lnTo>
                <a:lnTo>
                  <a:pt x="10569" y="1624"/>
                </a:lnTo>
                <a:lnTo>
                  <a:pt x="10578" y="1606"/>
                </a:lnTo>
                <a:lnTo>
                  <a:pt x="10613" y="1642"/>
                </a:lnTo>
                <a:lnTo>
                  <a:pt x="10649" y="1659"/>
                </a:lnTo>
                <a:lnTo>
                  <a:pt x="10666" y="1668"/>
                </a:lnTo>
                <a:lnTo>
                  <a:pt x="10719" y="1677"/>
                </a:lnTo>
                <a:lnTo>
                  <a:pt x="10728" y="1677"/>
                </a:lnTo>
                <a:lnTo>
                  <a:pt x="10746" y="1668"/>
                </a:lnTo>
                <a:lnTo>
                  <a:pt x="10772" y="1659"/>
                </a:lnTo>
                <a:lnTo>
                  <a:pt x="10790" y="1650"/>
                </a:lnTo>
                <a:lnTo>
                  <a:pt x="10843" y="1650"/>
                </a:lnTo>
                <a:lnTo>
                  <a:pt x="10852" y="1650"/>
                </a:lnTo>
                <a:lnTo>
                  <a:pt x="10852" y="1624"/>
                </a:lnTo>
                <a:lnTo>
                  <a:pt x="10860" y="1606"/>
                </a:lnTo>
                <a:lnTo>
                  <a:pt x="10860" y="1597"/>
                </a:lnTo>
                <a:lnTo>
                  <a:pt x="10816" y="1589"/>
                </a:lnTo>
                <a:lnTo>
                  <a:pt x="10790" y="1580"/>
                </a:lnTo>
                <a:lnTo>
                  <a:pt x="10746" y="1580"/>
                </a:lnTo>
                <a:lnTo>
                  <a:pt x="10728" y="1580"/>
                </a:lnTo>
                <a:lnTo>
                  <a:pt x="10719" y="1571"/>
                </a:lnTo>
                <a:lnTo>
                  <a:pt x="10719" y="1562"/>
                </a:lnTo>
                <a:lnTo>
                  <a:pt x="10728" y="1553"/>
                </a:lnTo>
                <a:lnTo>
                  <a:pt x="10728" y="1544"/>
                </a:lnTo>
                <a:lnTo>
                  <a:pt x="10719" y="1536"/>
                </a:lnTo>
                <a:lnTo>
                  <a:pt x="10728" y="1527"/>
                </a:lnTo>
                <a:lnTo>
                  <a:pt x="10746" y="1518"/>
                </a:lnTo>
                <a:lnTo>
                  <a:pt x="10746" y="1509"/>
                </a:lnTo>
                <a:lnTo>
                  <a:pt x="10746" y="1492"/>
                </a:lnTo>
                <a:lnTo>
                  <a:pt x="10754" y="1509"/>
                </a:lnTo>
                <a:lnTo>
                  <a:pt x="10754" y="1527"/>
                </a:lnTo>
                <a:lnTo>
                  <a:pt x="10746" y="1544"/>
                </a:lnTo>
                <a:lnTo>
                  <a:pt x="10772" y="1553"/>
                </a:lnTo>
                <a:lnTo>
                  <a:pt x="10807" y="1562"/>
                </a:lnTo>
                <a:lnTo>
                  <a:pt x="10843" y="1553"/>
                </a:lnTo>
                <a:lnTo>
                  <a:pt x="10869" y="1544"/>
                </a:lnTo>
                <a:lnTo>
                  <a:pt x="10869" y="1536"/>
                </a:lnTo>
                <a:lnTo>
                  <a:pt x="10887" y="1536"/>
                </a:lnTo>
                <a:lnTo>
                  <a:pt x="10913" y="1536"/>
                </a:lnTo>
                <a:lnTo>
                  <a:pt x="10931" y="1536"/>
                </a:lnTo>
                <a:lnTo>
                  <a:pt x="10940" y="1536"/>
                </a:lnTo>
                <a:lnTo>
                  <a:pt x="10940" y="1527"/>
                </a:lnTo>
                <a:lnTo>
                  <a:pt x="10940" y="1518"/>
                </a:lnTo>
                <a:lnTo>
                  <a:pt x="10949" y="1509"/>
                </a:lnTo>
                <a:lnTo>
                  <a:pt x="10940" y="1500"/>
                </a:lnTo>
                <a:lnTo>
                  <a:pt x="10931" y="1492"/>
                </a:lnTo>
                <a:lnTo>
                  <a:pt x="10922" y="1483"/>
                </a:lnTo>
                <a:lnTo>
                  <a:pt x="10904" y="1456"/>
                </a:lnTo>
                <a:lnTo>
                  <a:pt x="10887" y="1430"/>
                </a:lnTo>
                <a:lnTo>
                  <a:pt x="10869" y="1430"/>
                </a:lnTo>
                <a:lnTo>
                  <a:pt x="10860" y="1430"/>
                </a:lnTo>
                <a:lnTo>
                  <a:pt x="10852" y="1456"/>
                </a:lnTo>
                <a:lnTo>
                  <a:pt x="10843" y="1474"/>
                </a:lnTo>
                <a:lnTo>
                  <a:pt x="10825" y="1483"/>
                </a:lnTo>
                <a:lnTo>
                  <a:pt x="10807" y="1483"/>
                </a:lnTo>
                <a:lnTo>
                  <a:pt x="10816" y="1474"/>
                </a:lnTo>
                <a:lnTo>
                  <a:pt x="10825" y="1465"/>
                </a:lnTo>
                <a:lnTo>
                  <a:pt x="10825" y="1456"/>
                </a:lnTo>
                <a:lnTo>
                  <a:pt x="10834" y="1447"/>
                </a:lnTo>
                <a:lnTo>
                  <a:pt x="10825" y="1430"/>
                </a:lnTo>
                <a:lnTo>
                  <a:pt x="10816" y="1421"/>
                </a:lnTo>
                <a:lnTo>
                  <a:pt x="10807" y="1421"/>
                </a:lnTo>
                <a:lnTo>
                  <a:pt x="10781" y="1430"/>
                </a:lnTo>
                <a:lnTo>
                  <a:pt x="10772" y="1439"/>
                </a:lnTo>
                <a:lnTo>
                  <a:pt x="10763" y="1439"/>
                </a:lnTo>
                <a:lnTo>
                  <a:pt x="10754" y="1439"/>
                </a:lnTo>
                <a:lnTo>
                  <a:pt x="10746" y="1430"/>
                </a:lnTo>
                <a:lnTo>
                  <a:pt x="10737" y="1421"/>
                </a:lnTo>
                <a:lnTo>
                  <a:pt x="10719" y="1412"/>
                </a:lnTo>
                <a:lnTo>
                  <a:pt x="10754" y="1421"/>
                </a:lnTo>
                <a:lnTo>
                  <a:pt x="10763" y="1430"/>
                </a:lnTo>
                <a:lnTo>
                  <a:pt x="10781" y="1421"/>
                </a:lnTo>
                <a:lnTo>
                  <a:pt x="10799" y="1412"/>
                </a:lnTo>
                <a:lnTo>
                  <a:pt x="10807" y="1412"/>
                </a:lnTo>
                <a:lnTo>
                  <a:pt x="10825" y="1403"/>
                </a:lnTo>
                <a:lnTo>
                  <a:pt x="10852" y="1386"/>
                </a:lnTo>
                <a:lnTo>
                  <a:pt x="10869" y="1386"/>
                </a:lnTo>
                <a:lnTo>
                  <a:pt x="10887" y="1394"/>
                </a:lnTo>
                <a:lnTo>
                  <a:pt x="10896" y="1403"/>
                </a:lnTo>
                <a:lnTo>
                  <a:pt x="10904" y="1403"/>
                </a:lnTo>
                <a:lnTo>
                  <a:pt x="10913" y="1412"/>
                </a:lnTo>
                <a:lnTo>
                  <a:pt x="10922" y="1403"/>
                </a:lnTo>
                <a:lnTo>
                  <a:pt x="10931" y="1394"/>
                </a:lnTo>
                <a:lnTo>
                  <a:pt x="10931" y="1386"/>
                </a:lnTo>
                <a:lnTo>
                  <a:pt x="10931" y="1377"/>
                </a:lnTo>
                <a:lnTo>
                  <a:pt x="10931" y="1359"/>
                </a:lnTo>
                <a:lnTo>
                  <a:pt x="10931" y="1350"/>
                </a:lnTo>
                <a:lnTo>
                  <a:pt x="10931" y="1341"/>
                </a:lnTo>
                <a:lnTo>
                  <a:pt x="10922" y="1333"/>
                </a:lnTo>
                <a:lnTo>
                  <a:pt x="10922" y="1324"/>
                </a:lnTo>
                <a:lnTo>
                  <a:pt x="10922" y="1315"/>
                </a:lnTo>
                <a:lnTo>
                  <a:pt x="10904" y="1297"/>
                </a:lnTo>
                <a:lnTo>
                  <a:pt x="10887" y="1280"/>
                </a:lnTo>
                <a:lnTo>
                  <a:pt x="10896" y="1262"/>
                </a:lnTo>
                <a:lnTo>
                  <a:pt x="10878" y="1244"/>
                </a:lnTo>
                <a:lnTo>
                  <a:pt x="10869" y="1244"/>
                </a:lnTo>
                <a:lnTo>
                  <a:pt x="10852" y="1244"/>
                </a:lnTo>
                <a:lnTo>
                  <a:pt x="10843" y="1244"/>
                </a:lnTo>
                <a:lnTo>
                  <a:pt x="10834" y="1236"/>
                </a:lnTo>
                <a:lnTo>
                  <a:pt x="10825" y="1236"/>
                </a:lnTo>
                <a:lnTo>
                  <a:pt x="10799" y="1244"/>
                </a:lnTo>
                <a:lnTo>
                  <a:pt x="10781" y="1244"/>
                </a:lnTo>
                <a:lnTo>
                  <a:pt x="10781" y="1236"/>
                </a:lnTo>
                <a:lnTo>
                  <a:pt x="10772" y="1236"/>
                </a:lnTo>
                <a:lnTo>
                  <a:pt x="10754" y="1218"/>
                </a:lnTo>
                <a:lnTo>
                  <a:pt x="10746" y="1191"/>
                </a:lnTo>
                <a:lnTo>
                  <a:pt x="10737" y="1191"/>
                </a:lnTo>
                <a:lnTo>
                  <a:pt x="10719" y="1191"/>
                </a:lnTo>
                <a:lnTo>
                  <a:pt x="10710" y="1191"/>
                </a:lnTo>
                <a:lnTo>
                  <a:pt x="10710" y="1183"/>
                </a:lnTo>
                <a:lnTo>
                  <a:pt x="10693" y="1174"/>
                </a:lnTo>
                <a:lnTo>
                  <a:pt x="10702" y="1174"/>
                </a:lnTo>
                <a:lnTo>
                  <a:pt x="10719" y="1156"/>
                </a:lnTo>
                <a:lnTo>
                  <a:pt x="10728" y="1156"/>
                </a:lnTo>
                <a:lnTo>
                  <a:pt x="10746" y="1165"/>
                </a:lnTo>
                <a:lnTo>
                  <a:pt x="10763" y="1174"/>
                </a:lnTo>
                <a:lnTo>
                  <a:pt x="10772" y="1174"/>
                </a:lnTo>
                <a:lnTo>
                  <a:pt x="10816" y="1156"/>
                </a:lnTo>
                <a:lnTo>
                  <a:pt x="10816" y="1147"/>
                </a:lnTo>
                <a:lnTo>
                  <a:pt x="10852" y="1139"/>
                </a:lnTo>
                <a:lnTo>
                  <a:pt x="10887" y="1139"/>
                </a:lnTo>
                <a:lnTo>
                  <a:pt x="10896" y="1139"/>
                </a:lnTo>
                <a:lnTo>
                  <a:pt x="10922" y="1147"/>
                </a:lnTo>
                <a:lnTo>
                  <a:pt x="10949" y="1156"/>
                </a:lnTo>
                <a:lnTo>
                  <a:pt x="10966" y="1156"/>
                </a:lnTo>
                <a:lnTo>
                  <a:pt x="10975" y="1165"/>
                </a:lnTo>
                <a:lnTo>
                  <a:pt x="10984" y="1165"/>
                </a:lnTo>
                <a:lnTo>
                  <a:pt x="10993" y="1165"/>
                </a:lnTo>
                <a:lnTo>
                  <a:pt x="11001" y="1165"/>
                </a:lnTo>
                <a:lnTo>
                  <a:pt x="11001" y="1147"/>
                </a:lnTo>
                <a:lnTo>
                  <a:pt x="11010" y="1139"/>
                </a:lnTo>
                <a:lnTo>
                  <a:pt x="11010" y="1130"/>
                </a:lnTo>
                <a:lnTo>
                  <a:pt x="11010" y="1103"/>
                </a:lnTo>
                <a:lnTo>
                  <a:pt x="11010" y="1094"/>
                </a:lnTo>
                <a:lnTo>
                  <a:pt x="11001" y="1086"/>
                </a:lnTo>
                <a:lnTo>
                  <a:pt x="10993" y="1086"/>
                </a:lnTo>
                <a:lnTo>
                  <a:pt x="10966" y="1086"/>
                </a:lnTo>
                <a:lnTo>
                  <a:pt x="10949" y="1094"/>
                </a:lnTo>
                <a:lnTo>
                  <a:pt x="10940" y="1094"/>
                </a:lnTo>
                <a:lnTo>
                  <a:pt x="10931" y="1086"/>
                </a:lnTo>
                <a:lnTo>
                  <a:pt x="10922" y="1086"/>
                </a:lnTo>
                <a:lnTo>
                  <a:pt x="10904" y="1077"/>
                </a:lnTo>
                <a:lnTo>
                  <a:pt x="10869" y="1068"/>
                </a:lnTo>
                <a:lnTo>
                  <a:pt x="10852" y="1059"/>
                </a:lnTo>
                <a:lnTo>
                  <a:pt x="10834" y="1033"/>
                </a:lnTo>
                <a:lnTo>
                  <a:pt x="10852" y="1024"/>
                </a:lnTo>
                <a:lnTo>
                  <a:pt x="10878" y="1024"/>
                </a:lnTo>
                <a:lnTo>
                  <a:pt x="10887" y="1024"/>
                </a:lnTo>
                <a:lnTo>
                  <a:pt x="10922" y="1041"/>
                </a:lnTo>
                <a:lnTo>
                  <a:pt x="10931" y="1041"/>
                </a:lnTo>
                <a:lnTo>
                  <a:pt x="10940" y="1033"/>
                </a:lnTo>
                <a:lnTo>
                  <a:pt x="10931" y="1024"/>
                </a:lnTo>
                <a:lnTo>
                  <a:pt x="10922" y="1015"/>
                </a:lnTo>
                <a:lnTo>
                  <a:pt x="10904" y="1006"/>
                </a:lnTo>
                <a:lnTo>
                  <a:pt x="10887" y="997"/>
                </a:lnTo>
                <a:lnTo>
                  <a:pt x="10860" y="988"/>
                </a:lnTo>
                <a:lnTo>
                  <a:pt x="10843" y="988"/>
                </a:lnTo>
                <a:lnTo>
                  <a:pt x="10825" y="988"/>
                </a:lnTo>
                <a:lnTo>
                  <a:pt x="10807" y="997"/>
                </a:lnTo>
                <a:lnTo>
                  <a:pt x="10790" y="1015"/>
                </a:lnTo>
                <a:lnTo>
                  <a:pt x="10772" y="1024"/>
                </a:lnTo>
                <a:lnTo>
                  <a:pt x="10763" y="1015"/>
                </a:lnTo>
                <a:lnTo>
                  <a:pt x="10763" y="1006"/>
                </a:lnTo>
                <a:lnTo>
                  <a:pt x="10763" y="988"/>
                </a:lnTo>
                <a:lnTo>
                  <a:pt x="10772" y="971"/>
                </a:lnTo>
                <a:lnTo>
                  <a:pt x="10781" y="962"/>
                </a:lnTo>
                <a:lnTo>
                  <a:pt x="10790" y="944"/>
                </a:lnTo>
                <a:lnTo>
                  <a:pt x="10799" y="927"/>
                </a:lnTo>
                <a:lnTo>
                  <a:pt x="10799" y="909"/>
                </a:lnTo>
                <a:lnTo>
                  <a:pt x="10816" y="883"/>
                </a:lnTo>
                <a:lnTo>
                  <a:pt x="10816" y="874"/>
                </a:lnTo>
                <a:lnTo>
                  <a:pt x="10807" y="865"/>
                </a:lnTo>
                <a:lnTo>
                  <a:pt x="10843" y="838"/>
                </a:lnTo>
                <a:lnTo>
                  <a:pt x="10860" y="838"/>
                </a:lnTo>
                <a:lnTo>
                  <a:pt x="10869" y="838"/>
                </a:lnTo>
                <a:lnTo>
                  <a:pt x="10887" y="838"/>
                </a:lnTo>
                <a:lnTo>
                  <a:pt x="10887" y="830"/>
                </a:lnTo>
                <a:lnTo>
                  <a:pt x="10896" y="821"/>
                </a:lnTo>
                <a:lnTo>
                  <a:pt x="10896" y="812"/>
                </a:lnTo>
                <a:lnTo>
                  <a:pt x="10904" y="803"/>
                </a:lnTo>
                <a:lnTo>
                  <a:pt x="10904" y="794"/>
                </a:lnTo>
                <a:lnTo>
                  <a:pt x="10940" y="785"/>
                </a:lnTo>
                <a:lnTo>
                  <a:pt x="10957" y="785"/>
                </a:lnTo>
                <a:lnTo>
                  <a:pt x="10957" y="777"/>
                </a:lnTo>
                <a:lnTo>
                  <a:pt x="10966" y="777"/>
                </a:lnTo>
                <a:lnTo>
                  <a:pt x="10957" y="768"/>
                </a:lnTo>
                <a:lnTo>
                  <a:pt x="10957" y="759"/>
                </a:lnTo>
                <a:lnTo>
                  <a:pt x="10949" y="759"/>
                </a:lnTo>
                <a:lnTo>
                  <a:pt x="10949" y="750"/>
                </a:lnTo>
                <a:lnTo>
                  <a:pt x="10940" y="750"/>
                </a:lnTo>
                <a:lnTo>
                  <a:pt x="10931" y="750"/>
                </a:lnTo>
                <a:lnTo>
                  <a:pt x="10931" y="741"/>
                </a:lnTo>
                <a:lnTo>
                  <a:pt x="10931" y="733"/>
                </a:lnTo>
                <a:lnTo>
                  <a:pt x="10931" y="715"/>
                </a:lnTo>
                <a:lnTo>
                  <a:pt x="10940" y="706"/>
                </a:lnTo>
                <a:lnTo>
                  <a:pt x="10940" y="697"/>
                </a:lnTo>
                <a:lnTo>
                  <a:pt x="10931" y="688"/>
                </a:lnTo>
                <a:lnTo>
                  <a:pt x="10922" y="680"/>
                </a:lnTo>
                <a:lnTo>
                  <a:pt x="10896" y="688"/>
                </a:lnTo>
                <a:lnTo>
                  <a:pt x="10887" y="680"/>
                </a:lnTo>
                <a:lnTo>
                  <a:pt x="10878" y="680"/>
                </a:lnTo>
                <a:lnTo>
                  <a:pt x="10878" y="671"/>
                </a:lnTo>
                <a:lnTo>
                  <a:pt x="10869" y="653"/>
                </a:lnTo>
                <a:lnTo>
                  <a:pt x="10878" y="644"/>
                </a:lnTo>
                <a:lnTo>
                  <a:pt x="10887" y="627"/>
                </a:lnTo>
                <a:lnTo>
                  <a:pt x="10896" y="618"/>
                </a:lnTo>
                <a:lnTo>
                  <a:pt x="10922" y="600"/>
                </a:lnTo>
                <a:lnTo>
                  <a:pt x="10931" y="600"/>
                </a:lnTo>
                <a:lnTo>
                  <a:pt x="10949" y="600"/>
                </a:lnTo>
                <a:lnTo>
                  <a:pt x="10957" y="600"/>
                </a:lnTo>
                <a:lnTo>
                  <a:pt x="10984" y="609"/>
                </a:lnTo>
                <a:lnTo>
                  <a:pt x="11028" y="618"/>
                </a:lnTo>
                <a:lnTo>
                  <a:pt x="11054" y="609"/>
                </a:lnTo>
                <a:lnTo>
                  <a:pt x="11081" y="609"/>
                </a:lnTo>
                <a:lnTo>
                  <a:pt x="11090" y="609"/>
                </a:lnTo>
                <a:lnTo>
                  <a:pt x="11107" y="609"/>
                </a:lnTo>
                <a:lnTo>
                  <a:pt x="11116" y="609"/>
                </a:lnTo>
                <a:lnTo>
                  <a:pt x="11143" y="600"/>
                </a:lnTo>
                <a:lnTo>
                  <a:pt x="11169" y="591"/>
                </a:lnTo>
                <a:lnTo>
                  <a:pt x="11187" y="574"/>
                </a:lnTo>
                <a:lnTo>
                  <a:pt x="11151" y="565"/>
                </a:lnTo>
                <a:lnTo>
                  <a:pt x="11143" y="556"/>
                </a:lnTo>
                <a:lnTo>
                  <a:pt x="11125" y="547"/>
                </a:lnTo>
                <a:lnTo>
                  <a:pt x="11160" y="530"/>
                </a:lnTo>
                <a:lnTo>
                  <a:pt x="11178" y="530"/>
                </a:lnTo>
                <a:lnTo>
                  <a:pt x="11213" y="530"/>
                </a:lnTo>
                <a:lnTo>
                  <a:pt x="11240" y="521"/>
                </a:lnTo>
                <a:lnTo>
                  <a:pt x="11293" y="512"/>
                </a:lnTo>
                <a:lnTo>
                  <a:pt x="11310" y="503"/>
                </a:lnTo>
                <a:lnTo>
                  <a:pt x="11310" y="494"/>
                </a:lnTo>
                <a:lnTo>
                  <a:pt x="11310" y="485"/>
                </a:lnTo>
                <a:lnTo>
                  <a:pt x="11293" y="477"/>
                </a:lnTo>
                <a:lnTo>
                  <a:pt x="11310" y="468"/>
                </a:lnTo>
                <a:lnTo>
                  <a:pt x="11346" y="468"/>
                </a:lnTo>
                <a:lnTo>
                  <a:pt x="11372" y="468"/>
                </a:lnTo>
                <a:lnTo>
                  <a:pt x="11390" y="459"/>
                </a:lnTo>
                <a:lnTo>
                  <a:pt x="11443" y="432"/>
                </a:lnTo>
                <a:lnTo>
                  <a:pt x="11460" y="415"/>
                </a:lnTo>
                <a:lnTo>
                  <a:pt x="11513" y="397"/>
                </a:lnTo>
                <a:lnTo>
                  <a:pt x="11513" y="388"/>
                </a:lnTo>
                <a:lnTo>
                  <a:pt x="11522" y="388"/>
                </a:lnTo>
                <a:lnTo>
                  <a:pt x="11504" y="380"/>
                </a:lnTo>
                <a:lnTo>
                  <a:pt x="11487" y="371"/>
                </a:lnTo>
                <a:lnTo>
                  <a:pt x="11460" y="362"/>
                </a:lnTo>
                <a:lnTo>
                  <a:pt x="11443" y="353"/>
                </a:lnTo>
                <a:lnTo>
                  <a:pt x="11407" y="344"/>
                </a:lnTo>
                <a:lnTo>
                  <a:pt x="11354" y="335"/>
                </a:lnTo>
                <a:lnTo>
                  <a:pt x="11310" y="327"/>
                </a:lnTo>
                <a:lnTo>
                  <a:pt x="11240" y="327"/>
                </a:lnTo>
                <a:lnTo>
                  <a:pt x="11222" y="327"/>
                </a:lnTo>
                <a:lnTo>
                  <a:pt x="11213" y="327"/>
                </a:lnTo>
                <a:lnTo>
                  <a:pt x="11187" y="335"/>
                </a:lnTo>
                <a:lnTo>
                  <a:pt x="11169" y="335"/>
                </a:lnTo>
                <a:lnTo>
                  <a:pt x="11160" y="335"/>
                </a:lnTo>
                <a:lnTo>
                  <a:pt x="11151" y="344"/>
                </a:lnTo>
                <a:lnTo>
                  <a:pt x="11134" y="362"/>
                </a:lnTo>
                <a:lnTo>
                  <a:pt x="11116" y="380"/>
                </a:lnTo>
                <a:lnTo>
                  <a:pt x="11099" y="397"/>
                </a:lnTo>
                <a:lnTo>
                  <a:pt x="11090" y="397"/>
                </a:lnTo>
                <a:lnTo>
                  <a:pt x="11072" y="406"/>
                </a:lnTo>
                <a:lnTo>
                  <a:pt x="11054" y="397"/>
                </a:lnTo>
                <a:lnTo>
                  <a:pt x="11037" y="397"/>
                </a:lnTo>
                <a:lnTo>
                  <a:pt x="11028" y="388"/>
                </a:lnTo>
                <a:lnTo>
                  <a:pt x="11001" y="388"/>
                </a:lnTo>
                <a:lnTo>
                  <a:pt x="10984" y="388"/>
                </a:lnTo>
                <a:lnTo>
                  <a:pt x="10949" y="380"/>
                </a:lnTo>
                <a:lnTo>
                  <a:pt x="10949" y="362"/>
                </a:lnTo>
                <a:lnTo>
                  <a:pt x="10913" y="362"/>
                </a:lnTo>
                <a:lnTo>
                  <a:pt x="10887" y="371"/>
                </a:lnTo>
                <a:lnTo>
                  <a:pt x="10834" y="415"/>
                </a:lnTo>
                <a:lnTo>
                  <a:pt x="10825" y="424"/>
                </a:lnTo>
                <a:lnTo>
                  <a:pt x="10807" y="432"/>
                </a:lnTo>
                <a:lnTo>
                  <a:pt x="10781" y="441"/>
                </a:lnTo>
                <a:lnTo>
                  <a:pt x="10746" y="459"/>
                </a:lnTo>
                <a:lnTo>
                  <a:pt x="10737" y="468"/>
                </a:lnTo>
                <a:lnTo>
                  <a:pt x="10684" y="485"/>
                </a:lnTo>
                <a:lnTo>
                  <a:pt x="10675" y="494"/>
                </a:lnTo>
                <a:lnTo>
                  <a:pt x="10666" y="503"/>
                </a:lnTo>
                <a:lnTo>
                  <a:pt x="10657" y="512"/>
                </a:lnTo>
                <a:lnTo>
                  <a:pt x="10649" y="512"/>
                </a:lnTo>
                <a:lnTo>
                  <a:pt x="10649" y="494"/>
                </a:lnTo>
                <a:lnTo>
                  <a:pt x="10657" y="485"/>
                </a:lnTo>
                <a:lnTo>
                  <a:pt x="10702" y="459"/>
                </a:lnTo>
                <a:lnTo>
                  <a:pt x="10710" y="450"/>
                </a:lnTo>
                <a:lnTo>
                  <a:pt x="10746" y="424"/>
                </a:lnTo>
                <a:lnTo>
                  <a:pt x="10763" y="415"/>
                </a:lnTo>
                <a:lnTo>
                  <a:pt x="10781" y="397"/>
                </a:lnTo>
                <a:lnTo>
                  <a:pt x="10799" y="371"/>
                </a:lnTo>
                <a:lnTo>
                  <a:pt x="10807" y="353"/>
                </a:lnTo>
                <a:lnTo>
                  <a:pt x="10807" y="335"/>
                </a:lnTo>
                <a:lnTo>
                  <a:pt x="10807" y="318"/>
                </a:lnTo>
                <a:lnTo>
                  <a:pt x="10807" y="309"/>
                </a:lnTo>
                <a:lnTo>
                  <a:pt x="10799" y="300"/>
                </a:lnTo>
                <a:lnTo>
                  <a:pt x="10790" y="282"/>
                </a:lnTo>
                <a:lnTo>
                  <a:pt x="10772" y="282"/>
                </a:lnTo>
                <a:lnTo>
                  <a:pt x="10702" y="282"/>
                </a:lnTo>
                <a:lnTo>
                  <a:pt x="10675" y="291"/>
                </a:lnTo>
                <a:lnTo>
                  <a:pt x="10657" y="291"/>
                </a:lnTo>
                <a:lnTo>
                  <a:pt x="10657" y="300"/>
                </a:lnTo>
                <a:lnTo>
                  <a:pt x="10649" y="309"/>
                </a:lnTo>
                <a:lnTo>
                  <a:pt x="10649" y="318"/>
                </a:lnTo>
                <a:lnTo>
                  <a:pt x="10640" y="327"/>
                </a:lnTo>
                <a:lnTo>
                  <a:pt x="10631" y="335"/>
                </a:lnTo>
                <a:lnTo>
                  <a:pt x="10622" y="344"/>
                </a:lnTo>
                <a:lnTo>
                  <a:pt x="10569" y="353"/>
                </a:lnTo>
                <a:lnTo>
                  <a:pt x="10552" y="318"/>
                </a:lnTo>
                <a:lnTo>
                  <a:pt x="10507" y="291"/>
                </a:lnTo>
                <a:lnTo>
                  <a:pt x="10366" y="291"/>
                </a:lnTo>
                <a:lnTo>
                  <a:pt x="10313" y="291"/>
                </a:lnTo>
                <a:lnTo>
                  <a:pt x="10234" y="300"/>
                </a:lnTo>
                <a:lnTo>
                  <a:pt x="10190" y="309"/>
                </a:lnTo>
                <a:lnTo>
                  <a:pt x="10163" y="300"/>
                </a:lnTo>
                <a:lnTo>
                  <a:pt x="10163" y="282"/>
                </a:lnTo>
                <a:lnTo>
                  <a:pt x="10172" y="274"/>
                </a:lnTo>
                <a:lnTo>
                  <a:pt x="10181" y="265"/>
                </a:lnTo>
                <a:lnTo>
                  <a:pt x="10604" y="247"/>
                </a:lnTo>
                <a:lnTo>
                  <a:pt x="10657" y="238"/>
                </a:lnTo>
                <a:lnTo>
                  <a:pt x="10702" y="229"/>
                </a:lnTo>
                <a:lnTo>
                  <a:pt x="10737" y="212"/>
                </a:lnTo>
                <a:lnTo>
                  <a:pt x="10772" y="194"/>
                </a:lnTo>
                <a:lnTo>
                  <a:pt x="10772" y="185"/>
                </a:lnTo>
                <a:lnTo>
                  <a:pt x="10763" y="177"/>
                </a:lnTo>
                <a:lnTo>
                  <a:pt x="10746" y="168"/>
                </a:lnTo>
                <a:lnTo>
                  <a:pt x="10702" y="150"/>
                </a:lnTo>
                <a:lnTo>
                  <a:pt x="10640" y="141"/>
                </a:lnTo>
                <a:lnTo>
                  <a:pt x="10613" y="150"/>
                </a:lnTo>
                <a:lnTo>
                  <a:pt x="10604" y="141"/>
                </a:lnTo>
                <a:lnTo>
                  <a:pt x="10596" y="132"/>
                </a:lnTo>
                <a:lnTo>
                  <a:pt x="10578" y="132"/>
                </a:lnTo>
                <a:lnTo>
                  <a:pt x="10560" y="132"/>
                </a:lnTo>
                <a:lnTo>
                  <a:pt x="10534" y="115"/>
                </a:lnTo>
                <a:lnTo>
                  <a:pt x="10507" y="88"/>
                </a:lnTo>
                <a:lnTo>
                  <a:pt x="10437" y="97"/>
                </a:lnTo>
                <a:lnTo>
                  <a:pt x="10375" y="106"/>
                </a:lnTo>
                <a:lnTo>
                  <a:pt x="10322" y="97"/>
                </a:lnTo>
                <a:lnTo>
                  <a:pt x="10287" y="106"/>
                </a:lnTo>
                <a:lnTo>
                  <a:pt x="10216" y="97"/>
                </a:lnTo>
                <a:lnTo>
                  <a:pt x="10155" y="97"/>
                </a:lnTo>
                <a:lnTo>
                  <a:pt x="10128" y="97"/>
                </a:lnTo>
                <a:lnTo>
                  <a:pt x="10040" y="115"/>
                </a:lnTo>
                <a:lnTo>
                  <a:pt x="10013" y="115"/>
                </a:lnTo>
                <a:lnTo>
                  <a:pt x="10005" y="115"/>
                </a:lnTo>
                <a:lnTo>
                  <a:pt x="10005" y="97"/>
                </a:lnTo>
                <a:lnTo>
                  <a:pt x="10040" y="97"/>
                </a:lnTo>
                <a:lnTo>
                  <a:pt x="10146" y="88"/>
                </a:lnTo>
                <a:lnTo>
                  <a:pt x="10331" y="79"/>
                </a:lnTo>
                <a:lnTo>
                  <a:pt x="10437" y="71"/>
                </a:lnTo>
                <a:lnTo>
                  <a:pt x="10455" y="71"/>
                </a:lnTo>
                <a:lnTo>
                  <a:pt x="10463" y="62"/>
                </a:lnTo>
                <a:lnTo>
                  <a:pt x="10455" y="62"/>
                </a:lnTo>
                <a:lnTo>
                  <a:pt x="10366" y="44"/>
                </a:lnTo>
                <a:lnTo>
                  <a:pt x="10322" y="35"/>
                </a:lnTo>
                <a:lnTo>
                  <a:pt x="10269" y="35"/>
                </a:lnTo>
                <a:lnTo>
                  <a:pt x="10260" y="35"/>
                </a:lnTo>
                <a:lnTo>
                  <a:pt x="10225" y="18"/>
                </a:lnTo>
                <a:lnTo>
                  <a:pt x="10155" y="9"/>
                </a:lnTo>
                <a:lnTo>
                  <a:pt x="10102" y="0"/>
                </a:lnTo>
                <a:lnTo>
                  <a:pt x="9934" y="0"/>
                </a:lnTo>
                <a:lnTo>
                  <a:pt x="9899" y="9"/>
                </a:lnTo>
                <a:lnTo>
                  <a:pt x="9872" y="18"/>
                </a:lnTo>
                <a:lnTo>
                  <a:pt x="9846" y="18"/>
                </a:lnTo>
                <a:lnTo>
                  <a:pt x="9828" y="9"/>
                </a:lnTo>
                <a:lnTo>
                  <a:pt x="9810" y="9"/>
                </a:lnTo>
                <a:lnTo>
                  <a:pt x="9793" y="9"/>
                </a:lnTo>
                <a:lnTo>
                  <a:pt x="9775" y="9"/>
                </a:lnTo>
                <a:lnTo>
                  <a:pt x="9749" y="18"/>
                </a:lnTo>
                <a:lnTo>
                  <a:pt x="9669" y="18"/>
                </a:lnTo>
                <a:lnTo>
                  <a:pt x="9660" y="18"/>
                </a:lnTo>
                <a:lnTo>
                  <a:pt x="9660" y="26"/>
                </a:lnTo>
                <a:lnTo>
                  <a:pt x="9652" y="26"/>
                </a:lnTo>
                <a:lnTo>
                  <a:pt x="9625" y="26"/>
                </a:lnTo>
                <a:lnTo>
                  <a:pt x="9599" y="18"/>
                </a:lnTo>
                <a:lnTo>
                  <a:pt x="9581" y="18"/>
                </a:lnTo>
                <a:lnTo>
                  <a:pt x="9581" y="26"/>
                </a:lnTo>
                <a:lnTo>
                  <a:pt x="9563" y="35"/>
                </a:lnTo>
                <a:lnTo>
                  <a:pt x="9555" y="35"/>
                </a:lnTo>
                <a:lnTo>
                  <a:pt x="9528" y="35"/>
                </a:lnTo>
                <a:lnTo>
                  <a:pt x="9519" y="35"/>
                </a:lnTo>
                <a:lnTo>
                  <a:pt x="9511" y="44"/>
                </a:lnTo>
                <a:lnTo>
                  <a:pt x="9511" y="53"/>
                </a:lnTo>
                <a:lnTo>
                  <a:pt x="9519" y="62"/>
                </a:lnTo>
                <a:lnTo>
                  <a:pt x="9528" y="62"/>
                </a:lnTo>
                <a:lnTo>
                  <a:pt x="9563" y="79"/>
                </a:lnTo>
                <a:lnTo>
                  <a:pt x="9572" y="88"/>
                </a:lnTo>
                <a:lnTo>
                  <a:pt x="9563" y="97"/>
                </a:lnTo>
                <a:lnTo>
                  <a:pt x="9563" y="106"/>
                </a:lnTo>
                <a:lnTo>
                  <a:pt x="9555" y="115"/>
                </a:lnTo>
                <a:lnTo>
                  <a:pt x="9546" y="115"/>
                </a:lnTo>
                <a:lnTo>
                  <a:pt x="9493" y="79"/>
                </a:lnTo>
                <a:lnTo>
                  <a:pt x="9466" y="79"/>
                </a:lnTo>
                <a:lnTo>
                  <a:pt x="9449" y="71"/>
                </a:lnTo>
                <a:lnTo>
                  <a:pt x="9422" y="62"/>
                </a:lnTo>
                <a:lnTo>
                  <a:pt x="9387" y="53"/>
                </a:lnTo>
                <a:lnTo>
                  <a:pt x="9369" y="62"/>
                </a:lnTo>
                <a:lnTo>
                  <a:pt x="9343" y="79"/>
                </a:lnTo>
                <a:lnTo>
                  <a:pt x="9325" y="97"/>
                </a:lnTo>
                <a:lnTo>
                  <a:pt x="9308" y="88"/>
                </a:lnTo>
                <a:lnTo>
                  <a:pt x="9290" y="88"/>
                </a:lnTo>
                <a:lnTo>
                  <a:pt x="9281" y="88"/>
                </a:lnTo>
                <a:lnTo>
                  <a:pt x="9263" y="79"/>
                </a:lnTo>
                <a:lnTo>
                  <a:pt x="9255" y="71"/>
                </a:lnTo>
                <a:lnTo>
                  <a:pt x="9211" y="62"/>
                </a:lnTo>
                <a:lnTo>
                  <a:pt x="9193" y="62"/>
                </a:lnTo>
                <a:lnTo>
                  <a:pt x="9184" y="71"/>
                </a:lnTo>
                <a:lnTo>
                  <a:pt x="9105" y="88"/>
                </a:lnTo>
                <a:lnTo>
                  <a:pt x="9078" y="88"/>
                </a:lnTo>
                <a:lnTo>
                  <a:pt x="9043" y="97"/>
                </a:lnTo>
                <a:lnTo>
                  <a:pt x="9016" y="115"/>
                </a:lnTo>
                <a:lnTo>
                  <a:pt x="8981" y="106"/>
                </a:lnTo>
                <a:lnTo>
                  <a:pt x="8964" y="106"/>
                </a:lnTo>
                <a:lnTo>
                  <a:pt x="8937" y="124"/>
                </a:lnTo>
                <a:lnTo>
                  <a:pt x="8964" y="141"/>
                </a:lnTo>
                <a:lnTo>
                  <a:pt x="8990" y="141"/>
                </a:lnTo>
                <a:lnTo>
                  <a:pt x="9025" y="141"/>
                </a:lnTo>
                <a:lnTo>
                  <a:pt x="9052" y="132"/>
                </a:lnTo>
                <a:lnTo>
                  <a:pt x="9069" y="132"/>
                </a:lnTo>
                <a:lnTo>
                  <a:pt x="9105" y="141"/>
                </a:lnTo>
                <a:lnTo>
                  <a:pt x="9308" y="159"/>
                </a:lnTo>
                <a:lnTo>
                  <a:pt x="9316" y="159"/>
                </a:lnTo>
                <a:lnTo>
                  <a:pt x="9316" y="168"/>
                </a:lnTo>
                <a:lnTo>
                  <a:pt x="9281" y="177"/>
                </a:lnTo>
                <a:lnTo>
                  <a:pt x="9272" y="168"/>
                </a:lnTo>
                <a:lnTo>
                  <a:pt x="9263" y="168"/>
                </a:lnTo>
                <a:lnTo>
                  <a:pt x="9255" y="168"/>
                </a:lnTo>
                <a:lnTo>
                  <a:pt x="9219" y="159"/>
                </a:lnTo>
                <a:lnTo>
                  <a:pt x="9043" y="150"/>
                </a:lnTo>
                <a:lnTo>
                  <a:pt x="9025" y="159"/>
                </a:lnTo>
                <a:lnTo>
                  <a:pt x="9008" y="159"/>
                </a:lnTo>
                <a:lnTo>
                  <a:pt x="9008" y="168"/>
                </a:lnTo>
                <a:lnTo>
                  <a:pt x="9078" y="194"/>
                </a:lnTo>
                <a:lnTo>
                  <a:pt x="9096" y="212"/>
                </a:lnTo>
                <a:lnTo>
                  <a:pt x="9105" y="229"/>
                </a:lnTo>
                <a:lnTo>
                  <a:pt x="9096" y="238"/>
                </a:lnTo>
                <a:lnTo>
                  <a:pt x="9087" y="247"/>
                </a:lnTo>
                <a:lnTo>
                  <a:pt x="9078" y="274"/>
                </a:lnTo>
                <a:lnTo>
                  <a:pt x="9078" y="291"/>
                </a:lnTo>
                <a:lnTo>
                  <a:pt x="9078" y="300"/>
                </a:lnTo>
                <a:lnTo>
                  <a:pt x="9087" y="318"/>
                </a:lnTo>
                <a:lnTo>
                  <a:pt x="9087" y="327"/>
                </a:lnTo>
                <a:lnTo>
                  <a:pt x="9078" y="327"/>
                </a:lnTo>
                <a:lnTo>
                  <a:pt x="9069" y="335"/>
                </a:lnTo>
                <a:lnTo>
                  <a:pt x="9061" y="335"/>
                </a:lnTo>
                <a:lnTo>
                  <a:pt x="9025" y="327"/>
                </a:lnTo>
                <a:lnTo>
                  <a:pt x="8928" y="282"/>
                </a:lnTo>
                <a:lnTo>
                  <a:pt x="8875" y="265"/>
                </a:lnTo>
                <a:lnTo>
                  <a:pt x="8769" y="221"/>
                </a:lnTo>
                <a:lnTo>
                  <a:pt x="8681" y="212"/>
                </a:lnTo>
                <a:lnTo>
                  <a:pt x="8619" y="212"/>
                </a:lnTo>
                <a:lnTo>
                  <a:pt x="8611" y="212"/>
                </a:lnTo>
                <a:lnTo>
                  <a:pt x="8611" y="229"/>
                </a:lnTo>
                <a:lnTo>
                  <a:pt x="8628" y="256"/>
                </a:lnTo>
                <a:lnTo>
                  <a:pt x="8655" y="274"/>
                </a:lnTo>
                <a:lnTo>
                  <a:pt x="8708" y="300"/>
                </a:lnTo>
                <a:lnTo>
                  <a:pt x="8717" y="309"/>
                </a:lnTo>
                <a:lnTo>
                  <a:pt x="8708" y="318"/>
                </a:lnTo>
                <a:lnTo>
                  <a:pt x="8690" y="318"/>
                </a:lnTo>
                <a:lnTo>
                  <a:pt x="8655" y="309"/>
                </a:lnTo>
                <a:lnTo>
                  <a:pt x="8619" y="318"/>
                </a:lnTo>
                <a:lnTo>
                  <a:pt x="8584" y="291"/>
                </a:lnTo>
                <a:lnTo>
                  <a:pt x="8558" y="282"/>
                </a:lnTo>
                <a:lnTo>
                  <a:pt x="8478" y="238"/>
                </a:lnTo>
                <a:lnTo>
                  <a:pt x="8461" y="238"/>
                </a:lnTo>
                <a:lnTo>
                  <a:pt x="8452" y="247"/>
                </a:lnTo>
                <a:lnTo>
                  <a:pt x="8452" y="274"/>
                </a:lnTo>
                <a:lnTo>
                  <a:pt x="8469" y="291"/>
                </a:lnTo>
                <a:lnTo>
                  <a:pt x="8461" y="300"/>
                </a:lnTo>
                <a:lnTo>
                  <a:pt x="8461" y="318"/>
                </a:lnTo>
                <a:lnTo>
                  <a:pt x="8452" y="335"/>
                </a:lnTo>
                <a:lnTo>
                  <a:pt x="8443" y="335"/>
                </a:lnTo>
                <a:lnTo>
                  <a:pt x="8434" y="353"/>
                </a:lnTo>
                <a:lnTo>
                  <a:pt x="8417" y="353"/>
                </a:lnTo>
                <a:lnTo>
                  <a:pt x="8417" y="344"/>
                </a:lnTo>
                <a:lnTo>
                  <a:pt x="8417" y="282"/>
                </a:lnTo>
                <a:lnTo>
                  <a:pt x="8417" y="265"/>
                </a:lnTo>
                <a:lnTo>
                  <a:pt x="8399" y="256"/>
                </a:lnTo>
                <a:lnTo>
                  <a:pt x="8390" y="247"/>
                </a:lnTo>
                <a:lnTo>
                  <a:pt x="8364" y="238"/>
                </a:lnTo>
                <a:lnTo>
                  <a:pt x="8346" y="229"/>
                </a:lnTo>
                <a:lnTo>
                  <a:pt x="8337" y="229"/>
                </a:lnTo>
                <a:lnTo>
                  <a:pt x="8293" y="238"/>
                </a:lnTo>
                <a:lnTo>
                  <a:pt x="8275" y="247"/>
                </a:lnTo>
                <a:lnTo>
                  <a:pt x="8222" y="256"/>
                </a:lnTo>
                <a:lnTo>
                  <a:pt x="8196" y="256"/>
                </a:lnTo>
                <a:lnTo>
                  <a:pt x="8117" y="265"/>
                </a:lnTo>
                <a:lnTo>
                  <a:pt x="8037" y="282"/>
                </a:lnTo>
                <a:lnTo>
                  <a:pt x="8002" y="291"/>
                </a:lnTo>
                <a:lnTo>
                  <a:pt x="8002" y="300"/>
                </a:lnTo>
                <a:lnTo>
                  <a:pt x="8037" y="309"/>
                </a:lnTo>
                <a:lnTo>
                  <a:pt x="8055" y="318"/>
                </a:lnTo>
                <a:lnTo>
                  <a:pt x="8081" y="335"/>
                </a:lnTo>
                <a:lnTo>
                  <a:pt x="8108" y="353"/>
                </a:lnTo>
                <a:lnTo>
                  <a:pt x="8152" y="380"/>
                </a:lnTo>
                <a:lnTo>
                  <a:pt x="8178" y="388"/>
                </a:lnTo>
                <a:lnTo>
                  <a:pt x="8196" y="406"/>
                </a:lnTo>
                <a:lnTo>
                  <a:pt x="8187" y="406"/>
                </a:lnTo>
                <a:lnTo>
                  <a:pt x="8178" y="406"/>
                </a:lnTo>
                <a:lnTo>
                  <a:pt x="8161" y="397"/>
                </a:lnTo>
                <a:lnTo>
                  <a:pt x="8134" y="380"/>
                </a:lnTo>
                <a:lnTo>
                  <a:pt x="8108" y="371"/>
                </a:lnTo>
                <a:lnTo>
                  <a:pt x="8090" y="362"/>
                </a:lnTo>
                <a:lnTo>
                  <a:pt x="8064" y="353"/>
                </a:lnTo>
                <a:lnTo>
                  <a:pt x="8020" y="327"/>
                </a:lnTo>
                <a:lnTo>
                  <a:pt x="8002" y="318"/>
                </a:lnTo>
                <a:lnTo>
                  <a:pt x="7975" y="309"/>
                </a:lnTo>
                <a:lnTo>
                  <a:pt x="7958" y="309"/>
                </a:lnTo>
                <a:lnTo>
                  <a:pt x="7940" y="309"/>
                </a:lnTo>
                <a:lnTo>
                  <a:pt x="7914" y="309"/>
                </a:lnTo>
                <a:lnTo>
                  <a:pt x="7887" y="318"/>
                </a:lnTo>
                <a:lnTo>
                  <a:pt x="7870" y="327"/>
                </a:lnTo>
                <a:lnTo>
                  <a:pt x="7861" y="344"/>
                </a:lnTo>
                <a:lnTo>
                  <a:pt x="7861" y="353"/>
                </a:lnTo>
                <a:lnTo>
                  <a:pt x="7861" y="362"/>
                </a:lnTo>
                <a:lnTo>
                  <a:pt x="7861" y="380"/>
                </a:lnTo>
                <a:lnTo>
                  <a:pt x="7870" y="406"/>
                </a:lnTo>
                <a:lnTo>
                  <a:pt x="7861" y="424"/>
                </a:lnTo>
                <a:lnTo>
                  <a:pt x="7852" y="441"/>
                </a:lnTo>
                <a:lnTo>
                  <a:pt x="7843" y="450"/>
                </a:lnTo>
                <a:lnTo>
                  <a:pt x="7834" y="450"/>
                </a:lnTo>
                <a:lnTo>
                  <a:pt x="7825" y="450"/>
                </a:lnTo>
                <a:lnTo>
                  <a:pt x="7808" y="450"/>
                </a:lnTo>
                <a:lnTo>
                  <a:pt x="7799" y="441"/>
                </a:lnTo>
                <a:lnTo>
                  <a:pt x="7781" y="441"/>
                </a:lnTo>
                <a:lnTo>
                  <a:pt x="7755" y="432"/>
                </a:lnTo>
                <a:lnTo>
                  <a:pt x="7737" y="432"/>
                </a:lnTo>
                <a:lnTo>
                  <a:pt x="7728" y="432"/>
                </a:lnTo>
                <a:lnTo>
                  <a:pt x="7711" y="450"/>
                </a:lnTo>
                <a:lnTo>
                  <a:pt x="7711" y="459"/>
                </a:lnTo>
                <a:lnTo>
                  <a:pt x="7720" y="485"/>
                </a:lnTo>
                <a:lnTo>
                  <a:pt x="7728" y="494"/>
                </a:lnTo>
                <a:lnTo>
                  <a:pt x="7720" y="494"/>
                </a:lnTo>
                <a:lnTo>
                  <a:pt x="7693" y="468"/>
                </a:lnTo>
                <a:lnTo>
                  <a:pt x="7684" y="468"/>
                </a:lnTo>
                <a:lnTo>
                  <a:pt x="7675" y="459"/>
                </a:lnTo>
                <a:lnTo>
                  <a:pt x="7658" y="459"/>
                </a:lnTo>
                <a:lnTo>
                  <a:pt x="7614" y="468"/>
                </a:lnTo>
                <a:lnTo>
                  <a:pt x="7605" y="477"/>
                </a:lnTo>
                <a:lnTo>
                  <a:pt x="7578" y="503"/>
                </a:lnTo>
                <a:lnTo>
                  <a:pt x="7552" y="512"/>
                </a:lnTo>
                <a:lnTo>
                  <a:pt x="7534" y="530"/>
                </a:lnTo>
                <a:lnTo>
                  <a:pt x="7517" y="530"/>
                </a:lnTo>
                <a:lnTo>
                  <a:pt x="7508" y="530"/>
                </a:lnTo>
                <a:lnTo>
                  <a:pt x="7499" y="538"/>
                </a:lnTo>
                <a:lnTo>
                  <a:pt x="7481" y="547"/>
                </a:lnTo>
                <a:lnTo>
                  <a:pt x="7464" y="556"/>
                </a:lnTo>
                <a:lnTo>
                  <a:pt x="7437" y="574"/>
                </a:lnTo>
                <a:lnTo>
                  <a:pt x="7428" y="574"/>
                </a:lnTo>
                <a:lnTo>
                  <a:pt x="7420" y="591"/>
                </a:lnTo>
                <a:lnTo>
                  <a:pt x="7420" y="609"/>
                </a:lnTo>
                <a:lnTo>
                  <a:pt x="7420" y="618"/>
                </a:lnTo>
                <a:lnTo>
                  <a:pt x="7428" y="618"/>
                </a:lnTo>
                <a:lnTo>
                  <a:pt x="7437" y="627"/>
                </a:lnTo>
                <a:lnTo>
                  <a:pt x="7446" y="627"/>
                </a:lnTo>
                <a:lnTo>
                  <a:pt x="7473" y="627"/>
                </a:lnTo>
                <a:lnTo>
                  <a:pt x="7481" y="627"/>
                </a:lnTo>
                <a:lnTo>
                  <a:pt x="7508" y="635"/>
                </a:lnTo>
                <a:lnTo>
                  <a:pt x="7517" y="635"/>
                </a:lnTo>
                <a:lnTo>
                  <a:pt x="7543" y="635"/>
                </a:lnTo>
                <a:lnTo>
                  <a:pt x="7552" y="627"/>
                </a:lnTo>
                <a:lnTo>
                  <a:pt x="7561" y="627"/>
                </a:lnTo>
                <a:lnTo>
                  <a:pt x="7578" y="627"/>
                </a:lnTo>
                <a:lnTo>
                  <a:pt x="7596" y="627"/>
                </a:lnTo>
                <a:lnTo>
                  <a:pt x="7614" y="618"/>
                </a:lnTo>
                <a:lnTo>
                  <a:pt x="7623" y="618"/>
                </a:lnTo>
                <a:lnTo>
                  <a:pt x="7631" y="618"/>
                </a:lnTo>
                <a:lnTo>
                  <a:pt x="7640" y="627"/>
                </a:lnTo>
                <a:lnTo>
                  <a:pt x="7623" y="627"/>
                </a:lnTo>
                <a:lnTo>
                  <a:pt x="7605" y="635"/>
                </a:lnTo>
                <a:lnTo>
                  <a:pt x="7596" y="644"/>
                </a:lnTo>
                <a:lnTo>
                  <a:pt x="7587" y="644"/>
                </a:lnTo>
                <a:lnTo>
                  <a:pt x="7587" y="662"/>
                </a:lnTo>
                <a:lnTo>
                  <a:pt x="7578" y="688"/>
                </a:lnTo>
                <a:lnTo>
                  <a:pt x="7570" y="715"/>
                </a:lnTo>
                <a:lnTo>
                  <a:pt x="7561" y="733"/>
                </a:lnTo>
                <a:lnTo>
                  <a:pt x="7552" y="750"/>
                </a:lnTo>
                <a:lnTo>
                  <a:pt x="7534" y="768"/>
                </a:lnTo>
                <a:lnTo>
                  <a:pt x="7517" y="777"/>
                </a:lnTo>
                <a:lnTo>
                  <a:pt x="7508" y="785"/>
                </a:lnTo>
                <a:lnTo>
                  <a:pt x="7499" y="785"/>
                </a:lnTo>
                <a:lnTo>
                  <a:pt x="7490" y="785"/>
                </a:lnTo>
                <a:lnTo>
                  <a:pt x="7464" y="785"/>
                </a:lnTo>
                <a:lnTo>
                  <a:pt x="7411" y="785"/>
                </a:lnTo>
                <a:lnTo>
                  <a:pt x="7393" y="785"/>
                </a:lnTo>
                <a:lnTo>
                  <a:pt x="7384" y="794"/>
                </a:lnTo>
                <a:lnTo>
                  <a:pt x="7367" y="794"/>
                </a:lnTo>
                <a:lnTo>
                  <a:pt x="7358" y="794"/>
                </a:lnTo>
                <a:lnTo>
                  <a:pt x="7331" y="803"/>
                </a:lnTo>
                <a:lnTo>
                  <a:pt x="7296" y="812"/>
                </a:lnTo>
                <a:lnTo>
                  <a:pt x="7287" y="821"/>
                </a:lnTo>
                <a:lnTo>
                  <a:pt x="7287" y="830"/>
                </a:lnTo>
                <a:lnTo>
                  <a:pt x="7217" y="847"/>
                </a:lnTo>
                <a:lnTo>
                  <a:pt x="7181" y="856"/>
                </a:lnTo>
                <a:lnTo>
                  <a:pt x="7164" y="856"/>
                </a:lnTo>
                <a:lnTo>
                  <a:pt x="7155" y="865"/>
                </a:lnTo>
                <a:lnTo>
                  <a:pt x="7146" y="865"/>
                </a:lnTo>
                <a:lnTo>
                  <a:pt x="7111" y="865"/>
                </a:lnTo>
                <a:lnTo>
                  <a:pt x="7102" y="865"/>
                </a:lnTo>
                <a:lnTo>
                  <a:pt x="7093" y="874"/>
                </a:lnTo>
                <a:lnTo>
                  <a:pt x="7067" y="883"/>
                </a:lnTo>
                <a:lnTo>
                  <a:pt x="7040" y="891"/>
                </a:lnTo>
                <a:lnTo>
                  <a:pt x="7031" y="891"/>
                </a:lnTo>
                <a:lnTo>
                  <a:pt x="7014" y="909"/>
                </a:lnTo>
                <a:lnTo>
                  <a:pt x="7014" y="918"/>
                </a:lnTo>
                <a:lnTo>
                  <a:pt x="7023" y="927"/>
                </a:lnTo>
                <a:lnTo>
                  <a:pt x="7005" y="936"/>
                </a:lnTo>
                <a:lnTo>
                  <a:pt x="7005" y="944"/>
                </a:lnTo>
                <a:lnTo>
                  <a:pt x="7023" y="953"/>
                </a:lnTo>
                <a:lnTo>
                  <a:pt x="7049" y="971"/>
                </a:lnTo>
                <a:lnTo>
                  <a:pt x="7049" y="980"/>
                </a:lnTo>
                <a:lnTo>
                  <a:pt x="7058" y="980"/>
                </a:lnTo>
                <a:lnTo>
                  <a:pt x="7093" y="988"/>
                </a:lnTo>
                <a:lnTo>
                  <a:pt x="7102" y="988"/>
                </a:lnTo>
                <a:lnTo>
                  <a:pt x="7111" y="997"/>
                </a:lnTo>
                <a:lnTo>
                  <a:pt x="7120" y="997"/>
                </a:lnTo>
                <a:lnTo>
                  <a:pt x="7137" y="1006"/>
                </a:lnTo>
                <a:lnTo>
                  <a:pt x="7155" y="1006"/>
                </a:lnTo>
                <a:lnTo>
                  <a:pt x="7164" y="1006"/>
                </a:lnTo>
                <a:lnTo>
                  <a:pt x="7181" y="997"/>
                </a:lnTo>
                <a:lnTo>
                  <a:pt x="7208" y="997"/>
                </a:lnTo>
                <a:lnTo>
                  <a:pt x="7190" y="1006"/>
                </a:lnTo>
                <a:lnTo>
                  <a:pt x="7173" y="1015"/>
                </a:lnTo>
                <a:lnTo>
                  <a:pt x="7190" y="1024"/>
                </a:lnTo>
                <a:lnTo>
                  <a:pt x="7199" y="1024"/>
                </a:lnTo>
                <a:lnTo>
                  <a:pt x="7199" y="1033"/>
                </a:lnTo>
                <a:lnTo>
                  <a:pt x="7217" y="1041"/>
                </a:lnTo>
                <a:lnTo>
                  <a:pt x="7261" y="1059"/>
                </a:lnTo>
                <a:lnTo>
                  <a:pt x="7270" y="1059"/>
                </a:lnTo>
                <a:lnTo>
                  <a:pt x="7278" y="1050"/>
                </a:lnTo>
                <a:lnTo>
                  <a:pt x="7287" y="1050"/>
                </a:lnTo>
                <a:lnTo>
                  <a:pt x="7296" y="1041"/>
                </a:lnTo>
                <a:lnTo>
                  <a:pt x="7305" y="1033"/>
                </a:lnTo>
                <a:lnTo>
                  <a:pt x="7314" y="1033"/>
                </a:lnTo>
                <a:lnTo>
                  <a:pt x="7323" y="1033"/>
                </a:lnTo>
                <a:lnTo>
                  <a:pt x="7340" y="1041"/>
                </a:lnTo>
                <a:lnTo>
                  <a:pt x="7349" y="1041"/>
                </a:lnTo>
                <a:lnTo>
                  <a:pt x="7358" y="1050"/>
                </a:lnTo>
                <a:lnTo>
                  <a:pt x="7384" y="1050"/>
                </a:lnTo>
                <a:lnTo>
                  <a:pt x="7393" y="1041"/>
                </a:lnTo>
                <a:lnTo>
                  <a:pt x="7420" y="1033"/>
                </a:lnTo>
                <a:lnTo>
                  <a:pt x="7437" y="1024"/>
                </a:lnTo>
                <a:lnTo>
                  <a:pt x="7446" y="1024"/>
                </a:lnTo>
                <a:lnTo>
                  <a:pt x="7455" y="1024"/>
                </a:lnTo>
                <a:lnTo>
                  <a:pt x="7473" y="1033"/>
                </a:lnTo>
                <a:lnTo>
                  <a:pt x="7481" y="1041"/>
                </a:lnTo>
                <a:lnTo>
                  <a:pt x="7490" y="1050"/>
                </a:lnTo>
                <a:lnTo>
                  <a:pt x="7481" y="1050"/>
                </a:lnTo>
                <a:lnTo>
                  <a:pt x="7473" y="1068"/>
                </a:lnTo>
                <a:lnTo>
                  <a:pt x="7473" y="1077"/>
                </a:lnTo>
                <a:lnTo>
                  <a:pt x="7481" y="1086"/>
                </a:lnTo>
                <a:lnTo>
                  <a:pt x="7455" y="1077"/>
                </a:lnTo>
                <a:lnTo>
                  <a:pt x="7437" y="1068"/>
                </a:lnTo>
                <a:lnTo>
                  <a:pt x="7402" y="1068"/>
                </a:lnTo>
                <a:lnTo>
                  <a:pt x="7349" y="1068"/>
                </a:lnTo>
                <a:lnTo>
                  <a:pt x="7314" y="1077"/>
                </a:lnTo>
                <a:lnTo>
                  <a:pt x="7305" y="1077"/>
                </a:lnTo>
                <a:lnTo>
                  <a:pt x="7287" y="1094"/>
                </a:lnTo>
                <a:lnTo>
                  <a:pt x="7234" y="1094"/>
                </a:lnTo>
                <a:lnTo>
                  <a:pt x="7164" y="1094"/>
                </a:lnTo>
                <a:lnTo>
                  <a:pt x="7146" y="1103"/>
                </a:lnTo>
                <a:lnTo>
                  <a:pt x="7137" y="1103"/>
                </a:lnTo>
                <a:lnTo>
                  <a:pt x="7137" y="1112"/>
                </a:lnTo>
                <a:lnTo>
                  <a:pt x="7128" y="1112"/>
                </a:lnTo>
                <a:lnTo>
                  <a:pt x="7128" y="1121"/>
                </a:lnTo>
                <a:lnTo>
                  <a:pt x="7137" y="1130"/>
                </a:lnTo>
                <a:lnTo>
                  <a:pt x="7155" y="1139"/>
                </a:lnTo>
                <a:lnTo>
                  <a:pt x="7155" y="1147"/>
                </a:lnTo>
                <a:lnTo>
                  <a:pt x="7155" y="1156"/>
                </a:lnTo>
                <a:lnTo>
                  <a:pt x="7164" y="1156"/>
                </a:lnTo>
                <a:lnTo>
                  <a:pt x="7181" y="1156"/>
                </a:lnTo>
                <a:lnTo>
                  <a:pt x="7199" y="1147"/>
                </a:lnTo>
                <a:lnTo>
                  <a:pt x="7234" y="1130"/>
                </a:lnTo>
                <a:lnTo>
                  <a:pt x="7226" y="1139"/>
                </a:lnTo>
                <a:lnTo>
                  <a:pt x="7226" y="1147"/>
                </a:lnTo>
                <a:lnTo>
                  <a:pt x="7217" y="1156"/>
                </a:lnTo>
                <a:lnTo>
                  <a:pt x="7226" y="1165"/>
                </a:lnTo>
                <a:lnTo>
                  <a:pt x="7234" y="1165"/>
                </a:lnTo>
                <a:lnTo>
                  <a:pt x="7270" y="1174"/>
                </a:lnTo>
                <a:lnTo>
                  <a:pt x="7305" y="1183"/>
                </a:lnTo>
                <a:lnTo>
                  <a:pt x="7340" y="1174"/>
                </a:lnTo>
                <a:lnTo>
                  <a:pt x="7349" y="1183"/>
                </a:lnTo>
                <a:lnTo>
                  <a:pt x="7340" y="1183"/>
                </a:lnTo>
                <a:lnTo>
                  <a:pt x="7314" y="1191"/>
                </a:lnTo>
                <a:lnTo>
                  <a:pt x="7296" y="1191"/>
                </a:lnTo>
                <a:lnTo>
                  <a:pt x="7252" y="1218"/>
                </a:lnTo>
                <a:lnTo>
                  <a:pt x="7252" y="1227"/>
                </a:lnTo>
                <a:lnTo>
                  <a:pt x="7261" y="1227"/>
                </a:lnTo>
                <a:lnTo>
                  <a:pt x="7278" y="1236"/>
                </a:lnTo>
                <a:lnTo>
                  <a:pt x="7305" y="1253"/>
                </a:lnTo>
                <a:lnTo>
                  <a:pt x="7314" y="1262"/>
                </a:lnTo>
                <a:lnTo>
                  <a:pt x="7340" y="1271"/>
                </a:lnTo>
                <a:lnTo>
                  <a:pt x="7349" y="1271"/>
                </a:lnTo>
                <a:lnTo>
                  <a:pt x="7446" y="1289"/>
                </a:lnTo>
                <a:lnTo>
                  <a:pt x="7455" y="1289"/>
                </a:lnTo>
                <a:lnTo>
                  <a:pt x="7446" y="1271"/>
                </a:lnTo>
                <a:lnTo>
                  <a:pt x="7428" y="1262"/>
                </a:lnTo>
                <a:lnTo>
                  <a:pt x="7428" y="1253"/>
                </a:lnTo>
                <a:lnTo>
                  <a:pt x="7437" y="1244"/>
                </a:lnTo>
                <a:lnTo>
                  <a:pt x="7446" y="1244"/>
                </a:lnTo>
                <a:lnTo>
                  <a:pt x="7455" y="1253"/>
                </a:lnTo>
                <a:lnTo>
                  <a:pt x="7464" y="1262"/>
                </a:lnTo>
                <a:lnTo>
                  <a:pt x="7473" y="1262"/>
                </a:lnTo>
                <a:lnTo>
                  <a:pt x="7481" y="1253"/>
                </a:lnTo>
                <a:lnTo>
                  <a:pt x="7499" y="1244"/>
                </a:lnTo>
                <a:lnTo>
                  <a:pt x="7508" y="1244"/>
                </a:lnTo>
                <a:lnTo>
                  <a:pt x="7517" y="1244"/>
                </a:lnTo>
                <a:lnTo>
                  <a:pt x="7525" y="1244"/>
                </a:lnTo>
                <a:lnTo>
                  <a:pt x="7525" y="1253"/>
                </a:lnTo>
                <a:lnTo>
                  <a:pt x="7534" y="1262"/>
                </a:lnTo>
                <a:lnTo>
                  <a:pt x="7543" y="1262"/>
                </a:lnTo>
                <a:lnTo>
                  <a:pt x="7552" y="1262"/>
                </a:lnTo>
                <a:lnTo>
                  <a:pt x="7561" y="1262"/>
                </a:lnTo>
                <a:lnTo>
                  <a:pt x="7570" y="1262"/>
                </a:lnTo>
                <a:lnTo>
                  <a:pt x="7587" y="1253"/>
                </a:lnTo>
                <a:lnTo>
                  <a:pt x="7605" y="1244"/>
                </a:lnTo>
                <a:lnTo>
                  <a:pt x="7614" y="1244"/>
                </a:lnTo>
                <a:lnTo>
                  <a:pt x="7623" y="1236"/>
                </a:lnTo>
                <a:lnTo>
                  <a:pt x="7631" y="1236"/>
                </a:lnTo>
                <a:lnTo>
                  <a:pt x="7640" y="1236"/>
                </a:lnTo>
                <a:lnTo>
                  <a:pt x="7640" y="1244"/>
                </a:lnTo>
                <a:lnTo>
                  <a:pt x="7658" y="1253"/>
                </a:lnTo>
                <a:lnTo>
                  <a:pt x="7667" y="1244"/>
                </a:lnTo>
                <a:lnTo>
                  <a:pt x="7684" y="1236"/>
                </a:lnTo>
                <a:lnTo>
                  <a:pt x="7693" y="1227"/>
                </a:lnTo>
                <a:lnTo>
                  <a:pt x="7702" y="1227"/>
                </a:lnTo>
                <a:lnTo>
                  <a:pt x="7728" y="1236"/>
                </a:lnTo>
                <a:lnTo>
                  <a:pt x="7737" y="1244"/>
                </a:lnTo>
                <a:lnTo>
                  <a:pt x="7746" y="1244"/>
                </a:lnTo>
                <a:lnTo>
                  <a:pt x="7764" y="1244"/>
                </a:lnTo>
                <a:lnTo>
                  <a:pt x="7790" y="1244"/>
                </a:lnTo>
                <a:lnTo>
                  <a:pt x="7825" y="1253"/>
                </a:lnTo>
                <a:lnTo>
                  <a:pt x="7843" y="1253"/>
                </a:lnTo>
                <a:lnTo>
                  <a:pt x="7861" y="1253"/>
                </a:lnTo>
                <a:lnTo>
                  <a:pt x="7887" y="1262"/>
                </a:lnTo>
                <a:lnTo>
                  <a:pt x="7931" y="1280"/>
                </a:lnTo>
                <a:lnTo>
                  <a:pt x="7967" y="1297"/>
                </a:lnTo>
                <a:lnTo>
                  <a:pt x="7984" y="1306"/>
                </a:lnTo>
                <a:lnTo>
                  <a:pt x="8002" y="1306"/>
                </a:lnTo>
                <a:lnTo>
                  <a:pt x="8011" y="1315"/>
                </a:lnTo>
                <a:lnTo>
                  <a:pt x="8028" y="1324"/>
                </a:lnTo>
                <a:lnTo>
                  <a:pt x="8046" y="1324"/>
                </a:lnTo>
                <a:lnTo>
                  <a:pt x="8055" y="1324"/>
                </a:lnTo>
                <a:lnTo>
                  <a:pt x="8064" y="1341"/>
                </a:lnTo>
                <a:lnTo>
                  <a:pt x="8072" y="1359"/>
                </a:lnTo>
                <a:lnTo>
                  <a:pt x="8046" y="1377"/>
                </a:lnTo>
                <a:lnTo>
                  <a:pt x="8055" y="1377"/>
                </a:lnTo>
                <a:lnTo>
                  <a:pt x="8072" y="1386"/>
                </a:lnTo>
                <a:lnTo>
                  <a:pt x="8081" y="1394"/>
                </a:lnTo>
                <a:lnTo>
                  <a:pt x="8090" y="1403"/>
                </a:lnTo>
                <a:lnTo>
                  <a:pt x="8099" y="1412"/>
                </a:lnTo>
                <a:lnTo>
                  <a:pt x="8108" y="1421"/>
                </a:lnTo>
                <a:lnTo>
                  <a:pt x="8143" y="1439"/>
                </a:lnTo>
                <a:lnTo>
                  <a:pt x="8152" y="1447"/>
                </a:lnTo>
                <a:lnTo>
                  <a:pt x="8161" y="1456"/>
                </a:lnTo>
                <a:lnTo>
                  <a:pt x="8170" y="1465"/>
                </a:lnTo>
                <a:lnTo>
                  <a:pt x="8170" y="1474"/>
                </a:lnTo>
                <a:lnTo>
                  <a:pt x="8178" y="1474"/>
                </a:lnTo>
                <a:lnTo>
                  <a:pt x="8178" y="1483"/>
                </a:lnTo>
                <a:lnTo>
                  <a:pt x="8205" y="1483"/>
                </a:lnTo>
                <a:lnTo>
                  <a:pt x="8222" y="1500"/>
                </a:lnTo>
                <a:lnTo>
                  <a:pt x="8214" y="1509"/>
                </a:lnTo>
                <a:lnTo>
                  <a:pt x="8205" y="1509"/>
                </a:lnTo>
                <a:lnTo>
                  <a:pt x="8196" y="1509"/>
                </a:lnTo>
                <a:lnTo>
                  <a:pt x="8187" y="1518"/>
                </a:lnTo>
                <a:lnTo>
                  <a:pt x="8196" y="1518"/>
                </a:lnTo>
                <a:lnTo>
                  <a:pt x="8196" y="1527"/>
                </a:lnTo>
                <a:lnTo>
                  <a:pt x="8196" y="1536"/>
                </a:lnTo>
                <a:lnTo>
                  <a:pt x="8187" y="1544"/>
                </a:lnTo>
                <a:lnTo>
                  <a:pt x="8170" y="1544"/>
                </a:lnTo>
                <a:lnTo>
                  <a:pt x="8161" y="1553"/>
                </a:lnTo>
                <a:lnTo>
                  <a:pt x="8152" y="1562"/>
                </a:lnTo>
                <a:lnTo>
                  <a:pt x="8170" y="1553"/>
                </a:lnTo>
                <a:lnTo>
                  <a:pt x="8196" y="1553"/>
                </a:lnTo>
                <a:lnTo>
                  <a:pt x="8205" y="1553"/>
                </a:lnTo>
                <a:lnTo>
                  <a:pt x="8214" y="1553"/>
                </a:lnTo>
                <a:lnTo>
                  <a:pt x="8222" y="1553"/>
                </a:lnTo>
                <a:lnTo>
                  <a:pt x="8231" y="1571"/>
                </a:lnTo>
                <a:lnTo>
                  <a:pt x="8240" y="1571"/>
                </a:lnTo>
                <a:lnTo>
                  <a:pt x="8240" y="1580"/>
                </a:lnTo>
                <a:lnTo>
                  <a:pt x="8240" y="1589"/>
                </a:lnTo>
                <a:lnTo>
                  <a:pt x="8249" y="1589"/>
                </a:lnTo>
                <a:lnTo>
                  <a:pt x="8249" y="1597"/>
                </a:lnTo>
                <a:lnTo>
                  <a:pt x="8249" y="1615"/>
                </a:lnTo>
                <a:lnTo>
                  <a:pt x="8240" y="1615"/>
                </a:lnTo>
                <a:lnTo>
                  <a:pt x="8240" y="1624"/>
                </a:lnTo>
                <a:lnTo>
                  <a:pt x="8231" y="1633"/>
                </a:lnTo>
                <a:lnTo>
                  <a:pt x="8231" y="1642"/>
                </a:lnTo>
                <a:lnTo>
                  <a:pt x="8240" y="1642"/>
                </a:lnTo>
                <a:lnTo>
                  <a:pt x="8249" y="1650"/>
                </a:lnTo>
                <a:lnTo>
                  <a:pt x="8258" y="1650"/>
                </a:lnTo>
                <a:lnTo>
                  <a:pt x="8258" y="1659"/>
                </a:lnTo>
                <a:lnTo>
                  <a:pt x="8258" y="1668"/>
                </a:lnTo>
                <a:lnTo>
                  <a:pt x="8267" y="1659"/>
                </a:lnTo>
                <a:lnTo>
                  <a:pt x="8284" y="1650"/>
                </a:lnTo>
                <a:lnTo>
                  <a:pt x="8293" y="1659"/>
                </a:lnTo>
                <a:lnTo>
                  <a:pt x="8293" y="1668"/>
                </a:lnTo>
                <a:lnTo>
                  <a:pt x="8293" y="1686"/>
                </a:lnTo>
                <a:lnTo>
                  <a:pt x="8284" y="1686"/>
                </a:lnTo>
                <a:lnTo>
                  <a:pt x="8284" y="1695"/>
                </a:lnTo>
                <a:lnTo>
                  <a:pt x="8275" y="1695"/>
                </a:lnTo>
                <a:lnTo>
                  <a:pt x="8267" y="1703"/>
                </a:lnTo>
                <a:lnTo>
                  <a:pt x="8267" y="1712"/>
                </a:lnTo>
                <a:lnTo>
                  <a:pt x="8267" y="1721"/>
                </a:lnTo>
                <a:lnTo>
                  <a:pt x="8275" y="1721"/>
                </a:lnTo>
                <a:lnTo>
                  <a:pt x="8284" y="1721"/>
                </a:lnTo>
                <a:lnTo>
                  <a:pt x="8293" y="1730"/>
                </a:lnTo>
                <a:lnTo>
                  <a:pt x="8302" y="1730"/>
                </a:lnTo>
                <a:lnTo>
                  <a:pt x="8302" y="1721"/>
                </a:lnTo>
                <a:lnTo>
                  <a:pt x="8311" y="1712"/>
                </a:lnTo>
                <a:lnTo>
                  <a:pt x="8328" y="1721"/>
                </a:lnTo>
                <a:lnTo>
                  <a:pt x="8328" y="1730"/>
                </a:lnTo>
                <a:lnTo>
                  <a:pt x="8337" y="1739"/>
                </a:lnTo>
                <a:lnTo>
                  <a:pt x="8328" y="1739"/>
                </a:lnTo>
                <a:lnTo>
                  <a:pt x="8328" y="1747"/>
                </a:lnTo>
                <a:lnTo>
                  <a:pt x="8337" y="1756"/>
                </a:lnTo>
                <a:lnTo>
                  <a:pt x="8328" y="1765"/>
                </a:lnTo>
                <a:lnTo>
                  <a:pt x="8319" y="1783"/>
                </a:lnTo>
                <a:lnTo>
                  <a:pt x="8311" y="1783"/>
                </a:lnTo>
                <a:lnTo>
                  <a:pt x="8302" y="1792"/>
                </a:lnTo>
                <a:lnTo>
                  <a:pt x="8284" y="1792"/>
                </a:lnTo>
                <a:lnTo>
                  <a:pt x="8267" y="1792"/>
                </a:lnTo>
                <a:lnTo>
                  <a:pt x="8275" y="1800"/>
                </a:lnTo>
                <a:lnTo>
                  <a:pt x="8284" y="1800"/>
                </a:lnTo>
                <a:lnTo>
                  <a:pt x="8293" y="1809"/>
                </a:lnTo>
                <a:lnTo>
                  <a:pt x="8284" y="1818"/>
                </a:lnTo>
                <a:lnTo>
                  <a:pt x="8275" y="1818"/>
                </a:lnTo>
                <a:lnTo>
                  <a:pt x="8267" y="1818"/>
                </a:lnTo>
                <a:lnTo>
                  <a:pt x="8267" y="1827"/>
                </a:lnTo>
                <a:lnTo>
                  <a:pt x="8275" y="1836"/>
                </a:lnTo>
                <a:lnTo>
                  <a:pt x="8293" y="1827"/>
                </a:lnTo>
                <a:lnTo>
                  <a:pt x="8319" y="1800"/>
                </a:lnTo>
                <a:lnTo>
                  <a:pt x="8328" y="1809"/>
                </a:lnTo>
                <a:lnTo>
                  <a:pt x="8319" y="1818"/>
                </a:lnTo>
                <a:lnTo>
                  <a:pt x="8293" y="1845"/>
                </a:lnTo>
                <a:lnTo>
                  <a:pt x="8284" y="1862"/>
                </a:lnTo>
                <a:lnTo>
                  <a:pt x="8275" y="1889"/>
                </a:lnTo>
                <a:lnTo>
                  <a:pt x="8267" y="1898"/>
                </a:lnTo>
                <a:lnTo>
                  <a:pt x="8267" y="1906"/>
                </a:lnTo>
                <a:lnTo>
                  <a:pt x="8275" y="1915"/>
                </a:lnTo>
                <a:lnTo>
                  <a:pt x="8284" y="1933"/>
                </a:lnTo>
                <a:lnTo>
                  <a:pt x="8293" y="1933"/>
                </a:lnTo>
                <a:lnTo>
                  <a:pt x="8311" y="1942"/>
                </a:lnTo>
                <a:lnTo>
                  <a:pt x="8328" y="1942"/>
                </a:lnTo>
                <a:lnTo>
                  <a:pt x="8337" y="1942"/>
                </a:lnTo>
                <a:lnTo>
                  <a:pt x="8364" y="1942"/>
                </a:lnTo>
                <a:lnTo>
                  <a:pt x="8372" y="1942"/>
                </a:lnTo>
                <a:lnTo>
                  <a:pt x="8381" y="1942"/>
                </a:lnTo>
                <a:lnTo>
                  <a:pt x="8390" y="1933"/>
                </a:lnTo>
                <a:lnTo>
                  <a:pt x="8399" y="1924"/>
                </a:lnTo>
                <a:lnTo>
                  <a:pt x="8390" y="1915"/>
                </a:lnTo>
                <a:lnTo>
                  <a:pt x="8390" y="1906"/>
                </a:lnTo>
                <a:lnTo>
                  <a:pt x="8399" y="1906"/>
                </a:lnTo>
                <a:lnTo>
                  <a:pt x="8408" y="1898"/>
                </a:lnTo>
                <a:lnTo>
                  <a:pt x="8408" y="1889"/>
                </a:lnTo>
                <a:lnTo>
                  <a:pt x="8417" y="1889"/>
                </a:lnTo>
                <a:lnTo>
                  <a:pt x="8425" y="1880"/>
                </a:lnTo>
                <a:lnTo>
                  <a:pt x="8425" y="1871"/>
                </a:lnTo>
                <a:lnTo>
                  <a:pt x="8425" y="1862"/>
                </a:lnTo>
                <a:lnTo>
                  <a:pt x="8417" y="1853"/>
                </a:lnTo>
                <a:lnTo>
                  <a:pt x="8408" y="1845"/>
                </a:lnTo>
                <a:lnTo>
                  <a:pt x="8408" y="1836"/>
                </a:lnTo>
                <a:lnTo>
                  <a:pt x="8399" y="1836"/>
                </a:lnTo>
                <a:lnTo>
                  <a:pt x="8399" y="1827"/>
                </a:lnTo>
                <a:lnTo>
                  <a:pt x="8399" y="1818"/>
                </a:lnTo>
                <a:lnTo>
                  <a:pt x="8390" y="1818"/>
                </a:lnTo>
                <a:lnTo>
                  <a:pt x="8399" y="1809"/>
                </a:lnTo>
                <a:lnTo>
                  <a:pt x="8417" y="1809"/>
                </a:lnTo>
                <a:lnTo>
                  <a:pt x="8408" y="1809"/>
                </a:lnTo>
                <a:lnTo>
                  <a:pt x="8399" y="1818"/>
                </a:lnTo>
                <a:lnTo>
                  <a:pt x="8408" y="1836"/>
                </a:lnTo>
                <a:lnTo>
                  <a:pt x="8417" y="1845"/>
                </a:lnTo>
                <a:lnTo>
                  <a:pt x="8434" y="1862"/>
                </a:lnTo>
                <a:lnTo>
                  <a:pt x="8434" y="1871"/>
                </a:lnTo>
                <a:lnTo>
                  <a:pt x="8434" y="1880"/>
                </a:lnTo>
                <a:lnTo>
                  <a:pt x="8434" y="1889"/>
                </a:lnTo>
                <a:lnTo>
                  <a:pt x="8452" y="1880"/>
                </a:lnTo>
                <a:lnTo>
                  <a:pt x="8452" y="1889"/>
                </a:lnTo>
                <a:lnTo>
                  <a:pt x="8443" y="1898"/>
                </a:lnTo>
                <a:lnTo>
                  <a:pt x="8425" y="1906"/>
                </a:lnTo>
                <a:lnTo>
                  <a:pt x="8425" y="1915"/>
                </a:lnTo>
                <a:lnTo>
                  <a:pt x="8443" y="1924"/>
                </a:lnTo>
                <a:lnTo>
                  <a:pt x="8452" y="1924"/>
                </a:lnTo>
                <a:lnTo>
                  <a:pt x="8469" y="1915"/>
                </a:lnTo>
                <a:lnTo>
                  <a:pt x="8478" y="1906"/>
                </a:lnTo>
                <a:lnTo>
                  <a:pt x="8487" y="1906"/>
                </a:lnTo>
                <a:lnTo>
                  <a:pt x="8522" y="1906"/>
                </a:lnTo>
                <a:lnTo>
                  <a:pt x="8531" y="1906"/>
                </a:lnTo>
                <a:lnTo>
                  <a:pt x="8540" y="1906"/>
                </a:lnTo>
                <a:lnTo>
                  <a:pt x="8549" y="1898"/>
                </a:lnTo>
                <a:lnTo>
                  <a:pt x="8549" y="1906"/>
                </a:lnTo>
                <a:lnTo>
                  <a:pt x="8540" y="1915"/>
                </a:lnTo>
                <a:lnTo>
                  <a:pt x="8478" y="1924"/>
                </a:lnTo>
                <a:lnTo>
                  <a:pt x="8469" y="1933"/>
                </a:lnTo>
                <a:lnTo>
                  <a:pt x="8469" y="1942"/>
                </a:lnTo>
                <a:lnTo>
                  <a:pt x="8461" y="1942"/>
                </a:lnTo>
                <a:lnTo>
                  <a:pt x="8452" y="1950"/>
                </a:lnTo>
                <a:lnTo>
                  <a:pt x="8461" y="1968"/>
                </a:lnTo>
                <a:lnTo>
                  <a:pt x="8469" y="1968"/>
                </a:lnTo>
                <a:lnTo>
                  <a:pt x="8478" y="1968"/>
                </a:lnTo>
                <a:lnTo>
                  <a:pt x="8496" y="1968"/>
                </a:lnTo>
                <a:lnTo>
                  <a:pt x="8505" y="1968"/>
                </a:lnTo>
                <a:lnTo>
                  <a:pt x="8522" y="1977"/>
                </a:lnTo>
                <a:lnTo>
                  <a:pt x="8531" y="1977"/>
                </a:lnTo>
                <a:lnTo>
                  <a:pt x="8549" y="1977"/>
                </a:lnTo>
                <a:lnTo>
                  <a:pt x="8584" y="1977"/>
                </a:lnTo>
                <a:lnTo>
                  <a:pt x="8593" y="1986"/>
                </a:lnTo>
                <a:lnTo>
                  <a:pt x="8611" y="1995"/>
                </a:lnTo>
                <a:lnTo>
                  <a:pt x="8602" y="1995"/>
                </a:lnTo>
                <a:lnTo>
                  <a:pt x="8593" y="1995"/>
                </a:lnTo>
                <a:lnTo>
                  <a:pt x="8567" y="1995"/>
                </a:lnTo>
                <a:lnTo>
                  <a:pt x="8558" y="1995"/>
                </a:lnTo>
                <a:lnTo>
                  <a:pt x="8549" y="1995"/>
                </a:lnTo>
                <a:lnTo>
                  <a:pt x="8558" y="1995"/>
                </a:lnTo>
                <a:lnTo>
                  <a:pt x="8575" y="2003"/>
                </a:lnTo>
                <a:lnTo>
                  <a:pt x="8593" y="2012"/>
                </a:lnTo>
                <a:lnTo>
                  <a:pt x="8584" y="2021"/>
                </a:lnTo>
                <a:lnTo>
                  <a:pt x="8584" y="2030"/>
                </a:lnTo>
                <a:lnTo>
                  <a:pt x="8584" y="2039"/>
                </a:lnTo>
                <a:lnTo>
                  <a:pt x="8584" y="2048"/>
                </a:lnTo>
                <a:lnTo>
                  <a:pt x="8593" y="2056"/>
                </a:lnTo>
                <a:lnTo>
                  <a:pt x="8611" y="2065"/>
                </a:lnTo>
                <a:lnTo>
                  <a:pt x="8628" y="2065"/>
                </a:lnTo>
                <a:lnTo>
                  <a:pt x="8637" y="2074"/>
                </a:lnTo>
                <a:lnTo>
                  <a:pt x="8628" y="2074"/>
                </a:lnTo>
                <a:lnTo>
                  <a:pt x="8619" y="2083"/>
                </a:lnTo>
                <a:lnTo>
                  <a:pt x="8611" y="2083"/>
                </a:lnTo>
                <a:lnTo>
                  <a:pt x="8575" y="2074"/>
                </a:lnTo>
                <a:lnTo>
                  <a:pt x="8567" y="2065"/>
                </a:lnTo>
                <a:lnTo>
                  <a:pt x="8549" y="2056"/>
                </a:lnTo>
                <a:lnTo>
                  <a:pt x="8505" y="2039"/>
                </a:lnTo>
                <a:lnTo>
                  <a:pt x="8487" y="2030"/>
                </a:lnTo>
                <a:lnTo>
                  <a:pt x="8478" y="2030"/>
                </a:lnTo>
                <a:lnTo>
                  <a:pt x="8452" y="2021"/>
                </a:lnTo>
                <a:lnTo>
                  <a:pt x="8434" y="2030"/>
                </a:lnTo>
                <a:lnTo>
                  <a:pt x="8425" y="2021"/>
                </a:lnTo>
                <a:lnTo>
                  <a:pt x="8408" y="2021"/>
                </a:lnTo>
                <a:lnTo>
                  <a:pt x="8399" y="2021"/>
                </a:lnTo>
                <a:lnTo>
                  <a:pt x="8372" y="2021"/>
                </a:lnTo>
                <a:lnTo>
                  <a:pt x="8364" y="2021"/>
                </a:lnTo>
                <a:lnTo>
                  <a:pt x="8355" y="2030"/>
                </a:lnTo>
                <a:lnTo>
                  <a:pt x="8346" y="2030"/>
                </a:lnTo>
                <a:lnTo>
                  <a:pt x="8355" y="2039"/>
                </a:lnTo>
                <a:lnTo>
                  <a:pt x="8364" y="2048"/>
                </a:lnTo>
                <a:lnTo>
                  <a:pt x="8381" y="2065"/>
                </a:lnTo>
                <a:lnTo>
                  <a:pt x="8390" y="2074"/>
                </a:lnTo>
                <a:lnTo>
                  <a:pt x="8408" y="2074"/>
                </a:lnTo>
                <a:lnTo>
                  <a:pt x="8434" y="2083"/>
                </a:lnTo>
                <a:lnTo>
                  <a:pt x="8461" y="2083"/>
                </a:lnTo>
                <a:lnTo>
                  <a:pt x="8478" y="2101"/>
                </a:lnTo>
                <a:lnTo>
                  <a:pt x="8496" y="2101"/>
                </a:lnTo>
                <a:lnTo>
                  <a:pt x="8514" y="2118"/>
                </a:lnTo>
                <a:lnTo>
                  <a:pt x="8567" y="2127"/>
                </a:lnTo>
                <a:lnTo>
                  <a:pt x="8575" y="2127"/>
                </a:lnTo>
                <a:lnTo>
                  <a:pt x="8593" y="2118"/>
                </a:lnTo>
                <a:lnTo>
                  <a:pt x="8602" y="2118"/>
                </a:lnTo>
                <a:lnTo>
                  <a:pt x="8611" y="2118"/>
                </a:lnTo>
                <a:lnTo>
                  <a:pt x="8619" y="2127"/>
                </a:lnTo>
                <a:lnTo>
                  <a:pt x="8637" y="2127"/>
                </a:lnTo>
                <a:lnTo>
                  <a:pt x="8646" y="2118"/>
                </a:lnTo>
                <a:lnTo>
                  <a:pt x="8655" y="2127"/>
                </a:lnTo>
                <a:lnTo>
                  <a:pt x="8664" y="2127"/>
                </a:lnTo>
                <a:lnTo>
                  <a:pt x="8655" y="2127"/>
                </a:lnTo>
                <a:lnTo>
                  <a:pt x="8646" y="2136"/>
                </a:lnTo>
                <a:lnTo>
                  <a:pt x="8655" y="2153"/>
                </a:lnTo>
                <a:lnTo>
                  <a:pt x="8646" y="2153"/>
                </a:lnTo>
                <a:lnTo>
                  <a:pt x="8628" y="2162"/>
                </a:lnTo>
                <a:lnTo>
                  <a:pt x="8619" y="2171"/>
                </a:lnTo>
                <a:lnTo>
                  <a:pt x="8619" y="2180"/>
                </a:lnTo>
                <a:lnTo>
                  <a:pt x="8619" y="2198"/>
                </a:lnTo>
                <a:lnTo>
                  <a:pt x="8619" y="2206"/>
                </a:lnTo>
                <a:lnTo>
                  <a:pt x="8602" y="2224"/>
                </a:lnTo>
                <a:lnTo>
                  <a:pt x="8602" y="2233"/>
                </a:lnTo>
                <a:lnTo>
                  <a:pt x="8619" y="2233"/>
                </a:lnTo>
                <a:lnTo>
                  <a:pt x="8637" y="2224"/>
                </a:lnTo>
                <a:lnTo>
                  <a:pt x="8646" y="2224"/>
                </a:lnTo>
                <a:lnTo>
                  <a:pt x="8646" y="2233"/>
                </a:lnTo>
                <a:lnTo>
                  <a:pt x="8664" y="2233"/>
                </a:lnTo>
                <a:lnTo>
                  <a:pt x="8655" y="2242"/>
                </a:lnTo>
                <a:lnTo>
                  <a:pt x="8628" y="2242"/>
                </a:lnTo>
                <a:lnTo>
                  <a:pt x="8602" y="2242"/>
                </a:lnTo>
                <a:lnTo>
                  <a:pt x="8593" y="2268"/>
                </a:lnTo>
                <a:lnTo>
                  <a:pt x="8593" y="2295"/>
                </a:lnTo>
                <a:lnTo>
                  <a:pt x="8602" y="2295"/>
                </a:lnTo>
                <a:lnTo>
                  <a:pt x="8611" y="2286"/>
                </a:lnTo>
                <a:lnTo>
                  <a:pt x="8619" y="2277"/>
                </a:lnTo>
                <a:lnTo>
                  <a:pt x="8619" y="2286"/>
                </a:lnTo>
                <a:lnTo>
                  <a:pt x="8611" y="2295"/>
                </a:lnTo>
                <a:lnTo>
                  <a:pt x="8602" y="2303"/>
                </a:lnTo>
                <a:lnTo>
                  <a:pt x="8602" y="2312"/>
                </a:lnTo>
                <a:lnTo>
                  <a:pt x="8575" y="2312"/>
                </a:lnTo>
                <a:lnTo>
                  <a:pt x="8567" y="2321"/>
                </a:lnTo>
                <a:lnTo>
                  <a:pt x="8549" y="2312"/>
                </a:lnTo>
                <a:lnTo>
                  <a:pt x="8514" y="2295"/>
                </a:lnTo>
                <a:lnTo>
                  <a:pt x="8487" y="2295"/>
                </a:lnTo>
                <a:lnTo>
                  <a:pt x="8469" y="2303"/>
                </a:lnTo>
                <a:lnTo>
                  <a:pt x="8461" y="2303"/>
                </a:lnTo>
                <a:lnTo>
                  <a:pt x="8443" y="2330"/>
                </a:lnTo>
                <a:lnTo>
                  <a:pt x="8434" y="2339"/>
                </a:lnTo>
                <a:lnTo>
                  <a:pt x="8434" y="2348"/>
                </a:lnTo>
                <a:lnTo>
                  <a:pt x="8443" y="2348"/>
                </a:lnTo>
                <a:lnTo>
                  <a:pt x="8452" y="2348"/>
                </a:lnTo>
                <a:lnTo>
                  <a:pt x="8478" y="2348"/>
                </a:lnTo>
                <a:lnTo>
                  <a:pt x="8487" y="2356"/>
                </a:lnTo>
                <a:lnTo>
                  <a:pt x="8505" y="2356"/>
                </a:lnTo>
                <a:lnTo>
                  <a:pt x="8522" y="2356"/>
                </a:lnTo>
                <a:lnTo>
                  <a:pt x="8549" y="2356"/>
                </a:lnTo>
                <a:lnTo>
                  <a:pt x="8567" y="2348"/>
                </a:lnTo>
                <a:lnTo>
                  <a:pt x="8575" y="2339"/>
                </a:lnTo>
                <a:lnTo>
                  <a:pt x="8584" y="2330"/>
                </a:lnTo>
                <a:lnTo>
                  <a:pt x="8593" y="2330"/>
                </a:lnTo>
                <a:lnTo>
                  <a:pt x="8593" y="2339"/>
                </a:lnTo>
                <a:lnTo>
                  <a:pt x="8593" y="2348"/>
                </a:lnTo>
                <a:lnTo>
                  <a:pt x="8584" y="2356"/>
                </a:lnTo>
                <a:lnTo>
                  <a:pt x="8575" y="2356"/>
                </a:lnTo>
                <a:lnTo>
                  <a:pt x="8575" y="2365"/>
                </a:lnTo>
                <a:lnTo>
                  <a:pt x="8575" y="2374"/>
                </a:lnTo>
                <a:lnTo>
                  <a:pt x="8567" y="2374"/>
                </a:lnTo>
                <a:lnTo>
                  <a:pt x="8567" y="2383"/>
                </a:lnTo>
                <a:lnTo>
                  <a:pt x="8549" y="2374"/>
                </a:lnTo>
                <a:lnTo>
                  <a:pt x="8531" y="2374"/>
                </a:lnTo>
                <a:lnTo>
                  <a:pt x="8505" y="2365"/>
                </a:lnTo>
                <a:lnTo>
                  <a:pt x="8469" y="2356"/>
                </a:lnTo>
                <a:lnTo>
                  <a:pt x="8461" y="2356"/>
                </a:lnTo>
                <a:lnTo>
                  <a:pt x="8452" y="2356"/>
                </a:lnTo>
                <a:lnTo>
                  <a:pt x="8443" y="2374"/>
                </a:lnTo>
                <a:lnTo>
                  <a:pt x="8434" y="2392"/>
                </a:lnTo>
                <a:lnTo>
                  <a:pt x="8417" y="2409"/>
                </a:lnTo>
                <a:lnTo>
                  <a:pt x="8417" y="2418"/>
                </a:lnTo>
                <a:lnTo>
                  <a:pt x="8417" y="2427"/>
                </a:lnTo>
                <a:lnTo>
                  <a:pt x="8408" y="2445"/>
                </a:lnTo>
                <a:lnTo>
                  <a:pt x="8417" y="2445"/>
                </a:lnTo>
                <a:lnTo>
                  <a:pt x="8434" y="2436"/>
                </a:lnTo>
                <a:lnTo>
                  <a:pt x="8461" y="2418"/>
                </a:lnTo>
                <a:lnTo>
                  <a:pt x="8469" y="2418"/>
                </a:lnTo>
                <a:lnTo>
                  <a:pt x="8487" y="2409"/>
                </a:lnTo>
                <a:lnTo>
                  <a:pt x="8496" y="2409"/>
                </a:lnTo>
                <a:lnTo>
                  <a:pt x="8514" y="2409"/>
                </a:lnTo>
                <a:lnTo>
                  <a:pt x="8531" y="2409"/>
                </a:lnTo>
                <a:lnTo>
                  <a:pt x="8540" y="2418"/>
                </a:lnTo>
                <a:lnTo>
                  <a:pt x="8549" y="2418"/>
                </a:lnTo>
                <a:lnTo>
                  <a:pt x="8575" y="2418"/>
                </a:lnTo>
                <a:lnTo>
                  <a:pt x="8584" y="2409"/>
                </a:lnTo>
                <a:lnTo>
                  <a:pt x="8611" y="2409"/>
                </a:lnTo>
                <a:lnTo>
                  <a:pt x="8619" y="2409"/>
                </a:lnTo>
                <a:lnTo>
                  <a:pt x="8611" y="2418"/>
                </a:lnTo>
                <a:lnTo>
                  <a:pt x="8593" y="2418"/>
                </a:lnTo>
                <a:lnTo>
                  <a:pt x="8593" y="2427"/>
                </a:lnTo>
                <a:lnTo>
                  <a:pt x="8637" y="2445"/>
                </a:lnTo>
                <a:lnTo>
                  <a:pt x="8628" y="2445"/>
                </a:lnTo>
                <a:lnTo>
                  <a:pt x="8593" y="2427"/>
                </a:lnTo>
                <a:lnTo>
                  <a:pt x="8575" y="2427"/>
                </a:lnTo>
                <a:lnTo>
                  <a:pt x="8558" y="2427"/>
                </a:lnTo>
                <a:lnTo>
                  <a:pt x="8540" y="2427"/>
                </a:lnTo>
                <a:lnTo>
                  <a:pt x="8505" y="2418"/>
                </a:lnTo>
                <a:lnTo>
                  <a:pt x="8496" y="2418"/>
                </a:lnTo>
                <a:lnTo>
                  <a:pt x="8487" y="2418"/>
                </a:lnTo>
                <a:lnTo>
                  <a:pt x="8461" y="2427"/>
                </a:lnTo>
                <a:lnTo>
                  <a:pt x="8443" y="2436"/>
                </a:lnTo>
                <a:lnTo>
                  <a:pt x="8434" y="2445"/>
                </a:lnTo>
                <a:lnTo>
                  <a:pt x="8425" y="2445"/>
                </a:lnTo>
                <a:lnTo>
                  <a:pt x="8399" y="2462"/>
                </a:lnTo>
                <a:lnTo>
                  <a:pt x="8399" y="2471"/>
                </a:lnTo>
                <a:lnTo>
                  <a:pt x="8399" y="2498"/>
                </a:lnTo>
                <a:lnTo>
                  <a:pt x="8408" y="2515"/>
                </a:lnTo>
                <a:lnTo>
                  <a:pt x="8417" y="2515"/>
                </a:lnTo>
                <a:lnTo>
                  <a:pt x="8425" y="2524"/>
                </a:lnTo>
                <a:lnTo>
                  <a:pt x="8434" y="2515"/>
                </a:lnTo>
                <a:lnTo>
                  <a:pt x="8443" y="2524"/>
                </a:lnTo>
                <a:lnTo>
                  <a:pt x="8469" y="2524"/>
                </a:lnTo>
                <a:lnTo>
                  <a:pt x="8496" y="2524"/>
                </a:lnTo>
                <a:lnTo>
                  <a:pt x="8505" y="2524"/>
                </a:lnTo>
                <a:lnTo>
                  <a:pt x="8496" y="2533"/>
                </a:lnTo>
                <a:lnTo>
                  <a:pt x="8487" y="2533"/>
                </a:lnTo>
                <a:lnTo>
                  <a:pt x="8461" y="2533"/>
                </a:lnTo>
                <a:lnTo>
                  <a:pt x="8452" y="2542"/>
                </a:lnTo>
                <a:lnTo>
                  <a:pt x="8443" y="2542"/>
                </a:lnTo>
                <a:lnTo>
                  <a:pt x="8434" y="2551"/>
                </a:lnTo>
                <a:lnTo>
                  <a:pt x="8425" y="2559"/>
                </a:lnTo>
                <a:lnTo>
                  <a:pt x="8417" y="2568"/>
                </a:lnTo>
                <a:lnTo>
                  <a:pt x="8417" y="2586"/>
                </a:lnTo>
                <a:lnTo>
                  <a:pt x="8417" y="2595"/>
                </a:lnTo>
                <a:lnTo>
                  <a:pt x="8417" y="2604"/>
                </a:lnTo>
                <a:lnTo>
                  <a:pt x="8417" y="2612"/>
                </a:lnTo>
                <a:lnTo>
                  <a:pt x="8425" y="2621"/>
                </a:lnTo>
                <a:lnTo>
                  <a:pt x="8434" y="2612"/>
                </a:lnTo>
                <a:lnTo>
                  <a:pt x="8452" y="2612"/>
                </a:lnTo>
                <a:lnTo>
                  <a:pt x="8461" y="2612"/>
                </a:lnTo>
                <a:lnTo>
                  <a:pt x="8469" y="2604"/>
                </a:lnTo>
                <a:lnTo>
                  <a:pt x="8478" y="2595"/>
                </a:lnTo>
                <a:lnTo>
                  <a:pt x="8487" y="2595"/>
                </a:lnTo>
                <a:lnTo>
                  <a:pt x="8505" y="2577"/>
                </a:lnTo>
                <a:lnTo>
                  <a:pt x="8549" y="2551"/>
                </a:lnTo>
                <a:lnTo>
                  <a:pt x="8558" y="2542"/>
                </a:lnTo>
                <a:lnTo>
                  <a:pt x="8575" y="2533"/>
                </a:lnTo>
                <a:lnTo>
                  <a:pt x="8584" y="2524"/>
                </a:lnTo>
                <a:lnTo>
                  <a:pt x="8593" y="2524"/>
                </a:lnTo>
                <a:lnTo>
                  <a:pt x="8593" y="2533"/>
                </a:lnTo>
                <a:lnTo>
                  <a:pt x="8567" y="2542"/>
                </a:lnTo>
                <a:lnTo>
                  <a:pt x="8558" y="2551"/>
                </a:lnTo>
                <a:lnTo>
                  <a:pt x="8549" y="2551"/>
                </a:lnTo>
                <a:lnTo>
                  <a:pt x="8540" y="2559"/>
                </a:lnTo>
                <a:lnTo>
                  <a:pt x="8531" y="2568"/>
                </a:lnTo>
                <a:lnTo>
                  <a:pt x="8522" y="2577"/>
                </a:lnTo>
                <a:lnTo>
                  <a:pt x="8514" y="2577"/>
                </a:lnTo>
                <a:lnTo>
                  <a:pt x="8496" y="2586"/>
                </a:lnTo>
                <a:lnTo>
                  <a:pt x="8461" y="2612"/>
                </a:lnTo>
                <a:lnTo>
                  <a:pt x="8434" y="2621"/>
                </a:lnTo>
                <a:lnTo>
                  <a:pt x="8434" y="2630"/>
                </a:lnTo>
                <a:lnTo>
                  <a:pt x="8443" y="2639"/>
                </a:lnTo>
                <a:lnTo>
                  <a:pt x="8452" y="2639"/>
                </a:lnTo>
                <a:lnTo>
                  <a:pt x="8443" y="2665"/>
                </a:lnTo>
                <a:lnTo>
                  <a:pt x="8443" y="2683"/>
                </a:lnTo>
                <a:lnTo>
                  <a:pt x="8452" y="2683"/>
                </a:lnTo>
                <a:lnTo>
                  <a:pt x="8461" y="2683"/>
                </a:lnTo>
                <a:lnTo>
                  <a:pt x="8478" y="2683"/>
                </a:lnTo>
                <a:lnTo>
                  <a:pt x="8496" y="2701"/>
                </a:lnTo>
                <a:lnTo>
                  <a:pt x="8514" y="2701"/>
                </a:lnTo>
                <a:lnTo>
                  <a:pt x="8531" y="2683"/>
                </a:lnTo>
                <a:lnTo>
                  <a:pt x="8540" y="2683"/>
                </a:lnTo>
                <a:lnTo>
                  <a:pt x="8549" y="2674"/>
                </a:lnTo>
                <a:lnTo>
                  <a:pt x="8558" y="2665"/>
                </a:lnTo>
                <a:lnTo>
                  <a:pt x="8584" y="2657"/>
                </a:lnTo>
                <a:lnTo>
                  <a:pt x="8602" y="2657"/>
                </a:lnTo>
                <a:lnTo>
                  <a:pt x="8602" y="2665"/>
                </a:lnTo>
                <a:lnTo>
                  <a:pt x="8593" y="2665"/>
                </a:lnTo>
                <a:lnTo>
                  <a:pt x="8567" y="2665"/>
                </a:lnTo>
                <a:lnTo>
                  <a:pt x="8558" y="2674"/>
                </a:lnTo>
                <a:lnTo>
                  <a:pt x="8540" y="2692"/>
                </a:lnTo>
                <a:lnTo>
                  <a:pt x="8522" y="2701"/>
                </a:lnTo>
                <a:lnTo>
                  <a:pt x="8505" y="2709"/>
                </a:lnTo>
                <a:lnTo>
                  <a:pt x="8496" y="2709"/>
                </a:lnTo>
                <a:lnTo>
                  <a:pt x="8496" y="2718"/>
                </a:lnTo>
                <a:lnTo>
                  <a:pt x="8505" y="2727"/>
                </a:lnTo>
                <a:lnTo>
                  <a:pt x="8514" y="2736"/>
                </a:lnTo>
                <a:lnTo>
                  <a:pt x="8514" y="2745"/>
                </a:lnTo>
                <a:lnTo>
                  <a:pt x="8522" y="2780"/>
                </a:lnTo>
                <a:lnTo>
                  <a:pt x="8531" y="2789"/>
                </a:lnTo>
                <a:lnTo>
                  <a:pt x="8531" y="2807"/>
                </a:lnTo>
                <a:lnTo>
                  <a:pt x="8531" y="2824"/>
                </a:lnTo>
                <a:lnTo>
                  <a:pt x="8531" y="2833"/>
                </a:lnTo>
                <a:lnTo>
                  <a:pt x="8531" y="2842"/>
                </a:lnTo>
                <a:lnTo>
                  <a:pt x="8540" y="2851"/>
                </a:lnTo>
                <a:lnTo>
                  <a:pt x="8549" y="2842"/>
                </a:lnTo>
                <a:lnTo>
                  <a:pt x="8558" y="2833"/>
                </a:lnTo>
                <a:lnTo>
                  <a:pt x="8575" y="2807"/>
                </a:lnTo>
                <a:lnTo>
                  <a:pt x="8575" y="2798"/>
                </a:lnTo>
                <a:lnTo>
                  <a:pt x="8584" y="2789"/>
                </a:lnTo>
                <a:lnTo>
                  <a:pt x="8593" y="2780"/>
                </a:lnTo>
                <a:lnTo>
                  <a:pt x="8602" y="2780"/>
                </a:lnTo>
                <a:lnTo>
                  <a:pt x="8593" y="2789"/>
                </a:lnTo>
                <a:lnTo>
                  <a:pt x="8593" y="2798"/>
                </a:lnTo>
                <a:lnTo>
                  <a:pt x="8611" y="2798"/>
                </a:lnTo>
                <a:lnTo>
                  <a:pt x="8619" y="2789"/>
                </a:lnTo>
                <a:lnTo>
                  <a:pt x="8628" y="2789"/>
                </a:lnTo>
                <a:lnTo>
                  <a:pt x="8628" y="2780"/>
                </a:lnTo>
                <a:lnTo>
                  <a:pt x="8628" y="2771"/>
                </a:lnTo>
                <a:lnTo>
                  <a:pt x="8619" y="2754"/>
                </a:lnTo>
                <a:lnTo>
                  <a:pt x="8619" y="2745"/>
                </a:lnTo>
                <a:lnTo>
                  <a:pt x="8611" y="2727"/>
                </a:lnTo>
                <a:lnTo>
                  <a:pt x="8619" y="2745"/>
                </a:lnTo>
                <a:lnTo>
                  <a:pt x="8628" y="2762"/>
                </a:lnTo>
                <a:lnTo>
                  <a:pt x="8628" y="2771"/>
                </a:lnTo>
                <a:lnTo>
                  <a:pt x="8637" y="2771"/>
                </a:lnTo>
                <a:lnTo>
                  <a:pt x="8646" y="2780"/>
                </a:lnTo>
                <a:lnTo>
                  <a:pt x="8664" y="2780"/>
                </a:lnTo>
                <a:lnTo>
                  <a:pt x="8672" y="2789"/>
                </a:lnTo>
                <a:lnTo>
                  <a:pt x="8672" y="2807"/>
                </a:lnTo>
                <a:lnTo>
                  <a:pt x="8681" y="2815"/>
                </a:lnTo>
                <a:lnTo>
                  <a:pt x="8681" y="2824"/>
                </a:lnTo>
                <a:lnTo>
                  <a:pt x="8672" y="2815"/>
                </a:lnTo>
                <a:lnTo>
                  <a:pt x="8664" y="2798"/>
                </a:lnTo>
                <a:lnTo>
                  <a:pt x="8655" y="2789"/>
                </a:lnTo>
                <a:lnTo>
                  <a:pt x="8646" y="2789"/>
                </a:lnTo>
                <a:lnTo>
                  <a:pt x="8628" y="2789"/>
                </a:lnTo>
                <a:lnTo>
                  <a:pt x="8619" y="2798"/>
                </a:lnTo>
                <a:lnTo>
                  <a:pt x="8619" y="2807"/>
                </a:lnTo>
                <a:lnTo>
                  <a:pt x="8602" y="2807"/>
                </a:lnTo>
                <a:lnTo>
                  <a:pt x="8593" y="2807"/>
                </a:lnTo>
                <a:lnTo>
                  <a:pt x="8575" y="2815"/>
                </a:lnTo>
                <a:lnTo>
                  <a:pt x="8567" y="2833"/>
                </a:lnTo>
                <a:lnTo>
                  <a:pt x="8558" y="2851"/>
                </a:lnTo>
                <a:lnTo>
                  <a:pt x="8567" y="2860"/>
                </a:lnTo>
                <a:lnTo>
                  <a:pt x="8575" y="2860"/>
                </a:lnTo>
                <a:lnTo>
                  <a:pt x="8584" y="2860"/>
                </a:lnTo>
                <a:lnTo>
                  <a:pt x="8602" y="2851"/>
                </a:lnTo>
                <a:lnTo>
                  <a:pt x="8628" y="2851"/>
                </a:lnTo>
                <a:lnTo>
                  <a:pt x="8646" y="2833"/>
                </a:lnTo>
                <a:lnTo>
                  <a:pt x="8646" y="2842"/>
                </a:lnTo>
                <a:lnTo>
                  <a:pt x="8646" y="2851"/>
                </a:lnTo>
                <a:lnTo>
                  <a:pt x="8655" y="2851"/>
                </a:lnTo>
                <a:lnTo>
                  <a:pt x="8664" y="2851"/>
                </a:lnTo>
                <a:lnTo>
                  <a:pt x="8655" y="2851"/>
                </a:lnTo>
                <a:lnTo>
                  <a:pt x="8637" y="2851"/>
                </a:lnTo>
                <a:lnTo>
                  <a:pt x="8628" y="2860"/>
                </a:lnTo>
                <a:lnTo>
                  <a:pt x="8619" y="2860"/>
                </a:lnTo>
                <a:lnTo>
                  <a:pt x="8584" y="2868"/>
                </a:lnTo>
                <a:lnTo>
                  <a:pt x="8567" y="2868"/>
                </a:lnTo>
                <a:lnTo>
                  <a:pt x="8575" y="2886"/>
                </a:lnTo>
                <a:lnTo>
                  <a:pt x="8567" y="2904"/>
                </a:lnTo>
                <a:lnTo>
                  <a:pt x="8575" y="2912"/>
                </a:lnTo>
                <a:lnTo>
                  <a:pt x="8593" y="2939"/>
                </a:lnTo>
                <a:lnTo>
                  <a:pt x="8611" y="2957"/>
                </a:lnTo>
                <a:lnTo>
                  <a:pt x="8619" y="2974"/>
                </a:lnTo>
                <a:lnTo>
                  <a:pt x="8619" y="2983"/>
                </a:lnTo>
                <a:lnTo>
                  <a:pt x="8628" y="2983"/>
                </a:lnTo>
                <a:lnTo>
                  <a:pt x="8637" y="2992"/>
                </a:lnTo>
                <a:lnTo>
                  <a:pt x="8646" y="2992"/>
                </a:lnTo>
                <a:lnTo>
                  <a:pt x="8655" y="3010"/>
                </a:lnTo>
                <a:lnTo>
                  <a:pt x="8672" y="2992"/>
                </a:lnTo>
                <a:lnTo>
                  <a:pt x="8699" y="2983"/>
                </a:lnTo>
                <a:lnTo>
                  <a:pt x="8672" y="3001"/>
                </a:lnTo>
                <a:lnTo>
                  <a:pt x="8664" y="3010"/>
                </a:lnTo>
                <a:lnTo>
                  <a:pt x="8664" y="3018"/>
                </a:lnTo>
                <a:lnTo>
                  <a:pt x="8664" y="3027"/>
                </a:lnTo>
                <a:lnTo>
                  <a:pt x="8664" y="3036"/>
                </a:lnTo>
                <a:lnTo>
                  <a:pt x="8664" y="3045"/>
                </a:lnTo>
                <a:lnTo>
                  <a:pt x="8655" y="3054"/>
                </a:lnTo>
                <a:lnTo>
                  <a:pt x="8664" y="3054"/>
                </a:lnTo>
                <a:lnTo>
                  <a:pt x="8672" y="3054"/>
                </a:lnTo>
                <a:lnTo>
                  <a:pt x="8681" y="3063"/>
                </a:lnTo>
                <a:lnTo>
                  <a:pt x="8690" y="3071"/>
                </a:lnTo>
                <a:lnTo>
                  <a:pt x="8699" y="3071"/>
                </a:lnTo>
                <a:lnTo>
                  <a:pt x="8708" y="3071"/>
                </a:lnTo>
                <a:lnTo>
                  <a:pt x="8717" y="3080"/>
                </a:lnTo>
                <a:lnTo>
                  <a:pt x="8708" y="3089"/>
                </a:lnTo>
                <a:lnTo>
                  <a:pt x="8708" y="3098"/>
                </a:lnTo>
                <a:lnTo>
                  <a:pt x="8708" y="3107"/>
                </a:lnTo>
                <a:lnTo>
                  <a:pt x="8734" y="3107"/>
                </a:lnTo>
                <a:lnTo>
                  <a:pt x="8734" y="3098"/>
                </a:lnTo>
                <a:lnTo>
                  <a:pt x="8743" y="3089"/>
                </a:lnTo>
                <a:lnTo>
                  <a:pt x="8752" y="3089"/>
                </a:lnTo>
                <a:lnTo>
                  <a:pt x="8769" y="3098"/>
                </a:lnTo>
                <a:lnTo>
                  <a:pt x="8752" y="3098"/>
                </a:lnTo>
                <a:lnTo>
                  <a:pt x="8752" y="3107"/>
                </a:lnTo>
                <a:lnTo>
                  <a:pt x="8743" y="3107"/>
                </a:lnTo>
                <a:lnTo>
                  <a:pt x="8734" y="3115"/>
                </a:lnTo>
                <a:lnTo>
                  <a:pt x="8725" y="3115"/>
                </a:lnTo>
                <a:lnTo>
                  <a:pt x="8725" y="3124"/>
                </a:lnTo>
                <a:lnTo>
                  <a:pt x="8734" y="3133"/>
                </a:lnTo>
                <a:lnTo>
                  <a:pt x="8743" y="3142"/>
                </a:lnTo>
                <a:lnTo>
                  <a:pt x="8734" y="3151"/>
                </a:lnTo>
                <a:lnTo>
                  <a:pt x="8743" y="3160"/>
                </a:lnTo>
                <a:lnTo>
                  <a:pt x="8752" y="3160"/>
                </a:lnTo>
                <a:lnTo>
                  <a:pt x="8761" y="3168"/>
                </a:lnTo>
                <a:lnTo>
                  <a:pt x="8761" y="3177"/>
                </a:lnTo>
                <a:lnTo>
                  <a:pt x="8761" y="3186"/>
                </a:lnTo>
                <a:lnTo>
                  <a:pt x="8787" y="3186"/>
                </a:lnTo>
                <a:lnTo>
                  <a:pt x="8787" y="3195"/>
                </a:lnTo>
                <a:lnTo>
                  <a:pt x="8796" y="3195"/>
                </a:lnTo>
                <a:lnTo>
                  <a:pt x="8805" y="3204"/>
                </a:lnTo>
                <a:lnTo>
                  <a:pt x="8805" y="3213"/>
                </a:lnTo>
                <a:lnTo>
                  <a:pt x="8814" y="3213"/>
                </a:lnTo>
                <a:lnTo>
                  <a:pt x="8822" y="3221"/>
                </a:lnTo>
                <a:lnTo>
                  <a:pt x="8840" y="3213"/>
                </a:lnTo>
                <a:lnTo>
                  <a:pt x="8849" y="3221"/>
                </a:lnTo>
                <a:lnTo>
                  <a:pt x="8840" y="3221"/>
                </a:lnTo>
                <a:lnTo>
                  <a:pt x="8814" y="3230"/>
                </a:lnTo>
                <a:lnTo>
                  <a:pt x="8814" y="3239"/>
                </a:lnTo>
                <a:lnTo>
                  <a:pt x="8822" y="3248"/>
                </a:lnTo>
                <a:lnTo>
                  <a:pt x="8831" y="3248"/>
                </a:lnTo>
                <a:lnTo>
                  <a:pt x="8840" y="3248"/>
                </a:lnTo>
                <a:lnTo>
                  <a:pt x="8849" y="3248"/>
                </a:lnTo>
                <a:lnTo>
                  <a:pt x="8849" y="3239"/>
                </a:lnTo>
                <a:lnTo>
                  <a:pt x="8840" y="3239"/>
                </a:lnTo>
                <a:lnTo>
                  <a:pt x="8849" y="3239"/>
                </a:lnTo>
                <a:lnTo>
                  <a:pt x="8858" y="3230"/>
                </a:lnTo>
                <a:lnTo>
                  <a:pt x="8866" y="3230"/>
                </a:lnTo>
                <a:lnTo>
                  <a:pt x="8875" y="3239"/>
                </a:lnTo>
                <a:lnTo>
                  <a:pt x="8884" y="3239"/>
                </a:lnTo>
                <a:lnTo>
                  <a:pt x="8893" y="3239"/>
                </a:lnTo>
                <a:lnTo>
                  <a:pt x="8902" y="3239"/>
                </a:lnTo>
                <a:lnTo>
                  <a:pt x="8911" y="3239"/>
                </a:lnTo>
                <a:lnTo>
                  <a:pt x="8919" y="3230"/>
                </a:lnTo>
                <a:lnTo>
                  <a:pt x="8937" y="3221"/>
                </a:lnTo>
                <a:lnTo>
                  <a:pt x="8955" y="3213"/>
                </a:lnTo>
                <a:lnTo>
                  <a:pt x="8972" y="3204"/>
                </a:lnTo>
                <a:lnTo>
                  <a:pt x="8981" y="3204"/>
                </a:lnTo>
                <a:lnTo>
                  <a:pt x="8981" y="3195"/>
                </a:lnTo>
                <a:lnTo>
                  <a:pt x="8990" y="3195"/>
                </a:lnTo>
                <a:lnTo>
                  <a:pt x="8981" y="3204"/>
                </a:lnTo>
                <a:lnTo>
                  <a:pt x="8981" y="3213"/>
                </a:lnTo>
                <a:lnTo>
                  <a:pt x="8972" y="3221"/>
                </a:lnTo>
                <a:lnTo>
                  <a:pt x="8964" y="3239"/>
                </a:lnTo>
                <a:lnTo>
                  <a:pt x="8972" y="3257"/>
                </a:lnTo>
                <a:lnTo>
                  <a:pt x="8981" y="3265"/>
                </a:lnTo>
                <a:lnTo>
                  <a:pt x="8999" y="3265"/>
                </a:lnTo>
                <a:lnTo>
                  <a:pt x="9008" y="3274"/>
                </a:lnTo>
                <a:lnTo>
                  <a:pt x="9016" y="3274"/>
                </a:lnTo>
                <a:lnTo>
                  <a:pt x="9025" y="3274"/>
                </a:lnTo>
                <a:lnTo>
                  <a:pt x="9043" y="3274"/>
                </a:lnTo>
                <a:lnTo>
                  <a:pt x="9069" y="3257"/>
                </a:lnTo>
                <a:lnTo>
                  <a:pt x="9061" y="3265"/>
                </a:lnTo>
                <a:lnTo>
                  <a:pt x="9052" y="3274"/>
                </a:lnTo>
                <a:lnTo>
                  <a:pt x="9043" y="3283"/>
                </a:lnTo>
                <a:lnTo>
                  <a:pt x="9034" y="3283"/>
                </a:lnTo>
                <a:lnTo>
                  <a:pt x="9025" y="3283"/>
                </a:lnTo>
                <a:lnTo>
                  <a:pt x="9025" y="3292"/>
                </a:lnTo>
                <a:lnTo>
                  <a:pt x="9025" y="3310"/>
                </a:lnTo>
                <a:lnTo>
                  <a:pt x="9061" y="3318"/>
                </a:lnTo>
                <a:lnTo>
                  <a:pt x="9078" y="3327"/>
                </a:lnTo>
                <a:lnTo>
                  <a:pt x="9087" y="3327"/>
                </a:lnTo>
                <a:lnTo>
                  <a:pt x="9087" y="3318"/>
                </a:lnTo>
                <a:lnTo>
                  <a:pt x="9096" y="3310"/>
                </a:lnTo>
                <a:lnTo>
                  <a:pt x="9105" y="3301"/>
                </a:lnTo>
                <a:lnTo>
                  <a:pt x="9114" y="3301"/>
                </a:lnTo>
                <a:lnTo>
                  <a:pt x="9105" y="3310"/>
                </a:lnTo>
                <a:lnTo>
                  <a:pt x="9096" y="3318"/>
                </a:lnTo>
                <a:lnTo>
                  <a:pt x="9087" y="3327"/>
                </a:lnTo>
                <a:lnTo>
                  <a:pt x="9096" y="3336"/>
                </a:lnTo>
                <a:lnTo>
                  <a:pt x="9105" y="3336"/>
                </a:lnTo>
                <a:lnTo>
                  <a:pt x="9114" y="3336"/>
                </a:lnTo>
                <a:lnTo>
                  <a:pt x="9122" y="3336"/>
                </a:lnTo>
                <a:lnTo>
                  <a:pt x="9114" y="3345"/>
                </a:lnTo>
                <a:lnTo>
                  <a:pt x="9131" y="3345"/>
                </a:lnTo>
                <a:lnTo>
                  <a:pt x="9140" y="3345"/>
                </a:lnTo>
                <a:lnTo>
                  <a:pt x="9149" y="3345"/>
                </a:lnTo>
                <a:lnTo>
                  <a:pt x="9140" y="3336"/>
                </a:lnTo>
                <a:lnTo>
                  <a:pt x="9131" y="3327"/>
                </a:lnTo>
                <a:lnTo>
                  <a:pt x="9122" y="3327"/>
                </a:lnTo>
                <a:lnTo>
                  <a:pt x="9149" y="3336"/>
                </a:lnTo>
                <a:lnTo>
                  <a:pt x="9175" y="3336"/>
                </a:lnTo>
                <a:lnTo>
                  <a:pt x="9175" y="3327"/>
                </a:lnTo>
                <a:lnTo>
                  <a:pt x="9184" y="3318"/>
                </a:lnTo>
                <a:lnTo>
                  <a:pt x="9184" y="3301"/>
                </a:lnTo>
                <a:lnTo>
                  <a:pt x="9184" y="3292"/>
                </a:lnTo>
                <a:lnTo>
                  <a:pt x="9184" y="3283"/>
                </a:lnTo>
                <a:lnTo>
                  <a:pt x="9175" y="3274"/>
                </a:lnTo>
                <a:lnTo>
                  <a:pt x="9158" y="3274"/>
                </a:lnTo>
                <a:lnTo>
                  <a:pt x="9149" y="3274"/>
                </a:lnTo>
                <a:lnTo>
                  <a:pt x="9140" y="3274"/>
                </a:lnTo>
                <a:lnTo>
                  <a:pt x="9131" y="3265"/>
                </a:lnTo>
                <a:lnTo>
                  <a:pt x="9140" y="3265"/>
                </a:lnTo>
                <a:lnTo>
                  <a:pt x="9149" y="3265"/>
                </a:lnTo>
                <a:lnTo>
                  <a:pt x="9175" y="3274"/>
                </a:lnTo>
                <a:lnTo>
                  <a:pt x="9184" y="3274"/>
                </a:lnTo>
                <a:lnTo>
                  <a:pt x="9193" y="3274"/>
                </a:lnTo>
                <a:lnTo>
                  <a:pt x="9219" y="3239"/>
                </a:lnTo>
                <a:lnTo>
                  <a:pt x="9219" y="3213"/>
                </a:lnTo>
                <a:lnTo>
                  <a:pt x="9237" y="3177"/>
                </a:lnTo>
                <a:lnTo>
                  <a:pt x="9237" y="3160"/>
                </a:lnTo>
                <a:lnTo>
                  <a:pt x="9246" y="3151"/>
                </a:lnTo>
                <a:lnTo>
                  <a:pt x="9246" y="3142"/>
                </a:lnTo>
                <a:lnTo>
                  <a:pt x="9228" y="3133"/>
                </a:lnTo>
                <a:lnTo>
                  <a:pt x="9246" y="3133"/>
                </a:lnTo>
                <a:lnTo>
                  <a:pt x="9255" y="3133"/>
                </a:lnTo>
                <a:lnTo>
                  <a:pt x="9263" y="3124"/>
                </a:lnTo>
                <a:lnTo>
                  <a:pt x="9255" y="3107"/>
                </a:lnTo>
                <a:lnTo>
                  <a:pt x="9263" y="3107"/>
                </a:lnTo>
                <a:lnTo>
                  <a:pt x="9255" y="3098"/>
                </a:lnTo>
                <a:lnTo>
                  <a:pt x="9246" y="3089"/>
                </a:lnTo>
                <a:lnTo>
                  <a:pt x="9255" y="3071"/>
                </a:lnTo>
                <a:lnTo>
                  <a:pt x="9255" y="3063"/>
                </a:lnTo>
                <a:lnTo>
                  <a:pt x="9255" y="3054"/>
                </a:lnTo>
                <a:lnTo>
                  <a:pt x="9255" y="3045"/>
                </a:lnTo>
                <a:lnTo>
                  <a:pt x="9263" y="3036"/>
                </a:lnTo>
                <a:lnTo>
                  <a:pt x="9237" y="3036"/>
                </a:lnTo>
                <a:lnTo>
                  <a:pt x="9219" y="3027"/>
                </a:lnTo>
                <a:lnTo>
                  <a:pt x="9211" y="3027"/>
                </a:lnTo>
                <a:lnTo>
                  <a:pt x="9202" y="3018"/>
                </a:lnTo>
                <a:lnTo>
                  <a:pt x="9211" y="3018"/>
                </a:lnTo>
                <a:lnTo>
                  <a:pt x="9219" y="3027"/>
                </a:lnTo>
                <a:lnTo>
                  <a:pt x="9237" y="3018"/>
                </a:lnTo>
                <a:lnTo>
                  <a:pt x="9246" y="3027"/>
                </a:lnTo>
                <a:lnTo>
                  <a:pt x="9263" y="3027"/>
                </a:lnTo>
                <a:lnTo>
                  <a:pt x="9272" y="3018"/>
                </a:lnTo>
                <a:lnTo>
                  <a:pt x="9281" y="3018"/>
                </a:lnTo>
                <a:lnTo>
                  <a:pt x="9290" y="3001"/>
                </a:lnTo>
                <a:lnTo>
                  <a:pt x="9299" y="3001"/>
                </a:lnTo>
                <a:lnTo>
                  <a:pt x="9299" y="2992"/>
                </a:lnTo>
                <a:lnTo>
                  <a:pt x="9272" y="2983"/>
                </a:lnTo>
                <a:lnTo>
                  <a:pt x="9263" y="2974"/>
                </a:lnTo>
                <a:lnTo>
                  <a:pt x="9255" y="2965"/>
                </a:lnTo>
                <a:lnTo>
                  <a:pt x="9263" y="2965"/>
                </a:lnTo>
                <a:lnTo>
                  <a:pt x="9272" y="2974"/>
                </a:lnTo>
                <a:lnTo>
                  <a:pt x="9281" y="2983"/>
                </a:lnTo>
                <a:lnTo>
                  <a:pt x="9299" y="2983"/>
                </a:lnTo>
                <a:lnTo>
                  <a:pt x="9308" y="2983"/>
                </a:lnTo>
                <a:lnTo>
                  <a:pt x="9316" y="2983"/>
                </a:lnTo>
                <a:lnTo>
                  <a:pt x="9325" y="2974"/>
                </a:lnTo>
                <a:lnTo>
                  <a:pt x="9325" y="2965"/>
                </a:lnTo>
                <a:lnTo>
                  <a:pt x="9334" y="2957"/>
                </a:lnTo>
                <a:lnTo>
                  <a:pt x="9334" y="2948"/>
                </a:lnTo>
                <a:lnTo>
                  <a:pt x="9343" y="2939"/>
                </a:lnTo>
                <a:lnTo>
                  <a:pt x="9343" y="2930"/>
                </a:lnTo>
                <a:lnTo>
                  <a:pt x="9352" y="2930"/>
                </a:lnTo>
                <a:lnTo>
                  <a:pt x="9361" y="2930"/>
                </a:lnTo>
                <a:lnTo>
                  <a:pt x="9361" y="2921"/>
                </a:lnTo>
                <a:lnTo>
                  <a:pt x="9378" y="2904"/>
                </a:lnTo>
                <a:lnTo>
                  <a:pt x="9369" y="2886"/>
                </a:lnTo>
                <a:lnTo>
                  <a:pt x="9369" y="2860"/>
                </a:lnTo>
                <a:lnTo>
                  <a:pt x="9361" y="2851"/>
                </a:lnTo>
                <a:lnTo>
                  <a:pt x="9343" y="2851"/>
                </a:lnTo>
                <a:lnTo>
                  <a:pt x="9343" y="2860"/>
                </a:lnTo>
                <a:lnTo>
                  <a:pt x="9334" y="2851"/>
                </a:lnTo>
                <a:lnTo>
                  <a:pt x="9299" y="2842"/>
                </a:lnTo>
                <a:lnTo>
                  <a:pt x="9334" y="2842"/>
                </a:lnTo>
                <a:lnTo>
                  <a:pt x="9343" y="2842"/>
                </a:lnTo>
                <a:lnTo>
                  <a:pt x="9361" y="2851"/>
                </a:lnTo>
                <a:lnTo>
                  <a:pt x="9369" y="2842"/>
                </a:lnTo>
                <a:lnTo>
                  <a:pt x="9369" y="2833"/>
                </a:lnTo>
                <a:lnTo>
                  <a:pt x="9378" y="2833"/>
                </a:lnTo>
                <a:lnTo>
                  <a:pt x="9396" y="2824"/>
                </a:lnTo>
                <a:lnTo>
                  <a:pt x="9405" y="2815"/>
                </a:lnTo>
                <a:lnTo>
                  <a:pt x="9405" y="2807"/>
                </a:lnTo>
                <a:lnTo>
                  <a:pt x="9396" y="2807"/>
                </a:lnTo>
                <a:lnTo>
                  <a:pt x="9387" y="2798"/>
                </a:lnTo>
                <a:lnTo>
                  <a:pt x="9378" y="2771"/>
                </a:lnTo>
                <a:lnTo>
                  <a:pt x="9369" y="2762"/>
                </a:lnTo>
                <a:lnTo>
                  <a:pt x="9361" y="2771"/>
                </a:lnTo>
                <a:lnTo>
                  <a:pt x="9343" y="2771"/>
                </a:lnTo>
                <a:lnTo>
                  <a:pt x="9343" y="2754"/>
                </a:lnTo>
                <a:lnTo>
                  <a:pt x="9334" y="2754"/>
                </a:lnTo>
                <a:lnTo>
                  <a:pt x="9334" y="2745"/>
                </a:lnTo>
                <a:lnTo>
                  <a:pt x="9352" y="2745"/>
                </a:lnTo>
                <a:lnTo>
                  <a:pt x="9369" y="2745"/>
                </a:lnTo>
                <a:lnTo>
                  <a:pt x="9396" y="2745"/>
                </a:lnTo>
                <a:lnTo>
                  <a:pt x="9413" y="2745"/>
                </a:lnTo>
                <a:lnTo>
                  <a:pt x="9422" y="2736"/>
                </a:lnTo>
                <a:lnTo>
                  <a:pt x="9431" y="2727"/>
                </a:lnTo>
                <a:lnTo>
                  <a:pt x="9440" y="2718"/>
                </a:lnTo>
                <a:lnTo>
                  <a:pt x="9449" y="2709"/>
                </a:lnTo>
                <a:lnTo>
                  <a:pt x="9440" y="2709"/>
                </a:lnTo>
                <a:lnTo>
                  <a:pt x="9405" y="2692"/>
                </a:lnTo>
                <a:lnTo>
                  <a:pt x="9422" y="2692"/>
                </a:lnTo>
                <a:lnTo>
                  <a:pt x="9458" y="2683"/>
                </a:lnTo>
                <a:lnTo>
                  <a:pt x="9484" y="2683"/>
                </a:lnTo>
                <a:lnTo>
                  <a:pt x="9519" y="2683"/>
                </a:lnTo>
                <a:lnTo>
                  <a:pt x="9546" y="2665"/>
                </a:lnTo>
                <a:lnTo>
                  <a:pt x="9546" y="2657"/>
                </a:lnTo>
                <a:lnTo>
                  <a:pt x="9528" y="2648"/>
                </a:lnTo>
                <a:lnTo>
                  <a:pt x="9528" y="2630"/>
                </a:lnTo>
                <a:lnTo>
                  <a:pt x="9537" y="2639"/>
                </a:lnTo>
                <a:lnTo>
                  <a:pt x="9555" y="2648"/>
                </a:lnTo>
                <a:lnTo>
                  <a:pt x="9555" y="2639"/>
                </a:lnTo>
                <a:lnTo>
                  <a:pt x="9563" y="2612"/>
                </a:lnTo>
                <a:lnTo>
                  <a:pt x="9572" y="2612"/>
                </a:lnTo>
                <a:lnTo>
                  <a:pt x="9581" y="2604"/>
                </a:lnTo>
                <a:lnTo>
                  <a:pt x="9563" y="2595"/>
                </a:lnTo>
                <a:lnTo>
                  <a:pt x="9555" y="2586"/>
                </a:lnTo>
                <a:lnTo>
                  <a:pt x="9563" y="2586"/>
                </a:lnTo>
                <a:lnTo>
                  <a:pt x="9581" y="2586"/>
                </a:lnTo>
                <a:lnTo>
                  <a:pt x="9599" y="2595"/>
                </a:lnTo>
                <a:lnTo>
                  <a:pt x="9616" y="2595"/>
                </a:lnTo>
                <a:lnTo>
                  <a:pt x="9599" y="2612"/>
                </a:lnTo>
                <a:lnTo>
                  <a:pt x="9581" y="2639"/>
                </a:lnTo>
                <a:lnTo>
                  <a:pt x="9581" y="2648"/>
                </a:lnTo>
                <a:lnTo>
                  <a:pt x="9572" y="2657"/>
                </a:lnTo>
                <a:lnTo>
                  <a:pt x="9563" y="2665"/>
                </a:lnTo>
                <a:lnTo>
                  <a:pt x="9563" y="2674"/>
                </a:lnTo>
                <a:lnTo>
                  <a:pt x="9581" y="2683"/>
                </a:lnTo>
                <a:lnTo>
                  <a:pt x="9590" y="2683"/>
                </a:lnTo>
                <a:lnTo>
                  <a:pt x="9599" y="2683"/>
                </a:lnTo>
                <a:lnTo>
                  <a:pt x="9608" y="2674"/>
                </a:lnTo>
                <a:lnTo>
                  <a:pt x="9616" y="2665"/>
                </a:lnTo>
                <a:lnTo>
                  <a:pt x="9616" y="2657"/>
                </a:lnTo>
                <a:lnTo>
                  <a:pt x="9634" y="2648"/>
                </a:lnTo>
                <a:lnTo>
                  <a:pt x="9634" y="2657"/>
                </a:lnTo>
                <a:lnTo>
                  <a:pt x="9643" y="2657"/>
                </a:lnTo>
                <a:lnTo>
                  <a:pt x="9652" y="2665"/>
                </a:lnTo>
                <a:lnTo>
                  <a:pt x="9660" y="2657"/>
                </a:lnTo>
                <a:lnTo>
                  <a:pt x="9669" y="2639"/>
                </a:lnTo>
                <a:lnTo>
                  <a:pt x="9669" y="2630"/>
                </a:lnTo>
                <a:lnTo>
                  <a:pt x="9687" y="2639"/>
                </a:lnTo>
                <a:lnTo>
                  <a:pt x="9678" y="2639"/>
                </a:lnTo>
                <a:lnTo>
                  <a:pt x="9687" y="2657"/>
                </a:lnTo>
                <a:lnTo>
                  <a:pt x="9687" y="2648"/>
                </a:lnTo>
                <a:lnTo>
                  <a:pt x="9705" y="2639"/>
                </a:lnTo>
                <a:lnTo>
                  <a:pt x="9722" y="2630"/>
                </a:lnTo>
                <a:lnTo>
                  <a:pt x="9731" y="2621"/>
                </a:lnTo>
                <a:lnTo>
                  <a:pt x="9740" y="2621"/>
                </a:lnTo>
                <a:lnTo>
                  <a:pt x="9731" y="2595"/>
                </a:lnTo>
                <a:lnTo>
                  <a:pt x="9722" y="2586"/>
                </a:lnTo>
                <a:lnTo>
                  <a:pt x="9722" y="2577"/>
                </a:lnTo>
                <a:lnTo>
                  <a:pt x="9731" y="2586"/>
                </a:lnTo>
                <a:lnTo>
                  <a:pt x="9740" y="2595"/>
                </a:lnTo>
                <a:lnTo>
                  <a:pt x="9758" y="2604"/>
                </a:lnTo>
                <a:lnTo>
                  <a:pt x="9766" y="2604"/>
                </a:lnTo>
                <a:lnTo>
                  <a:pt x="9775" y="2604"/>
                </a:lnTo>
                <a:lnTo>
                  <a:pt x="9810" y="2577"/>
                </a:lnTo>
                <a:lnTo>
                  <a:pt x="9819" y="2577"/>
                </a:lnTo>
                <a:lnTo>
                  <a:pt x="9819" y="2568"/>
                </a:lnTo>
                <a:lnTo>
                  <a:pt x="9819" y="2559"/>
                </a:lnTo>
                <a:lnTo>
                  <a:pt x="9828" y="2559"/>
                </a:lnTo>
                <a:lnTo>
                  <a:pt x="9837" y="2559"/>
                </a:lnTo>
                <a:lnTo>
                  <a:pt x="9846" y="2551"/>
                </a:lnTo>
                <a:lnTo>
                  <a:pt x="9855" y="2542"/>
                </a:lnTo>
                <a:lnTo>
                  <a:pt x="9863" y="2515"/>
                </a:lnTo>
                <a:lnTo>
                  <a:pt x="9890" y="2489"/>
                </a:lnTo>
                <a:lnTo>
                  <a:pt x="9890" y="2480"/>
                </a:lnTo>
                <a:lnTo>
                  <a:pt x="9899" y="2471"/>
                </a:lnTo>
                <a:lnTo>
                  <a:pt x="9890" y="2471"/>
                </a:lnTo>
                <a:lnTo>
                  <a:pt x="9899" y="2462"/>
                </a:lnTo>
                <a:lnTo>
                  <a:pt x="9908" y="2454"/>
                </a:lnTo>
                <a:lnTo>
                  <a:pt x="9916" y="2436"/>
                </a:lnTo>
                <a:lnTo>
                  <a:pt x="9925" y="2427"/>
                </a:lnTo>
                <a:lnTo>
                  <a:pt x="9934" y="2427"/>
                </a:lnTo>
                <a:lnTo>
                  <a:pt x="9969" y="2401"/>
                </a:lnTo>
                <a:lnTo>
                  <a:pt x="9978" y="2401"/>
                </a:lnTo>
                <a:lnTo>
                  <a:pt x="9987" y="2392"/>
                </a:lnTo>
                <a:lnTo>
                  <a:pt x="9996" y="2383"/>
                </a:lnTo>
                <a:lnTo>
                  <a:pt x="9996" y="2374"/>
                </a:lnTo>
                <a:lnTo>
                  <a:pt x="9987" y="2365"/>
                </a:lnTo>
                <a:lnTo>
                  <a:pt x="9978" y="2356"/>
                </a:lnTo>
                <a:lnTo>
                  <a:pt x="9987" y="2356"/>
                </a:lnTo>
                <a:lnTo>
                  <a:pt x="9996" y="2356"/>
                </a:lnTo>
                <a:lnTo>
                  <a:pt x="9987" y="2348"/>
                </a:lnTo>
                <a:lnTo>
                  <a:pt x="9987" y="2339"/>
                </a:lnTo>
                <a:lnTo>
                  <a:pt x="9978" y="2339"/>
                </a:lnTo>
                <a:lnTo>
                  <a:pt x="9978" y="2330"/>
                </a:lnTo>
                <a:lnTo>
                  <a:pt x="9996" y="2339"/>
                </a:lnTo>
                <a:lnTo>
                  <a:pt x="10022" y="2356"/>
                </a:lnTo>
                <a:lnTo>
                  <a:pt x="10049" y="2365"/>
                </a:lnTo>
                <a:lnTo>
                  <a:pt x="10066" y="2374"/>
                </a:lnTo>
                <a:lnTo>
                  <a:pt x="10084" y="2374"/>
                </a:lnTo>
                <a:lnTo>
                  <a:pt x="10093" y="2374"/>
                </a:lnTo>
                <a:lnTo>
                  <a:pt x="10110" y="2374"/>
                </a:lnTo>
                <a:lnTo>
                  <a:pt x="10110" y="2365"/>
                </a:lnTo>
                <a:lnTo>
                  <a:pt x="10102" y="2356"/>
                </a:lnTo>
                <a:lnTo>
                  <a:pt x="10128" y="2365"/>
                </a:lnTo>
                <a:lnTo>
                  <a:pt x="10137" y="2356"/>
                </a:lnTo>
                <a:lnTo>
                  <a:pt x="10146" y="2348"/>
                </a:lnTo>
                <a:lnTo>
                  <a:pt x="10155" y="2348"/>
                </a:lnTo>
                <a:lnTo>
                  <a:pt x="10163" y="2348"/>
                </a:lnTo>
                <a:lnTo>
                  <a:pt x="10172" y="2348"/>
                </a:lnTo>
                <a:lnTo>
                  <a:pt x="10199" y="2348"/>
                </a:lnTo>
                <a:lnTo>
                  <a:pt x="10207" y="2348"/>
                </a:lnTo>
                <a:lnTo>
                  <a:pt x="10216" y="2348"/>
                </a:lnTo>
                <a:lnTo>
                  <a:pt x="10234" y="2339"/>
                </a:lnTo>
                <a:lnTo>
                  <a:pt x="10269" y="2330"/>
                </a:lnTo>
                <a:lnTo>
                  <a:pt x="10287" y="2321"/>
                </a:lnTo>
                <a:lnTo>
                  <a:pt x="10313" y="2321"/>
                </a:lnTo>
                <a:lnTo>
                  <a:pt x="10357" y="2312"/>
                </a:lnTo>
                <a:lnTo>
                  <a:pt x="10366" y="2312"/>
                </a:lnTo>
                <a:lnTo>
                  <a:pt x="10384" y="2303"/>
                </a:lnTo>
                <a:lnTo>
                  <a:pt x="10402" y="2303"/>
                </a:lnTo>
                <a:lnTo>
                  <a:pt x="10410" y="2303"/>
                </a:lnTo>
                <a:lnTo>
                  <a:pt x="10419" y="2295"/>
                </a:lnTo>
                <a:lnTo>
                  <a:pt x="10428" y="2286"/>
                </a:lnTo>
                <a:lnTo>
                  <a:pt x="10437" y="2286"/>
                </a:lnTo>
                <a:lnTo>
                  <a:pt x="10446" y="2277"/>
                </a:lnTo>
                <a:lnTo>
                  <a:pt x="10472" y="2268"/>
                </a:lnTo>
                <a:lnTo>
                  <a:pt x="10472" y="2259"/>
                </a:lnTo>
                <a:lnTo>
                  <a:pt x="10481" y="2259"/>
                </a:lnTo>
                <a:lnTo>
                  <a:pt x="10481" y="2251"/>
                </a:lnTo>
                <a:lnTo>
                  <a:pt x="10499" y="2242"/>
                </a:lnTo>
                <a:lnTo>
                  <a:pt x="10516" y="2233"/>
                </a:lnTo>
                <a:lnTo>
                  <a:pt x="10507" y="2224"/>
                </a:lnTo>
                <a:lnTo>
                  <a:pt x="10534" y="2224"/>
                </a:lnTo>
                <a:lnTo>
                  <a:pt x="10543" y="2215"/>
                </a:lnTo>
                <a:lnTo>
                  <a:pt x="10560" y="2206"/>
                </a:lnTo>
                <a:close/>
                <a:moveTo>
                  <a:pt x="10525" y="7104"/>
                </a:moveTo>
                <a:lnTo>
                  <a:pt x="10516" y="7104"/>
                </a:lnTo>
                <a:lnTo>
                  <a:pt x="10516" y="7112"/>
                </a:lnTo>
                <a:lnTo>
                  <a:pt x="10525" y="7112"/>
                </a:lnTo>
                <a:close/>
                <a:moveTo>
                  <a:pt x="8619" y="2162"/>
                </a:moveTo>
                <a:lnTo>
                  <a:pt x="8628" y="2153"/>
                </a:lnTo>
                <a:lnTo>
                  <a:pt x="8628" y="2145"/>
                </a:lnTo>
                <a:lnTo>
                  <a:pt x="8611" y="2136"/>
                </a:lnTo>
                <a:lnTo>
                  <a:pt x="8602" y="2136"/>
                </a:lnTo>
                <a:lnTo>
                  <a:pt x="8593" y="2136"/>
                </a:lnTo>
                <a:lnTo>
                  <a:pt x="8584" y="2145"/>
                </a:lnTo>
                <a:lnTo>
                  <a:pt x="8584" y="2153"/>
                </a:lnTo>
                <a:lnTo>
                  <a:pt x="8584" y="2162"/>
                </a:lnTo>
                <a:lnTo>
                  <a:pt x="8584" y="2171"/>
                </a:lnTo>
                <a:lnTo>
                  <a:pt x="8593" y="2189"/>
                </a:lnTo>
                <a:lnTo>
                  <a:pt x="8611" y="2189"/>
                </a:lnTo>
                <a:lnTo>
                  <a:pt x="8611" y="2180"/>
                </a:lnTo>
                <a:lnTo>
                  <a:pt x="8611" y="2171"/>
                </a:lnTo>
                <a:close/>
                <a:moveTo>
                  <a:pt x="10507" y="5525"/>
                </a:moveTo>
                <a:lnTo>
                  <a:pt x="10516" y="5525"/>
                </a:lnTo>
                <a:lnTo>
                  <a:pt x="10516" y="5516"/>
                </a:lnTo>
                <a:lnTo>
                  <a:pt x="10507" y="5516"/>
                </a:lnTo>
                <a:close/>
                <a:moveTo>
                  <a:pt x="11346" y="6178"/>
                </a:moveTo>
                <a:lnTo>
                  <a:pt x="11363" y="6178"/>
                </a:lnTo>
                <a:lnTo>
                  <a:pt x="11363" y="6169"/>
                </a:lnTo>
                <a:lnTo>
                  <a:pt x="11372" y="6160"/>
                </a:lnTo>
                <a:lnTo>
                  <a:pt x="11372" y="6151"/>
                </a:lnTo>
                <a:lnTo>
                  <a:pt x="11363" y="6151"/>
                </a:lnTo>
                <a:lnTo>
                  <a:pt x="11363" y="6160"/>
                </a:lnTo>
                <a:lnTo>
                  <a:pt x="11354" y="6160"/>
                </a:lnTo>
                <a:lnTo>
                  <a:pt x="11346" y="6169"/>
                </a:lnTo>
                <a:lnTo>
                  <a:pt x="11337" y="6178"/>
                </a:lnTo>
                <a:lnTo>
                  <a:pt x="11346" y="6187"/>
                </a:lnTo>
                <a:close/>
                <a:moveTo>
                  <a:pt x="10428" y="13202"/>
                </a:moveTo>
                <a:lnTo>
                  <a:pt x="10419" y="13202"/>
                </a:lnTo>
                <a:lnTo>
                  <a:pt x="10410" y="13202"/>
                </a:lnTo>
                <a:lnTo>
                  <a:pt x="10419" y="13202"/>
                </a:lnTo>
                <a:lnTo>
                  <a:pt x="10428" y="13211"/>
                </a:lnTo>
                <a:close/>
                <a:moveTo>
                  <a:pt x="10507" y="5454"/>
                </a:moveTo>
                <a:lnTo>
                  <a:pt x="10507" y="5445"/>
                </a:lnTo>
                <a:lnTo>
                  <a:pt x="10499" y="5445"/>
                </a:lnTo>
                <a:lnTo>
                  <a:pt x="10481" y="5445"/>
                </a:lnTo>
                <a:lnTo>
                  <a:pt x="10472" y="5445"/>
                </a:lnTo>
                <a:lnTo>
                  <a:pt x="10463" y="5437"/>
                </a:lnTo>
                <a:lnTo>
                  <a:pt x="10455" y="5445"/>
                </a:lnTo>
                <a:lnTo>
                  <a:pt x="10463" y="5454"/>
                </a:lnTo>
                <a:lnTo>
                  <a:pt x="10490" y="5454"/>
                </a:lnTo>
                <a:lnTo>
                  <a:pt x="10499" y="5454"/>
                </a:lnTo>
                <a:close/>
                <a:moveTo>
                  <a:pt x="11028" y="6266"/>
                </a:moveTo>
                <a:lnTo>
                  <a:pt x="11019" y="6266"/>
                </a:lnTo>
                <a:lnTo>
                  <a:pt x="11028" y="6275"/>
                </a:lnTo>
                <a:lnTo>
                  <a:pt x="11037" y="6275"/>
                </a:lnTo>
                <a:lnTo>
                  <a:pt x="11046" y="6266"/>
                </a:lnTo>
                <a:lnTo>
                  <a:pt x="11037" y="6266"/>
                </a:lnTo>
                <a:close/>
                <a:moveTo>
                  <a:pt x="11328" y="6196"/>
                </a:moveTo>
                <a:lnTo>
                  <a:pt x="11328" y="6204"/>
                </a:lnTo>
                <a:lnTo>
                  <a:pt x="11319" y="6222"/>
                </a:lnTo>
                <a:lnTo>
                  <a:pt x="11310" y="6231"/>
                </a:lnTo>
                <a:lnTo>
                  <a:pt x="11301" y="6240"/>
                </a:lnTo>
                <a:lnTo>
                  <a:pt x="11293" y="6240"/>
                </a:lnTo>
                <a:lnTo>
                  <a:pt x="11293" y="6249"/>
                </a:lnTo>
                <a:lnTo>
                  <a:pt x="11301" y="6249"/>
                </a:lnTo>
                <a:lnTo>
                  <a:pt x="11310" y="6240"/>
                </a:lnTo>
                <a:lnTo>
                  <a:pt x="11337" y="6231"/>
                </a:lnTo>
                <a:lnTo>
                  <a:pt x="11337" y="6222"/>
                </a:lnTo>
                <a:lnTo>
                  <a:pt x="11346" y="6204"/>
                </a:lnTo>
                <a:lnTo>
                  <a:pt x="11346" y="6196"/>
                </a:lnTo>
                <a:lnTo>
                  <a:pt x="11337" y="6196"/>
                </a:lnTo>
                <a:close/>
                <a:moveTo>
                  <a:pt x="10684" y="7157"/>
                </a:moveTo>
                <a:lnTo>
                  <a:pt x="10675" y="7157"/>
                </a:lnTo>
                <a:lnTo>
                  <a:pt x="10675" y="7165"/>
                </a:lnTo>
                <a:lnTo>
                  <a:pt x="10666" y="7165"/>
                </a:lnTo>
                <a:lnTo>
                  <a:pt x="10675" y="7174"/>
                </a:lnTo>
                <a:lnTo>
                  <a:pt x="10684" y="7174"/>
                </a:lnTo>
                <a:lnTo>
                  <a:pt x="10693" y="7165"/>
                </a:lnTo>
                <a:lnTo>
                  <a:pt x="10693" y="7157"/>
                </a:lnTo>
                <a:close/>
                <a:moveTo>
                  <a:pt x="10675" y="7121"/>
                </a:moveTo>
                <a:lnTo>
                  <a:pt x="10675" y="7112"/>
                </a:lnTo>
                <a:lnTo>
                  <a:pt x="10666" y="7112"/>
                </a:lnTo>
                <a:lnTo>
                  <a:pt x="10666" y="7121"/>
                </a:lnTo>
                <a:lnTo>
                  <a:pt x="10675" y="7130"/>
                </a:lnTo>
                <a:close/>
                <a:moveTo>
                  <a:pt x="10357" y="5366"/>
                </a:moveTo>
                <a:lnTo>
                  <a:pt x="10349" y="5366"/>
                </a:lnTo>
                <a:lnTo>
                  <a:pt x="10349" y="5375"/>
                </a:lnTo>
                <a:lnTo>
                  <a:pt x="10366" y="5375"/>
                </a:lnTo>
                <a:lnTo>
                  <a:pt x="10366" y="5366"/>
                </a:lnTo>
                <a:close/>
                <a:moveTo>
                  <a:pt x="5196" y="6310"/>
                </a:moveTo>
                <a:lnTo>
                  <a:pt x="5196" y="6319"/>
                </a:lnTo>
                <a:lnTo>
                  <a:pt x="5196" y="6346"/>
                </a:lnTo>
                <a:lnTo>
                  <a:pt x="5205" y="6381"/>
                </a:lnTo>
                <a:lnTo>
                  <a:pt x="5214" y="6399"/>
                </a:lnTo>
                <a:lnTo>
                  <a:pt x="5214" y="6381"/>
                </a:lnTo>
                <a:lnTo>
                  <a:pt x="5205" y="6346"/>
                </a:lnTo>
                <a:close/>
                <a:moveTo>
                  <a:pt x="10560" y="7245"/>
                </a:moveTo>
                <a:lnTo>
                  <a:pt x="10552" y="7254"/>
                </a:lnTo>
                <a:lnTo>
                  <a:pt x="10560" y="7254"/>
                </a:lnTo>
                <a:lnTo>
                  <a:pt x="10560" y="7263"/>
                </a:lnTo>
                <a:lnTo>
                  <a:pt x="10569" y="7263"/>
                </a:lnTo>
                <a:lnTo>
                  <a:pt x="10569" y="7254"/>
                </a:lnTo>
                <a:lnTo>
                  <a:pt x="10569" y="7245"/>
                </a:lnTo>
                <a:close/>
                <a:moveTo>
                  <a:pt x="10587" y="7121"/>
                </a:moveTo>
                <a:lnTo>
                  <a:pt x="10578" y="7121"/>
                </a:lnTo>
                <a:lnTo>
                  <a:pt x="10569" y="7121"/>
                </a:lnTo>
                <a:lnTo>
                  <a:pt x="10560" y="7121"/>
                </a:lnTo>
                <a:lnTo>
                  <a:pt x="10560" y="7130"/>
                </a:lnTo>
                <a:lnTo>
                  <a:pt x="10569" y="7139"/>
                </a:lnTo>
                <a:lnTo>
                  <a:pt x="10569" y="7130"/>
                </a:lnTo>
                <a:lnTo>
                  <a:pt x="10578" y="7130"/>
                </a:lnTo>
                <a:lnTo>
                  <a:pt x="10587" y="7130"/>
                </a:lnTo>
                <a:close/>
                <a:moveTo>
                  <a:pt x="10622" y="7236"/>
                </a:moveTo>
                <a:lnTo>
                  <a:pt x="10613" y="7227"/>
                </a:lnTo>
                <a:lnTo>
                  <a:pt x="10613" y="7218"/>
                </a:lnTo>
                <a:lnTo>
                  <a:pt x="10613" y="7227"/>
                </a:lnTo>
                <a:lnTo>
                  <a:pt x="10613" y="7236"/>
                </a:lnTo>
                <a:lnTo>
                  <a:pt x="10613" y="7245"/>
                </a:lnTo>
                <a:lnTo>
                  <a:pt x="10613" y="7254"/>
                </a:lnTo>
                <a:lnTo>
                  <a:pt x="10622" y="7254"/>
                </a:lnTo>
                <a:lnTo>
                  <a:pt x="10631" y="7254"/>
                </a:lnTo>
                <a:lnTo>
                  <a:pt x="10631" y="7245"/>
                </a:lnTo>
                <a:lnTo>
                  <a:pt x="10631" y="7236"/>
                </a:lnTo>
                <a:close/>
                <a:moveTo>
                  <a:pt x="10525" y="7086"/>
                </a:moveTo>
                <a:lnTo>
                  <a:pt x="10516" y="7086"/>
                </a:lnTo>
                <a:lnTo>
                  <a:pt x="10507" y="7086"/>
                </a:lnTo>
                <a:lnTo>
                  <a:pt x="10499" y="7095"/>
                </a:lnTo>
                <a:lnTo>
                  <a:pt x="10499" y="7104"/>
                </a:lnTo>
                <a:lnTo>
                  <a:pt x="10507" y="7104"/>
                </a:lnTo>
                <a:lnTo>
                  <a:pt x="10516" y="7095"/>
                </a:lnTo>
                <a:close/>
                <a:moveTo>
                  <a:pt x="8611" y="8375"/>
                </a:moveTo>
                <a:lnTo>
                  <a:pt x="8637" y="8357"/>
                </a:lnTo>
                <a:lnTo>
                  <a:pt x="8628" y="8357"/>
                </a:lnTo>
                <a:lnTo>
                  <a:pt x="8619" y="8357"/>
                </a:lnTo>
                <a:lnTo>
                  <a:pt x="8611" y="8357"/>
                </a:lnTo>
                <a:lnTo>
                  <a:pt x="8611" y="8366"/>
                </a:lnTo>
                <a:lnTo>
                  <a:pt x="8602" y="8366"/>
                </a:lnTo>
                <a:close/>
                <a:moveTo>
                  <a:pt x="8655" y="8339"/>
                </a:moveTo>
                <a:lnTo>
                  <a:pt x="8655" y="8330"/>
                </a:lnTo>
                <a:lnTo>
                  <a:pt x="8655" y="8322"/>
                </a:lnTo>
                <a:lnTo>
                  <a:pt x="8655" y="8313"/>
                </a:lnTo>
                <a:lnTo>
                  <a:pt x="8655" y="8304"/>
                </a:lnTo>
                <a:lnTo>
                  <a:pt x="8655" y="8313"/>
                </a:lnTo>
                <a:lnTo>
                  <a:pt x="8655" y="8322"/>
                </a:lnTo>
                <a:lnTo>
                  <a:pt x="8646" y="8330"/>
                </a:lnTo>
                <a:lnTo>
                  <a:pt x="8637" y="8339"/>
                </a:lnTo>
                <a:lnTo>
                  <a:pt x="8637" y="8348"/>
                </a:lnTo>
                <a:lnTo>
                  <a:pt x="8646" y="8348"/>
                </a:lnTo>
                <a:close/>
                <a:moveTo>
                  <a:pt x="8717" y="8348"/>
                </a:moveTo>
                <a:lnTo>
                  <a:pt x="8708" y="8348"/>
                </a:lnTo>
                <a:lnTo>
                  <a:pt x="8699" y="8357"/>
                </a:lnTo>
                <a:lnTo>
                  <a:pt x="8708" y="8366"/>
                </a:lnTo>
                <a:lnTo>
                  <a:pt x="8725" y="8357"/>
                </a:lnTo>
                <a:lnTo>
                  <a:pt x="8725" y="8348"/>
                </a:lnTo>
                <a:close/>
                <a:moveTo>
                  <a:pt x="8690" y="8330"/>
                </a:moveTo>
                <a:lnTo>
                  <a:pt x="8672" y="8330"/>
                </a:lnTo>
                <a:lnTo>
                  <a:pt x="8664" y="8330"/>
                </a:lnTo>
                <a:lnTo>
                  <a:pt x="8655" y="8339"/>
                </a:lnTo>
                <a:lnTo>
                  <a:pt x="8655" y="8348"/>
                </a:lnTo>
                <a:lnTo>
                  <a:pt x="8664" y="8348"/>
                </a:lnTo>
                <a:lnTo>
                  <a:pt x="8672" y="8348"/>
                </a:lnTo>
                <a:lnTo>
                  <a:pt x="8681" y="8357"/>
                </a:lnTo>
                <a:lnTo>
                  <a:pt x="8690" y="8357"/>
                </a:lnTo>
                <a:lnTo>
                  <a:pt x="8690" y="8348"/>
                </a:lnTo>
                <a:lnTo>
                  <a:pt x="8708" y="8339"/>
                </a:lnTo>
                <a:lnTo>
                  <a:pt x="8699" y="8330"/>
                </a:lnTo>
                <a:close/>
                <a:moveTo>
                  <a:pt x="5902" y="7007"/>
                </a:moveTo>
                <a:lnTo>
                  <a:pt x="5893" y="7007"/>
                </a:lnTo>
                <a:lnTo>
                  <a:pt x="5893" y="7024"/>
                </a:lnTo>
                <a:lnTo>
                  <a:pt x="5893" y="7033"/>
                </a:lnTo>
                <a:lnTo>
                  <a:pt x="5893" y="7024"/>
                </a:lnTo>
                <a:lnTo>
                  <a:pt x="5902" y="7015"/>
                </a:lnTo>
                <a:close/>
                <a:moveTo>
                  <a:pt x="5902" y="7068"/>
                </a:moveTo>
                <a:lnTo>
                  <a:pt x="5902" y="7060"/>
                </a:lnTo>
                <a:lnTo>
                  <a:pt x="5893" y="7068"/>
                </a:lnTo>
                <a:lnTo>
                  <a:pt x="5893" y="7077"/>
                </a:lnTo>
                <a:close/>
                <a:moveTo>
                  <a:pt x="8672" y="8322"/>
                </a:moveTo>
                <a:lnTo>
                  <a:pt x="8681" y="8313"/>
                </a:lnTo>
                <a:lnTo>
                  <a:pt x="8681" y="8304"/>
                </a:lnTo>
                <a:lnTo>
                  <a:pt x="8672" y="8304"/>
                </a:lnTo>
                <a:lnTo>
                  <a:pt x="8664" y="8313"/>
                </a:lnTo>
                <a:lnTo>
                  <a:pt x="8664" y="8322"/>
                </a:lnTo>
                <a:close/>
                <a:moveTo>
                  <a:pt x="8796" y="8401"/>
                </a:moveTo>
                <a:lnTo>
                  <a:pt x="8796" y="8392"/>
                </a:lnTo>
                <a:lnTo>
                  <a:pt x="8796" y="8383"/>
                </a:lnTo>
                <a:lnTo>
                  <a:pt x="8805" y="8375"/>
                </a:lnTo>
                <a:lnTo>
                  <a:pt x="8796" y="8375"/>
                </a:lnTo>
                <a:lnTo>
                  <a:pt x="8787" y="8366"/>
                </a:lnTo>
                <a:lnTo>
                  <a:pt x="8769" y="8366"/>
                </a:lnTo>
                <a:lnTo>
                  <a:pt x="8743" y="8366"/>
                </a:lnTo>
                <a:lnTo>
                  <a:pt x="8734" y="8366"/>
                </a:lnTo>
                <a:lnTo>
                  <a:pt x="8725" y="8366"/>
                </a:lnTo>
                <a:lnTo>
                  <a:pt x="8717" y="8366"/>
                </a:lnTo>
                <a:lnTo>
                  <a:pt x="8708" y="8366"/>
                </a:lnTo>
                <a:lnTo>
                  <a:pt x="8664" y="8357"/>
                </a:lnTo>
                <a:lnTo>
                  <a:pt x="8646" y="8366"/>
                </a:lnTo>
                <a:lnTo>
                  <a:pt x="8637" y="8375"/>
                </a:lnTo>
                <a:lnTo>
                  <a:pt x="8628" y="8375"/>
                </a:lnTo>
                <a:lnTo>
                  <a:pt x="8628" y="8383"/>
                </a:lnTo>
                <a:lnTo>
                  <a:pt x="8628" y="8392"/>
                </a:lnTo>
                <a:lnTo>
                  <a:pt x="8628" y="8401"/>
                </a:lnTo>
                <a:lnTo>
                  <a:pt x="8619" y="8419"/>
                </a:lnTo>
                <a:lnTo>
                  <a:pt x="8628" y="8427"/>
                </a:lnTo>
                <a:lnTo>
                  <a:pt x="8637" y="8427"/>
                </a:lnTo>
                <a:lnTo>
                  <a:pt x="8637" y="8436"/>
                </a:lnTo>
                <a:lnTo>
                  <a:pt x="8628" y="8436"/>
                </a:lnTo>
                <a:lnTo>
                  <a:pt x="8628" y="8445"/>
                </a:lnTo>
                <a:lnTo>
                  <a:pt x="8628" y="8454"/>
                </a:lnTo>
                <a:lnTo>
                  <a:pt x="8637" y="8463"/>
                </a:lnTo>
                <a:lnTo>
                  <a:pt x="8637" y="8472"/>
                </a:lnTo>
                <a:lnTo>
                  <a:pt x="8646" y="8480"/>
                </a:lnTo>
                <a:lnTo>
                  <a:pt x="8655" y="8480"/>
                </a:lnTo>
                <a:lnTo>
                  <a:pt x="8672" y="8480"/>
                </a:lnTo>
                <a:lnTo>
                  <a:pt x="8681" y="8472"/>
                </a:lnTo>
                <a:lnTo>
                  <a:pt x="8690" y="8480"/>
                </a:lnTo>
                <a:lnTo>
                  <a:pt x="8699" y="8480"/>
                </a:lnTo>
                <a:lnTo>
                  <a:pt x="8708" y="8480"/>
                </a:lnTo>
                <a:lnTo>
                  <a:pt x="8717" y="8480"/>
                </a:lnTo>
                <a:lnTo>
                  <a:pt x="8717" y="8472"/>
                </a:lnTo>
                <a:lnTo>
                  <a:pt x="8717" y="8463"/>
                </a:lnTo>
                <a:lnTo>
                  <a:pt x="8725" y="8463"/>
                </a:lnTo>
                <a:lnTo>
                  <a:pt x="8734" y="8472"/>
                </a:lnTo>
                <a:lnTo>
                  <a:pt x="8743" y="8472"/>
                </a:lnTo>
                <a:lnTo>
                  <a:pt x="8743" y="8463"/>
                </a:lnTo>
                <a:lnTo>
                  <a:pt x="8743" y="8454"/>
                </a:lnTo>
                <a:lnTo>
                  <a:pt x="8752" y="8463"/>
                </a:lnTo>
                <a:lnTo>
                  <a:pt x="8761" y="8463"/>
                </a:lnTo>
                <a:lnTo>
                  <a:pt x="8769" y="8454"/>
                </a:lnTo>
                <a:lnTo>
                  <a:pt x="8769" y="8445"/>
                </a:lnTo>
                <a:lnTo>
                  <a:pt x="8769" y="8436"/>
                </a:lnTo>
                <a:lnTo>
                  <a:pt x="8778" y="8436"/>
                </a:lnTo>
                <a:lnTo>
                  <a:pt x="8787" y="8427"/>
                </a:lnTo>
                <a:lnTo>
                  <a:pt x="8787" y="8419"/>
                </a:lnTo>
                <a:lnTo>
                  <a:pt x="8787" y="8410"/>
                </a:lnTo>
                <a:lnTo>
                  <a:pt x="8787" y="8401"/>
                </a:lnTo>
                <a:close/>
                <a:moveTo>
                  <a:pt x="10252" y="5384"/>
                </a:moveTo>
                <a:lnTo>
                  <a:pt x="10252" y="5375"/>
                </a:lnTo>
                <a:lnTo>
                  <a:pt x="10234" y="5384"/>
                </a:lnTo>
                <a:lnTo>
                  <a:pt x="10243" y="5384"/>
                </a:lnTo>
                <a:close/>
                <a:moveTo>
                  <a:pt x="9643" y="2683"/>
                </a:moveTo>
                <a:lnTo>
                  <a:pt x="9643" y="2674"/>
                </a:lnTo>
                <a:lnTo>
                  <a:pt x="9634" y="2665"/>
                </a:lnTo>
                <a:lnTo>
                  <a:pt x="9625" y="2674"/>
                </a:lnTo>
                <a:lnTo>
                  <a:pt x="9616" y="2683"/>
                </a:lnTo>
                <a:lnTo>
                  <a:pt x="9625" y="2692"/>
                </a:lnTo>
                <a:lnTo>
                  <a:pt x="9634" y="2692"/>
                </a:lnTo>
                <a:close/>
                <a:moveTo>
                  <a:pt x="10278" y="5366"/>
                </a:moveTo>
                <a:lnTo>
                  <a:pt x="10287" y="5375"/>
                </a:lnTo>
                <a:lnTo>
                  <a:pt x="10296" y="5384"/>
                </a:lnTo>
                <a:lnTo>
                  <a:pt x="10313" y="5384"/>
                </a:lnTo>
                <a:lnTo>
                  <a:pt x="10305" y="5375"/>
                </a:lnTo>
                <a:close/>
                <a:moveTo>
                  <a:pt x="8567" y="8401"/>
                </a:moveTo>
                <a:lnTo>
                  <a:pt x="8558" y="8410"/>
                </a:lnTo>
                <a:lnTo>
                  <a:pt x="8558" y="8427"/>
                </a:lnTo>
                <a:lnTo>
                  <a:pt x="8549" y="8436"/>
                </a:lnTo>
                <a:lnTo>
                  <a:pt x="8540" y="8454"/>
                </a:lnTo>
                <a:lnTo>
                  <a:pt x="8549" y="8454"/>
                </a:lnTo>
                <a:lnTo>
                  <a:pt x="8558" y="8445"/>
                </a:lnTo>
                <a:lnTo>
                  <a:pt x="8575" y="8436"/>
                </a:lnTo>
                <a:lnTo>
                  <a:pt x="8584" y="8427"/>
                </a:lnTo>
                <a:lnTo>
                  <a:pt x="8593" y="8401"/>
                </a:lnTo>
                <a:lnTo>
                  <a:pt x="8593" y="8392"/>
                </a:lnTo>
                <a:lnTo>
                  <a:pt x="8575" y="8392"/>
                </a:lnTo>
                <a:close/>
                <a:moveTo>
                  <a:pt x="10269" y="5384"/>
                </a:moveTo>
                <a:lnTo>
                  <a:pt x="10260" y="5384"/>
                </a:lnTo>
                <a:lnTo>
                  <a:pt x="10260" y="5392"/>
                </a:lnTo>
                <a:lnTo>
                  <a:pt x="10269" y="5401"/>
                </a:lnTo>
                <a:lnTo>
                  <a:pt x="10278" y="5401"/>
                </a:lnTo>
                <a:lnTo>
                  <a:pt x="10287" y="5401"/>
                </a:lnTo>
                <a:lnTo>
                  <a:pt x="10296" y="5401"/>
                </a:lnTo>
                <a:lnTo>
                  <a:pt x="10287" y="5392"/>
                </a:lnTo>
                <a:close/>
                <a:moveTo>
                  <a:pt x="17441" y="12258"/>
                </a:moveTo>
                <a:lnTo>
                  <a:pt x="17450" y="12258"/>
                </a:lnTo>
                <a:lnTo>
                  <a:pt x="17458" y="12249"/>
                </a:lnTo>
                <a:lnTo>
                  <a:pt x="17450" y="12240"/>
                </a:lnTo>
                <a:lnTo>
                  <a:pt x="17441" y="12249"/>
                </a:lnTo>
                <a:close/>
                <a:moveTo>
                  <a:pt x="8937" y="3248"/>
                </a:moveTo>
                <a:lnTo>
                  <a:pt x="8946" y="3257"/>
                </a:lnTo>
                <a:lnTo>
                  <a:pt x="8955" y="3239"/>
                </a:lnTo>
                <a:lnTo>
                  <a:pt x="8964" y="3230"/>
                </a:lnTo>
                <a:lnTo>
                  <a:pt x="8964" y="3221"/>
                </a:lnTo>
                <a:lnTo>
                  <a:pt x="8946" y="3230"/>
                </a:lnTo>
                <a:lnTo>
                  <a:pt x="8919" y="3239"/>
                </a:lnTo>
                <a:lnTo>
                  <a:pt x="8919" y="3248"/>
                </a:lnTo>
                <a:lnTo>
                  <a:pt x="8928" y="3239"/>
                </a:lnTo>
                <a:close/>
                <a:moveTo>
                  <a:pt x="9061" y="8445"/>
                </a:moveTo>
                <a:lnTo>
                  <a:pt x="9052" y="8445"/>
                </a:lnTo>
                <a:lnTo>
                  <a:pt x="9052" y="8454"/>
                </a:lnTo>
                <a:lnTo>
                  <a:pt x="9052" y="8445"/>
                </a:lnTo>
                <a:lnTo>
                  <a:pt x="9052" y="8454"/>
                </a:lnTo>
                <a:close/>
                <a:moveTo>
                  <a:pt x="9087" y="8551"/>
                </a:moveTo>
                <a:lnTo>
                  <a:pt x="9078" y="8551"/>
                </a:lnTo>
                <a:lnTo>
                  <a:pt x="9078" y="8560"/>
                </a:lnTo>
                <a:lnTo>
                  <a:pt x="9078" y="8569"/>
                </a:lnTo>
                <a:lnTo>
                  <a:pt x="9078" y="8578"/>
                </a:lnTo>
                <a:lnTo>
                  <a:pt x="9087" y="8569"/>
                </a:lnTo>
                <a:lnTo>
                  <a:pt x="9087" y="8560"/>
                </a:lnTo>
                <a:close/>
                <a:moveTo>
                  <a:pt x="10066" y="5304"/>
                </a:moveTo>
                <a:lnTo>
                  <a:pt x="10058" y="5304"/>
                </a:lnTo>
                <a:lnTo>
                  <a:pt x="10058" y="5313"/>
                </a:lnTo>
                <a:lnTo>
                  <a:pt x="10066" y="5313"/>
                </a:lnTo>
                <a:close/>
                <a:moveTo>
                  <a:pt x="15579" y="9257"/>
                </a:moveTo>
                <a:lnTo>
                  <a:pt x="15570" y="9248"/>
                </a:lnTo>
                <a:lnTo>
                  <a:pt x="15562" y="9248"/>
                </a:lnTo>
                <a:lnTo>
                  <a:pt x="15562" y="9257"/>
                </a:lnTo>
                <a:lnTo>
                  <a:pt x="15570" y="9257"/>
                </a:lnTo>
                <a:close/>
                <a:moveTo>
                  <a:pt x="15676" y="9284"/>
                </a:moveTo>
                <a:lnTo>
                  <a:pt x="15668" y="9284"/>
                </a:lnTo>
                <a:lnTo>
                  <a:pt x="15668" y="9292"/>
                </a:lnTo>
                <a:lnTo>
                  <a:pt x="15668" y="9301"/>
                </a:lnTo>
                <a:lnTo>
                  <a:pt x="15676" y="9301"/>
                </a:lnTo>
                <a:lnTo>
                  <a:pt x="15676" y="9292"/>
                </a:lnTo>
                <a:lnTo>
                  <a:pt x="15685" y="9284"/>
                </a:lnTo>
                <a:close/>
                <a:moveTo>
                  <a:pt x="15632" y="9257"/>
                </a:moveTo>
                <a:lnTo>
                  <a:pt x="15632" y="9248"/>
                </a:lnTo>
                <a:lnTo>
                  <a:pt x="15623" y="9239"/>
                </a:lnTo>
                <a:lnTo>
                  <a:pt x="15623" y="9248"/>
                </a:lnTo>
                <a:lnTo>
                  <a:pt x="15615" y="9248"/>
                </a:lnTo>
                <a:lnTo>
                  <a:pt x="15606" y="9248"/>
                </a:lnTo>
                <a:lnTo>
                  <a:pt x="15615" y="9248"/>
                </a:lnTo>
                <a:lnTo>
                  <a:pt x="15623" y="9257"/>
                </a:lnTo>
                <a:close/>
                <a:moveTo>
                  <a:pt x="16020" y="9601"/>
                </a:moveTo>
                <a:lnTo>
                  <a:pt x="16020" y="9610"/>
                </a:lnTo>
                <a:lnTo>
                  <a:pt x="16029" y="9601"/>
                </a:lnTo>
                <a:lnTo>
                  <a:pt x="16038" y="9584"/>
                </a:lnTo>
                <a:lnTo>
                  <a:pt x="16029" y="9584"/>
                </a:lnTo>
                <a:close/>
                <a:moveTo>
                  <a:pt x="16056" y="9451"/>
                </a:moveTo>
                <a:lnTo>
                  <a:pt x="16047" y="9434"/>
                </a:lnTo>
                <a:lnTo>
                  <a:pt x="16047" y="9416"/>
                </a:lnTo>
                <a:lnTo>
                  <a:pt x="16047" y="9381"/>
                </a:lnTo>
                <a:lnTo>
                  <a:pt x="16038" y="9345"/>
                </a:lnTo>
                <a:lnTo>
                  <a:pt x="16029" y="9328"/>
                </a:lnTo>
                <a:lnTo>
                  <a:pt x="16029" y="9310"/>
                </a:lnTo>
                <a:lnTo>
                  <a:pt x="16020" y="9301"/>
                </a:lnTo>
                <a:lnTo>
                  <a:pt x="16003" y="9284"/>
                </a:lnTo>
                <a:lnTo>
                  <a:pt x="16003" y="9275"/>
                </a:lnTo>
                <a:lnTo>
                  <a:pt x="15994" y="9266"/>
                </a:lnTo>
                <a:lnTo>
                  <a:pt x="15994" y="9257"/>
                </a:lnTo>
                <a:lnTo>
                  <a:pt x="15985" y="9248"/>
                </a:lnTo>
                <a:lnTo>
                  <a:pt x="15985" y="9239"/>
                </a:lnTo>
                <a:lnTo>
                  <a:pt x="15976" y="9239"/>
                </a:lnTo>
                <a:lnTo>
                  <a:pt x="15959" y="9257"/>
                </a:lnTo>
                <a:lnTo>
                  <a:pt x="15950" y="9266"/>
                </a:lnTo>
                <a:lnTo>
                  <a:pt x="15941" y="9266"/>
                </a:lnTo>
                <a:lnTo>
                  <a:pt x="15950" y="9275"/>
                </a:lnTo>
                <a:lnTo>
                  <a:pt x="15950" y="9284"/>
                </a:lnTo>
                <a:lnTo>
                  <a:pt x="15950" y="9292"/>
                </a:lnTo>
                <a:lnTo>
                  <a:pt x="15950" y="9301"/>
                </a:lnTo>
                <a:lnTo>
                  <a:pt x="15941" y="9328"/>
                </a:lnTo>
                <a:lnTo>
                  <a:pt x="15932" y="9337"/>
                </a:lnTo>
                <a:lnTo>
                  <a:pt x="15923" y="9345"/>
                </a:lnTo>
                <a:lnTo>
                  <a:pt x="15915" y="9345"/>
                </a:lnTo>
                <a:lnTo>
                  <a:pt x="15906" y="9354"/>
                </a:lnTo>
                <a:lnTo>
                  <a:pt x="15906" y="9363"/>
                </a:lnTo>
                <a:lnTo>
                  <a:pt x="15897" y="9363"/>
                </a:lnTo>
                <a:lnTo>
                  <a:pt x="15888" y="9354"/>
                </a:lnTo>
                <a:lnTo>
                  <a:pt x="15879" y="9354"/>
                </a:lnTo>
                <a:lnTo>
                  <a:pt x="15879" y="9363"/>
                </a:lnTo>
                <a:lnTo>
                  <a:pt x="15879" y="9372"/>
                </a:lnTo>
                <a:lnTo>
                  <a:pt x="15888" y="9381"/>
                </a:lnTo>
                <a:lnTo>
                  <a:pt x="15879" y="9381"/>
                </a:lnTo>
                <a:lnTo>
                  <a:pt x="15879" y="9389"/>
                </a:lnTo>
                <a:lnTo>
                  <a:pt x="15870" y="9407"/>
                </a:lnTo>
                <a:lnTo>
                  <a:pt x="15870" y="9425"/>
                </a:lnTo>
                <a:lnTo>
                  <a:pt x="15879" y="9434"/>
                </a:lnTo>
                <a:lnTo>
                  <a:pt x="15879" y="9425"/>
                </a:lnTo>
                <a:lnTo>
                  <a:pt x="15870" y="9425"/>
                </a:lnTo>
                <a:lnTo>
                  <a:pt x="15862" y="9434"/>
                </a:lnTo>
                <a:lnTo>
                  <a:pt x="15853" y="9442"/>
                </a:lnTo>
                <a:lnTo>
                  <a:pt x="15853" y="9451"/>
                </a:lnTo>
                <a:lnTo>
                  <a:pt x="15844" y="9460"/>
                </a:lnTo>
                <a:lnTo>
                  <a:pt x="15844" y="9451"/>
                </a:lnTo>
                <a:lnTo>
                  <a:pt x="15844" y="9442"/>
                </a:lnTo>
                <a:lnTo>
                  <a:pt x="15844" y="9434"/>
                </a:lnTo>
                <a:lnTo>
                  <a:pt x="15835" y="9434"/>
                </a:lnTo>
                <a:lnTo>
                  <a:pt x="15835" y="9442"/>
                </a:lnTo>
                <a:lnTo>
                  <a:pt x="15835" y="9451"/>
                </a:lnTo>
                <a:lnTo>
                  <a:pt x="15826" y="9460"/>
                </a:lnTo>
                <a:lnTo>
                  <a:pt x="15818" y="9469"/>
                </a:lnTo>
                <a:lnTo>
                  <a:pt x="15818" y="9478"/>
                </a:lnTo>
                <a:lnTo>
                  <a:pt x="15818" y="9487"/>
                </a:lnTo>
                <a:lnTo>
                  <a:pt x="15809" y="9478"/>
                </a:lnTo>
                <a:lnTo>
                  <a:pt x="15809" y="9469"/>
                </a:lnTo>
                <a:lnTo>
                  <a:pt x="15800" y="9469"/>
                </a:lnTo>
                <a:lnTo>
                  <a:pt x="15791" y="9487"/>
                </a:lnTo>
                <a:lnTo>
                  <a:pt x="15773" y="9495"/>
                </a:lnTo>
                <a:lnTo>
                  <a:pt x="15765" y="9504"/>
                </a:lnTo>
                <a:lnTo>
                  <a:pt x="15765" y="9513"/>
                </a:lnTo>
                <a:lnTo>
                  <a:pt x="15773" y="9522"/>
                </a:lnTo>
                <a:lnTo>
                  <a:pt x="15765" y="9522"/>
                </a:lnTo>
                <a:lnTo>
                  <a:pt x="15756" y="9513"/>
                </a:lnTo>
                <a:lnTo>
                  <a:pt x="15747" y="9513"/>
                </a:lnTo>
                <a:lnTo>
                  <a:pt x="15738" y="9513"/>
                </a:lnTo>
                <a:lnTo>
                  <a:pt x="15729" y="9513"/>
                </a:lnTo>
                <a:lnTo>
                  <a:pt x="15720" y="9513"/>
                </a:lnTo>
                <a:lnTo>
                  <a:pt x="15712" y="9522"/>
                </a:lnTo>
                <a:lnTo>
                  <a:pt x="15712" y="9531"/>
                </a:lnTo>
                <a:lnTo>
                  <a:pt x="15703" y="9531"/>
                </a:lnTo>
                <a:lnTo>
                  <a:pt x="15694" y="9531"/>
                </a:lnTo>
                <a:lnTo>
                  <a:pt x="15685" y="9531"/>
                </a:lnTo>
                <a:lnTo>
                  <a:pt x="15676" y="9531"/>
                </a:lnTo>
                <a:lnTo>
                  <a:pt x="15668" y="9540"/>
                </a:lnTo>
                <a:lnTo>
                  <a:pt x="15659" y="9540"/>
                </a:lnTo>
                <a:lnTo>
                  <a:pt x="15632" y="9548"/>
                </a:lnTo>
                <a:lnTo>
                  <a:pt x="15623" y="9548"/>
                </a:lnTo>
                <a:lnTo>
                  <a:pt x="15623" y="9557"/>
                </a:lnTo>
                <a:lnTo>
                  <a:pt x="15623" y="9575"/>
                </a:lnTo>
                <a:lnTo>
                  <a:pt x="15623" y="9584"/>
                </a:lnTo>
                <a:lnTo>
                  <a:pt x="15588" y="9637"/>
                </a:lnTo>
                <a:lnTo>
                  <a:pt x="15588" y="9645"/>
                </a:lnTo>
                <a:lnTo>
                  <a:pt x="15588" y="9654"/>
                </a:lnTo>
                <a:lnTo>
                  <a:pt x="15588" y="9663"/>
                </a:lnTo>
                <a:lnTo>
                  <a:pt x="15588" y="9672"/>
                </a:lnTo>
                <a:lnTo>
                  <a:pt x="15597" y="9698"/>
                </a:lnTo>
                <a:lnTo>
                  <a:pt x="15597" y="9716"/>
                </a:lnTo>
                <a:lnTo>
                  <a:pt x="15606" y="9725"/>
                </a:lnTo>
                <a:lnTo>
                  <a:pt x="15606" y="9734"/>
                </a:lnTo>
                <a:lnTo>
                  <a:pt x="15606" y="9743"/>
                </a:lnTo>
                <a:lnTo>
                  <a:pt x="15606" y="9760"/>
                </a:lnTo>
                <a:lnTo>
                  <a:pt x="15623" y="9778"/>
                </a:lnTo>
                <a:lnTo>
                  <a:pt x="15623" y="9787"/>
                </a:lnTo>
                <a:lnTo>
                  <a:pt x="15623" y="9795"/>
                </a:lnTo>
                <a:lnTo>
                  <a:pt x="15623" y="9804"/>
                </a:lnTo>
                <a:lnTo>
                  <a:pt x="15623" y="9822"/>
                </a:lnTo>
                <a:lnTo>
                  <a:pt x="15623" y="9831"/>
                </a:lnTo>
                <a:lnTo>
                  <a:pt x="15615" y="9840"/>
                </a:lnTo>
                <a:lnTo>
                  <a:pt x="15606" y="9857"/>
                </a:lnTo>
                <a:lnTo>
                  <a:pt x="15597" y="9875"/>
                </a:lnTo>
                <a:lnTo>
                  <a:pt x="15597" y="9884"/>
                </a:lnTo>
                <a:lnTo>
                  <a:pt x="15588" y="9901"/>
                </a:lnTo>
                <a:lnTo>
                  <a:pt x="15579" y="9910"/>
                </a:lnTo>
                <a:lnTo>
                  <a:pt x="15579" y="9919"/>
                </a:lnTo>
                <a:lnTo>
                  <a:pt x="15570" y="9928"/>
                </a:lnTo>
                <a:lnTo>
                  <a:pt x="15562" y="9928"/>
                </a:lnTo>
                <a:lnTo>
                  <a:pt x="15553" y="9937"/>
                </a:lnTo>
                <a:lnTo>
                  <a:pt x="15553" y="9954"/>
                </a:lnTo>
                <a:lnTo>
                  <a:pt x="15544" y="9963"/>
                </a:lnTo>
                <a:lnTo>
                  <a:pt x="15544" y="9972"/>
                </a:lnTo>
                <a:lnTo>
                  <a:pt x="15535" y="9981"/>
                </a:lnTo>
                <a:lnTo>
                  <a:pt x="15535" y="9990"/>
                </a:lnTo>
                <a:lnTo>
                  <a:pt x="15535" y="10007"/>
                </a:lnTo>
                <a:lnTo>
                  <a:pt x="15535" y="10016"/>
                </a:lnTo>
                <a:lnTo>
                  <a:pt x="15544" y="10034"/>
                </a:lnTo>
                <a:lnTo>
                  <a:pt x="15544" y="10043"/>
                </a:lnTo>
                <a:lnTo>
                  <a:pt x="15544" y="10051"/>
                </a:lnTo>
                <a:lnTo>
                  <a:pt x="15562" y="10069"/>
                </a:lnTo>
                <a:lnTo>
                  <a:pt x="15562" y="10078"/>
                </a:lnTo>
                <a:lnTo>
                  <a:pt x="15562" y="10087"/>
                </a:lnTo>
                <a:lnTo>
                  <a:pt x="15570" y="10096"/>
                </a:lnTo>
                <a:lnTo>
                  <a:pt x="15570" y="10104"/>
                </a:lnTo>
                <a:lnTo>
                  <a:pt x="15570" y="10113"/>
                </a:lnTo>
                <a:lnTo>
                  <a:pt x="15562" y="10122"/>
                </a:lnTo>
                <a:lnTo>
                  <a:pt x="15570" y="10140"/>
                </a:lnTo>
                <a:lnTo>
                  <a:pt x="15562" y="10148"/>
                </a:lnTo>
                <a:lnTo>
                  <a:pt x="15570" y="10166"/>
                </a:lnTo>
                <a:lnTo>
                  <a:pt x="15579" y="10184"/>
                </a:lnTo>
                <a:lnTo>
                  <a:pt x="15588" y="10193"/>
                </a:lnTo>
                <a:lnTo>
                  <a:pt x="15588" y="10201"/>
                </a:lnTo>
                <a:lnTo>
                  <a:pt x="15588" y="10210"/>
                </a:lnTo>
                <a:lnTo>
                  <a:pt x="15597" y="10219"/>
                </a:lnTo>
                <a:lnTo>
                  <a:pt x="15606" y="10228"/>
                </a:lnTo>
                <a:lnTo>
                  <a:pt x="15615" y="10237"/>
                </a:lnTo>
                <a:lnTo>
                  <a:pt x="15623" y="10237"/>
                </a:lnTo>
                <a:lnTo>
                  <a:pt x="15641" y="10237"/>
                </a:lnTo>
                <a:lnTo>
                  <a:pt x="15650" y="10246"/>
                </a:lnTo>
                <a:lnTo>
                  <a:pt x="15676" y="10263"/>
                </a:lnTo>
                <a:lnTo>
                  <a:pt x="15703" y="10263"/>
                </a:lnTo>
                <a:lnTo>
                  <a:pt x="15712" y="10254"/>
                </a:lnTo>
                <a:lnTo>
                  <a:pt x="15729" y="10246"/>
                </a:lnTo>
                <a:lnTo>
                  <a:pt x="15747" y="10237"/>
                </a:lnTo>
                <a:lnTo>
                  <a:pt x="15765" y="10228"/>
                </a:lnTo>
                <a:lnTo>
                  <a:pt x="15782" y="10228"/>
                </a:lnTo>
                <a:lnTo>
                  <a:pt x="15791" y="10228"/>
                </a:lnTo>
                <a:lnTo>
                  <a:pt x="15809" y="10219"/>
                </a:lnTo>
                <a:lnTo>
                  <a:pt x="15818" y="10219"/>
                </a:lnTo>
                <a:lnTo>
                  <a:pt x="15826" y="10201"/>
                </a:lnTo>
                <a:lnTo>
                  <a:pt x="15835" y="10184"/>
                </a:lnTo>
                <a:lnTo>
                  <a:pt x="15835" y="10175"/>
                </a:lnTo>
                <a:lnTo>
                  <a:pt x="15835" y="10166"/>
                </a:lnTo>
                <a:lnTo>
                  <a:pt x="15835" y="10157"/>
                </a:lnTo>
                <a:lnTo>
                  <a:pt x="15844" y="10148"/>
                </a:lnTo>
                <a:lnTo>
                  <a:pt x="15853" y="10131"/>
                </a:lnTo>
                <a:lnTo>
                  <a:pt x="15853" y="10122"/>
                </a:lnTo>
                <a:lnTo>
                  <a:pt x="15853" y="10113"/>
                </a:lnTo>
                <a:lnTo>
                  <a:pt x="15870" y="10078"/>
                </a:lnTo>
                <a:lnTo>
                  <a:pt x="15870" y="10060"/>
                </a:lnTo>
                <a:lnTo>
                  <a:pt x="15870" y="10043"/>
                </a:lnTo>
                <a:lnTo>
                  <a:pt x="15879" y="10025"/>
                </a:lnTo>
                <a:lnTo>
                  <a:pt x="15879" y="10016"/>
                </a:lnTo>
                <a:lnTo>
                  <a:pt x="15897" y="9972"/>
                </a:lnTo>
                <a:lnTo>
                  <a:pt x="15915" y="9937"/>
                </a:lnTo>
                <a:lnTo>
                  <a:pt x="15923" y="9901"/>
                </a:lnTo>
                <a:lnTo>
                  <a:pt x="15932" y="9866"/>
                </a:lnTo>
                <a:lnTo>
                  <a:pt x="15941" y="9848"/>
                </a:lnTo>
                <a:lnTo>
                  <a:pt x="15941" y="9831"/>
                </a:lnTo>
                <a:lnTo>
                  <a:pt x="15950" y="9795"/>
                </a:lnTo>
                <a:lnTo>
                  <a:pt x="15967" y="9769"/>
                </a:lnTo>
                <a:lnTo>
                  <a:pt x="15976" y="9743"/>
                </a:lnTo>
                <a:lnTo>
                  <a:pt x="15976" y="9725"/>
                </a:lnTo>
                <a:lnTo>
                  <a:pt x="15985" y="9707"/>
                </a:lnTo>
                <a:lnTo>
                  <a:pt x="15994" y="9672"/>
                </a:lnTo>
                <a:lnTo>
                  <a:pt x="15994" y="9654"/>
                </a:lnTo>
                <a:lnTo>
                  <a:pt x="15994" y="9628"/>
                </a:lnTo>
                <a:lnTo>
                  <a:pt x="15994" y="9619"/>
                </a:lnTo>
                <a:lnTo>
                  <a:pt x="16003" y="9610"/>
                </a:lnTo>
                <a:lnTo>
                  <a:pt x="16003" y="9601"/>
                </a:lnTo>
                <a:lnTo>
                  <a:pt x="16012" y="9592"/>
                </a:lnTo>
                <a:lnTo>
                  <a:pt x="16012" y="9584"/>
                </a:lnTo>
                <a:lnTo>
                  <a:pt x="16020" y="9575"/>
                </a:lnTo>
                <a:lnTo>
                  <a:pt x="16020" y="9566"/>
                </a:lnTo>
                <a:lnTo>
                  <a:pt x="16020" y="9548"/>
                </a:lnTo>
                <a:lnTo>
                  <a:pt x="16020" y="9540"/>
                </a:lnTo>
                <a:lnTo>
                  <a:pt x="16012" y="9540"/>
                </a:lnTo>
                <a:lnTo>
                  <a:pt x="16012" y="9522"/>
                </a:lnTo>
                <a:lnTo>
                  <a:pt x="16012" y="9513"/>
                </a:lnTo>
                <a:lnTo>
                  <a:pt x="16012" y="9504"/>
                </a:lnTo>
                <a:lnTo>
                  <a:pt x="16003" y="9495"/>
                </a:lnTo>
                <a:lnTo>
                  <a:pt x="16012" y="9495"/>
                </a:lnTo>
                <a:lnTo>
                  <a:pt x="16012" y="9487"/>
                </a:lnTo>
                <a:lnTo>
                  <a:pt x="16020" y="9487"/>
                </a:lnTo>
                <a:lnTo>
                  <a:pt x="16029" y="9495"/>
                </a:lnTo>
                <a:lnTo>
                  <a:pt x="16038" y="9513"/>
                </a:lnTo>
                <a:lnTo>
                  <a:pt x="16038" y="9522"/>
                </a:lnTo>
                <a:lnTo>
                  <a:pt x="16047" y="9531"/>
                </a:lnTo>
                <a:lnTo>
                  <a:pt x="16056" y="9522"/>
                </a:lnTo>
                <a:lnTo>
                  <a:pt x="16065" y="9504"/>
                </a:lnTo>
                <a:lnTo>
                  <a:pt x="16065" y="9487"/>
                </a:lnTo>
                <a:lnTo>
                  <a:pt x="16065" y="9469"/>
                </a:lnTo>
                <a:close/>
                <a:moveTo>
                  <a:pt x="15138" y="12055"/>
                </a:moveTo>
                <a:lnTo>
                  <a:pt x="15129" y="12055"/>
                </a:lnTo>
                <a:lnTo>
                  <a:pt x="15121" y="12055"/>
                </a:lnTo>
                <a:lnTo>
                  <a:pt x="15121" y="12064"/>
                </a:lnTo>
                <a:lnTo>
                  <a:pt x="15138" y="12064"/>
                </a:lnTo>
                <a:close/>
                <a:moveTo>
                  <a:pt x="15376" y="8498"/>
                </a:moveTo>
                <a:lnTo>
                  <a:pt x="15368" y="8507"/>
                </a:lnTo>
                <a:lnTo>
                  <a:pt x="15376" y="8507"/>
                </a:lnTo>
                <a:lnTo>
                  <a:pt x="15385" y="8498"/>
                </a:lnTo>
                <a:close/>
                <a:moveTo>
                  <a:pt x="15544" y="9187"/>
                </a:moveTo>
                <a:lnTo>
                  <a:pt x="15535" y="9187"/>
                </a:lnTo>
                <a:lnTo>
                  <a:pt x="15535" y="9213"/>
                </a:lnTo>
                <a:lnTo>
                  <a:pt x="15544" y="9222"/>
                </a:lnTo>
                <a:lnTo>
                  <a:pt x="15553" y="9222"/>
                </a:lnTo>
                <a:lnTo>
                  <a:pt x="15553" y="9213"/>
                </a:lnTo>
                <a:lnTo>
                  <a:pt x="15544" y="9204"/>
                </a:lnTo>
                <a:close/>
                <a:moveTo>
                  <a:pt x="16682" y="6830"/>
                </a:moveTo>
                <a:lnTo>
                  <a:pt x="16664" y="6848"/>
                </a:lnTo>
                <a:lnTo>
                  <a:pt x="16664" y="6857"/>
                </a:lnTo>
                <a:lnTo>
                  <a:pt x="16673" y="6857"/>
                </a:lnTo>
                <a:lnTo>
                  <a:pt x="16673" y="6848"/>
                </a:lnTo>
                <a:lnTo>
                  <a:pt x="16682" y="6839"/>
                </a:lnTo>
                <a:lnTo>
                  <a:pt x="16691" y="6830"/>
                </a:lnTo>
                <a:lnTo>
                  <a:pt x="16682" y="6821"/>
                </a:lnTo>
                <a:close/>
                <a:moveTo>
                  <a:pt x="16594" y="9831"/>
                </a:moveTo>
                <a:lnTo>
                  <a:pt x="16585" y="9831"/>
                </a:lnTo>
                <a:lnTo>
                  <a:pt x="16585" y="9840"/>
                </a:lnTo>
                <a:lnTo>
                  <a:pt x="16576" y="9848"/>
                </a:lnTo>
                <a:lnTo>
                  <a:pt x="16576" y="9857"/>
                </a:lnTo>
                <a:lnTo>
                  <a:pt x="16576" y="9866"/>
                </a:lnTo>
                <a:lnTo>
                  <a:pt x="16567" y="9866"/>
                </a:lnTo>
                <a:lnTo>
                  <a:pt x="16576" y="9866"/>
                </a:lnTo>
                <a:lnTo>
                  <a:pt x="16585" y="9875"/>
                </a:lnTo>
                <a:lnTo>
                  <a:pt x="16594" y="9866"/>
                </a:lnTo>
                <a:lnTo>
                  <a:pt x="16603" y="9866"/>
                </a:lnTo>
                <a:lnTo>
                  <a:pt x="16603" y="9857"/>
                </a:lnTo>
                <a:lnTo>
                  <a:pt x="16603" y="9848"/>
                </a:lnTo>
                <a:lnTo>
                  <a:pt x="16603" y="9840"/>
                </a:lnTo>
                <a:close/>
                <a:moveTo>
                  <a:pt x="13004" y="8110"/>
                </a:moveTo>
                <a:lnTo>
                  <a:pt x="13004" y="8101"/>
                </a:lnTo>
                <a:lnTo>
                  <a:pt x="13013" y="8083"/>
                </a:lnTo>
                <a:lnTo>
                  <a:pt x="13013" y="8074"/>
                </a:lnTo>
                <a:lnTo>
                  <a:pt x="13004" y="8074"/>
                </a:lnTo>
                <a:lnTo>
                  <a:pt x="12995" y="8074"/>
                </a:lnTo>
                <a:lnTo>
                  <a:pt x="12995" y="8083"/>
                </a:lnTo>
                <a:lnTo>
                  <a:pt x="12995" y="8092"/>
                </a:lnTo>
                <a:lnTo>
                  <a:pt x="12987" y="8101"/>
                </a:lnTo>
                <a:lnTo>
                  <a:pt x="12978" y="8101"/>
                </a:lnTo>
                <a:lnTo>
                  <a:pt x="12978" y="8110"/>
                </a:lnTo>
                <a:lnTo>
                  <a:pt x="12995" y="8119"/>
                </a:lnTo>
                <a:close/>
                <a:moveTo>
                  <a:pt x="16435" y="8701"/>
                </a:moveTo>
                <a:lnTo>
                  <a:pt x="16444" y="8701"/>
                </a:lnTo>
                <a:lnTo>
                  <a:pt x="16444" y="8692"/>
                </a:lnTo>
                <a:lnTo>
                  <a:pt x="16435" y="8683"/>
                </a:lnTo>
                <a:lnTo>
                  <a:pt x="16426" y="8692"/>
                </a:lnTo>
                <a:lnTo>
                  <a:pt x="16435" y="8692"/>
                </a:lnTo>
                <a:close/>
                <a:moveTo>
                  <a:pt x="17538" y="12267"/>
                </a:moveTo>
                <a:lnTo>
                  <a:pt x="17529" y="12258"/>
                </a:lnTo>
                <a:lnTo>
                  <a:pt x="17520" y="12267"/>
                </a:lnTo>
                <a:lnTo>
                  <a:pt x="17503" y="12267"/>
                </a:lnTo>
                <a:lnTo>
                  <a:pt x="17494" y="12275"/>
                </a:lnTo>
                <a:lnTo>
                  <a:pt x="17485" y="12275"/>
                </a:lnTo>
                <a:lnTo>
                  <a:pt x="17476" y="12284"/>
                </a:lnTo>
                <a:lnTo>
                  <a:pt x="17467" y="12284"/>
                </a:lnTo>
                <a:lnTo>
                  <a:pt x="17458" y="12275"/>
                </a:lnTo>
                <a:lnTo>
                  <a:pt x="17458" y="12267"/>
                </a:lnTo>
                <a:lnTo>
                  <a:pt x="17467" y="12267"/>
                </a:lnTo>
                <a:lnTo>
                  <a:pt x="17476" y="12267"/>
                </a:lnTo>
                <a:lnTo>
                  <a:pt x="17476" y="12249"/>
                </a:lnTo>
                <a:lnTo>
                  <a:pt x="17467" y="12249"/>
                </a:lnTo>
                <a:lnTo>
                  <a:pt x="17450" y="12267"/>
                </a:lnTo>
                <a:lnTo>
                  <a:pt x="17441" y="12267"/>
                </a:lnTo>
                <a:lnTo>
                  <a:pt x="17432" y="12267"/>
                </a:lnTo>
                <a:lnTo>
                  <a:pt x="17432" y="12258"/>
                </a:lnTo>
                <a:lnTo>
                  <a:pt x="17432" y="12249"/>
                </a:lnTo>
                <a:lnTo>
                  <a:pt x="17441" y="12249"/>
                </a:lnTo>
                <a:lnTo>
                  <a:pt x="17441" y="12240"/>
                </a:lnTo>
                <a:lnTo>
                  <a:pt x="17441" y="12231"/>
                </a:lnTo>
                <a:lnTo>
                  <a:pt x="17432" y="12231"/>
                </a:lnTo>
                <a:lnTo>
                  <a:pt x="17432" y="12223"/>
                </a:lnTo>
                <a:lnTo>
                  <a:pt x="17423" y="12223"/>
                </a:lnTo>
                <a:lnTo>
                  <a:pt x="17423" y="12231"/>
                </a:lnTo>
                <a:lnTo>
                  <a:pt x="17414" y="12240"/>
                </a:lnTo>
                <a:lnTo>
                  <a:pt x="17414" y="12249"/>
                </a:lnTo>
                <a:lnTo>
                  <a:pt x="17414" y="12258"/>
                </a:lnTo>
                <a:lnTo>
                  <a:pt x="17414" y="12267"/>
                </a:lnTo>
                <a:lnTo>
                  <a:pt x="17423" y="12275"/>
                </a:lnTo>
                <a:lnTo>
                  <a:pt x="17414" y="12275"/>
                </a:lnTo>
                <a:lnTo>
                  <a:pt x="17414" y="12284"/>
                </a:lnTo>
                <a:lnTo>
                  <a:pt x="17414" y="12293"/>
                </a:lnTo>
                <a:lnTo>
                  <a:pt x="17423" y="12293"/>
                </a:lnTo>
                <a:lnTo>
                  <a:pt x="17423" y="12302"/>
                </a:lnTo>
                <a:lnTo>
                  <a:pt x="17414" y="12302"/>
                </a:lnTo>
                <a:lnTo>
                  <a:pt x="17414" y="12311"/>
                </a:lnTo>
                <a:lnTo>
                  <a:pt x="17414" y="12320"/>
                </a:lnTo>
                <a:lnTo>
                  <a:pt x="17423" y="12320"/>
                </a:lnTo>
                <a:lnTo>
                  <a:pt x="17432" y="12320"/>
                </a:lnTo>
                <a:lnTo>
                  <a:pt x="17441" y="12302"/>
                </a:lnTo>
                <a:lnTo>
                  <a:pt x="17450" y="12311"/>
                </a:lnTo>
                <a:lnTo>
                  <a:pt x="17458" y="12311"/>
                </a:lnTo>
                <a:lnTo>
                  <a:pt x="17467" y="12311"/>
                </a:lnTo>
                <a:lnTo>
                  <a:pt x="17476" y="12320"/>
                </a:lnTo>
                <a:lnTo>
                  <a:pt x="17485" y="12311"/>
                </a:lnTo>
                <a:lnTo>
                  <a:pt x="17494" y="12320"/>
                </a:lnTo>
                <a:lnTo>
                  <a:pt x="17511" y="12320"/>
                </a:lnTo>
                <a:lnTo>
                  <a:pt x="17520" y="12320"/>
                </a:lnTo>
                <a:lnTo>
                  <a:pt x="17520" y="12311"/>
                </a:lnTo>
                <a:lnTo>
                  <a:pt x="17529" y="12311"/>
                </a:lnTo>
                <a:lnTo>
                  <a:pt x="17520" y="12302"/>
                </a:lnTo>
                <a:lnTo>
                  <a:pt x="17511" y="12302"/>
                </a:lnTo>
                <a:lnTo>
                  <a:pt x="17511" y="12311"/>
                </a:lnTo>
                <a:lnTo>
                  <a:pt x="17503" y="12311"/>
                </a:lnTo>
                <a:lnTo>
                  <a:pt x="17494" y="12311"/>
                </a:lnTo>
                <a:lnTo>
                  <a:pt x="17485" y="12302"/>
                </a:lnTo>
                <a:lnTo>
                  <a:pt x="17485" y="12293"/>
                </a:lnTo>
                <a:lnTo>
                  <a:pt x="17494" y="12293"/>
                </a:lnTo>
                <a:lnTo>
                  <a:pt x="17503" y="12284"/>
                </a:lnTo>
                <a:lnTo>
                  <a:pt x="17511" y="12284"/>
                </a:lnTo>
                <a:lnTo>
                  <a:pt x="17520" y="12293"/>
                </a:lnTo>
                <a:lnTo>
                  <a:pt x="17529" y="12293"/>
                </a:lnTo>
                <a:lnTo>
                  <a:pt x="17538" y="12284"/>
                </a:lnTo>
                <a:lnTo>
                  <a:pt x="17547" y="12275"/>
                </a:lnTo>
                <a:close/>
                <a:moveTo>
                  <a:pt x="16162" y="12011"/>
                </a:moveTo>
                <a:lnTo>
                  <a:pt x="16162" y="12002"/>
                </a:lnTo>
                <a:lnTo>
                  <a:pt x="16153" y="12011"/>
                </a:lnTo>
                <a:lnTo>
                  <a:pt x="16153" y="12020"/>
                </a:lnTo>
                <a:lnTo>
                  <a:pt x="16162" y="12020"/>
                </a:lnTo>
                <a:lnTo>
                  <a:pt x="16170" y="12020"/>
                </a:lnTo>
                <a:close/>
                <a:moveTo>
                  <a:pt x="15906" y="9319"/>
                </a:moveTo>
                <a:lnTo>
                  <a:pt x="15906" y="9328"/>
                </a:lnTo>
                <a:lnTo>
                  <a:pt x="15897" y="9328"/>
                </a:lnTo>
                <a:lnTo>
                  <a:pt x="15897" y="9337"/>
                </a:lnTo>
                <a:lnTo>
                  <a:pt x="15915" y="9337"/>
                </a:lnTo>
                <a:lnTo>
                  <a:pt x="15915" y="9328"/>
                </a:lnTo>
                <a:close/>
                <a:moveTo>
                  <a:pt x="16320" y="7421"/>
                </a:moveTo>
                <a:lnTo>
                  <a:pt x="16312" y="7421"/>
                </a:lnTo>
                <a:lnTo>
                  <a:pt x="16303" y="7421"/>
                </a:lnTo>
                <a:lnTo>
                  <a:pt x="16294" y="7421"/>
                </a:lnTo>
                <a:lnTo>
                  <a:pt x="16285" y="7421"/>
                </a:lnTo>
                <a:lnTo>
                  <a:pt x="16276" y="7430"/>
                </a:lnTo>
                <a:lnTo>
                  <a:pt x="16294" y="7439"/>
                </a:lnTo>
                <a:lnTo>
                  <a:pt x="16294" y="7448"/>
                </a:lnTo>
                <a:lnTo>
                  <a:pt x="16303" y="7448"/>
                </a:lnTo>
                <a:lnTo>
                  <a:pt x="16338" y="7448"/>
                </a:lnTo>
                <a:lnTo>
                  <a:pt x="16347" y="7439"/>
                </a:lnTo>
                <a:lnTo>
                  <a:pt x="16356" y="7430"/>
                </a:lnTo>
                <a:lnTo>
                  <a:pt x="16364" y="7430"/>
                </a:lnTo>
                <a:lnTo>
                  <a:pt x="16338" y="7421"/>
                </a:lnTo>
                <a:close/>
                <a:moveTo>
                  <a:pt x="16453" y="9901"/>
                </a:moveTo>
                <a:lnTo>
                  <a:pt x="16444" y="9901"/>
                </a:lnTo>
                <a:lnTo>
                  <a:pt x="16435" y="9901"/>
                </a:lnTo>
                <a:lnTo>
                  <a:pt x="16426" y="9901"/>
                </a:lnTo>
                <a:lnTo>
                  <a:pt x="16417" y="9910"/>
                </a:lnTo>
                <a:lnTo>
                  <a:pt x="16426" y="9928"/>
                </a:lnTo>
                <a:lnTo>
                  <a:pt x="16444" y="9937"/>
                </a:lnTo>
                <a:lnTo>
                  <a:pt x="16462" y="9937"/>
                </a:lnTo>
                <a:lnTo>
                  <a:pt x="16462" y="9928"/>
                </a:lnTo>
                <a:lnTo>
                  <a:pt x="16462" y="9919"/>
                </a:lnTo>
                <a:lnTo>
                  <a:pt x="16453" y="9910"/>
                </a:lnTo>
                <a:close/>
                <a:moveTo>
                  <a:pt x="11301" y="8931"/>
                </a:moveTo>
                <a:lnTo>
                  <a:pt x="11301" y="8939"/>
                </a:lnTo>
                <a:lnTo>
                  <a:pt x="11301" y="8931"/>
                </a:lnTo>
                <a:lnTo>
                  <a:pt x="11310" y="8931"/>
                </a:lnTo>
                <a:close/>
                <a:moveTo>
                  <a:pt x="3326" y="4492"/>
                </a:moveTo>
                <a:lnTo>
                  <a:pt x="3317" y="4492"/>
                </a:lnTo>
                <a:lnTo>
                  <a:pt x="3326" y="4501"/>
                </a:lnTo>
                <a:close/>
                <a:moveTo>
                  <a:pt x="11178" y="7527"/>
                </a:moveTo>
                <a:lnTo>
                  <a:pt x="11169" y="7536"/>
                </a:lnTo>
                <a:lnTo>
                  <a:pt x="11160" y="7536"/>
                </a:lnTo>
                <a:lnTo>
                  <a:pt x="11169" y="7545"/>
                </a:lnTo>
                <a:lnTo>
                  <a:pt x="11169" y="7536"/>
                </a:lnTo>
                <a:lnTo>
                  <a:pt x="11178" y="7536"/>
                </a:lnTo>
                <a:close/>
                <a:moveTo>
                  <a:pt x="11178" y="7483"/>
                </a:moveTo>
                <a:lnTo>
                  <a:pt x="11169" y="7483"/>
                </a:lnTo>
                <a:lnTo>
                  <a:pt x="11178" y="7483"/>
                </a:lnTo>
                <a:lnTo>
                  <a:pt x="11178" y="7492"/>
                </a:lnTo>
                <a:lnTo>
                  <a:pt x="11187" y="7483"/>
                </a:lnTo>
                <a:close/>
                <a:moveTo>
                  <a:pt x="12907" y="8225"/>
                </a:moveTo>
                <a:lnTo>
                  <a:pt x="12898" y="8225"/>
                </a:lnTo>
                <a:lnTo>
                  <a:pt x="12898" y="8233"/>
                </a:lnTo>
                <a:lnTo>
                  <a:pt x="12898" y="8242"/>
                </a:lnTo>
                <a:lnTo>
                  <a:pt x="12907" y="8233"/>
                </a:lnTo>
                <a:close/>
                <a:moveTo>
                  <a:pt x="11116" y="5878"/>
                </a:moveTo>
                <a:lnTo>
                  <a:pt x="11125" y="5869"/>
                </a:lnTo>
                <a:lnTo>
                  <a:pt x="11134" y="5869"/>
                </a:lnTo>
                <a:lnTo>
                  <a:pt x="11125" y="5869"/>
                </a:lnTo>
                <a:lnTo>
                  <a:pt x="11116" y="5860"/>
                </a:lnTo>
                <a:lnTo>
                  <a:pt x="11107" y="5860"/>
                </a:lnTo>
                <a:lnTo>
                  <a:pt x="11090" y="5860"/>
                </a:lnTo>
                <a:lnTo>
                  <a:pt x="11090" y="5869"/>
                </a:lnTo>
                <a:lnTo>
                  <a:pt x="11099" y="5869"/>
                </a:lnTo>
                <a:lnTo>
                  <a:pt x="11107" y="5878"/>
                </a:lnTo>
                <a:close/>
                <a:moveTo>
                  <a:pt x="11222" y="6240"/>
                </a:moveTo>
                <a:lnTo>
                  <a:pt x="11204" y="6240"/>
                </a:lnTo>
                <a:lnTo>
                  <a:pt x="11204" y="6249"/>
                </a:lnTo>
                <a:lnTo>
                  <a:pt x="11196" y="6249"/>
                </a:lnTo>
                <a:lnTo>
                  <a:pt x="11196" y="6257"/>
                </a:lnTo>
                <a:lnTo>
                  <a:pt x="11204" y="6266"/>
                </a:lnTo>
                <a:lnTo>
                  <a:pt x="11213" y="6275"/>
                </a:lnTo>
                <a:lnTo>
                  <a:pt x="11222" y="6266"/>
                </a:lnTo>
                <a:lnTo>
                  <a:pt x="11231" y="6257"/>
                </a:lnTo>
                <a:lnTo>
                  <a:pt x="11231" y="6249"/>
                </a:lnTo>
                <a:lnTo>
                  <a:pt x="11222" y="6249"/>
                </a:lnTo>
                <a:close/>
                <a:moveTo>
                  <a:pt x="11187" y="7536"/>
                </a:moveTo>
                <a:lnTo>
                  <a:pt x="11187" y="7527"/>
                </a:lnTo>
                <a:close/>
                <a:moveTo>
                  <a:pt x="11090" y="6240"/>
                </a:moveTo>
                <a:lnTo>
                  <a:pt x="11090" y="6231"/>
                </a:lnTo>
                <a:lnTo>
                  <a:pt x="11090" y="6240"/>
                </a:lnTo>
                <a:lnTo>
                  <a:pt x="11081" y="6240"/>
                </a:lnTo>
                <a:lnTo>
                  <a:pt x="11090" y="6249"/>
                </a:lnTo>
                <a:lnTo>
                  <a:pt x="11099" y="6249"/>
                </a:lnTo>
                <a:lnTo>
                  <a:pt x="11099" y="6240"/>
                </a:lnTo>
                <a:close/>
                <a:moveTo>
                  <a:pt x="11187" y="7510"/>
                </a:moveTo>
                <a:lnTo>
                  <a:pt x="11187" y="7501"/>
                </a:lnTo>
                <a:lnTo>
                  <a:pt x="11178" y="7510"/>
                </a:lnTo>
                <a:close/>
                <a:moveTo>
                  <a:pt x="11937" y="9522"/>
                </a:moveTo>
                <a:lnTo>
                  <a:pt x="11937" y="9531"/>
                </a:lnTo>
                <a:lnTo>
                  <a:pt x="11945" y="9531"/>
                </a:lnTo>
                <a:lnTo>
                  <a:pt x="11945" y="9522"/>
                </a:lnTo>
                <a:close/>
                <a:moveTo>
                  <a:pt x="12845" y="8322"/>
                </a:moveTo>
                <a:lnTo>
                  <a:pt x="12837" y="8330"/>
                </a:lnTo>
                <a:lnTo>
                  <a:pt x="12837" y="8339"/>
                </a:lnTo>
                <a:lnTo>
                  <a:pt x="12837" y="8348"/>
                </a:lnTo>
                <a:lnTo>
                  <a:pt x="12845" y="8339"/>
                </a:lnTo>
                <a:lnTo>
                  <a:pt x="12854" y="8330"/>
                </a:lnTo>
                <a:close/>
                <a:moveTo>
                  <a:pt x="12889" y="8022"/>
                </a:moveTo>
                <a:lnTo>
                  <a:pt x="12881" y="8030"/>
                </a:lnTo>
                <a:lnTo>
                  <a:pt x="12889" y="8030"/>
                </a:lnTo>
                <a:lnTo>
                  <a:pt x="12898" y="8030"/>
                </a:lnTo>
                <a:lnTo>
                  <a:pt x="12898" y="8022"/>
                </a:lnTo>
                <a:close/>
                <a:moveTo>
                  <a:pt x="11213" y="7501"/>
                </a:moveTo>
                <a:lnTo>
                  <a:pt x="11213" y="7510"/>
                </a:lnTo>
                <a:lnTo>
                  <a:pt x="11213" y="7501"/>
                </a:lnTo>
                <a:lnTo>
                  <a:pt x="11222" y="7501"/>
                </a:lnTo>
                <a:close/>
                <a:moveTo>
                  <a:pt x="11434" y="7792"/>
                </a:moveTo>
                <a:lnTo>
                  <a:pt x="11416" y="7792"/>
                </a:lnTo>
                <a:lnTo>
                  <a:pt x="11407" y="7801"/>
                </a:lnTo>
                <a:lnTo>
                  <a:pt x="11434" y="7801"/>
                </a:lnTo>
                <a:lnTo>
                  <a:pt x="11434" y="7810"/>
                </a:lnTo>
                <a:lnTo>
                  <a:pt x="11443" y="7801"/>
                </a:lnTo>
                <a:close/>
                <a:moveTo>
                  <a:pt x="11204" y="7518"/>
                </a:moveTo>
                <a:lnTo>
                  <a:pt x="11196" y="7527"/>
                </a:lnTo>
                <a:lnTo>
                  <a:pt x="11204" y="7527"/>
                </a:lnTo>
                <a:close/>
                <a:moveTo>
                  <a:pt x="11116" y="2895"/>
                </a:moveTo>
                <a:lnTo>
                  <a:pt x="11125" y="2895"/>
                </a:lnTo>
                <a:lnTo>
                  <a:pt x="11134" y="2886"/>
                </a:lnTo>
                <a:lnTo>
                  <a:pt x="11151" y="2886"/>
                </a:lnTo>
                <a:lnTo>
                  <a:pt x="11160" y="2868"/>
                </a:lnTo>
                <a:lnTo>
                  <a:pt x="11178" y="2860"/>
                </a:lnTo>
                <a:lnTo>
                  <a:pt x="11196" y="2851"/>
                </a:lnTo>
                <a:lnTo>
                  <a:pt x="11222" y="2842"/>
                </a:lnTo>
                <a:lnTo>
                  <a:pt x="11240" y="2842"/>
                </a:lnTo>
                <a:lnTo>
                  <a:pt x="11257" y="2842"/>
                </a:lnTo>
                <a:lnTo>
                  <a:pt x="11257" y="2833"/>
                </a:lnTo>
                <a:lnTo>
                  <a:pt x="11275" y="2824"/>
                </a:lnTo>
                <a:lnTo>
                  <a:pt x="11284" y="2824"/>
                </a:lnTo>
                <a:lnTo>
                  <a:pt x="11293" y="2824"/>
                </a:lnTo>
                <a:lnTo>
                  <a:pt x="11293" y="2815"/>
                </a:lnTo>
                <a:lnTo>
                  <a:pt x="11293" y="2807"/>
                </a:lnTo>
                <a:lnTo>
                  <a:pt x="11301" y="2807"/>
                </a:lnTo>
                <a:lnTo>
                  <a:pt x="11293" y="2807"/>
                </a:lnTo>
                <a:lnTo>
                  <a:pt x="11293" y="2798"/>
                </a:lnTo>
                <a:lnTo>
                  <a:pt x="11301" y="2789"/>
                </a:lnTo>
                <a:lnTo>
                  <a:pt x="11310" y="2789"/>
                </a:lnTo>
                <a:lnTo>
                  <a:pt x="11319" y="2789"/>
                </a:lnTo>
                <a:lnTo>
                  <a:pt x="11328" y="2789"/>
                </a:lnTo>
                <a:lnTo>
                  <a:pt x="11328" y="2780"/>
                </a:lnTo>
                <a:lnTo>
                  <a:pt x="11337" y="2771"/>
                </a:lnTo>
                <a:lnTo>
                  <a:pt x="11346" y="2762"/>
                </a:lnTo>
                <a:lnTo>
                  <a:pt x="11337" y="2754"/>
                </a:lnTo>
                <a:lnTo>
                  <a:pt x="11346" y="2754"/>
                </a:lnTo>
                <a:lnTo>
                  <a:pt x="11354" y="2754"/>
                </a:lnTo>
                <a:lnTo>
                  <a:pt x="11363" y="2745"/>
                </a:lnTo>
                <a:lnTo>
                  <a:pt x="11363" y="2736"/>
                </a:lnTo>
                <a:lnTo>
                  <a:pt x="11346" y="2736"/>
                </a:lnTo>
                <a:lnTo>
                  <a:pt x="11354" y="2727"/>
                </a:lnTo>
                <a:lnTo>
                  <a:pt x="11354" y="2718"/>
                </a:lnTo>
                <a:lnTo>
                  <a:pt x="11346" y="2718"/>
                </a:lnTo>
                <a:lnTo>
                  <a:pt x="11346" y="2709"/>
                </a:lnTo>
                <a:lnTo>
                  <a:pt x="11354" y="2709"/>
                </a:lnTo>
                <a:lnTo>
                  <a:pt x="11354" y="2701"/>
                </a:lnTo>
                <a:lnTo>
                  <a:pt x="11354" y="2692"/>
                </a:lnTo>
                <a:lnTo>
                  <a:pt x="11346" y="2692"/>
                </a:lnTo>
                <a:lnTo>
                  <a:pt x="11337" y="2683"/>
                </a:lnTo>
                <a:lnTo>
                  <a:pt x="11319" y="2674"/>
                </a:lnTo>
                <a:lnTo>
                  <a:pt x="11310" y="2683"/>
                </a:lnTo>
                <a:lnTo>
                  <a:pt x="11293" y="2683"/>
                </a:lnTo>
                <a:lnTo>
                  <a:pt x="11301" y="2674"/>
                </a:lnTo>
                <a:lnTo>
                  <a:pt x="11301" y="2665"/>
                </a:lnTo>
                <a:lnTo>
                  <a:pt x="11301" y="2657"/>
                </a:lnTo>
                <a:lnTo>
                  <a:pt x="11275" y="2665"/>
                </a:lnTo>
                <a:lnTo>
                  <a:pt x="11266" y="2665"/>
                </a:lnTo>
                <a:lnTo>
                  <a:pt x="11266" y="2657"/>
                </a:lnTo>
                <a:lnTo>
                  <a:pt x="11275" y="2657"/>
                </a:lnTo>
                <a:lnTo>
                  <a:pt x="11275" y="2648"/>
                </a:lnTo>
                <a:lnTo>
                  <a:pt x="11284" y="2639"/>
                </a:lnTo>
                <a:lnTo>
                  <a:pt x="11275" y="2639"/>
                </a:lnTo>
                <a:lnTo>
                  <a:pt x="11275" y="2630"/>
                </a:lnTo>
                <a:lnTo>
                  <a:pt x="11266" y="2630"/>
                </a:lnTo>
                <a:lnTo>
                  <a:pt x="11257" y="2630"/>
                </a:lnTo>
                <a:lnTo>
                  <a:pt x="11249" y="2621"/>
                </a:lnTo>
                <a:lnTo>
                  <a:pt x="11257" y="2612"/>
                </a:lnTo>
                <a:lnTo>
                  <a:pt x="11257" y="2604"/>
                </a:lnTo>
                <a:lnTo>
                  <a:pt x="11275" y="2595"/>
                </a:lnTo>
                <a:lnTo>
                  <a:pt x="11284" y="2586"/>
                </a:lnTo>
                <a:lnTo>
                  <a:pt x="11275" y="2586"/>
                </a:lnTo>
                <a:lnTo>
                  <a:pt x="11266" y="2586"/>
                </a:lnTo>
                <a:lnTo>
                  <a:pt x="11257" y="2586"/>
                </a:lnTo>
                <a:lnTo>
                  <a:pt x="11240" y="2604"/>
                </a:lnTo>
                <a:lnTo>
                  <a:pt x="11222" y="2604"/>
                </a:lnTo>
                <a:lnTo>
                  <a:pt x="11213" y="2604"/>
                </a:lnTo>
                <a:lnTo>
                  <a:pt x="11204" y="2604"/>
                </a:lnTo>
                <a:lnTo>
                  <a:pt x="11204" y="2595"/>
                </a:lnTo>
                <a:lnTo>
                  <a:pt x="11204" y="2586"/>
                </a:lnTo>
                <a:lnTo>
                  <a:pt x="11196" y="2586"/>
                </a:lnTo>
                <a:lnTo>
                  <a:pt x="11196" y="2577"/>
                </a:lnTo>
                <a:lnTo>
                  <a:pt x="11187" y="2568"/>
                </a:lnTo>
                <a:lnTo>
                  <a:pt x="11178" y="2568"/>
                </a:lnTo>
                <a:lnTo>
                  <a:pt x="11160" y="2568"/>
                </a:lnTo>
                <a:lnTo>
                  <a:pt x="11143" y="2577"/>
                </a:lnTo>
                <a:lnTo>
                  <a:pt x="11151" y="2604"/>
                </a:lnTo>
                <a:lnTo>
                  <a:pt x="11143" y="2612"/>
                </a:lnTo>
                <a:lnTo>
                  <a:pt x="11134" y="2612"/>
                </a:lnTo>
                <a:lnTo>
                  <a:pt x="11125" y="2621"/>
                </a:lnTo>
                <a:lnTo>
                  <a:pt x="11116" y="2621"/>
                </a:lnTo>
                <a:lnTo>
                  <a:pt x="11116" y="2612"/>
                </a:lnTo>
                <a:lnTo>
                  <a:pt x="11107" y="2612"/>
                </a:lnTo>
                <a:lnTo>
                  <a:pt x="11099" y="2612"/>
                </a:lnTo>
                <a:lnTo>
                  <a:pt x="11081" y="2621"/>
                </a:lnTo>
                <a:lnTo>
                  <a:pt x="11081" y="2630"/>
                </a:lnTo>
                <a:lnTo>
                  <a:pt x="11072" y="2630"/>
                </a:lnTo>
                <a:lnTo>
                  <a:pt x="11072" y="2639"/>
                </a:lnTo>
                <a:lnTo>
                  <a:pt x="11063" y="2639"/>
                </a:lnTo>
                <a:lnTo>
                  <a:pt x="11063" y="2630"/>
                </a:lnTo>
                <a:lnTo>
                  <a:pt x="11046" y="2621"/>
                </a:lnTo>
                <a:lnTo>
                  <a:pt x="11046" y="2612"/>
                </a:lnTo>
                <a:lnTo>
                  <a:pt x="11019" y="2612"/>
                </a:lnTo>
                <a:lnTo>
                  <a:pt x="11010" y="2612"/>
                </a:lnTo>
                <a:lnTo>
                  <a:pt x="11010" y="2621"/>
                </a:lnTo>
                <a:lnTo>
                  <a:pt x="11028" y="2648"/>
                </a:lnTo>
                <a:lnTo>
                  <a:pt x="11028" y="2657"/>
                </a:lnTo>
                <a:lnTo>
                  <a:pt x="11028" y="2665"/>
                </a:lnTo>
                <a:lnTo>
                  <a:pt x="11019" y="2665"/>
                </a:lnTo>
                <a:lnTo>
                  <a:pt x="11010" y="2648"/>
                </a:lnTo>
                <a:lnTo>
                  <a:pt x="11001" y="2639"/>
                </a:lnTo>
                <a:lnTo>
                  <a:pt x="10993" y="2621"/>
                </a:lnTo>
                <a:lnTo>
                  <a:pt x="10984" y="2621"/>
                </a:lnTo>
                <a:lnTo>
                  <a:pt x="10975" y="2612"/>
                </a:lnTo>
                <a:lnTo>
                  <a:pt x="10966" y="2612"/>
                </a:lnTo>
                <a:lnTo>
                  <a:pt x="10957" y="2612"/>
                </a:lnTo>
                <a:lnTo>
                  <a:pt x="10957" y="2621"/>
                </a:lnTo>
                <a:lnTo>
                  <a:pt x="10949" y="2621"/>
                </a:lnTo>
                <a:lnTo>
                  <a:pt x="10931" y="2621"/>
                </a:lnTo>
                <a:lnTo>
                  <a:pt x="10931" y="2630"/>
                </a:lnTo>
                <a:lnTo>
                  <a:pt x="10931" y="2639"/>
                </a:lnTo>
                <a:lnTo>
                  <a:pt x="10931" y="2657"/>
                </a:lnTo>
                <a:lnTo>
                  <a:pt x="10931" y="2665"/>
                </a:lnTo>
                <a:lnTo>
                  <a:pt x="10922" y="2665"/>
                </a:lnTo>
                <a:lnTo>
                  <a:pt x="10913" y="2657"/>
                </a:lnTo>
                <a:lnTo>
                  <a:pt x="10904" y="2648"/>
                </a:lnTo>
                <a:lnTo>
                  <a:pt x="10896" y="2639"/>
                </a:lnTo>
                <a:lnTo>
                  <a:pt x="10887" y="2630"/>
                </a:lnTo>
                <a:lnTo>
                  <a:pt x="10878" y="2621"/>
                </a:lnTo>
                <a:lnTo>
                  <a:pt x="10869" y="2621"/>
                </a:lnTo>
                <a:lnTo>
                  <a:pt x="10860" y="2630"/>
                </a:lnTo>
                <a:lnTo>
                  <a:pt x="10860" y="2639"/>
                </a:lnTo>
                <a:lnTo>
                  <a:pt x="10860" y="2657"/>
                </a:lnTo>
                <a:lnTo>
                  <a:pt x="10860" y="2665"/>
                </a:lnTo>
                <a:lnTo>
                  <a:pt x="10860" y="2683"/>
                </a:lnTo>
                <a:lnTo>
                  <a:pt x="10852" y="2683"/>
                </a:lnTo>
                <a:lnTo>
                  <a:pt x="10843" y="2674"/>
                </a:lnTo>
                <a:lnTo>
                  <a:pt x="10834" y="2674"/>
                </a:lnTo>
                <a:lnTo>
                  <a:pt x="10825" y="2674"/>
                </a:lnTo>
                <a:lnTo>
                  <a:pt x="10816" y="2683"/>
                </a:lnTo>
                <a:lnTo>
                  <a:pt x="10816" y="2701"/>
                </a:lnTo>
                <a:lnTo>
                  <a:pt x="10807" y="2701"/>
                </a:lnTo>
                <a:lnTo>
                  <a:pt x="10807" y="2709"/>
                </a:lnTo>
                <a:lnTo>
                  <a:pt x="10807" y="2718"/>
                </a:lnTo>
                <a:lnTo>
                  <a:pt x="10799" y="2718"/>
                </a:lnTo>
                <a:lnTo>
                  <a:pt x="10799" y="2701"/>
                </a:lnTo>
                <a:lnTo>
                  <a:pt x="10790" y="2701"/>
                </a:lnTo>
                <a:lnTo>
                  <a:pt x="10781" y="2701"/>
                </a:lnTo>
                <a:lnTo>
                  <a:pt x="10781" y="2692"/>
                </a:lnTo>
                <a:lnTo>
                  <a:pt x="10790" y="2692"/>
                </a:lnTo>
                <a:lnTo>
                  <a:pt x="10790" y="2683"/>
                </a:lnTo>
                <a:lnTo>
                  <a:pt x="10781" y="2683"/>
                </a:lnTo>
                <a:lnTo>
                  <a:pt x="10781" y="2674"/>
                </a:lnTo>
                <a:lnTo>
                  <a:pt x="10772" y="2674"/>
                </a:lnTo>
                <a:lnTo>
                  <a:pt x="10763" y="2665"/>
                </a:lnTo>
                <a:lnTo>
                  <a:pt x="10781" y="2674"/>
                </a:lnTo>
                <a:lnTo>
                  <a:pt x="10781" y="2665"/>
                </a:lnTo>
                <a:lnTo>
                  <a:pt x="10790" y="2665"/>
                </a:lnTo>
                <a:lnTo>
                  <a:pt x="10790" y="2648"/>
                </a:lnTo>
                <a:lnTo>
                  <a:pt x="10790" y="2639"/>
                </a:lnTo>
                <a:lnTo>
                  <a:pt x="10781" y="2639"/>
                </a:lnTo>
                <a:lnTo>
                  <a:pt x="10772" y="2639"/>
                </a:lnTo>
                <a:lnTo>
                  <a:pt x="10781" y="2639"/>
                </a:lnTo>
                <a:lnTo>
                  <a:pt x="10781" y="2630"/>
                </a:lnTo>
                <a:lnTo>
                  <a:pt x="10772" y="2621"/>
                </a:lnTo>
                <a:lnTo>
                  <a:pt x="10754" y="2612"/>
                </a:lnTo>
                <a:lnTo>
                  <a:pt x="10746" y="2604"/>
                </a:lnTo>
                <a:lnTo>
                  <a:pt x="10728" y="2595"/>
                </a:lnTo>
                <a:lnTo>
                  <a:pt x="10719" y="2586"/>
                </a:lnTo>
                <a:lnTo>
                  <a:pt x="10710" y="2577"/>
                </a:lnTo>
                <a:lnTo>
                  <a:pt x="10702" y="2577"/>
                </a:lnTo>
                <a:lnTo>
                  <a:pt x="10684" y="2577"/>
                </a:lnTo>
                <a:lnTo>
                  <a:pt x="10675" y="2577"/>
                </a:lnTo>
                <a:lnTo>
                  <a:pt x="10666" y="2586"/>
                </a:lnTo>
                <a:lnTo>
                  <a:pt x="10657" y="2586"/>
                </a:lnTo>
                <a:lnTo>
                  <a:pt x="10657" y="2595"/>
                </a:lnTo>
                <a:lnTo>
                  <a:pt x="10666" y="2595"/>
                </a:lnTo>
                <a:lnTo>
                  <a:pt x="10684" y="2595"/>
                </a:lnTo>
                <a:lnTo>
                  <a:pt x="10693" y="2595"/>
                </a:lnTo>
                <a:lnTo>
                  <a:pt x="10702" y="2595"/>
                </a:lnTo>
                <a:lnTo>
                  <a:pt x="10702" y="2604"/>
                </a:lnTo>
                <a:lnTo>
                  <a:pt x="10684" y="2604"/>
                </a:lnTo>
                <a:lnTo>
                  <a:pt x="10675" y="2604"/>
                </a:lnTo>
                <a:lnTo>
                  <a:pt x="10675" y="2612"/>
                </a:lnTo>
                <a:lnTo>
                  <a:pt x="10684" y="2612"/>
                </a:lnTo>
                <a:lnTo>
                  <a:pt x="10710" y="2621"/>
                </a:lnTo>
                <a:lnTo>
                  <a:pt x="10710" y="2630"/>
                </a:lnTo>
                <a:lnTo>
                  <a:pt x="10710" y="2639"/>
                </a:lnTo>
                <a:lnTo>
                  <a:pt x="10710" y="2648"/>
                </a:lnTo>
                <a:lnTo>
                  <a:pt x="10702" y="2648"/>
                </a:lnTo>
                <a:lnTo>
                  <a:pt x="10693" y="2648"/>
                </a:lnTo>
                <a:lnTo>
                  <a:pt x="10693" y="2639"/>
                </a:lnTo>
                <a:lnTo>
                  <a:pt x="10693" y="2630"/>
                </a:lnTo>
                <a:lnTo>
                  <a:pt x="10684" y="2630"/>
                </a:lnTo>
                <a:lnTo>
                  <a:pt x="10684" y="2639"/>
                </a:lnTo>
                <a:lnTo>
                  <a:pt x="10675" y="2639"/>
                </a:lnTo>
                <a:lnTo>
                  <a:pt x="10666" y="2639"/>
                </a:lnTo>
                <a:lnTo>
                  <a:pt x="10666" y="2630"/>
                </a:lnTo>
                <a:lnTo>
                  <a:pt x="10666" y="2621"/>
                </a:lnTo>
                <a:lnTo>
                  <a:pt x="10649" y="2612"/>
                </a:lnTo>
                <a:lnTo>
                  <a:pt x="10640" y="2612"/>
                </a:lnTo>
                <a:lnTo>
                  <a:pt x="10631" y="2612"/>
                </a:lnTo>
                <a:lnTo>
                  <a:pt x="10622" y="2621"/>
                </a:lnTo>
                <a:lnTo>
                  <a:pt x="10631" y="2630"/>
                </a:lnTo>
                <a:lnTo>
                  <a:pt x="10613" y="2621"/>
                </a:lnTo>
                <a:lnTo>
                  <a:pt x="10613" y="2630"/>
                </a:lnTo>
                <a:lnTo>
                  <a:pt x="10622" y="2639"/>
                </a:lnTo>
                <a:lnTo>
                  <a:pt x="10631" y="2648"/>
                </a:lnTo>
                <a:lnTo>
                  <a:pt x="10613" y="2648"/>
                </a:lnTo>
                <a:lnTo>
                  <a:pt x="10604" y="2648"/>
                </a:lnTo>
                <a:lnTo>
                  <a:pt x="10604" y="2657"/>
                </a:lnTo>
                <a:lnTo>
                  <a:pt x="10613" y="2657"/>
                </a:lnTo>
                <a:lnTo>
                  <a:pt x="10622" y="2665"/>
                </a:lnTo>
                <a:lnTo>
                  <a:pt x="10640" y="2665"/>
                </a:lnTo>
                <a:lnTo>
                  <a:pt x="10649" y="2665"/>
                </a:lnTo>
                <a:lnTo>
                  <a:pt x="10640" y="2665"/>
                </a:lnTo>
                <a:lnTo>
                  <a:pt x="10631" y="2674"/>
                </a:lnTo>
                <a:lnTo>
                  <a:pt x="10622" y="2674"/>
                </a:lnTo>
                <a:lnTo>
                  <a:pt x="10604" y="2665"/>
                </a:lnTo>
                <a:lnTo>
                  <a:pt x="10587" y="2657"/>
                </a:lnTo>
                <a:lnTo>
                  <a:pt x="10587" y="2665"/>
                </a:lnTo>
                <a:lnTo>
                  <a:pt x="10596" y="2674"/>
                </a:lnTo>
                <a:lnTo>
                  <a:pt x="10596" y="2683"/>
                </a:lnTo>
                <a:lnTo>
                  <a:pt x="10604" y="2692"/>
                </a:lnTo>
                <a:lnTo>
                  <a:pt x="10596" y="2692"/>
                </a:lnTo>
                <a:lnTo>
                  <a:pt x="10578" y="2683"/>
                </a:lnTo>
                <a:lnTo>
                  <a:pt x="10569" y="2683"/>
                </a:lnTo>
                <a:lnTo>
                  <a:pt x="10560" y="2692"/>
                </a:lnTo>
                <a:lnTo>
                  <a:pt x="10578" y="2692"/>
                </a:lnTo>
                <a:lnTo>
                  <a:pt x="10596" y="2701"/>
                </a:lnTo>
                <a:lnTo>
                  <a:pt x="10604" y="2709"/>
                </a:lnTo>
                <a:lnTo>
                  <a:pt x="10604" y="2701"/>
                </a:lnTo>
                <a:lnTo>
                  <a:pt x="10622" y="2701"/>
                </a:lnTo>
                <a:lnTo>
                  <a:pt x="10657" y="2692"/>
                </a:lnTo>
                <a:lnTo>
                  <a:pt x="10675" y="2683"/>
                </a:lnTo>
                <a:lnTo>
                  <a:pt x="10684" y="2692"/>
                </a:lnTo>
                <a:lnTo>
                  <a:pt x="10693" y="2683"/>
                </a:lnTo>
                <a:lnTo>
                  <a:pt x="10710" y="2692"/>
                </a:lnTo>
                <a:lnTo>
                  <a:pt x="10719" y="2701"/>
                </a:lnTo>
                <a:lnTo>
                  <a:pt x="10737" y="2692"/>
                </a:lnTo>
                <a:lnTo>
                  <a:pt x="10754" y="2701"/>
                </a:lnTo>
                <a:lnTo>
                  <a:pt x="10746" y="2709"/>
                </a:lnTo>
                <a:lnTo>
                  <a:pt x="10728" y="2709"/>
                </a:lnTo>
                <a:lnTo>
                  <a:pt x="10719" y="2718"/>
                </a:lnTo>
                <a:lnTo>
                  <a:pt x="10702" y="2727"/>
                </a:lnTo>
                <a:lnTo>
                  <a:pt x="10710" y="2736"/>
                </a:lnTo>
                <a:lnTo>
                  <a:pt x="10737" y="2736"/>
                </a:lnTo>
                <a:lnTo>
                  <a:pt x="10754" y="2736"/>
                </a:lnTo>
                <a:lnTo>
                  <a:pt x="10754" y="2745"/>
                </a:lnTo>
                <a:lnTo>
                  <a:pt x="10746" y="2745"/>
                </a:lnTo>
                <a:lnTo>
                  <a:pt x="10719" y="2754"/>
                </a:lnTo>
                <a:lnTo>
                  <a:pt x="10702" y="2754"/>
                </a:lnTo>
                <a:lnTo>
                  <a:pt x="10693" y="2754"/>
                </a:lnTo>
                <a:lnTo>
                  <a:pt x="10684" y="2745"/>
                </a:lnTo>
                <a:lnTo>
                  <a:pt x="10684" y="2754"/>
                </a:lnTo>
                <a:lnTo>
                  <a:pt x="10675" y="2754"/>
                </a:lnTo>
                <a:lnTo>
                  <a:pt x="10657" y="2762"/>
                </a:lnTo>
                <a:lnTo>
                  <a:pt x="10657" y="2754"/>
                </a:lnTo>
                <a:lnTo>
                  <a:pt x="10649" y="2754"/>
                </a:lnTo>
                <a:lnTo>
                  <a:pt x="10640" y="2762"/>
                </a:lnTo>
                <a:lnTo>
                  <a:pt x="10631" y="2762"/>
                </a:lnTo>
                <a:lnTo>
                  <a:pt x="10613" y="2762"/>
                </a:lnTo>
                <a:lnTo>
                  <a:pt x="10604" y="2762"/>
                </a:lnTo>
                <a:lnTo>
                  <a:pt x="10596" y="2762"/>
                </a:lnTo>
                <a:lnTo>
                  <a:pt x="10596" y="2771"/>
                </a:lnTo>
                <a:lnTo>
                  <a:pt x="10596" y="2780"/>
                </a:lnTo>
                <a:lnTo>
                  <a:pt x="10604" y="2780"/>
                </a:lnTo>
                <a:lnTo>
                  <a:pt x="10604" y="2789"/>
                </a:lnTo>
                <a:lnTo>
                  <a:pt x="10613" y="2780"/>
                </a:lnTo>
                <a:lnTo>
                  <a:pt x="10631" y="2780"/>
                </a:lnTo>
                <a:lnTo>
                  <a:pt x="10640" y="2771"/>
                </a:lnTo>
                <a:lnTo>
                  <a:pt x="10684" y="2780"/>
                </a:lnTo>
                <a:lnTo>
                  <a:pt x="10710" y="2780"/>
                </a:lnTo>
                <a:lnTo>
                  <a:pt x="10719" y="2789"/>
                </a:lnTo>
                <a:lnTo>
                  <a:pt x="10719" y="2798"/>
                </a:lnTo>
                <a:lnTo>
                  <a:pt x="10719" y="2807"/>
                </a:lnTo>
                <a:lnTo>
                  <a:pt x="10728" y="2807"/>
                </a:lnTo>
                <a:lnTo>
                  <a:pt x="10737" y="2807"/>
                </a:lnTo>
                <a:lnTo>
                  <a:pt x="10746" y="2807"/>
                </a:lnTo>
                <a:lnTo>
                  <a:pt x="10763" y="2798"/>
                </a:lnTo>
                <a:lnTo>
                  <a:pt x="10772" y="2798"/>
                </a:lnTo>
                <a:lnTo>
                  <a:pt x="10763" y="2807"/>
                </a:lnTo>
                <a:lnTo>
                  <a:pt x="10746" y="2815"/>
                </a:lnTo>
                <a:lnTo>
                  <a:pt x="10737" y="2824"/>
                </a:lnTo>
                <a:lnTo>
                  <a:pt x="10746" y="2824"/>
                </a:lnTo>
                <a:lnTo>
                  <a:pt x="10737" y="2833"/>
                </a:lnTo>
                <a:lnTo>
                  <a:pt x="10746" y="2833"/>
                </a:lnTo>
                <a:lnTo>
                  <a:pt x="10763" y="2824"/>
                </a:lnTo>
                <a:lnTo>
                  <a:pt x="10772" y="2824"/>
                </a:lnTo>
                <a:lnTo>
                  <a:pt x="10781" y="2824"/>
                </a:lnTo>
                <a:lnTo>
                  <a:pt x="10772" y="2833"/>
                </a:lnTo>
                <a:lnTo>
                  <a:pt x="10763" y="2833"/>
                </a:lnTo>
                <a:lnTo>
                  <a:pt x="10754" y="2842"/>
                </a:lnTo>
                <a:lnTo>
                  <a:pt x="10754" y="2851"/>
                </a:lnTo>
                <a:lnTo>
                  <a:pt x="10746" y="2860"/>
                </a:lnTo>
                <a:lnTo>
                  <a:pt x="10737" y="2860"/>
                </a:lnTo>
                <a:lnTo>
                  <a:pt x="10737" y="2868"/>
                </a:lnTo>
                <a:lnTo>
                  <a:pt x="10728" y="2868"/>
                </a:lnTo>
                <a:lnTo>
                  <a:pt x="10702" y="2877"/>
                </a:lnTo>
                <a:lnTo>
                  <a:pt x="10702" y="2868"/>
                </a:lnTo>
                <a:lnTo>
                  <a:pt x="10693" y="2868"/>
                </a:lnTo>
                <a:lnTo>
                  <a:pt x="10693" y="2860"/>
                </a:lnTo>
                <a:lnTo>
                  <a:pt x="10684" y="2868"/>
                </a:lnTo>
                <a:lnTo>
                  <a:pt x="10684" y="2877"/>
                </a:lnTo>
                <a:lnTo>
                  <a:pt x="10693" y="2886"/>
                </a:lnTo>
                <a:lnTo>
                  <a:pt x="10693" y="2895"/>
                </a:lnTo>
                <a:lnTo>
                  <a:pt x="10710" y="2895"/>
                </a:lnTo>
                <a:lnTo>
                  <a:pt x="10781" y="2886"/>
                </a:lnTo>
                <a:lnTo>
                  <a:pt x="10790" y="2886"/>
                </a:lnTo>
                <a:lnTo>
                  <a:pt x="10799" y="2877"/>
                </a:lnTo>
                <a:lnTo>
                  <a:pt x="10807" y="2877"/>
                </a:lnTo>
                <a:lnTo>
                  <a:pt x="10799" y="2886"/>
                </a:lnTo>
                <a:lnTo>
                  <a:pt x="10807" y="2886"/>
                </a:lnTo>
                <a:lnTo>
                  <a:pt x="10816" y="2895"/>
                </a:lnTo>
                <a:lnTo>
                  <a:pt x="10825" y="2895"/>
                </a:lnTo>
                <a:lnTo>
                  <a:pt x="10834" y="2895"/>
                </a:lnTo>
                <a:lnTo>
                  <a:pt x="10834" y="2904"/>
                </a:lnTo>
                <a:lnTo>
                  <a:pt x="10843" y="2904"/>
                </a:lnTo>
                <a:lnTo>
                  <a:pt x="10852" y="2895"/>
                </a:lnTo>
                <a:lnTo>
                  <a:pt x="10860" y="2895"/>
                </a:lnTo>
                <a:lnTo>
                  <a:pt x="10860" y="2904"/>
                </a:lnTo>
                <a:lnTo>
                  <a:pt x="10852" y="2904"/>
                </a:lnTo>
                <a:lnTo>
                  <a:pt x="10852" y="2912"/>
                </a:lnTo>
                <a:lnTo>
                  <a:pt x="10860" y="2912"/>
                </a:lnTo>
                <a:lnTo>
                  <a:pt x="10869" y="2921"/>
                </a:lnTo>
                <a:lnTo>
                  <a:pt x="10887" y="2921"/>
                </a:lnTo>
                <a:lnTo>
                  <a:pt x="10904" y="2930"/>
                </a:lnTo>
                <a:lnTo>
                  <a:pt x="10922" y="2930"/>
                </a:lnTo>
                <a:lnTo>
                  <a:pt x="10940" y="2939"/>
                </a:lnTo>
                <a:lnTo>
                  <a:pt x="10984" y="2939"/>
                </a:lnTo>
                <a:lnTo>
                  <a:pt x="11010" y="2939"/>
                </a:lnTo>
                <a:lnTo>
                  <a:pt x="11019" y="2939"/>
                </a:lnTo>
                <a:lnTo>
                  <a:pt x="11019" y="2930"/>
                </a:lnTo>
                <a:lnTo>
                  <a:pt x="11028" y="2930"/>
                </a:lnTo>
                <a:lnTo>
                  <a:pt x="11037" y="2930"/>
                </a:lnTo>
                <a:lnTo>
                  <a:pt x="11046" y="2921"/>
                </a:lnTo>
                <a:lnTo>
                  <a:pt x="11037" y="2921"/>
                </a:lnTo>
                <a:lnTo>
                  <a:pt x="11037" y="2912"/>
                </a:lnTo>
                <a:lnTo>
                  <a:pt x="11046" y="2912"/>
                </a:lnTo>
                <a:lnTo>
                  <a:pt x="11046" y="2904"/>
                </a:lnTo>
                <a:lnTo>
                  <a:pt x="11063" y="2904"/>
                </a:lnTo>
                <a:lnTo>
                  <a:pt x="11099" y="2895"/>
                </a:lnTo>
                <a:close/>
                <a:moveTo>
                  <a:pt x="6590" y="6680"/>
                </a:moveTo>
                <a:lnTo>
                  <a:pt x="6581" y="6671"/>
                </a:lnTo>
                <a:lnTo>
                  <a:pt x="6573" y="6680"/>
                </a:lnTo>
                <a:lnTo>
                  <a:pt x="6581" y="6680"/>
                </a:lnTo>
                <a:lnTo>
                  <a:pt x="6590" y="6680"/>
                </a:lnTo>
                <a:lnTo>
                  <a:pt x="6599" y="6680"/>
                </a:lnTo>
                <a:lnTo>
                  <a:pt x="6590" y="6671"/>
                </a:lnTo>
                <a:close/>
                <a:moveTo>
                  <a:pt x="6096" y="2657"/>
                </a:moveTo>
                <a:lnTo>
                  <a:pt x="6105" y="2665"/>
                </a:lnTo>
                <a:lnTo>
                  <a:pt x="6114" y="2674"/>
                </a:lnTo>
                <a:lnTo>
                  <a:pt x="6123" y="2674"/>
                </a:lnTo>
                <a:lnTo>
                  <a:pt x="6123" y="2683"/>
                </a:lnTo>
                <a:lnTo>
                  <a:pt x="6132" y="2683"/>
                </a:lnTo>
                <a:lnTo>
                  <a:pt x="6140" y="2683"/>
                </a:lnTo>
                <a:lnTo>
                  <a:pt x="6140" y="2674"/>
                </a:lnTo>
                <a:lnTo>
                  <a:pt x="6132" y="2657"/>
                </a:lnTo>
                <a:lnTo>
                  <a:pt x="6132" y="2648"/>
                </a:lnTo>
                <a:lnTo>
                  <a:pt x="6123" y="2639"/>
                </a:lnTo>
                <a:lnTo>
                  <a:pt x="6114" y="2639"/>
                </a:lnTo>
                <a:lnTo>
                  <a:pt x="6114" y="2630"/>
                </a:lnTo>
                <a:lnTo>
                  <a:pt x="6105" y="2630"/>
                </a:lnTo>
                <a:lnTo>
                  <a:pt x="6096" y="2630"/>
                </a:lnTo>
                <a:lnTo>
                  <a:pt x="6096" y="2639"/>
                </a:lnTo>
                <a:lnTo>
                  <a:pt x="6096" y="2648"/>
                </a:lnTo>
                <a:close/>
                <a:moveTo>
                  <a:pt x="5708" y="2206"/>
                </a:moveTo>
                <a:lnTo>
                  <a:pt x="5708" y="2215"/>
                </a:lnTo>
                <a:lnTo>
                  <a:pt x="5717" y="2224"/>
                </a:lnTo>
                <a:lnTo>
                  <a:pt x="5726" y="2224"/>
                </a:lnTo>
                <a:lnTo>
                  <a:pt x="5726" y="2215"/>
                </a:lnTo>
                <a:lnTo>
                  <a:pt x="5726" y="2206"/>
                </a:lnTo>
                <a:lnTo>
                  <a:pt x="5726" y="2198"/>
                </a:lnTo>
                <a:lnTo>
                  <a:pt x="5726" y="2206"/>
                </a:lnTo>
                <a:lnTo>
                  <a:pt x="5717" y="2206"/>
                </a:lnTo>
                <a:close/>
                <a:moveTo>
                  <a:pt x="5699" y="2215"/>
                </a:moveTo>
                <a:lnTo>
                  <a:pt x="5699" y="2206"/>
                </a:lnTo>
                <a:lnTo>
                  <a:pt x="5690" y="2206"/>
                </a:lnTo>
                <a:lnTo>
                  <a:pt x="5690" y="2215"/>
                </a:lnTo>
                <a:lnTo>
                  <a:pt x="5682" y="2215"/>
                </a:lnTo>
                <a:lnTo>
                  <a:pt x="5682" y="2224"/>
                </a:lnTo>
                <a:lnTo>
                  <a:pt x="5690" y="2224"/>
                </a:lnTo>
                <a:lnTo>
                  <a:pt x="5699" y="2224"/>
                </a:lnTo>
                <a:lnTo>
                  <a:pt x="5699" y="2233"/>
                </a:lnTo>
                <a:lnTo>
                  <a:pt x="5708" y="2233"/>
                </a:lnTo>
                <a:lnTo>
                  <a:pt x="5708" y="2224"/>
                </a:lnTo>
                <a:close/>
                <a:moveTo>
                  <a:pt x="5046" y="2268"/>
                </a:moveTo>
                <a:lnTo>
                  <a:pt x="5055" y="2277"/>
                </a:lnTo>
                <a:lnTo>
                  <a:pt x="5064" y="2277"/>
                </a:lnTo>
                <a:lnTo>
                  <a:pt x="5073" y="2277"/>
                </a:lnTo>
                <a:lnTo>
                  <a:pt x="5073" y="2268"/>
                </a:lnTo>
                <a:lnTo>
                  <a:pt x="5082" y="2268"/>
                </a:lnTo>
                <a:lnTo>
                  <a:pt x="5091" y="2268"/>
                </a:lnTo>
                <a:lnTo>
                  <a:pt x="5091" y="2277"/>
                </a:lnTo>
                <a:lnTo>
                  <a:pt x="5099" y="2277"/>
                </a:lnTo>
                <a:lnTo>
                  <a:pt x="5099" y="2286"/>
                </a:lnTo>
                <a:lnTo>
                  <a:pt x="5117" y="2286"/>
                </a:lnTo>
                <a:lnTo>
                  <a:pt x="5126" y="2277"/>
                </a:lnTo>
                <a:lnTo>
                  <a:pt x="5135" y="2277"/>
                </a:lnTo>
                <a:lnTo>
                  <a:pt x="5135" y="2286"/>
                </a:lnTo>
                <a:lnTo>
                  <a:pt x="5135" y="2295"/>
                </a:lnTo>
                <a:lnTo>
                  <a:pt x="5161" y="2303"/>
                </a:lnTo>
                <a:lnTo>
                  <a:pt x="5179" y="2303"/>
                </a:lnTo>
                <a:lnTo>
                  <a:pt x="5196" y="2312"/>
                </a:lnTo>
                <a:lnTo>
                  <a:pt x="5205" y="2321"/>
                </a:lnTo>
                <a:lnTo>
                  <a:pt x="5223" y="2321"/>
                </a:lnTo>
                <a:lnTo>
                  <a:pt x="5258" y="2330"/>
                </a:lnTo>
                <a:lnTo>
                  <a:pt x="5267" y="2330"/>
                </a:lnTo>
                <a:lnTo>
                  <a:pt x="5285" y="2321"/>
                </a:lnTo>
                <a:lnTo>
                  <a:pt x="5302" y="2312"/>
                </a:lnTo>
                <a:lnTo>
                  <a:pt x="5311" y="2303"/>
                </a:lnTo>
                <a:lnTo>
                  <a:pt x="5311" y="2295"/>
                </a:lnTo>
                <a:lnTo>
                  <a:pt x="5320" y="2295"/>
                </a:lnTo>
                <a:lnTo>
                  <a:pt x="5329" y="2295"/>
                </a:lnTo>
                <a:lnTo>
                  <a:pt x="5338" y="2286"/>
                </a:lnTo>
                <a:lnTo>
                  <a:pt x="5346" y="2286"/>
                </a:lnTo>
                <a:lnTo>
                  <a:pt x="5355" y="2286"/>
                </a:lnTo>
                <a:lnTo>
                  <a:pt x="5355" y="2277"/>
                </a:lnTo>
                <a:lnTo>
                  <a:pt x="5346" y="2268"/>
                </a:lnTo>
                <a:lnTo>
                  <a:pt x="5346" y="2277"/>
                </a:lnTo>
                <a:lnTo>
                  <a:pt x="5329" y="2277"/>
                </a:lnTo>
                <a:lnTo>
                  <a:pt x="5320" y="2268"/>
                </a:lnTo>
                <a:lnTo>
                  <a:pt x="5311" y="2259"/>
                </a:lnTo>
                <a:lnTo>
                  <a:pt x="5302" y="2251"/>
                </a:lnTo>
                <a:lnTo>
                  <a:pt x="5293" y="2242"/>
                </a:lnTo>
                <a:lnTo>
                  <a:pt x="5285" y="2224"/>
                </a:lnTo>
                <a:lnTo>
                  <a:pt x="5276" y="2215"/>
                </a:lnTo>
                <a:lnTo>
                  <a:pt x="5249" y="2198"/>
                </a:lnTo>
                <a:lnTo>
                  <a:pt x="5240" y="2189"/>
                </a:lnTo>
                <a:lnTo>
                  <a:pt x="5232" y="2189"/>
                </a:lnTo>
                <a:lnTo>
                  <a:pt x="5223" y="2180"/>
                </a:lnTo>
                <a:lnTo>
                  <a:pt x="5214" y="2171"/>
                </a:lnTo>
                <a:lnTo>
                  <a:pt x="5205" y="2171"/>
                </a:lnTo>
                <a:lnTo>
                  <a:pt x="5196" y="2180"/>
                </a:lnTo>
                <a:lnTo>
                  <a:pt x="5196" y="2171"/>
                </a:lnTo>
                <a:lnTo>
                  <a:pt x="5196" y="2162"/>
                </a:lnTo>
                <a:lnTo>
                  <a:pt x="5179" y="2153"/>
                </a:lnTo>
                <a:lnTo>
                  <a:pt x="5179" y="2145"/>
                </a:lnTo>
                <a:lnTo>
                  <a:pt x="5170" y="2145"/>
                </a:lnTo>
                <a:lnTo>
                  <a:pt x="5161" y="2145"/>
                </a:lnTo>
                <a:lnTo>
                  <a:pt x="5152" y="2153"/>
                </a:lnTo>
                <a:lnTo>
                  <a:pt x="5143" y="2153"/>
                </a:lnTo>
                <a:lnTo>
                  <a:pt x="5135" y="2153"/>
                </a:lnTo>
                <a:lnTo>
                  <a:pt x="5135" y="2162"/>
                </a:lnTo>
                <a:lnTo>
                  <a:pt x="5135" y="2171"/>
                </a:lnTo>
                <a:lnTo>
                  <a:pt x="5135" y="2180"/>
                </a:lnTo>
                <a:lnTo>
                  <a:pt x="5143" y="2189"/>
                </a:lnTo>
                <a:lnTo>
                  <a:pt x="5152" y="2198"/>
                </a:lnTo>
                <a:lnTo>
                  <a:pt x="5143" y="2198"/>
                </a:lnTo>
                <a:lnTo>
                  <a:pt x="5135" y="2198"/>
                </a:lnTo>
                <a:lnTo>
                  <a:pt x="5126" y="2180"/>
                </a:lnTo>
                <a:lnTo>
                  <a:pt x="5117" y="2180"/>
                </a:lnTo>
                <a:lnTo>
                  <a:pt x="5117" y="2189"/>
                </a:lnTo>
                <a:lnTo>
                  <a:pt x="5117" y="2198"/>
                </a:lnTo>
                <a:lnTo>
                  <a:pt x="5117" y="2206"/>
                </a:lnTo>
                <a:lnTo>
                  <a:pt x="5117" y="2215"/>
                </a:lnTo>
                <a:lnTo>
                  <a:pt x="5099" y="2233"/>
                </a:lnTo>
                <a:lnTo>
                  <a:pt x="5091" y="2233"/>
                </a:lnTo>
                <a:lnTo>
                  <a:pt x="5073" y="2242"/>
                </a:lnTo>
                <a:lnTo>
                  <a:pt x="5046" y="2242"/>
                </a:lnTo>
                <a:lnTo>
                  <a:pt x="5038" y="2251"/>
                </a:lnTo>
                <a:lnTo>
                  <a:pt x="5046" y="2259"/>
                </a:lnTo>
                <a:close/>
                <a:moveTo>
                  <a:pt x="6873" y="2409"/>
                </a:moveTo>
                <a:lnTo>
                  <a:pt x="6881" y="2409"/>
                </a:lnTo>
                <a:lnTo>
                  <a:pt x="6890" y="2409"/>
                </a:lnTo>
                <a:lnTo>
                  <a:pt x="6908" y="2409"/>
                </a:lnTo>
                <a:lnTo>
                  <a:pt x="6943" y="2409"/>
                </a:lnTo>
                <a:lnTo>
                  <a:pt x="6961" y="2409"/>
                </a:lnTo>
                <a:lnTo>
                  <a:pt x="6961" y="2401"/>
                </a:lnTo>
                <a:lnTo>
                  <a:pt x="6961" y="2392"/>
                </a:lnTo>
                <a:lnTo>
                  <a:pt x="6961" y="2383"/>
                </a:lnTo>
                <a:lnTo>
                  <a:pt x="6952" y="2383"/>
                </a:lnTo>
                <a:lnTo>
                  <a:pt x="6926" y="2383"/>
                </a:lnTo>
                <a:lnTo>
                  <a:pt x="6908" y="2374"/>
                </a:lnTo>
                <a:lnTo>
                  <a:pt x="6890" y="2374"/>
                </a:lnTo>
                <a:lnTo>
                  <a:pt x="6864" y="2374"/>
                </a:lnTo>
                <a:lnTo>
                  <a:pt x="6864" y="2383"/>
                </a:lnTo>
                <a:lnTo>
                  <a:pt x="6864" y="2392"/>
                </a:lnTo>
                <a:lnTo>
                  <a:pt x="6864" y="2401"/>
                </a:lnTo>
                <a:close/>
                <a:moveTo>
                  <a:pt x="6855" y="2321"/>
                </a:moveTo>
                <a:lnTo>
                  <a:pt x="6855" y="2312"/>
                </a:lnTo>
                <a:lnTo>
                  <a:pt x="6846" y="2303"/>
                </a:lnTo>
                <a:lnTo>
                  <a:pt x="6837" y="2295"/>
                </a:lnTo>
                <a:lnTo>
                  <a:pt x="6829" y="2295"/>
                </a:lnTo>
                <a:lnTo>
                  <a:pt x="6820" y="2295"/>
                </a:lnTo>
                <a:lnTo>
                  <a:pt x="6820" y="2303"/>
                </a:lnTo>
                <a:lnTo>
                  <a:pt x="6820" y="2312"/>
                </a:lnTo>
                <a:lnTo>
                  <a:pt x="6811" y="2312"/>
                </a:lnTo>
                <a:lnTo>
                  <a:pt x="6811" y="2321"/>
                </a:lnTo>
                <a:lnTo>
                  <a:pt x="6820" y="2321"/>
                </a:lnTo>
                <a:lnTo>
                  <a:pt x="6837" y="2330"/>
                </a:lnTo>
                <a:lnTo>
                  <a:pt x="6846" y="2339"/>
                </a:lnTo>
                <a:lnTo>
                  <a:pt x="6855" y="2339"/>
                </a:lnTo>
                <a:lnTo>
                  <a:pt x="6855" y="2330"/>
                </a:lnTo>
                <a:lnTo>
                  <a:pt x="6864" y="2330"/>
                </a:lnTo>
                <a:close/>
                <a:moveTo>
                  <a:pt x="6714" y="2206"/>
                </a:moveTo>
                <a:lnTo>
                  <a:pt x="6696" y="2206"/>
                </a:lnTo>
                <a:lnTo>
                  <a:pt x="6687" y="2198"/>
                </a:lnTo>
                <a:lnTo>
                  <a:pt x="6679" y="2206"/>
                </a:lnTo>
                <a:lnTo>
                  <a:pt x="6670" y="2206"/>
                </a:lnTo>
                <a:lnTo>
                  <a:pt x="6670" y="2215"/>
                </a:lnTo>
                <a:lnTo>
                  <a:pt x="6670" y="2224"/>
                </a:lnTo>
                <a:lnTo>
                  <a:pt x="6670" y="2233"/>
                </a:lnTo>
                <a:lnTo>
                  <a:pt x="6679" y="2233"/>
                </a:lnTo>
                <a:lnTo>
                  <a:pt x="6679" y="2242"/>
                </a:lnTo>
                <a:lnTo>
                  <a:pt x="6687" y="2242"/>
                </a:lnTo>
                <a:lnTo>
                  <a:pt x="6696" y="2242"/>
                </a:lnTo>
                <a:lnTo>
                  <a:pt x="6705" y="2233"/>
                </a:lnTo>
                <a:lnTo>
                  <a:pt x="6714" y="2224"/>
                </a:lnTo>
                <a:lnTo>
                  <a:pt x="6723" y="2215"/>
                </a:lnTo>
                <a:lnTo>
                  <a:pt x="6723" y="2206"/>
                </a:lnTo>
                <a:close/>
                <a:moveTo>
                  <a:pt x="6784" y="2339"/>
                </a:moveTo>
                <a:lnTo>
                  <a:pt x="6776" y="2348"/>
                </a:lnTo>
                <a:lnTo>
                  <a:pt x="6767" y="2348"/>
                </a:lnTo>
                <a:lnTo>
                  <a:pt x="6758" y="2348"/>
                </a:lnTo>
                <a:lnTo>
                  <a:pt x="6740" y="2348"/>
                </a:lnTo>
                <a:lnTo>
                  <a:pt x="6731" y="2348"/>
                </a:lnTo>
                <a:lnTo>
                  <a:pt x="6723" y="2356"/>
                </a:lnTo>
                <a:lnTo>
                  <a:pt x="6714" y="2356"/>
                </a:lnTo>
                <a:lnTo>
                  <a:pt x="6705" y="2374"/>
                </a:lnTo>
                <a:lnTo>
                  <a:pt x="6687" y="2392"/>
                </a:lnTo>
                <a:lnTo>
                  <a:pt x="6679" y="2401"/>
                </a:lnTo>
                <a:lnTo>
                  <a:pt x="6679" y="2427"/>
                </a:lnTo>
                <a:lnTo>
                  <a:pt x="6679" y="2445"/>
                </a:lnTo>
                <a:lnTo>
                  <a:pt x="6687" y="2462"/>
                </a:lnTo>
                <a:lnTo>
                  <a:pt x="6696" y="2471"/>
                </a:lnTo>
                <a:lnTo>
                  <a:pt x="6696" y="2480"/>
                </a:lnTo>
                <a:lnTo>
                  <a:pt x="6705" y="2480"/>
                </a:lnTo>
                <a:lnTo>
                  <a:pt x="6723" y="2480"/>
                </a:lnTo>
                <a:lnTo>
                  <a:pt x="6749" y="2480"/>
                </a:lnTo>
                <a:lnTo>
                  <a:pt x="6767" y="2480"/>
                </a:lnTo>
                <a:lnTo>
                  <a:pt x="6784" y="2480"/>
                </a:lnTo>
                <a:lnTo>
                  <a:pt x="6811" y="2462"/>
                </a:lnTo>
                <a:lnTo>
                  <a:pt x="6820" y="2462"/>
                </a:lnTo>
                <a:lnTo>
                  <a:pt x="6829" y="2454"/>
                </a:lnTo>
                <a:lnTo>
                  <a:pt x="6837" y="2445"/>
                </a:lnTo>
                <a:lnTo>
                  <a:pt x="6837" y="2436"/>
                </a:lnTo>
                <a:lnTo>
                  <a:pt x="6837" y="2418"/>
                </a:lnTo>
                <a:lnTo>
                  <a:pt x="6837" y="2392"/>
                </a:lnTo>
                <a:lnTo>
                  <a:pt x="6837" y="2383"/>
                </a:lnTo>
                <a:lnTo>
                  <a:pt x="6837" y="2374"/>
                </a:lnTo>
                <a:lnTo>
                  <a:pt x="6837" y="2365"/>
                </a:lnTo>
                <a:lnTo>
                  <a:pt x="6837" y="2356"/>
                </a:lnTo>
                <a:lnTo>
                  <a:pt x="6793" y="2348"/>
                </a:lnTo>
                <a:close/>
                <a:moveTo>
                  <a:pt x="4993" y="2259"/>
                </a:moveTo>
                <a:lnTo>
                  <a:pt x="5002" y="2259"/>
                </a:lnTo>
                <a:lnTo>
                  <a:pt x="5011" y="2259"/>
                </a:lnTo>
                <a:lnTo>
                  <a:pt x="5002" y="2251"/>
                </a:lnTo>
                <a:lnTo>
                  <a:pt x="5002" y="2242"/>
                </a:lnTo>
                <a:lnTo>
                  <a:pt x="4993" y="2242"/>
                </a:lnTo>
                <a:lnTo>
                  <a:pt x="4993" y="2251"/>
                </a:lnTo>
                <a:lnTo>
                  <a:pt x="4985" y="2251"/>
                </a:lnTo>
                <a:close/>
                <a:moveTo>
                  <a:pt x="5320" y="2206"/>
                </a:moveTo>
                <a:lnTo>
                  <a:pt x="5320" y="2215"/>
                </a:lnTo>
                <a:lnTo>
                  <a:pt x="5329" y="2215"/>
                </a:lnTo>
                <a:lnTo>
                  <a:pt x="5338" y="2215"/>
                </a:lnTo>
                <a:lnTo>
                  <a:pt x="5346" y="2206"/>
                </a:lnTo>
                <a:lnTo>
                  <a:pt x="5346" y="2198"/>
                </a:lnTo>
                <a:lnTo>
                  <a:pt x="5346" y="2189"/>
                </a:lnTo>
                <a:lnTo>
                  <a:pt x="5338" y="2180"/>
                </a:lnTo>
                <a:lnTo>
                  <a:pt x="5329" y="2180"/>
                </a:lnTo>
                <a:lnTo>
                  <a:pt x="5320" y="2180"/>
                </a:lnTo>
                <a:lnTo>
                  <a:pt x="5311" y="2180"/>
                </a:lnTo>
                <a:lnTo>
                  <a:pt x="5302" y="2180"/>
                </a:lnTo>
                <a:lnTo>
                  <a:pt x="5302" y="2189"/>
                </a:lnTo>
                <a:lnTo>
                  <a:pt x="5302" y="2198"/>
                </a:lnTo>
                <a:lnTo>
                  <a:pt x="5302" y="2206"/>
                </a:lnTo>
                <a:lnTo>
                  <a:pt x="5311" y="2215"/>
                </a:lnTo>
                <a:lnTo>
                  <a:pt x="5311" y="2206"/>
                </a:lnTo>
                <a:lnTo>
                  <a:pt x="5311" y="2198"/>
                </a:lnTo>
                <a:lnTo>
                  <a:pt x="5320" y="2189"/>
                </a:lnTo>
                <a:lnTo>
                  <a:pt x="5311" y="2189"/>
                </a:lnTo>
                <a:lnTo>
                  <a:pt x="5320" y="2189"/>
                </a:lnTo>
                <a:lnTo>
                  <a:pt x="5329" y="2198"/>
                </a:lnTo>
                <a:lnTo>
                  <a:pt x="5329" y="2206"/>
                </a:lnTo>
                <a:close/>
                <a:moveTo>
                  <a:pt x="4870" y="2286"/>
                </a:moveTo>
                <a:lnTo>
                  <a:pt x="4861" y="2277"/>
                </a:lnTo>
                <a:lnTo>
                  <a:pt x="4852" y="2286"/>
                </a:lnTo>
                <a:lnTo>
                  <a:pt x="4852" y="2295"/>
                </a:lnTo>
                <a:lnTo>
                  <a:pt x="4843" y="2295"/>
                </a:lnTo>
                <a:lnTo>
                  <a:pt x="4835" y="2295"/>
                </a:lnTo>
                <a:lnTo>
                  <a:pt x="4843" y="2303"/>
                </a:lnTo>
                <a:lnTo>
                  <a:pt x="4861" y="2312"/>
                </a:lnTo>
                <a:lnTo>
                  <a:pt x="4870" y="2312"/>
                </a:lnTo>
                <a:lnTo>
                  <a:pt x="4879" y="2303"/>
                </a:lnTo>
                <a:lnTo>
                  <a:pt x="4879" y="2295"/>
                </a:lnTo>
                <a:lnTo>
                  <a:pt x="4879" y="2286"/>
                </a:lnTo>
                <a:close/>
                <a:moveTo>
                  <a:pt x="4314" y="2374"/>
                </a:moveTo>
                <a:lnTo>
                  <a:pt x="4305" y="2383"/>
                </a:lnTo>
                <a:lnTo>
                  <a:pt x="4323" y="2383"/>
                </a:lnTo>
                <a:close/>
                <a:moveTo>
                  <a:pt x="4341" y="2392"/>
                </a:moveTo>
                <a:lnTo>
                  <a:pt x="4332" y="2392"/>
                </a:lnTo>
                <a:lnTo>
                  <a:pt x="4341" y="2392"/>
                </a:lnTo>
                <a:lnTo>
                  <a:pt x="4349" y="2401"/>
                </a:lnTo>
                <a:lnTo>
                  <a:pt x="4349" y="2392"/>
                </a:lnTo>
                <a:close/>
                <a:moveTo>
                  <a:pt x="4914" y="2206"/>
                </a:moveTo>
                <a:lnTo>
                  <a:pt x="4923" y="2206"/>
                </a:lnTo>
                <a:lnTo>
                  <a:pt x="4923" y="2198"/>
                </a:lnTo>
                <a:lnTo>
                  <a:pt x="4932" y="2198"/>
                </a:lnTo>
                <a:lnTo>
                  <a:pt x="4923" y="2189"/>
                </a:lnTo>
                <a:lnTo>
                  <a:pt x="4914" y="2180"/>
                </a:lnTo>
                <a:lnTo>
                  <a:pt x="4905" y="2189"/>
                </a:lnTo>
                <a:lnTo>
                  <a:pt x="4914" y="2198"/>
                </a:lnTo>
                <a:close/>
                <a:moveTo>
                  <a:pt x="6643" y="2877"/>
                </a:moveTo>
                <a:lnTo>
                  <a:pt x="6652" y="2877"/>
                </a:lnTo>
                <a:lnTo>
                  <a:pt x="6652" y="2868"/>
                </a:lnTo>
                <a:lnTo>
                  <a:pt x="6643" y="2868"/>
                </a:lnTo>
                <a:lnTo>
                  <a:pt x="6626" y="2868"/>
                </a:lnTo>
                <a:lnTo>
                  <a:pt x="6626" y="2877"/>
                </a:lnTo>
                <a:close/>
                <a:moveTo>
                  <a:pt x="4967" y="2286"/>
                </a:moveTo>
                <a:lnTo>
                  <a:pt x="4976" y="2286"/>
                </a:lnTo>
                <a:lnTo>
                  <a:pt x="4976" y="2295"/>
                </a:lnTo>
                <a:lnTo>
                  <a:pt x="4985" y="2286"/>
                </a:lnTo>
                <a:lnTo>
                  <a:pt x="4993" y="2286"/>
                </a:lnTo>
                <a:lnTo>
                  <a:pt x="4993" y="2268"/>
                </a:lnTo>
                <a:lnTo>
                  <a:pt x="4985" y="2259"/>
                </a:lnTo>
                <a:lnTo>
                  <a:pt x="4976" y="2251"/>
                </a:lnTo>
                <a:lnTo>
                  <a:pt x="4967" y="2251"/>
                </a:lnTo>
                <a:lnTo>
                  <a:pt x="4967" y="2259"/>
                </a:lnTo>
                <a:lnTo>
                  <a:pt x="4958" y="2259"/>
                </a:lnTo>
                <a:lnTo>
                  <a:pt x="4967" y="2259"/>
                </a:lnTo>
                <a:lnTo>
                  <a:pt x="4967" y="2268"/>
                </a:lnTo>
                <a:lnTo>
                  <a:pt x="4958" y="2277"/>
                </a:lnTo>
                <a:lnTo>
                  <a:pt x="4958" y="2286"/>
                </a:lnTo>
                <a:close/>
                <a:moveTo>
                  <a:pt x="3335" y="4483"/>
                </a:moveTo>
                <a:lnTo>
                  <a:pt x="3335" y="4475"/>
                </a:lnTo>
                <a:lnTo>
                  <a:pt x="3326" y="4475"/>
                </a:lnTo>
                <a:lnTo>
                  <a:pt x="3317" y="4475"/>
                </a:lnTo>
                <a:lnTo>
                  <a:pt x="3317" y="4483"/>
                </a:lnTo>
                <a:lnTo>
                  <a:pt x="3326" y="4483"/>
                </a:lnTo>
                <a:close/>
                <a:moveTo>
                  <a:pt x="4667" y="2312"/>
                </a:moveTo>
                <a:lnTo>
                  <a:pt x="4658" y="2312"/>
                </a:lnTo>
                <a:lnTo>
                  <a:pt x="4649" y="2312"/>
                </a:lnTo>
                <a:lnTo>
                  <a:pt x="4641" y="2312"/>
                </a:lnTo>
                <a:lnTo>
                  <a:pt x="4632" y="2312"/>
                </a:lnTo>
                <a:lnTo>
                  <a:pt x="4641" y="2321"/>
                </a:lnTo>
                <a:lnTo>
                  <a:pt x="4649" y="2330"/>
                </a:lnTo>
                <a:lnTo>
                  <a:pt x="4658" y="2330"/>
                </a:lnTo>
                <a:lnTo>
                  <a:pt x="4667" y="2339"/>
                </a:lnTo>
                <a:lnTo>
                  <a:pt x="4676" y="2330"/>
                </a:lnTo>
                <a:lnTo>
                  <a:pt x="4685" y="2330"/>
                </a:lnTo>
                <a:lnTo>
                  <a:pt x="4676" y="2330"/>
                </a:lnTo>
                <a:lnTo>
                  <a:pt x="4676" y="2321"/>
                </a:lnTo>
                <a:close/>
                <a:moveTo>
                  <a:pt x="6476" y="3142"/>
                </a:moveTo>
                <a:lnTo>
                  <a:pt x="6484" y="3142"/>
                </a:lnTo>
                <a:lnTo>
                  <a:pt x="6493" y="3151"/>
                </a:lnTo>
                <a:lnTo>
                  <a:pt x="6502" y="3151"/>
                </a:lnTo>
                <a:lnTo>
                  <a:pt x="6502" y="3142"/>
                </a:lnTo>
                <a:lnTo>
                  <a:pt x="6502" y="3133"/>
                </a:lnTo>
                <a:lnTo>
                  <a:pt x="6511" y="3124"/>
                </a:lnTo>
                <a:lnTo>
                  <a:pt x="6520" y="3115"/>
                </a:lnTo>
                <a:lnTo>
                  <a:pt x="6520" y="3107"/>
                </a:lnTo>
                <a:lnTo>
                  <a:pt x="6529" y="3098"/>
                </a:lnTo>
                <a:lnTo>
                  <a:pt x="6529" y="3089"/>
                </a:lnTo>
                <a:lnTo>
                  <a:pt x="6529" y="3080"/>
                </a:lnTo>
                <a:lnTo>
                  <a:pt x="6529" y="3071"/>
                </a:lnTo>
                <a:lnTo>
                  <a:pt x="6520" y="3063"/>
                </a:lnTo>
                <a:lnTo>
                  <a:pt x="6511" y="3054"/>
                </a:lnTo>
                <a:lnTo>
                  <a:pt x="6502" y="3063"/>
                </a:lnTo>
                <a:lnTo>
                  <a:pt x="6484" y="3063"/>
                </a:lnTo>
                <a:lnTo>
                  <a:pt x="6476" y="3063"/>
                </a:lnTo>
                <a:lnTo>
                  <a:pt x="6467" y="3080"/>
                </a:lnTo>
                <a:lnTo>
                  <a:pt x="6458" y="3089"/>
                </a:lnTo>
                <a:lnTo>
                  <a:pt x="6458" y="3098"/>
                </a:lnTo>
                <a:lnTo>
                  <a:pt x="6458" y="3107"/>
                </a:lnTo>
                <a:lnTo>
                  <a:pt x="6458" y="3124"/>
                </a:lnTo>
                <a:lnTo>
                  <a:pt x="6458" y="3133"/>
                </a:lnTo>
                <a:lnTo>
                  <a:pt x="6467" y="3133"/>
                </a:lnTo>
                <a:close/>
                <a:moveTo>
                  <a:pt x="6573" y="2189"/>
                </a:moveTo>
                <a:lnTo>
                  <a:pt x="6581" y="2198"/>
                </a:lnTo>
                <a:lnTo>
                  <a:pt x="6590" y="2189"/>
                </a:lnTo>
                <a:lnTo>
                  <a:pt x="6599" y="2189"/>
                </a:lnTo>
                <a:lnTo>
                  <a:pt x="6617" y="2180"/>
                </a:lnTo>
                <a:lnTo>
                  <a:pt x="6626" y="2171"/>
                </a:lnTo>
                <a:lnTo>
                  <a:pt x="6626" y="2162"/>
                </a:lnTo>
                <a:lnTo>
                  <a:pt x="6617" y="2162"/>
                </a:lnTo>
                <a:lnTo>
                  <a:pt x="6608" y="2162"/>
                </a:lnTo>
                <a:lnTo>
                  <a:pt x="6608" y="2171"/>
                </a:lnTo>
                <a:lnTo>
                  <a:pt x="6599" y="2171"/>
                </a:lnTo>
                <a:lnTo>
                  <a:pt x="6590" y="2171"/>
                </a:lnTo>
                <a:lnTo>
                  <a:pt x="6581" y="2171"/>
                </a:lnTo>
                <a:lnTo>
                  <a:pt x="6564" y="2189"/>
                </a:lnTo>
                <a:lnTo>
                  <a:pt x="6564" y="2198"/>
                </a:lnTo>
                <a:close/>
                <a:moveTo>
                  <a:pt x="6555" y="2339"/>
                </a:moveTo>
                <a:lnTo>
                  <a:pt x="6537" y="2339"/>
                </a:lnTo>
                <a:lnTo>
                  <a:pt x="6537" y="2348"/>
                </a:lnTo>
                <a:lnTo>
                  <a:pt x="6537" y="2356"/>
                </a:lnTo>
                <a:lnTo>
                  <a:pt x="6546" y="2365"/>
                </a:lnTo>
                <a:lnTo>
                  <a:pt x="6555" y="2365"/>
                </a:lnTo>
                <a:lnTo>
                  <a:pt x="6564" y="2348"/>
                </a:lnTo>
                <a:close/>
                <a:moveTo>
                  <a:pt x="6458" y="3371"/>
                </a:moveTo>
                <a:lnTo>
                  <a:pt x="6458" y="3363"/>
                </a:lnTo>
                <a:lnTo>
                  <a:pt x="6467" y="3363"/>
                </a:lnTo>
                <a:lnTo>
                  <a:pt x="6458" y="3354"/>
                </a:lnTo>
                <a:lnTo>
                  <a:pt x="6458" y="3363"/>
                </a:lnTo>
                <a:lnTo>
                  <a:pt x="6449" y="3371"/>
                </a:lnTo>
                <a:close/>
                <a:moveTo>
                  <a:pt x="6520" y="2153"/>
                </a:moveTo>
                <a:lnTo>
                  <a:pt x="6511" y="2153"/>
                </a:lnTo>
                <a:lnTo>
                  <a:pt x="6502" y="2153"/>
                </a:lnTo>
                <a:lnTo>
                  <a:pt x="6484" y="2162"/>
                </a:lnTo>
                <a:lnTo>
                  <a:pt x="6476" y="2162"/>
                </a:lnTo>
                <a:lnTo>
                  <a:pt x="6467" y="2162"/>
                </a:lnTo>
                <a:lnTo>
                  <a:pt x="6467" y="2153"/>
                </a:lnTo>
                <a:lnTo>
                  <a:pt x="6458" y="2153"/>
                </a:lnTo>
                <a:lnTo>
                  <a:pt x="6449" y="2153"/>
                </a:lnTo>
                <a:lnTo>
                  <a:pt x="6440" y="2162"/>
                </a:lnTo>
                <a:lnTo>
                  <a:pt x="6432" y="2162"/>
                </a:lnTo>
                <a:lnTo>
                  <a:pt x="6423" y="2162"/>
                </a:lnTo>
                <a:lnTo>
                  <a:pt x="6423" y="2171"/>
                </a:lnTo>
                <a:lnTo>
                  <a:pt x="6440" y="2171"/>
                </a:lnTo>
                <a:lnTo>
                  <a:pt x="6449" y="2171"/>
                </a:lnTo>
                <a:lnTo>
                  <a:pt x="6449" y="2180"/>
                </a:lnTo>
                <a:lnTo>
                  <a:pt x="6458" y="2180"/>
                </a:lnTo>
                <a:lnTo>
                  <a:pt x="6458" y="2189"/>
                </a:lnTo>
                <a:lnTo>
                  <a:pt x="6467" y="2189"/>
                </a:lnTo>
                <a:lnTo>
                  <a:pt x="6476" y="2189"/>
                </a:lnTo>
                <a:lnTo>
                  <a:pt x="6484" y="2189"/>
                </a:lnTo>
                <a:lnTo>
                  <a:pt x="6476" y="2189"/>
                </a:lnTo>
                <a:lnTo>
                  <a:pt x="6476" y="2171"/>
                </a:lnTo>
                <a:lnTo>
                  <a:pt x="6484" y="2180"/>
                </a:lnTo>
                <a:lnTo>
                  <a:pt x="6511" y="2180"/>
                </a:lnTo>
                <a:lnTo>
                  <a:pt x="6520" y="2171"/>
                </a:lnTo>
                <a:lnTo>
                  <a:pt x="6520" y="2162"/>
                </a:lnTo>
                <a:close/>
                <a:moveTo>
                  <a:pt x="6555" y="2242"/>
                </a:moveTo>
                <a:lnTo>
                  <a:pt x="6537" y="2251"/>
                </a:lnTo>
                <a:lnTo>
                  <a:pt x="6529" y="2251"/>
                </a:lnTo>
                <a:lnTo>
                  <a:pt x="6529" y="2259"/>
                </a:lnTo>
                <a:lnTo>
                  <a:pt x="6520" y="2268"/>
                </a:lnTo>
                <a:lnTo>
                  <a:pt x="6520" y="2277"/>
                </a:lnTo>
                <a:lnTo>
                  <a:pt x="6529" y="2277"/>
                </a:lnTo>
                <a:lnTo>
                  <a:pt x="6537" y="2277"/>
                </a:lnTo>
                <a:lnTo>
                  <a:pt x="6546" y="2277"/>
                </a:lnTo>
                <a:lnTo>
                  <a:pt x="6564" y="2268"/>
                </a:lnTo>
                <a:lnTo>
                  <a:pt x="6573" y="2259"/>
                </a:lnTo>
                <a:lnTo>
                  <a:pt x="6581" y="2251"/>
                </a:lnTo>
                <a:lnTo>
                  <a:pt x="6581" y="2242"/>
                </a:lnTo>
                <a:lnTo>
                  <a:pt x="6590" y="2233"/>
                </a:lnTo>
                <a:lnTo>
                  <a:pt x="6599" y="2224"/>
                </a:lnTo>
                <a:lnTo>
                  <a:pt x="6608" y="2215"/>
                </a:lnTo>
                <a:lnTo>
                  <a:pt x="6599" y="2206"/>
                </a:lnTo>
                <a:lnTo>
                  <a:pt x="6590" y="2206"/>
                </a:lnTo>
                <a:lnTo>
                  <a:pt x="6581" y="2206"/>
                </a:lnTo>
                <a:lnTo>
                  <a:pt x="6573" y="2215"/>
                </a:lnTo>
                <a:lnTo>
                  <a:pt x="6573" y="2224"/>
                </a:lnTo>
                <a:lnTo>
                  <a:pt x="6564" y="2224"/>
                </a:lnTo>
                <a:close/>
                <a:moveTo>
                  <a:pt x="6202" y="2648"/>
                </a:moveTo>
                <a:lnTo>
                  <a:pt x="6202" y="2639"/>
                </a:lnTo>
                <a:lnTo>
                  <a:pt x="6184" y="2630"/>
                </a:lnTo>
                <a:lnTo>
                  <a:pt x="6176" y="2621"/>
                </a:lnTo>
                <a:lnTo>
                  <a:pt x="6149" y="2621"/>
                </a:lnTo>
                <a:lnTo>
                  <a:pt x="6149" y="2630"/>
                </a:lnTo>
                <a:lnTo>
                  <a:pt x="6158" y="2630"/>
                </a:lnTo>
                <a:lnTo>
                  <a:pt x="6167" y="2639"/>
                </a:lnTo>
                <a:lnTo>
                  <a:pt x="6176" y="2648"/>
                </a:lnTo>
                <a:lnTo>
                  <a:pt x="6176" y="2665"/>
                </a:lnTo>
                <a:lnTo>
                  <a:pt x="6184" y="2665"/>
                </a:lnTo>
                <a:lnTo>
                  <a:pt x="6193" y="2657"/>
                </a:lnTo>
                <a:lnTo>
                  <a:pt x="6202" y="2665"/>
                </a:lnTo>
                <a:lnTo>
                  <a:pt x="6193" y="2674"/>
                </a:lnTo>
                <a:lnTo>
                  <a:pt x="6202" y="2674"/>
                </a:lnTo>
                <a:lnTo>
                  <a:pt x="6211" y="2674"/>
                </a:lnTo>
                <a:lnTo>
                  <a:pt x="6220" y="2674"/>
                </a:lnTo>
                <a:lnTo>
                  <a:pt x="6229" y="2683"/>
                </a:lnTo>
                <a:lnTo>
                  <a:pt x="6237" y="2674"/>
                </a:lnTo>
                <a:lnTo>
                  <a:pt x="6237" y="2665"/>
                </a:lnTo>
                <a:lnTo>
                  <a:pt x="6220" y="2665"/>
                </a:lnTo>
                <a:lnTo>
                  <a:pt x="6211" y="2665"/>
                </a:lnTo>
                <a:lnTo>
                  <a:pt x="6202" y="2657"/>
                </a:lnTo>
                <a:close/>
                <a:moveTo>
                  <a:pt x="6237" y="2604"/>
                </a:moveTo>
                <a:lnTo>
                  <a:pt x="6246" y="2604"/>
                </a:lnTo>
                <a:lnTo>
                  <a:pt x="6255" y="2612"/>
                </a:lnTo>
                <a:lnTo>
                  <a:pt x="6264" y="2604"/>
                </a:lnTo>
                <a:lnTo>
                  <a:pt x="6255" y="2604"/>
                </a:lnTo>
                <a:lnTo>
                  <a:pt x="6246" y="2604"/>
                </a:lnTo>
                <a:lnTo>
                  <a:pt x="6237" y="2595"/>
                </a:lnTo>
                <a:close/>
                <a:moveTo>
                  <a:pt x="6476" y="4033"/>
                </a:moveTo>
                <a:lnTo>
                  <a:pt x="6484" y="4033"/>
                </a:lnTo>
                <a:lnTo>
                  <a:pt x="6476" y="4024"/>
                </a:lnTo>
                <a:close/>
                <a:moveTo>
                  <a:pt x="6476" y="3733"/>
                </a:moveTo>
                <a:lnTo>
                  <a:pt x="6502" y="3724"/>
                </a:lnTo>
                <a:lnTo>
                  <a:pt x="6502" y="3716"/>
                </a:lnTo>
                <a:lnTo>
                  <a:pt x="6511" y="3707"/>
                </a:lnTo>
                <a:lnTo>
                  <a:pt x="6502" y="3707"/>
                </a:lnTo>
                <a:lnTo>
                  <a:pt x="6502" y="3716"/>
                </a:lnTo>
                <a:lnTo>
                  <a:pt x="6493" y="3716"/>
                </a:lnTo>
                <a:lnTo>
                  <a:pt x="6484" y="3716"/>
                </a:lnTo>
                <a:lnTo>
                  <a:pt x="6476" y="3724"/>
                </a:lnTo>
                <a:lnTo>
                  <a:pt x="6467" y="3733"/>
                </a:lnTo>
                <a:close/>
                <a:moveTo>
                  <a:pt x="6564" y="3742"/>
                </a:moveTo>
                <a:lnTo>
                  <a:pt x="6564" y="3733"/>
                </a:lnTo>
                <a:lnTo>
                  <a:pt x="6573" y="3733"/>
                </a:lnTo>
                <a:lnTo>
                  <a:pt x="6573" y="3724"/>
                </a:lnTo>
                <a:lnTo>
                  <a:pt x="6573" y="3707"/>
                </a:lnTo>
                <a:lnTo>
                  <a:pt x="6564" y="3707"/>
                </a:lnTo>
                <a:lnTo>
                  <a:pt x="6564" y="3716"/>
                </a:lnTo>
                <a:lnTo>
                  <a:pt x="6564" y="3724"/>
                </a:lnTo>
                <a:lnTo>
                  <a:pt x="6564" y="3733"/>
                </a:lnTo>
                <a:lnTo>
                  <a:pt x="6555" y="3733"/>
                </a:lnTo>
                <a:lnTo>
                  <a:pt x="6555" y="3742"/>
                </a:lnTo>
                <a:close/>
                <a:moveTo>
                  <a:pt x="6626" y="2974"/>
                </a:moveTo>
                <a:lnTo>
                  <a:pt x="6643" y="2974"/>
                </a:lnTo>
                <a:lnTo>
                  <a:pt x="6652" y="2974"/>
                </a:lnTo>
                <a:lnTo>
                  <a:pt x="6652" y="2965"/>
                </a:lnTo>
                <a:lnTo>
                  <a:pt x="6661" y="2965"/>
                </a:lnTo>
                <a:lnTo>
                  <a:pt x="6661" y="2957"/>
                </a:lnTo>
                <a:lnTo>
                  <a:pt x="6652" y="2948"/>
                </a:lnTo>
                <a:lnTo>
                  <a:pt x="6643" y="2939"/>
                </a:lnTo>
                <a:lnTo>
                  <a:pt x="6634" y="2939"/>
                </a:lnTo>
                <a:lnTo>
                  <a:pt x="6626" y="2930"/>
                </a:lnTo>
                <a:lnTo>
                  <a:pt x="6608" y="2930"/>
                </a:lnTo>
                <a:lnTo>
                  <a:pt x="6590" y="2939"/>
                </a:lnTo>
                <a:lnTo>
                  <a:pt x="6581" y="2939"/>
                </a:lnTo>
                <a:lnTo>
                  <a:pt x="6590" y="2948"/>
                </a:lnTo>
                <a:lnTo>
                  <a:pt x="6608" y="2965"/>
                </a:lnTo>
                <a:close/>
                <a:moveTo>
                  <a:pt x="6599" y="3248"/>
                </a:moveTo>
                <a:lnTo>
                  <a:pt x="6599" y="3239"/>
                </a:lnTo>
                <a:lnTo>
                  <a:pt x="6608" y="3239"/>
                </a:lnTo>
                <a:lnTo>
                  <a:pt x="6590" y="3239"/>
                </a:lnTo>
                <a:lnTo>
                  <a:pt x="6581" y="3239"/>
                </a:lnTo>
                <a:lnTo>
                  <a:pt x="6573" y="3248"/>
                </a:lnTo>
                <a:lnTo>
                  <a:pt x="6581" y="3248"/>
                </a:lnTo>
                <a:close/>
                <a:moveTo>
                  <a:pt x="6511" y="3689"/>
                </a:moveTo>
                <a:lnTo>
                  <a:pt x="6511" y="3680"/>
                </a:lnTo>
                <a:lnTo>
                  <a:pt x="6511" y="3671"/>
                </a:lnTo>
                <a:lnTo>
                  <a:pt x="6511" y="3680"/>
                </a:lnTo>
                <a:close/>
                <a:moveTo>
                  <a:pt x="6484" y="3345"/>
                </a:moveTo>
                <a:lnTo>
                  <a:pt x="6476" y="3345"/>
                </a:lnTo>
                <a:lnTo>
                  <a:pt x="6467" y="3345"/>
                </a:lnTo>
                <a:lnTo>
                  <a:pt x="6467" y="3354"/>
                </a:lnTo>
                <a:lnTo>
                  <a:pt x="6476" y="3354"/>
                </a:lnTo>
                <a:close/>
                <a:moveTo>
                  <a:pt x="6493" y="3601"/>
                </a:moveTo>
                <a:lnTo>
                  <a:pt x="6493" y="3592"/>
                </a:lnTo>
                <a:lnTo>
                  <a:pt x="6493" y="3601"/>
                </a:lnTo>
                <a:lnTo>
                  <a:pt x="6502" y="3592"/>
                </a:lnTo>
                <a:lnTo>
                  <a:pt x="6493" y="3583"/>
                </a:lnTo>
                <a:lnTo>
                  <a:pt x="6493" y="3592"/>
                </a:lnTo>
                <a:close/>
                <a:moveTo>
                  <a:pt x="6484" y="3663"/>
                </a:moveTo>
                <a:lnTo>
                  <a:pt x="6484" y="3671"/>
                </a:lnTo>
                <a:lnTo>
                  <a:pt x="6493" y="3671"/>
                </a:lnTo>
                <a:lnTo>
                  <a:pt x="6493" y="3663"/>
                </a:lnTo>
                <a:close/>
                <a:moveTo>
                  <a:pt x="5973" y="2401"/>
                </a:moveTo>
                <a:lnTo>
                  <a:pt x="5973" y="2409"/>
                </a:lnTo>
                <a:lnTo>
                  <a:pt x="5982" y="2418"/>
                </a:lnTo>
                <a:lnTo>
                  <a:pt x="5990" y="2418"/>
                </a:lnTo>
                <a:lnTo>
                  <a:pt x="5999" y="2418"/>
                </a:lnTo>
                <a:lnTo>
                  <a:pt x="5999" y="2409"/>
                </a:lnTo>
                <a:lnTo>
                  <a:pt x="6008" y="2401"/>
                </a:lnTo>
                <a:lnTo>
                  <a:pt x="6008" y="2392"/>
                </a:lnTo>
                <a:lnTo>
                  <a:pt x="6008" y="2383"/>
                </a:lnTo>
                <a:lnTo>
                  <a:pt x="6008" y="2374"/>
                </a:lnTo>
                <a:lnTo>
                  <a:pt x="6008" y="2365"/>
                </a:lnTo>
                <a:lnTo>
                  <a:pt x="5999" y="2356"/>
                </a:lnTo>
                <a:lnTo>
                  <a:pt x="5990" y="2348"/>
                </a:lnTo>
                <a:lnTo>
                  <a:pt x="5982" y="2348"/>
                </a:lnTo>
                <a:lnTo>
                  <a:pt x="5973" y="2356"/>
                </a:lnTo>
                <a:lnTo>
                  <a:pt x="5973" y="2365"/>
                </a:lnTo>
                <a:lnTo>
                  <a:pt x="5964" y="2374"/>
                </a:lnTo>
                <a:lnTo>
                  <a:pt x="5973" y="2383"/>
                </a:lnTo>
                <a:lnTo>
                  <a:pt x="5973" y="2392"/>
                </a:lnTo>
                <a:close/>
                <a:moveTo>
                  <a:pt x="891" y="6812"/>
                </a:moveTo>
                <a:lnTo>
                  <a:pt x="882" y="6804"/>
                </a:lnTo>
                <a:lnTo>
                  <a:pt x="873" y="6795"/>
                </a:lnTo>
                <a:lnTo>
                  <a:pt x="865" y="6795"/>
                </a:lnTo>
                <a:lnTo>
                  <a:pt x="856" y="6804"/>
                </a:lnTo>
                <a:lnTo>
                  <a:pt x="847" y="6795"/>
                </a:lnTo>
                <a:lnTo>
                  <a:pt x="838" y="6795"/>
                </a:lnTo>
                <a:lnTo>
                  <a:pt x="838" y="6804"/>
                </a:lnTo>
                <a:lnTo>
                  <a:pt x="847" y="6804"/>
                </a:lnTo>
                <a:lnTo>
                  <a:pt x="847" y="6812"/>
                </a:lnTo>
                <a:lnTo>
                  <a:pt x="856" y="6812"/>
                </a:lnTo>
                <a:lnTo>
                  <a:pt x="856" y="6821"/>
                </a:lnTo>
                <a:lnTo>
                  <a:pt x="865" y="6821"/>
                </a:lnTo>
                <a:lnTo>
                  <a:pt x="873" y="6821"/>
                </a:lnTo>
                <a:lnTo>
                  <a:pt x="882" y="6821"/>
                </a:lnTo>
                <a:close/>
                <a:moveTo>
                  <a:pt x="2135" y="2189"/>
                </a:moveTo>
                <a:lnTo>
                  <a:pt x="2135" y="2180"/>
                </a:lnTo>
                <a:lnTo>
                  <a:pt x="2153" y="2180"/>
                </a:lnTo>
                <a:lnTo>
                  <a:pt x="2144" y="2180"/>
                </a:lnTo>
                <a:lnTo>
                  <a:pt x="2135" y="2171"/>
                </a:lnTo>
                <a:lnTo>
                  <a:pt x="2126" y="2171"/>
                </a:lnTo>
                <a:lnTo>
                  <a:pt x="2117" y="2180"/>
                </a:lnTo>
                <a:close/>
                <a:moveTo>
                  <a:pt x="820" y="6777"/>
                </a:moveTo>
                <a:lnTo>
                  <a:pt x="803" y="6777"/>
                </a:lnTo>
                <a:lnTo>
                  <a:pt x="794" y="6777"/>
                </a:lnTo>
                <a:lnTo>
                  <a:pt x="794" y="6786"/>
                </a:lnTo>
                <a:lnTo>
                  <a:pt x="812" y="6786"/>
                </a:lnTo>
                <a:lnTo>
                  <a:pt x="829" y="6786"/>
                </a:lnTo>
                <a:lnTo>
                  <a:pt x="838" y="6786"/>
                </a:lnTo>
                <a:close/>
                <a:moveTo>
                  <a:pt x="962" y="8648"/>
                </a:moveTo>
                <a:lnTo>
                  <a:pt x="970" y="8648"/>
                </a:lnTo>
                <a:close/>
                <a:moveTo>
                  <a:pt x="794" y="8207"/>
                </a:moveTo>
                <a:lnTo>
                  <a:pt x="785" y="8207"/>
                </a:lnTo>
                <a:lnTo>
                  <a:pt x="776" y="8207"/>
                </a:lnTo>
                <a:lnTo>
                  <a:pt x="794" y="8207"/>
                </a:lnTo>
                <a:lnTo>
                  <a:pt x="785" y="8207"/>
                </a:lnTo>
                <a:lnTo>
                  <a:pt x="785" y="8216"/>
                </a:lnTo>
                <a:lnTo>
                  <a:pt x="776" y="8216"/>
                </a:lnTo>
                <a:lnTo>
                  <a:pt x="776" y="8207"/>
                </a:lnTo>
                <a:lnTo>
                  <a:pt x="776" y="8216"/>
                </a:lnTo>
                <a:lnTo>
                  <a:pt x="785" y="8225"/>
                </a:lnTo>
                <a:lnTo>
                  <a:pt x="803" y="8225"/>
                </a:lnTo>
                <a:lnTo>
                  <a:pt x="794" y="8216"/>
                </a:lnTo>
                <a:close/>
                <a:moveTo>
                  <a:pt x="768" y="6768"/>
                </a:moveTo>
                <a:lnTo>
                  <a:pt x="768" y="6759"/>
                </a:lnTo>
                <a:lnTo>
                  <a:pt x="759" y="6759"/>
                </a:lnTo>
                <a:lnTo>
                  <a:pt x="750" y="6751"/>
                </a:lnTo>
                <a:lnTo>
                  <a:pt x="750" y="6742"/>
                </a:lnTo>
                <a:lnTo>
                  <a:pt x="741" y="6742"/>
                </a:lnTo>
                <a:lnTo>
                  <a:pt x="732" y="6751"/>
                </a:lnTo>
                <a:lnTo>
                  <a:pt x="723" y="6751"/>
                </a:lnTo>
                <a:lnTo>
                  <a:pt x="723" y="6759"/>
                </a:lnTo>
                <a:lnTo>
                  <a:pt x="732" y="6768"/>
                </a:lnTo>
                <a:lnTo>
                  <a:pt x="741" y="6768"/>
                </a:lnTo>
                <a:lnTo>
                  <a:pt x="750" y="6768"/>
                </a:lnTo>
                <a:lnTo>
                  <a:pt x="759" y="6768"/>
                </a:lnTo>
                <a:lnTo>
                  <a:pt x="759" y="6777"/>
                </a:lnTo>
                <a:lnTo>
                  <a:pt x="768" y="6777"/>
                </a:lnTo>
                <a:close/>
                <a:moveTo>
                  <a:pt x="829" y="6804"/>
                </a:moveTo>
                <a:lnTo>
                  <a:pt x="820" y="6804"/>
                </a:lnTo>
                <a:lnTo>
                  <a:pt x="812" y="6804"/>
                </a:lnTo>
                <a:lnTo>
                  <a:pt x="820" y="6804"/>
                </a:lnTo>
                <a:lnTo>
                  <a:pt x="820" y="6812"/>
                </a:lnTo>
                <a:lnTo>
                  <a:pt x="829" y="6812"/>
                </a:lnTo>
                <a:close/>
                <a:moveTo>
                  <a:pt x="970" y="6901"/>
                </a:moveTo>
                <a:lnTo>
                  <a:pt x="962" y="6892"/>
                </a:lnTo>
                <a:lnTo>
                  <a:pt x="962" y="6883"/>
                </a:lnTo>
                <a:lnTo>
                  <a:pt x="953" y="6874"/>
                </a:lnTo>
                <a:lnTo>
                  <a:pt x="918" y="6857"/>
                </a:lnTo>
                <a:lnTo>
                  <a:pt x="900" y="6848"/>
                </a:lnTo>
                <a:lnTo>
                  <a:pt x="900" y="6857"/>
                </a:lnTo>
                <a:lnTo>
                  <a:pt x="900" y="6865"/>
                </a:lnTo>
                <a:lnTo>
                  <a:pt x="900" y="6874"/>
                </a:lnTo>
                <a:lnTo>
                  <a:pt x="891" y="6883"/>
                </a:lnTo>
                <a:lnTo>
                  <a:pt x="891" y="6892"/>
                </a:lnTo>
                <a:lnTo>
                  <a:pt x="891" y="6901"/>
                </a:lnTo>
                <a:lnTo>
                  <a:pt x="900" y="6918"/>
                </a:lnTo>
                <a:lnTo>
                  <a:pt x="900" y="6936"/>
                </a:lnTo>
                <a:lnTo>
                  <a:pt x="900" y="6945"/>
                </a:lnTo>
                <a:lnTo>
                  <a:pt x="918" y="6945"/>
                </a:lnTo>
                <a:lnTo>
                  <a:pt x="926" y="6936"/>
                </a:lnTo>
                <a:lnTo>
                  <a:pt x="944" y="6927"/>
                </a:lnTo>
                <a:lnTo>
                  <a:pt x="962" y="6918"/>
                </a:lnTo>
                <a:lnTo>
                  <a:pt x="970" y="6909"/>
                </a:lnTo>
                <a:lnTo>
                  <a:pt x="979" y="6909"/>
                </a:lnTo>
                <a:lnTo>
                  <a:pt x="979" y="6901"/>
                </a:lnTo>
                <a:close/>
                <a:moveTo>
                  <a:pt x="1023" y="3689"/>
                </a:moveTo>
                <a:lnTo>
                  <a:pt x="1015" y="3698"/>
                </a:lnTo>
                <a:lnTo>
                  <a:pt x="1023" y="3698"/>
                </a:lnTo>
                <a:lnTo>
                  <a:pt x="1032" y="3698"/>
                </a:lnTo>
                <a:lnTo>
                  <a:pt x="1032" y="3689"/>
                </a:lnTo>
                <a:close/>
                <a:moveTo>
                  <a:pt x="1156" y="3583"/>
                </a:moveTo>
                <a:lnTo>
                  <a:pt x="1147" y="3574"/>
                </a:lnTo>
                <a:lnTo>
                  <a:pt x="1156" y="3566"/>
                </a:lnTo>
                <a:lnTo>
                  <a:pt x="1147" y="3557"/>
                </a:lnTo>
                <a:lnTo>
                  <a:pt x="1138" y="3557"/>
                </a:lnTo>
                <a:lnTo>
                  <a:pt x="1129" y="3566"/>
                </a:lnTo>
                <a:lnTo>
                  <a:pt x="1120" y="3566"/>
                </a:lnTo>
                <a:lnTo>
                  <a:pt x="1120" y="3557"/>
                </a:lnTo>
                <a:lnTo>
                  <a:pt x="1112" y="3548"/>
                </a:lnTo>
                <a:lnTo>
                  <a:pt x="1103" y="3548"/>
                </a:lnTo>
                <a:lnTo>
                  <a:pt x="1094" y="3548"/>
                </a:lnTo>
                <a:lnTo>
                  <a:pt x="1103" y="3557"/>
                </a:lnTo>
                <a:lnTo>
                  <a:pt x="1094" y="3557"/>
                </a:lnTo>
                <a:lnTo>
                  <a:pt x="1094" y="3566"/>
                </a:lnTo>
                <a:lnTo>
                  <a:pt x="1085" y="3566"/>
                </a:lnTo>
                <a:lnTo>
                  <a:pt x="1076" y="3566"/>
                </a:lnTo>
                <a:lnTo>
                  <a:pt x="1076" y="3574"/>
                </a:lnTo>
                <a:lnTo>
                  <a:pt x="1068" y="3566"/>
                </a:lnTo>
                <a:lnTo>
                  <a:pt x="1059" y="3557"/>
                </a:lnTo>
                <a:lnTo>
                  <a:pt x="1050" y="3557"/>
                </a:lnTo>
                <a:lnTo>
                  <a:pt x="1041" y="3566"/>
                </a:lnTo>
                <a:lnTo>
                  <a:pt x="1050" y="3574"/>
                </a:lnTo>
                <a:lnTo>
                  <a:pt x="1059" y="3583"/>
                </a:lnTo>
                <a:lnTo>
                  <a:pt x="1050" y="3583"/>
                </a:lnTo>
                <a:lnTo>
                  <a:pt x="1050" y="3601"/>
                </a:lnTo>
                <a:lnTo>
                  <a:pt x="1059" y="3610"/>
                </a:lnTo>
                <a:lnTo>
                  <a:pt x="1059" y="3619"/>
                </a:lnTo>
                <a:lnTo>
                  <a:pt x="1050" y="3610"/>
                </a:lnTo>
                <a:lnTo>
                  <a:pt x="1050" y="3601"/>
                </a:lnTo>
                <a:lnTo>
                  <a:pt x="1041" y="3592"/>
                </a:lnTo>
                <a:lnTo>
                  <a:pt x="1032" y="3592"/>
                </a:lnTo>
                <a:lnTo>
                  <a:pt x="1041" y="3592"/>
                </a:lnTo>
                <a:lnTo>
                  <a:pt x="1032" y="3583"/>
                </a:lnTo>
                <a:lnTo>
                  <a:pt x="1023" y="3583"/>
                </a:lnTo>
                <a:lnTo>
                  <a:pt x="1015" y="3583"/>
                </a:lnTo>
                <a:lnTo>
                  <a:pt x="1006" y="3592"/>
                </a:lnTo>
                <a:lnTo>
                  <a:pt x="997" y="3592"/>
                </a:lnTo>
                <a:lnTo>
                  <a:pt x="988" y="3601"/>
                </a:lnTo>
                <a:lnTo>
                  <a:pt x="988" y="3610"/>
                </a:lnTo>
                <a:lnTo>
                  <a:pt x="988" y="3619"/>
                </a:lnTo>
                <a:lnTo>
                  <a:pt x="997" y="3627"/>
                </a:lnTo>
                <a:lnTo>
                  <a:pt x="997" y="3645"/>
                </a:lnTo>
                <a:lnTo>
                  <a:pt x="1015" y="3663"/>
                </a:lnTo>
                <a:lnTo>
                  <a:pt x="1023" y="3654"/>
                </a:lnTo>
                <a:lnTo>
                  <a:pt x="1023" y="3645"/>
                </a:lnTo>
                <a:lnTo>
                  <a:pt x="1015" y="3636"/>
                </a:lnTo>
                <a:lnTo>
                  <a:pt x="1006" y="3636"/>
                </a:lnTo>
                <a:lnTo>
                  <a:pt x="1015" y="3636"/>
                </a:lnTo>
                <a:lnTo>
                  <a:pt x="1023" y="3636"/>
                </a:lnTo>
                <a:lnTo>
                  <a:pt x="1032" y="3636"/>
                </a:lnTo>
                <a:lnTo>
                  <a:pt x="1032" y="3645"/>
                </a:lnTo>
                <a:lnTo>
                  <a:pt x="1041" y="3645"/>
                </a:lnTo>
                <a:lnTo>
                  <a:pt x="1050" y="3654"/>
                </a:lnTo>
                <a:lnTo>
                  <a:pt x="1032" y="3671"/>
                </a:lnTo>
                <a:lnTo>
                  <a:pt x="1041" y="3671"/>
                </a:lnTo>
                <a:lnTo>
                  <a:pt x="1059" y="3663"/>
                </a:lnTo>
                <a:lnTo>
                  <a:pt x="1068" y="3654"/>
                </a:lnTo>
                <a:lnTo>
                  <a:pt x="1068" y="3645"/>
                </a:lnTo>
                <a:lnTo>
                  <a:pt x="1059" y="3645"/>
                </a:lnTo>
                <a:lnTo>
                  <a:pt x="1068" y="3645"/>
                </a:lnTo>
                <a:lnTo>
                  <a:pt x="1076" y="3636"/>
                </a:lnTo>
                <a:lnTo>
                  <a:pt x="1094" y="3627"/>
                </a:lnTo>
                <a:lnTo>
                  <a:pt x="1103" y="3627"/>
                </a:lnTo>
                <a:lnTo>
                  <a:pt x="1112" y="3619"/>
                </a:lnTo>
                <a:lnTo>
                  <a:pt x="1120" y="3619"/>
                </a:lnTo>
                <a:lnTo>
                  <a:pt x="1129" y="3619"/>
                </a:lnTo>
                <a:lnTo>
                  <a:pt x="1138" y="3610"/>
                </a:lnTo>
                <a:lnTo>
                  <a:pt x="1129" y="3610"/>
                </a:lnTo>
                <a:lnTo>
                  <a:pt x="1129" y="3601"/>
                </a:lnTo>
                <a:lnTo>
                  <a:pt x="1112" y="3601"/>
                </a:lnTo>
                <a:lnTo>
                  <a:pt x="1120" y="3601"/>
                </a:lnTo>
                <a:lnTo>
                  <a:pt x="1138" y="3601"/>
                </a:lnTo>
                <a:lnTo>
                  <a:pt x="1156" y="3601"/>
                </a:lnTo>
                <a:lnTo>
                  <a:pt x="1165" y="3592"/>
                </a:lnTo>
                <a:lnTo>
                  <a:pt x="1165" y="3583"/>
                </a:lnTo>
                <a:close/>
                <a:moveTo>
                  <a:pt x="1182" y="3513"/>
                </a:moveTo>
                <a:lnTo>
                  <a:pt x="1173" y="3504"/>
                </a:lnTo>
                <a:lnTo>
                  <a:pt x="1165" y="3504"/>
                </a:lnTo>
                <a:lnTo>
                  <a:pt x="1156" y="3504"/>
                </a:lnTo>
                <a:lnTo>
                  <a:pt x="1147" y="3504"/>
                </a:lnTo>
                <a:lnTo>
                  <a:pt x="1147" y="3495"/>
                </a:lnTo>
                <a:lnTo>
                  <a:pt x="1138" y="3495"/>
                </a:lnTo>
                <a:lnTo>
                  <a:pt x="1120" y="3504"/>
                </a:lnTo>
                <a:lnTo>
                  <a:pt x="1129" y="3504"/>
                </a:lnTo>
                <a:lnTo>
                  <a:pt x="1129" y="3513"/>
                </a:lnTo>
                <a:lnTo>
                  <a:pt x="1120" y="3513"/>
                </a:lnTo>
                <a:lnTo>
                  <a:pt x="1112" y="3513"/>
                </a:lnTo>
                <a:lnTo>
                  <a:pt x="1103" y="3521"/>
                </a:lnTo>
                <a:lnTo>
                  <a:pt x="1085" y="3539"/>
                </a:lnTo>
                <a:lnTo>
                  <a:pt x="1112" y="3548"/>
                </a:lnTo>
                <a:lnTo>
                  <a:pt x="1120" y="3548"/>
                </a:lnTo>
                <a:lnTo>
                  <a:pt x="1120" y="3539"/>
                </a:lnTo>
                <a:lnTo>
                  <a:pt x="1129" y="3539"/>
                </a:lnTo>
                <a:lnTo>
                  <a:pt x="1138" y="3539"/>
                </a:lnTo>
                <a:lnTo>
                  <a:pt x="1138" y="3530"/>
                </a:lnTo>
                <a:lnTo>
                  <a:pt x="1147" y="3530"/>
                </a:lnTo>
                <a:lnTo>
                  <a:pt x="1156" y="3530"/>
                </a:lnTo>
                <a:lnTo>
                  <a:pt x="1165" y="3530"/>
                </a:lnTo>
                <a:lnTo>
                  <a:pt x="1156" y="3521"/>
                </a:lnTo>
                <a:lnTo>
                  <a:pt x="1165" y="3521"/>
                </a:lnTo>
                <a:lnTo>
                  <a:pt x="1173" y="3521"/>
                </a:lnTo>
                <a:lnTo>
                  <a:pt x="1173" y="3530"/>
                </a:lnTo>
                <a:lnTo>
                  <a:pt x="1182" y="3521"/>
                </a:lnTo>
                <a:close/>
                <a:moveTo>
                  <a:pt x="918" y="3777"/>
                </a:moveTo>
                <a:lnTo>
                  <a:pt x="926" y="3777"/>
                </a:lnTo>
                <a:lnTo>
                  <a:pt x="926" y="3769"/>
                </a:lnTo>
                <a:lnTo>
                  <a:pt x="918" y="3760"/>
                </a:lnTo>
                <a:lnTo>
                  <a:pt x="909" y="3769"/>
                </a:lnTo>
                <a:lnTo>
                  <a:pt x="909" y="3777"/>
                </a:lnTo>
                <a:close/>
                <a:moveTo>
                  <a:pt x="1147" y="3495"/>
                </a:moveTo>
                <a:lnTo>
                  <a:pt x="1156" y="3486"/>
                </a:lnTo>
                <a:lnTo>
                  <a:pt x="1156" y="3477"/>
                </a:lnTo>
                <a:lnTo>
                  <a:pt x="1147" y="3477"/>
                </a:lnTo>
                <a:lnTo>
                  <a:pt x="1138" y="3486"/>
                </a:lnTo>
                <a:close/>
                <a:moveTo>
                  <a:pt x="1085" y="3557"/>
                </a:moveTo>
                <a:lnTo>
                  <a:pt x="1085" y="3566"/>
                </a:lnTo>
                <a:lnTo>
                  <a:pt x="1094" y="3566"/>
                </a:lnTo>
                <a:lnTo>
                  <a:pt x="1094" y="3557"/>
                </a:lnTo>
                <a:lnTo>
                  <a:pt x="1085" y="3557"/>
                </a:lnTo>
                <a:lnTo>
                  <a:pt x="1085" y="3548"/>
                </a:lnTo>
                <a:lnTo>
                  <a:pt x="1076" y="3548"/>
                </a:lnTo>
                <a:lnTo>
                  <a:pt x="1076" y="3557"/>
                </a:lnTo>
                <a:close/>
                <a:moveTo>
                  <a:pt x="997" y="3689"/>
                </a:moveTo>
                <a:lnTo>
                  <a:pt x="988" y="3698"/>
                </a:lnTo>
                <a:lnTo>
                  <a:pt x="988" y="3707"/>
                </a:lnTo>
                <a:lnTo>
                  <a:pt x="979" y="3707"/>
                </a:lnTo>
                <a:lnTo>
                  <a:pt x="979" y="3716"/>
                </a:lnTo>
                <a:lnTo>
                  <a:pt x="988" y="3707"/>
                </a:lnTo>
                <a:lnTo>
                  <a:pt x="997" y="3698"/>
                </a:lnTo>
                <a:lnTo>
                  <a:pt x="1006" y="3698"/>
                </a:lnTo>
                <a:lnTo>
                  <a:pt x="1006" y="3689"/>
                </a:lnTo>
                <a:close/>
                <a:moveTo>
                  <a:pt x="1112" y="3636"/>
                </a:moveTo>
                <a:lnTo>
                  <a:pt x="1094" y="3627"/>
                </a:lnTo>
                <a:lnTo>
                  <a:pt x="1085" y="3636"/>
                </a:lnTo>
                <a:lnTo>
                  <a:pt x="1085" y="3645"/>
                </a:lnTo>
                <a:lnTo>
                  <a:pt x="1085" y="3654"/>
                </a:lnTo>
                <a:lnTo>
                  <a:pt x="1094" y="3645"/>
                </a:lnTo>
                <a:lnTo>
                  <a:pt x="1103" y="3636"/>
                </a:lnTo>
                <a:lnTo>
                  <a:pt x="1103" y="3645"/>
                </a:lnTo>
                <a:lnTo>
                  <a:pt x="1112" y="3636"/>
                </a:lnTo>
                <a:lnTo>
                  <a:pt x="1120" y="3636"/>
                </a:lnTo>
                <a:close/>
                <a:moveTo>
                  <a:pt x="644" y="8066"/>
                </a:moveTo>
                <a:lnTo>
                  <a:pt x="644" y="8074"/>
                </a:lnTo>
                <a:lnTo>
                  <a:pt x="644" y="8066"/>
                </a:lnTo>
                <a:lnTo>
                  <a:pt x="644" y="8074"/>
                </a:lnTo>
                <a:lnTo>
                  <a:pt x="653" y="8074"/>
                </a:lnTo>
                <a:close/>
                <a:moveTo>
                  <a:pt x="900" y="8763"/>
                </a:moveTo>
                <a:close/>
                <a:moveTo>
                  <a:pt x="194" y="3936"/>
                </a:moveTo>
                <a:lnTo>
                  <a:pt x="185" y="3927"/>
                </a:lnTo>
                <a:lnTo>
                  <a:pt x="176" y="3936"/>
                </a:lnTo>
                <a:lnTo>
                  <a:pt x="185" y="3936"/>
                </a:lnTo>
                <a:lnTo>
                  <a:pt x="185" y="3945"/>
                </a:lnTo>
                <a:lnTo>
                  <a:pt x="194" y="3945"/>
                </a:lnTo>
                <a:lnTo>
                  <a:pt x="203" y="3936"/>
                </a:lnTo>
                <a:close/>
                <a:moveTo>
                  <a:pt x="362" y="3883"/>
                </a:moveTo>
                <a:lnTo>
                  <a:pt x="353" y="3883"/>
                </a:lnTo>
                <a:lnTo>
                  <a:pt x="344" y="3874"/>
                </a:lnTo>
                <a:lnTo>
                  <a:pt x="344" y="3857"/>
                </a:lnTo>
                <a:lnTo>
                  <a:pt x="335" y="3857"/>
                </a:lnTo>
                <a:lnTo>
                  <a:pt x="318" y="3857"/>
                </a:lnTo>
                <a:lnTo>
                  <a:pt x="309" y="3857"/>
                </a:lnTo>
                <a:lnTo>
                  <a:pt x="291" y="3866"/>
                </a:lnTo>
                <a:lnTo>
                  <a:pt x="282" y="3866"/>
                </a:lnTo>
                <a:lnTo>
                  <a:pt x="273" y="3866"/>
                </a:lnTo>
                <a:lnTo>
                  <a:pt x="265" y="3866"/>
                </a:lnTo>
                <a:lnTo>
                  <a:pt x="247" y="3892"/>
                </a:lnTo>
                <a:lnTo>
                  <a:pt x="238" y="3901"/>
                </a:lnTo>
                <a:lnTo>
                  <a:pt x="238" y="3910"/>
                </a:lnTo>
                <a:lnTo>
                  <a:pt x="238" y="3919"/>
                </a:lnTo>
                <a:lnTo>
                  <a:pt x="247" y="3919"/>
                </a:lnTo>
                <a:lnTo>
                  <a:pt x="256" y="3919"/>
                </a:lnTo>
                <a:lnTo>
                  <a:pt x="265" y="3919"/>
                </a:lnTo>
                <a:lnTo>
                  <a:pt x="273" y="3910"/>
                </a:lnTo>
                <a:lnTo>
                  <a:pt x="282" y="3901"/>
                </a:lnTo>
                <a:lnTo>
                  <a:pt x="291" y="3901"/>
                </a:lnTo>
                <a:lnTo>
                  <a:pt x="300" y="3892"/>
                </a:lnTo>
                <a:lnTo>
                  <a:pt x="335" y="3892"/>
                </a:lnTo>
                <a:lnTo>
                  <a:pt x="353" y="3883"/>
                </a:lnTo>
                <a:lnTo>
                  <a:pt x="371" y="3892"/>
                </a:lnTo>
                <a:close/>
                <a:moveTo>
                  <a:pt x="176" y="3945"/>
                </a:moveTo>
                <a:lnTo>
                  <a:pt x="159" y="3936"/>
                </a:lnTo>
                <a:lnTo>
                  <a:pt x="150" y="3936"/>
                </a:lnTo>
                <a:lnTo>
                  <a:pt x="150" y="3945"/>
                </a:lnTo>
                <a:lnTo>
                  <a:pt x="150" y="3954"/>
                </a:lnTo>
                <a:lnTo>
                  <a:pt x="159" y="3954"/>
                </a:lnTo>
                <a:lnTo>
                  <a:pt x="168" y="3954"/>
                </a:lnTo>
                <a:lnTo>
                  <a:pt x="176" y="3954"/>
                </a:lnTo>
                <a:close/>
                <a:moveTo>
                  <a:pt x="406" y="3910"/>
                </a:moveTo>
                <a:lnTo>
                  <a:pt x="388" y="3910"/>
                </a:lnTo>
                <a:lnTo>
                  <a:pt x="388" y="3919"/>
                </a:lnTo>
                <a:lnTo>
                  <a:pt x="397" y="3919"/>
                </a:lnTo>
                <a:lnTo>
                  <a:pt x="406" y="3919"/>
                </a:lnTo>
                <a:close/>
                <a:moveTo>
                  <a:pt x="124" y="3989"/>
                </a:moveTo>
                <a:lnTo>
                  <a:pt x="115" y="3989"/>
                </a:lnTo>
                <a:lnTo>
                  <a:pt x="124" y="3980"/>
                </a:lnTo>
                <a:lnTo>
                  <a:pt x="132" y="3972"/>
                </a:lnTo>
                <a:lnTo>
                  <a:pt x="141" y="3963"/>
                </a:lnTo>
                <a:lnTo>
                  <a:pt x="132" y="3963"/>
                </a:lnTo>
                <a:lnTo>
                  <a:pt x="124" y="3963"/>
                </a:lnTo>
                <a:lnTo>
                  <a:pt x="115" y="3972"/>
                </a:lnTo>
                <a:lnTo>
                  <a:pt x="106" y="3972"/>
                </a:lnTo>
                <a:lnTo>
                  <a:pt x="106" y="3963"/>
                </a:lnTo>
                <a:lnTo>
                  <a:pt x="97" y="3963"/>
                </a:lnTo>
                <a:lnTo>
                  <a:pt x="79" y="3963"/>
                </a:lnTo>
                <a:lnTo>
                  <a:pt x="79" y="3972"/>
                </a:lnTo>
                <a:lnTo>
                  <a:pt x="71" y="3972"/>
                </a:lnTo>
                <a:lnTo>
                  <a:pt x="71" y="3980"/>
                </a:lnTo>
                <a:lnTo>
                  <a:pt x="79" y="3980"/>
                </a:lnTo>
                <a:lnTo>
                  <a:pt x="88" y="3980"/>
                </a:lnTo>
                <a:lnTo>
                  <a:pt x="97" y="3989"/>
                </a:lnTo>
                <a:lnTo>
                  <a:pt x="97" y="3998"/>
                </a:lnTo>
                <a:lnTo>
                  <a:pt x="88" y="3989"/>
                </a:lnTo>
                <a:lnTo>
                  <a:pt x="79" y="3989"/>
                </a:lnTo>
                <a:lnTo>
                  <a:pt x="79" y="3998"/>
                </a:lnTo>
                <a:lnTo>
                  <a:pt x="71" y="3998"/>
                </a:lnTo>
                <a:lnTo>
                  <a:pt x="71" y="4007"/>
                </a:lnTo>
                <a:lnTo>
                  <a:pt x="53" y="4016"/>
                </a:lnTo>
                <a:lnTo>
                  <a:pt x="44" y="4016"/>
                </a:lnTo>
                <a:lnTo>
                  <a:pt x="35" y="4024"/>
                </a:lnTo>
                <a:lnTo>
                  <a:pt x="26" y="4024"/>
                </a:lnTo>
                <a:lnTo>
                  <a:pt x="26" y="4033"/>
                </a:lnTo>
                <a:lnTo>
                  <a:pt x="35" y="4033"/>
                </a:lnTo>
                <a:lnTo>
                  <a:pt x="44" y="4033"/>
                </a:lnTo>
                <a:lnTo>
                  <a:pt x="53" y="4024"/>
                </a:lnTo>
                <a:lnTo>
                  <a:pt x="62" y="4024"/>
                </a:lnTo>
                <a:lnTo>
                  <a:pt x="71" y="4016"/>
                </a:lnTo>
                <a:lnTo>
                  <a:pt x="88" y="4016"/>
                </a:lnTo>
                <a:lnTo>
                  <a:pt x="97" y="4016"/>
                </a:lnTo>
                <a:lnTo>
                  <a:pt x="106" y="4007"/>
                </a:lnTo>
                <a:lnTo>
                  <a:pt x="115" y="3998"/>
                </a:lnTo>
                <a:lnTo>
                  <a:pt x="124" y="3998"/>
                </a:lnTo>
                <a:lnTo>
                  <a:pt x="132" y="3989"/>
                </a:lnTo>
                <a:close/>
                <a:moveTo>
                  <a:pt x="141" y="3972"/>
                </a:moveTo>
                <a:lnTo>
                  <a:pt x="141" y="3980"/>
                </a:lnTo>
                <a:lnTo>
                  <a:pt x="141" y="3989"/>
                </a:lnTo>
                <a:lnTo>
                  <a:pt x="141" y="3980"/>
                </a:lnTo>
                <a:lnTo>
                  <a:pt x="150" y="3980"/>
                </a:lnTo>
                <a:lnTo>
                  <a:pt x="150" y="3972"/>
                </a:lnTo>
                <a:close/>
                <a:moveTo>
                  <a:pt x="432" y="3857"/>
                </a:moveTo>
                <a:lnTo>
                  <a:pt x="423" y="3857"/>
                </a:lnTo>
                <a:lnTo>
                  <a:pt x="415" y="3866"/>
                </a:lnTo>
                <a:lnTo>
                  <a:pt x="423" y="3874"/>
                </a:lnTo>
                <a:lnTo>
                  <a:pt x="432" y="3874"/>
                </a:lnTo>
                <a:lnTo>
                  <a:pt x="432" y="3866"/>
                </a:lnTo>
                <a:close/>
                <a:moveTo>
                  <a:pt x="176" y="3301"/>
                </a:moveTo>
                <a:lnTo>
                  <a:pt x="176" y="3292"/>
                </a:lnTo>
                <a:lnTo>
                  <a:pt x="168" y="3292"/>
                </a:lnTo>
                <a:lnTo>
                  <a:pt x="159" y="3292"/>
                </a:lnTo>
                <a:lnTo>
                  <a:pt x="150" y="3292"/>
                </a:lnTo>
                <a:lnTo>
                  <a:pt x="141" y="3283"/>
                </a:lnTo>
                <a:lnTo>
                  <a:pt x="132" y="3292"/>
                </a:lnTo>
                <a:lnTo>
                  <a:pt x="124" y="3283"/>
                </a:lnTo>
                <a:lnTo>
                  <a:pt x="115" y="3292"/>
                </a:lnTo>
                <a:lnTo>
                  <a:pt x="106" y="3292"/>
                </a:lnTo>
                <a:lnTo>
                  <a:pt x="97" y="3292"/>
                </a:lnTo>
                <a:lnTo>
                  <a:pt x="97" y="3301"/>
                </a:lnTo>
                <a:lnTo>
                  <a:pt x="62" y="3301"/>
                </a:lnTo>
                <a:lnTo>
                  <a:pt x="53" y="3301"/>
                </a:lnTo>
                <a:lnTo>
                  <a:pt x="62" y="3318"/>
                </a:lnTo>
                <a:lnTo>
                  <a:pt x="71" y="3327"/>
                </a:lnTo>
                <a:lnTo>
                  <a:pt x="79" y="3327"/>
                </a:lnTo>
                <a:lnTo>
                  <a:pt x="106" y="3345"/>
                </a:lnTo>
                <a:lnTo>
                  <a:pt x="132" y="3345"/>
                </a:lnTo>
                <a:lnTo>
                  <a:pt x="141" y="3354"/>
                </a:lnTo>
                <a:lnTo>
                  <a:pt x="150" y="3354"/>
                </a:lnTo>
                <a:lnTo>
                  <a:pt x="141" y="3345"/>
                </a:lnTo>
                <a:lnTo>
                  <a:pt x="150" y="3345"/>
                </a:lnTo>
                <a:lnTo>
                  <a:pt x="159" y="3336"/>
                </a:lnTo>
                <a:lnTo>
                  <a:pt x="176" y="3336"/>
                </a:lnTo>
                <a:lnTo>
                  <a:pt x="185" y="3336"/>
                </a:lnTo>
                <a:lnTo>
                  <a:pt x="185" y="3327"/>
                </a:lnTo>
                <a:lnTo>
                  <a:pt x="176" y="3318"/>
                </a:lnTo>
                <a:lnTo>
                  <a:pt x="176" y="3310"/>
                </a:lnTo>
                <a:close/>
                <a:moveTo>
                  <a:pt x="644" y="6715"/>
                </a:moveTo>
                <a:lnTo>
                  <a:pt x="644" y="6706"/>
                </a:lnTo>
                <a:lnTo>
                  <a:pt x="644" y="6698"/>
                </a:lnTo>
                <a:lnTo>
                  <a:pt x="626" y="6698"/>
                </a:lnTo>
                <a:lnTo>
                  <a:pt x="618" y="6706"/>
                </a:lnTo>
                <a:lnTo>
                  <a:pt x="609" y="6715"/>
                </a:lnTo>
                <a:lnTo>
                  <a:pt x="618" y="6715"/>
                </a:lnTo>
                <a:lnTo>
                  <a:pt x="626" y="6724"/>
                </a:lnTo>
                <a:lnTo>
                  <a:pt x="635" y="6724"/>
                </a:lnTo>
                <a:lnTo>
                  <a:pt x="644" y="6724"/>
                </a:lnTo>
                <a:close/>
                <a:moveTo>
                  <a:pt x="644" y="3857"/>
                </a:moveTo>
                <a:lnTo>
                  <a:pt x="635" y="3848"/>
                </a:lnTo>
                <a:lnTo>
                  <a:pt x="635" y="3857"/>
                </a:lnTo>
                <a:close/>
                <a:moveTo>
                  <a:pt x="618" y="9919"/>
                </a:moveTo>
                <a:lnTo>
                  <a:pt x="609" y="9919"/>
                </a:lnTo>
                <a:lnTo>
                  <a:pt x="609" y="9928"/>
                </a:lnTo>
                <a:lnTo>
                  <a:pt x="618" y="9928"/>
                </a:lnTo>
                <a:close/>
                <a:moveTo>
                  <a:pt x="556" y="3830"/>
                </a:moveTo>
                <a:lnTo>
                  <a:pt x="556" y="3822"/>
                </a:lnTo>
                <a:lnTo>
                  <a:pt x="547" y="3822"/>
                </a:lnTo>
                <a:lnTo>
                  <a:pt x="547" y="3813"/>
                </a:lnTo>
                <a:lnTo>
                  <a:pt x="538" y="3822"/>
                </a:lnTo>
                <a:lnTo>
                  <a:pt x="538" y="3839"/>
                </a:lnTo>
                <a:lnTo>
                  <a:pt x="547" y="3839"/>
                </a:lnTo>
                <a:lnTo>
                  <a:pt x="556" y="3839"/>
                </a:lnTo>
                <a:lnTo>
                  <a:pt x="565" y="3839"/>
                </a:lnTo>
                <a:close/>
                <a:moveTo>
                  <a:pt x="626" y="3848"/>
                </a:moveTo>
                <a:lnTo>
                  <a:pt x="635" y="3848"/>
                </a:lnTo>
                <a:lnTo>
                  <a:pt x="635" y="3839"/>
                </a:lnTo>
                <a:lnTo>
                  <a:pt x="626" y="3830"/>
                </a:lnTo>
                <a:lnTo>
                  <a:pt x="626" y="3839"/>
                </a:lnTo>
                <a:close/>
                <a:moveTo>
                  <a:pt x="556" y="3822"/>
                </a:moveTo>
                <a:lnTo>
                  <a:pt x="565" y="3830"/>
                </a:lnTo>
                <a:lnTo>
                  <a:pt x="573" y="3830"/>
                </a:lnTo>
                <a:lnTo>
                  <a:pt x="573" y="3822"/>
                </a:lnTo>
                <a:close/>
                <a:moveTo>
                  <a:pt x="600" y="3839"/>
                </a:moveTo>
                <a:lnTo>
                  <a:pt x="609" y="3830"/>
                </a:lnTo>
                <a:lnTo>
                  <a:pt x="600" y="3830"/>
                </a:lnTo>
                <a:lnTo>
                  <a:pt x="600" y="3839"/>
                </a:lnTo>
                <a:lnTo>
                  <a:pt x="591" y="3839"/>
                </a:lnTo>
                <a:lnTo>
                  <a:pt x="591" y="3848"/>
                </a:lnTo>
                <a:lnTo>
                  <a:pt x="582" y="3848"/>
                </a:lnTo>
                <a:lnTo>
                  <a:pt x="582" y="3857"/>
                </a:lnTo>
                <a:lnTo>
                  <a:pt x="582" y="3866"/>
                </a:lnTo>
                <a:lnTo>
                  <a:pt x="591" y="3857"/>
                </a:lnTo>
                <a:lnTo>
                  <a:pt x="600" y="3848"/>
                </a:lnTo>
                <a:lnTo>
                  <a:pt x="609" y="3848"/>
                </a:lnTo>
                <a:lnTo>
                  <a:pt x="609" y="3839"/>
                </a:lnTo>
                <a:close/>
                <a:moveTo>
                  <a:pt x="582" y="6724"/>
                </a:moveTo>
                <a:lnTo>
                  <a:pt x="582" y="6733"/>
                </a:lnTo>
                <a:lnTo>
                  <a:pt x="582" y="6724"/>
                </a:lnTo>
                <a:lnTo>
                  <a:pt x="591" y="6724"/>
                </a:lnTo>
                <a:lnTo>
                  <a:pt x="591" y="6715"/>
                </a:lnTo>
                <a:close/>
                <a:moveTo>
                  <a:pt x="11813" y="3627"/>
                </a:moveTo>
                <a:lnTo>
                  <a:pt x="11813" y="3636"/>
                </a:lnTo>
                <a:lnTo>
                  <a:pt x="11822" y="3636"/>
                </a:lnTo>
                <a:lnTo>
                  <a:pt x="11822" y="3610"/>
                </a:lnTo>
                <a:lnTo>
                  <a:pt x="11813" y="3610"/>
                </a:lnTo>
                <a:lnTo>
                  <a:pt x="11813" y="3619"/>
                </a:lnTo>
                <a:close/>
                <a:moveTo>
                  <a:pt x="12290" y="3248"/>
                </a:moveTo>
                <a:lnTo>
                  <a:pt x="12298" y="3248"/>
                </a:lnTo>
                <a:lnTo>
                  <a:pt x="12298" y="3239"/>
                </a:lnTo>
                <a:lnTo>
                  <a:pt x="12290" y="3239"/>
                </a:lnTo>
                <a:close/>
                <a:moveTo>
                  <a:pt x="12140" y="3407"/>
                </a:moveTo>
                <a:lnTo>
                  <a:pt x="12148" y="3407"/>
                </a:lnTo>
                <a:lnTo>
                  <a:pt x="12148" y="3416"/>
                </a:lnTo>
                <a:lnTo>
                  <a:pt x="12157" y="3416"/>
                </a:lnTo>
                <a:lnTo>
                  <a:pt x="12148" y="3407"/>
                </a:lnTo>
                <a:lnTo>
                  <a:pt x="12140" y="3398"/>
                </a:lnTo>
                <a:lnTo>
                  <a:pt x="12131" y="3398"/>
                </a:lnTo>
                <a:close/>
                <a:moveTo>
                  <a:pt x="12281" y="3274"/>
                </a:moveTo>
                <a:lnTo>
                  <a:pt x="12281" y="3265"/>
                </a:lnTo>
                <a:lnTo>
                  <a:pt x="12281" y="3257"/>
                </a:lnTo>
                <a:lnTo>
                  <a:pt x="12281" y="3248"/>
                </a:lnTo>
                <a:lnTo>
                  <a:pt x="12272" y="3265"/>
                </a:lnTo>
                <a:close/>
                <a:moveTo>
                  <a:pt x="6458" y="2904"/>
                </a:moveTo>
                <a:lnTo>
                  <a:pt x="6458" y="2895"/>
                </a:lnTo>
                <a:lnTo>
                  <a:pt x="6440" y="2886"/>
                </a:lnTo>
                <a:lnTo>
                  <a:pt x="6432" y="2886"/>
                </a:lnTo>
                <a:lnTo>
                  <a:pt x="6432" y="2877"/>
                </a:lnTo>
                <a:lnTo>
                  <a:pt x="6423" y="2868"/>
                </a:lnTo>
                <a:lnTo>
                  <a:pt x="6414" y="2860"/>
                </a:lnTo>
                <a:lnTo>
                  <a:pt x="6405" y="2860"/>
                </a:lnTo>
                <a:lnTo>
                  <a:pt x="6405" y="2868"/>
                </a:lnTo>
                <a:lnTo>
                  <a:pt x="6396" y="2868"/>
                </a:lnTo>
                <a:lnTo>
                  <a:pt x="6379" y="2868"/>
                </a:lnTo>
                <a:lnTo>
                  <a:pt x="6352" y="2868"/>
                </a:lnTo>
                <a:lnTo>
                  <a:pt x="6334" y="2868"/>
                </a:lnTo>
                <a:lnTo>
                  <a:pt x="6352" y="2860"/>
                </a:lnTo>
                <a:lnTo>
                  <a:pt x="6352" y="2851"/>
                </a:lnTo>
                <a:lnTo>
                  <a:pt x="6343" y="2824"/>
                </a:lnTo>
                <a:lnTo>
                  <a:pt x="6334" y="2807"/>
                </a:lnTo>
                <a:lnTo>
                  <a:pt x="6326" y="2798"/>
                </a:lnTo>
                <a:lnTo>
                  <a:pt x="6317" y="2789"/>
                </a:lnTo>
                <a:lnTo>
                  <a:pt x="6308" y="2789"/>
                </a:lnTo>
                <a:lnTo>
                  <a:pt x="6290" y="2780"/>
                </a:lnTo>
                <a:lnTo>
                  <a:pt x="6282" y="2780"/>
                </a:lnTo>
                <a:lnTo>
                  <a:pt x="6255" y="2762"/>
                </a:lnTo>
                <a:lnTo>
                  <a:pt x="6237" y="2762"/>
                </a:lnTo>
                <a:lnTo>
                  <a:pt x="6229" y="2745"/>
                </a:lnTo>
                <a:lnTo>
                  <a:pt x="6220" y="2736"/>
                </a:lnTo>
                <a:lnTo>
                  <a:pt x="6202" y="2736"/>
                </a:lnTo>
                <a:lnTo>
                  <a:pt x="6193" y="2736"/>
                </a:lnTo>
                <a:lnTo>
                  <a:pt x="6176" y="2727"/>
                </a:lnTo>
                <a:lnTo>
                  <a:pt x="6167" y="2718"/>
                </a:lnTo>
                <a:lnTo>
                  <a:pt x="6167" y="2709"/>
                </a:lnTo>
                <a:lnTo>
                  <a:pt x="6149" y="2701"/>
                </a:lnTo>
                <a:lnTo>
                  <a:pt x="6140" y="2701"/>
                </a:lnTo>
                <a:lnTo>
                  <a:pt x="6123" y="2718"/>
                </a:lnTo>
                <a:lnTo>
                  <a:pt x="6123" y="2727"/>
                </a:lnTo>
                <a:lnTo>
                  <a:pt x="6114" y="2727"/>
                </a:lnTo>
                <a:lnTo>
                  <a:pt x="6105" y="2701"/>
                </a:lnTo>
                <a:lnTo>
                  <a:pt x="6087" y="2692"/>
                </a:lnTo>
                <a:lnTo>
                  <a:pt x="6096" y="2692"/>
                </a:lnTo>
                <a:lnTo>
                  <a:pt x="6096" y="2683"/>
                </a:lnTo>
                <a:lnTo>
                  <a:pt x="6105" y="2683"/>
                </a:lnTo>
                <a:lnTo>
                  <a:pt x="6096" y="2674"/>
                </a:lnTo>
                <a:lnTo>
                  <a:pt x="6096" y="2665"/>
                </a:lnTo>
                <a:lnTo>
                  <a:pt x="6087" y="2657"/>
                </a:lnTo>
                <a:lnTo>
                  <a:pt x="6079" y="2657"/>
                </a:lnTo>
                <a:lnTo>
                  <a:pt x="6070" y="2648"/>
                </a:lnTo>
                <a:lnTo>
                  <a:pt x="6061" y="2648"/>
                </a:lnTo>
                <a:lnTo>
                  <a:pt x="6052" y="2657"/>
                </a:lnTo>
                <a:lnTo>
                  <a:pt x="6035" y="2674"/>
                </a:lnTo>
                <a:lnTo>
                  <a:pt x="6035" y="2692"/>
                </a:lnTo>
                <a:lnTo>
                  <a:pt x="6026" y="2701"/>
                </a:lnTo>
                <a:lnTo>
                  <a:pt x="6026" y="2754"/>
                </a:lnTo>
                <a:lnTo>
                  <a:pt x="6017" y="2771"/>
                </a:lnTo>
                <a:lnTo>
                  <a:pt x="6008" y="2798"/>
                </a:lnTo>
                <a:lnTo>
                  <a:pt x="6008" y="2807"/>
                </a:lnTo>
                <a:lnTo>
                  <a:pt x="6008" y="2815"/>
                </a:lnTo>
                <a:lnTo>
                  <a:pt x="6008" y="2833"/>
                </a:lnTo>
                <a:lnTo>
                  <a:pt x="6017" y="2842"/>
                </a:lnTo>
                <a:lnTo>
                  <a:pt x="6017" y="2851"/>
                </a:lnTo>
                <a:lnTo>
                  <a:pt x="6017" y="2860"/>
                </a:lnTo>
                <a:lnTo>
                  <a:pt x="6008" y="2868"/>
                </a:lnTo>
                <a:lnTo>
                  <a:pt x="5973" y="2886"/>
                </a:lnTo>
                <a:lnTo>
                  <a:pt x="5964" y="2886"/>
                </a:lnTo>
                <a:lnTo>
                  <a:pt x="5964" y="2895"/>
                </a:lnTo>
                <a:lnTo>
                  <a:pt x="5955" y="2904"/>
                </a:lnTo>
                <a:lnTo>
                  <a:pt x="5946" y="2912"/>
                </a:lnTo>
                <a:lnTo>
                  <a:pt x="5946" y="2921"/>
                </a:lnTo>
                <a:lnTo>
                  <a:pt x="5955" y="2921"/>
                </a:lnTo>
                <a:lnTo>
                  <a:pt x="5973" y="2921"/>
                </a:lnTo>
                <a:lnTo>
                  <a:pt x="5990" y="2912"/>
                </a:lnTo>
                <a:lnTo>
                  <a:pt x="6017" y="2912"/>
                </a:lnTo>
                <a:lnTo>
                  <a:pt x="6052" y="2904"/>
                </a:lnTo>
                <a:lnTo>
                  <a:pt x="6052" y="2912"/>
                </a:lnTo>
                <a:lnTo>
                  <a:pt x="6061" y="2912"/>
                </a:lnTo>
                <a:lnTo>
                  <a:pt x="6070" y="2957"/>
                </a:lnTo>
                <a:lnTo>
                  <a:pt x="6070" y="2974"/>
                </a:lnTo>
                <a:lnTo>
                  <a:pt x="6079" y="2974"/>
                </a:lnTo>
                <a:lnTo>
                  <a:pt x="6096" y="2974"/>
                </a:lnTo>
                <a:lnTo>
                  <a:pt x="6114" y="2965"/>
                </a:lnTo>
                <a:lnTo>
                  <a:pt x="6123" y="2965"/>
                </a:lnTo>
                <a:lnTo>
                  <a:pt x="6140" y="2957"/>
                </a:lnTo>
                <a:lnTo>
                  <a:pt x="6140" y="2948"/>
                </a:lnTo>
                <a:lnTo>
                  <a:pt x="6149" y="2948"/>
                </a:lnTo>
                <a:lnTo>
                  <a:pt x="6158" y="2930"/>
                </a:lnTo>
                <a:lnTo>
                  <a:pt x="6158" y="2921"/>
                </a:lnTo>
                <a:lnTo>
                  <a:pt x="6167" y="2921"/>
                </a:lnTo>
                <a:lnTo>
                  <a:pt x="6176" y="2921"/>
                </a:lnTo>
                <a:lnTo>
                  <a:pt x="6184" y="2912"/>
                </a:lnTo>
                <a:lnTo>
                  <a:pt x="6202" y="2895"/>
                </a:lnTo>
                <a:lnTo>
                  <a:pt x="6211" y="2886"/>
                </a:lnTo>
                <a:lnTo>
                  <a:pt x="6211" y="2868"/>
                </a:lnTo>
                <a:lnTo>
                  <a:pt x="6220" y="2860"/>
                </a:lnTo>
                <a:lnTo>
                  <a:pt x="6237" y="2860"/>
                </a:lnTo>
                <a:lnTo>
                  <a:pt x="6246" y="2851"/>
                </a:lnTo>
                <a:lnTo>
                  <a:pt x="6255" y="2851"/>
                </a:lnTo>
                <a:lnTo>
                  <a:pt x="6255" y="2860"/>
                </a:lnTo>
                <a:lnTo>
                  <a:pt x="6255" y="2868"/>
                </a:lnTo>
                <a:lnTo>
                  <a:pt x="6264" y="2877"/>
                </a:lnTo>
                <a:lnTo>
                  <a:pt x="6290" y="2877"/>
                </a:lnTo>
                <a:lnTo>
                  <a:pt x="6299" y="2886"/>
                </a:lnTo>
                <a:lnTo>
                  <a:pt x="6299" y="2904"/>
                </a:lnTo>
                <a:lnTo>
                  <a:pt x="6317" y="2912"/>
                </a:lnTo>
                <a:lnTo>
                  <a:pt x="6334" y="2912"/>
                </a:lnTo>
                <a:lnTo>
                  <a:pt x="6379" y="2930"/>
                </a:lnTo>
                <a:lnTo>
                  <a:pt x="6387" y="2930"/>
                </a:lnTo>
                <a:lnTo>
                  <a:pt x="6396" y="2939"/>
                </a:lnTo>
                <a:lnTo>
                  <a:pt x="6405" y="2939"/>
                </a:lnTo>
                <a:lnTo>
                  <a:pt x="6405" y="2930"/>
                </a:lnTo>
                <a:lnTo>
                  <a:pt x="6423" y="2921"/>
                </a:lnTo>
                <a:lnTo>
                  <a:pt x="6440" y="2912"/>
                </a:lnTo>
                <a:close/>
                <a:moveTo>
                  <a:pt x="12237" y="3301"/>
                </a:moveTo>
                <a:lnTo>
                  <a:pt x="12245" y="3301"/>
                </a:lnTo>
                <a:lnTo>
                  <a:pt x="12245" y="3310"/>
                </a:lnTo>
                <a:lnTo>
                  <a:pt x="12254" y="3310"/>
                </a:lnTo>
                <a:lnTo>
                  <a:pt x="12263" y="3310"/>
                </a:lnTo>
                <a:lnTo>
                  <a:pt x="12263" y="3318"/>
                </a:lnTo>
                <a:lnTo>
                  <a:pt x="12263" y="3327"/>
                </a:lnTo>
                <a:lnTo>
                  <a:pt x="12254" y="3336"/>
                </a:lnTo>
                <a:lnTo>
                  <a:pt x="12263" y="3345"/>
                </a:lnTo>
                <a:lnTo>
                  <a:pt x="12263" y="3336"/>
                </a:lnTo>
                <a:lnTo>
                  <a:pt x="12263" y="3327"/>
                </a:lnTo>
                <a:lnTo>
                  <a:pt x="12272" y="3327"/>
                </a:lnTo>
                <a:lnTo>
                  <a:pt x="12272" y="3318"/>
                </a:lnTo>
                <a:lnTo>
                  <a:pt x="12272" y="3310"/>
                </a:lnTo>
                <a:lnTo>
                  <a:pt x="12272" y="3301"/>
                </a:lnTo>
                <a:lnTo>
                  <a:pt x="12281" y="3283"/>
                </a:lnTo>
                <a:lnTo>
                  <a:pt x="12272" y="3283"/>
                </a:lnTo>
                <a:lnTo>
                  <a:pt x="12263" y="3274"/>
                </a:lnTo>
                <a:lnTo>
                  <a:pt x="12263" y="3265"/>
                </a:lnTo>
                <a:lnTo>
                  <a:pt x="12263" y="3257"/>
                </a:lnTo>
                <a:lnTo>
                  <a:pt x="12254" y="3257"/>
                </a:lnTo>
                <a:lnTo>
                  <a:pt x="12254" y="3265"/>
                </a:lnTo>
                <a:lnTo>
                  <a:pt x="12245" y="3265"/>
                </a:lnTo>
                <a:lnTo>
                  <a:pt x="12245" y="3274"/>
                </a:lnTo>
                <a:lnTo>
                  <a:pt x="12254" y="3274"/>
                </a:lnTo>
                <a:lnTo>
                  <a:pt x="12254" y="3292"/>
                </a:lnTo>
                <a:lnTo>
                  <a:pt x="12245" y="3292"/>
                </a:lnTo>
                <a:close/>
                <a:moveTo>
                  <a:pt x="12722" y="4033"/>
                </a:moveTo>
                <a:lnTo>
                  <a:pt x="12731" y="4024"/>
                </a:lnTo>
                <a:close/>
                <a:moveTo>
                  <a:pt x="12634" y="4192"/>
                </a:moveTo>
                <a:lnTo>
                  <a:pt x="12642" y="4192"/>
                </a:lnTo>
                <a:lnTo>
                  <a:pt x="12651" y="4192"/>
                </a:lnTo>
                <a:lnTo>
                  <a:pt x="12660" y="4192"/>
                </a:lnTo>
                <a:lnTo>
                  <a:pt x="12651" y="4192"/>
                </a:lnTo>
                <a:lnTo>
                  <a:pt x="12651" y="4183"/>
                </a:lnTo>
                <a:lnTo>
                  <a:pt x="12634" y="4183"/>
                </a:lnTo>
                <a:close/>
                <a:moveTo>
                  <a:pt x="12713" y="4060"/>
                </a:moveTo>
                <a:lnTo>
                  <a:pt x="12713" y="4051"/>
                </a:lnTo>
                <a:lnTo>
                  <a:pt x="12713" y="4042"/>
                </a:lnTo>
                <a:lnTo>
                  <a:pt x="12704" y="4051"/>
                </a:lnTo>
                <a:lnTo>
                  <a:pt x="12704" y="4060"/>
                </a:lnTo>
                <a:close/>
                <a:moveTo>
                  <a:pt x="12175" y="3407"/>
                </a:moveTo>
                <a:lnTo>
                  <a:pt x="12184" y="3407"/>
                </a:lnTo>
                <a:lnTo>
                  <a:pt x="12175" y="3407"/>
                </a:lnTo>
                <a:lnTo>
                  <a:pt x="12166" y="3407"/>
                </a:lnTo>
                <a:lnTo>
                  <a:pt x="12166" y="3416"/>
                </a:lnTo>
                <a:close/>
                <a:moveTo>
                  <a:pt x="12166" y="4404"/>
                </a:moveTo>
                <a:lnTo>
                  <a:pt x="12175" y="4404"/>
                </a:lnTo>
                <a:lnTo>
                  <a:pt x="12175" y="4395"/>
                </a:lnTo>
                <a:close/>
                <a:moveTo>
                  <a:pt x="12193" y="4422"/>
                </a:moveTo>
                <a:lnTo>
                  <a:pt x="12193" y="4430"/>
                </a:lnTo>
                <a:lnTo>
                  <a:pt x="12201" y="4430"/>
                </a:lnTo>
                <a:lnTo>
                  <a:pt x="12210" y="4430"/>
                </a:lnTo>
                <a:lnTo>
                  <a:pt x="12210" y="4422"/>
                </a:lnTo>
                <a:lnTo>
                  <a:pt x="12201" y="4422"/>
                </a:lnTo>
                <a:close/>
                <a:moveTo>
                  <a:pt x="11972" y="3813"/>
                </a:moveTo>
                <a:lnTo>
                  <a:pt x="11981" y="3813"/>
                </a:lnTo>
                <a:lnTo>
                  <a:pt x="11981" y="3804"/>
                </a:lnTo>
                <a:lnTo>
                  <a:pt x="11981" y="3795"/>
                </a:lnTo>
                <a:lnTo>
                  <a:pt x="11981" y="3786"/>
                </a:lnTo>
                <a:lnTo>
                  <a:pt x="11972" y="3786"/>
                </a:lnTo>
                <a:lnTo>
                  <a:pt x="11963" y="3786"/>
                </a:lnTo>
                <a:lnTo>
                  <a:pt x="11963" y="3795"/>
                </a:lnTo>
                <a:lnTo>
                  <a:pt x="11963" y="3813"/>
                </a:lnTo>
                <a:close/>
                <a:moveTo>
                  <a:pt x="12263" y="4280"/>
                </a:moveTo>
                <a:lnTo>
                  <a:pt x="12254" y="4280"/>
                </a:lnTo>
                <a:lnTo>
                  <a:pt x="12245" y="4280"/>
                </a:lnTo>
                <a:lnTo>
                  <a:pt x="12245" y="4289"/>
                </a:lnTo>
                <a:lnTo>
                  <a:pt x="12263" y="4298"/>
                </a:lnTo>
                <a:lnTo>
                  <a:pt x="12272" y="4298"/>
                </a:lnTo>
                <a:lnTo>
                  <a:pt x="12272" y="4289"/>
                </a:lnTo>
                <a:lnTo>
                  <a:pt x="12281" y="4289"/>
                </a:lnTo>
                <a:lnTo>
                  <a:pt x="12272" y="4280"/>
                </a:lnTo>
                <a:close/>
                <a:moveTo>
                  <a:pt x="12113" y="3460"/>
                </a:moveTo>
                <a:lnTo>
                  <a:pt x="12122" y="3460"/>
                </a:lnTo>
                <a:lnTo>
                  <a:pt x="12122" y="3451"/>
                </a:lnTo>
                <a:lnTo>
                  <a:pt x="12113" y="3451"/>
                </a:lnTo>
                <a:lnTo>
                  <a:pt x="12113" y="3442"/>
                </a:lnTo>
                <a:lnTo>
                  <a:pt x="12104" y="3451"/>
                </a:lnTo>
                <a:lnTo>
                  <a:pt x="12113" y="3451"/>
                </a:lnTo>
                <a:close/>
                <a:moveTo>
                  <a:pt x="11945" y="3619"/>
                </a:moveTo>
                <a:lnTo>
                  <a:pt x="11945" y="3627"/>
                </a:lnTo>
                <a:lnTo>
                  <a:pt x="11945" y="3636"/>
                </a:lnTo>
                <a:lnTo>
                  <a:pt x="11937" y="3654"/>
                </a:lnTo>
                <a:lnTo>
                  <a:pt x="11928" y="3663"/>
                </a:lnTo>
                <a:lnTo>
                  <a:pt x="11937" y="3663"/>
                </a:lnTo>
                <a:lnTo>
                  <a:pt x="11928" y="3671"/>
                </a:lnTo>
                <a:lnTo>
                  <a:pt x="11910" y="3671"/>
                </a:lnTo>
                <a:lnTo>
                  <a:pt x="11910" y="3680"/>
                </a:lnTo>
                <a:lnTo>
                  <a:pt x="11919" y="3680"/>
                </a:lnTo>
                <a:lnTo>
                  <a:pt x="11919" y="3689"/>
                </a:lnTo>
                <a:lnTo>
                  <a:pt x="11928" y="3698"/>
                </a:lnTo>
                <a:lnTo>
                  <a:pt x="11937" y="3698"/>
                </a:lnTo>
                <a:lnTo>
                  <a:pt x="11945" y="3698"/>
                </a:lnTo>
                <a:lnTo>
                  <a:pt x="11972" y="3680"/>
                </a:lnTo>
                <a:lnTo>
                  <a:pt x="11981" y="3671"/>
                </a:lnTo>
                <a:lnTo>
                  <a:pt x="11972" y="3680"/>
                </a:lnTo>
                <a:lnTo>
                  <a:pt x="11963" y="3689"/>
                </a:lnTo>
                <a:lnTo>
                  <a:pt x="11963" y="3698"/>
                </a:lnTo>
                <a:lnTo>
                  <a:pt x="11954" y="3707"/>
                </a:lnTo>
                <a:lnTo>
                  <a:pt x="11954" y="3716"/>
                </a:lnTo>
                <a:lnTo>
                  <a:pt x="11954" y="3724"/>
                </a:lnTo>
                <a:lnTo>
                  <a:pt x="11945" y="3742"/>
                </a:lnTo>
                <a:lnTo>
                  <a:pt x="11945" y="3751"/>
                </a:lnTo>
                <a:lnTo>
                  <a:pt x="11945" y="3777"/>
                </a:lnTo>
                <a:lnTo>
                  <a:pt x="11954" y="3777"/>
                </a:lnTo>
                <a:lnTo>
                  <a:pt x="11945" y="3786"/>
                </a:lnTo>
                <a:lnTo>
                  <a:pt x="11937" y="3795"/>
                </a:lnTo>
                <a:lnTo>
                  <a:pt x="11937" y="3813"/>
                </a:lnTo>
                <a:lnTo>
                  <a:pt x="11937" y="3822"/>
                </a:lnTo>
                <a:lnTo>
                  <a:pt x="11945" y="3822"/>
                </a:lnTo>
                <a:lnTo>
                  <a:pt x="11963" y="3777"/>
                </a:lnTo>
                <a:lnTo>
                  <a:pt x="11963" y="3769"/>
                </a:lnTo>
                <a:lnTo>
                  <a:pt x="11963" y="3760"/>
                </a:lnTo>
                <a:lnTo>
                  <a:pt x="11963" y="3751"/>
                </a:lnTo>
                <a:lnTo>
                  <a:pt x="11972" y="3742"/>
                </a:lnTo>
                <a:lnTo>
                  <a:pt x="11981" y="3733"/>
                </a:lnTo>
                <a:lnTo>
                  <a:pt x="11990" y="3733"/>
                </a:lnTo>
                <a:lnTo>
                  <a:pt x="11981" y="3742"/>
                </a:lnTo>
                <a:lnTo>
                  <a:pt x="11972" y="3751"/>
                </a:lnTo>
                <a:lnTo>
                  <a:pt x="11972" y="3760"/>
                </a:lnTo>
                <a:lnTo>
                  <a:pt x="11972" y="3769"/>
                </a:lnTo>
                <a:lnTo>
                  <a:pt x="11972" y="3760"/>
                </a:lnTo>
                <a:lnTo>
                  <a:pt x="11981" y="3760"/>
                </a:lnTo>
                <a:lnTo>
                  <a:pt x="11990" y="3751"/>
                </a:lnTo>
                <a:lnTo>
                  <a:pt x="11998" y="3751"/>
                </a:lnTo>
                <a:lnTo>
                  <a:pt x="11998" y="3742"/>
                </a:lnTo>
                <a:lnTo>
                  <a:pt x="12007" y="3742"/>
                </a:lnTo>
                <a:lnTo>
                  <a:pt x="11998" y="3742"/>
                </a:lnTo>
                <a:lnTo>
                  <a:pt x="11998" y="3751"/>
                </a:lnTo>
                <a:lnTo>
                  <a:pt x="12016" y="3760"/>
                </a:lnTo>
                <a:lnTo>
                  <a:pt x="12025" y="3760"/>
                </a:lnTo>
                <a:lnTo>
                  <a:pt x="12007" y="3760"/>
                </a:lnTo>
                <a:lnTo>
                  <a:pt x="11998" y="3769"/>
                </a:lnTo>
                <a:lnTo>
                  <a:pt x="11998" y="3777"/>
                </a:lnTo>
                <a:lnTo>
                  <a:pt x="11998" y="3786"/>
                </a:lnTo>
                <a:lnTo>
                  <a:pt x="12007" y="3795"/>
                </a:lnTo>
                <a:lnTo>
                  <a:pt x="12016" y="3804"/>
                </a:lnTo>
                <a:lnTo>
                  <a:pt x="12007" y="3813"/>
                </a:lnTo>
                <a:lnTo>
                  <a:pt x="12007" y="3822"/>
                </a:lnTo>
                <a:lnTo>
                  <a:pt x="11990" y="3839"/>
                </a:lnTo>
                <a:lnTo>
                  <a:pt x="11990" y="3857"/>
                </a:lnTo>
                <a:lnTo>
                  <a:pt x="11981" y="3857"/>
                </a:lnTo>
                <a:lnTo>
                  <a:pt x="11981" y="3866"/>
                </a:lnTo>
                <a:lnTo>
                  <a:pt x="11981" y="3874"/>
                </a:lnTo>
                <a:lnTo>
                  <a:pt x="11990" y="3883"/>
                </a:lnTo>
                <a:lnTo>
                  <a:pt x="11998" y="3892"/>
                </a:lnTo>
                <a:lnTo>
                  <a:pt x="11998" y="3883"/>
                </a:lnTo>
                <a:lnTo>
                  <a:pt x="11998" y="3874"/>
                </a:lnTo>
                <a:lnTo>
                  <a:pt x="12007" y="3874"/>
                </a:lnTo>
                <a:lnTo>
                  <a:pt x="12016" y="3883"/>
                </a:lnTo>
                <a:lnTo>
                  <a:pt x="12025" y="3883"/>
                </a:lnTo>
                <a:lnTo>
                  <a:pt x="12034" y="3883"/>
                </a:lnTo>
                <a:lnTo>
                  <a:pt x="12043" y="3874"/>
                </a:lnTo>
                <a:lnTo>
                  <a:pt x="12051" y="3874"/>
                </a:lnTo>
                <a:lnTo>
                  <a:pt x="12051" y="3883"/>
                </a:lnTo>
                <a:lnTo>
                  <a:pt x="12060" y="3883"/>
                </a:lnTo>
                <a:lnTo>
                  <a:pt x="12069" y="3883"/>
                </a:lnTo>
                <a:lnTo>
                  <a:pt x="12069" y="3874"/>
                </a:lnTo>
                <a:lnTo>
                  <a:pt x="12078" y="3874"/>
                </a:lnTo>
                <a:lnTo>
                  <a:pt x="12087" y="3874"/>
                </a:lnTo>
                <a:lnTo>
                  <a:pt x="12087" y="3866"/>
                </a:lnTo>
                <a:lnTo>
                  <a:pt x="12095" y="3866"/>
                </a:lnTo>
                <a:lnTo>
                  <a:pt x="12104" y="3866"/>
                </a:lnTo>
                <a:lnTo>
                  <a:pt x="12131" y="3866"/>
                </a:lnTo>
                <a:lnTo>
                  <a:pt x="12122" y="3866"/>
                </a:lnTo>
                <a:lnTo>
                  <a:pt x="12104" y="3883"/>
                </a:lnTo>
                <a:lnTo>
                  <a:pt x="12095" y="3901"/>
                </a:lnTo>
                <a:lnTo>
                  <a:pt x="12095" y="3910"/>
                </a:lnTo>
                <a:lnTo>
                  <a:pt x="12104" y="3927"/>
                </a:lnTo>
                <a:lnTo>
                  <a:pt x="12113" y="3936"/>
                </a:lnTo>
                <a:lnTo>
                  <a:pt x="12122" y="3945"/>
                </a:lnTo>
                <a:lnTo>
                  <a:pt x="12131" y="3945"/>
                </a:lnTo>
                <a:lnTo>
                  <a:pt x="12140" y="3945"/>
                </a:lnTo>
                <a:lnTo>
                  <a:pt x="12148" y="3945"/>
                </a:lnTo>
                <a:lnTo>
                  <a:pt x="12148" y="3954"/>
                </a:lnTo>
                <a:lnTo>
                  <a:pt x="12148" y="3963"/>
                </a:lnTo>
                <a:lnTo>
                  <a:pt x="12140" y="3972"/>
                </a:lnTo>
                <a:lnTo>
                  <a:pt x="12131" y="3972"/>
                </a:lnTo>
                <a:lnTo>
                  <a:pt x="12131" y="3980"/>
                </a:lnTo>
                <a:lnTo>
                  <a:pt x="12140" y="3980"/>
                </a:lnTo>
                <a:lnTo>
                  <a:pt x="12140" y="3989"/>
                </a:lnTo>
                <a:lnTo>
                  <a:pt x="12131" y="3998"/>
                </a:lnTo>
                <a:lnTo>
                  <a:pt x="12131" y="4007"/>
                </a:lnTo>
                <a:lnTo>
                  <a:pt x="12140" y="4024"/>
                </a:lnTo>
                <a:lnTo>
                  <a:pt x="12148" y="4024"/>
                </a:lnTo>
                <a:lnTo>
                  <a:pt x="12157" y="4024"/>
                </a:lnTo>
                <a:lnTo>
                  <a:pt x="12148" y="4033"/>
                </a:lnTo>
                <a:lnTo>
                  <a:pt x="12140" y="4024"/>
                </a:lnTo>
                <a:lnTo>
                  <a:pt x="12131" y="4016"/>
                </a:lnTo>
                <a:lnTo>
                  <a:pt x="12122" y="4016"/>
                </a:lnTo>
                <a:lnTo>
                  <a:pt x="12131" y="4033"/>
                </a:lnTo>
                <a:lnTo>
                  <a:pt x="12113" y="4024"/>
                </a:lnTo>
                <a:lnTo>
                  <a:pt x="12104" y="4024"/>
                </a:lnTo>
                <a:lnTo>
                  <a:pt x="12095" y="4024"/>
                </a:lnTo>
                <a:lnTo>
                  <a:pt x="12087" y="4033"/>
                </a:lnTo>
                <a:lnTo>
                  <a:pt x="12078" y="4024"/>
                </a:lnTo>
                <a:lnTo>
                  <a:pt x="12078" y="4033"/>
                </a:lnTo>
                <a:lnTo>
                  <a:pt x="12051" y="4033"/>
                </a:lnTo>
                <a:lnTo>
                  <a:pt x="12043" y="4042"/>
                </a:lnTo>
                <a:lnTo>
                  <a:pt x="12043" y="4051"/>
                </a:lnTo>
                <a:lnTo>
                  <a:pt x="12034" y="4051"/>
                </a:lnTo>
                <a:lnTo>
                  <a:pt x="12034" y="4060"/>
                </a:lnTo>
                <a:lnTo>
                  <a:pt x="12025" y="4060"/>
                </a:lnTo>
                <a:lnTo>
                  <a:pt x="12016" y="4069"/>
                </a:lnTo>
                <a:lnTo>
                  <a:pt x="12016" y="4077"/>
                </a:lnTo>
                <a:lnTo>
                  <a:pt x="12025" y="4077"/>
                </a:lnTo>
                <a:lnTo>
                  <a:pt x="12025" y="4069"/>
                </a:lnTo>
                <a:lnTo>
                  <a:pt x="12034" y="4069"/>
                </a:lnTo>
                <a:lnTo>
                  <a:pt x="12043" y="4069"/>
                </a:lnTo>
                <a:lnTo>
                  <a:pt x="12060" y="4069"/>
                </a:lnTo>
                <a:lnTo>
                  <a:pt x="12051" y="4069"/>
                </a:lnTo>
                <a:lnTo>
                  <a:pt x="12051" y="4077"/>
                </a:lnTo>
                <a:lnTo>
                  <a:pt x="12060" y="4086"/>
                </a:lnTo>
                <a:lnTo>
                  <a:pt x="12060" y="4095"/>
                </a:lnTo>
                <a:lnTo>
                  <a:pt x="12060" y="4104"/>
                </a:lnTo>
                <a:lnTo>
                  <a:pt x="12069" y="4104"/>
                </a:lnTo>
                <a:lnTo>
                  <a:pt x="12060" y="4113"/>
                </a:lnTo>
                <a:lnTo>
                  <a:pt x="12060" y="4122"/>
                </a:lnTo>
                <a:lnTo>
                  <a:pt x="12051" y="4130"/>
                </a:lnTo>
                <a:lnTo>
                  <a:pt x="12034" y="4139"/>
                </a:lnTo>
                <a:lnTo>
                  <a:pt x="12025" y="4139"/>
                </a:lnTo>
                <a:lnTo>
                  <a:pt x="11998" y="4157"/>
                </a:lnTo>
                <a:lnTo>
                  <a:pt x="11981" y="4157"/>
                </a:lnTo>
                <a:lnTo>
                  <a:pt x="11981" y="4166"/>
                </a:lnTo>
                <a:lnTo>
                  <a:pt x="11972" y="4166"/>
                </a:lnTo>
                <a:lnTo>
                  <a:pt x="11972" y="4175"/>
                </a:lnTo>
                <a:lnTo>
                  <a:pt x="11981" y="4175"/>
                </a:lnTo>
                <a:lnTo>
                  <a:pt x="11981" y="4183"/>
                </a:lnTo>
                <a:lnTo>
                  <a:pt x="11998" y="4192"/>
                </a:lnTo>
                <a:lnTo>
                  <a:pt x="12007" y="4192"/>
                </a:lnTo>
                <a:lnTo>
                  <a:pt x="12016" y="4183"/>
                </a:lnTo>
                <a:lnTo>
                  <a:pt x="12025" y="4183"/>
                </a:lnTo>
                <a:lnTo>
                  <a:pt x="12034" y="4183"/>
                </a:lnTo>
                <a:lnTo>
                  <a:pt x="12043" y="4183"/>
                </a:lnTo>
                <a:lnTo>
                  <a:pt x="12043" y="4192"/>
                </a:lnTo>
                <a:lnTo>
                  <a:pt x="12060" y="4192"/>
                </a:lnTo>
                <a:lnTo>
                  <a:pt x="12051" y="4192"/>
                </a:lnTo>
                <a:lnTo>
                  <a:pt x="12043" y="4201"/>
                </a:lnTo>
                <a:lnTo>
                  <a:pt x="12051" y="4201"/>
                </a:lnTo>
                <a:lnTo>
                  <a:pt x="12060" y="4201"/>
                </a:lnTo>
                <a:lnTo>
                  <a:pt x="12069" y="4201"/>
                </a:lnTo>
                <a:lnTo>
                  <a:pt x="12078" y="4201"/>
                </a:lnTo>
                <a:lnTo>
                  <a:pt x="12095" y="4219"/>
                </a:lnTo>
                <a:lnTo>
                  <a:pt x="12113" y="4219"/>
                </a:lnTo>
                <a:lnTo>
                  <a:pt x="12122" y="4219"/>
                </a:lnTo>
                <a:lnTo>
                  <a:pt x="12131" y="4210"/>
                </a:lnTo>
                <a:lnTo>
                  <a:pt x="12140" y="4201"/>
                </a:lnTo>
                <a:lnTo>
                  <a:pt x="12157" y="4201"/>
                </a:lnTo>
                <a:lnTo>
                  <a:pt x="12166" y="4192"/>
                </a:lnTo>
                <a:lnTo>
                  <a:pt x="12175" y="4192"/>
                </a:lnTo>
                <a:lnTo>
                  <a:pt x="12175" y="4183"/>
                </a:lnTo>
                <a:lnTo>
                  <a:pt x="12166" y="4201"/>
                </a:lnTo>
                <a:lnTo>
                  <a:pt x="12157" y="4201"/>
                </a:lnTo>
                <a:lnTo>
                  <a:pt x="12148" y="4210"/>
                </a:lnTo>
                <a:lnTo>
                  <a:pt x="12148" y="4219"/>
                </a:lnTo>
                <a:lnTo>
                  <a:pt x="12131" y="4227"/>
                </a:lnTo>
                <a:lnTo>
                  <a:pt x="12131" y="4236"/>
                </a:lnTo>
                <a:lnTo>
                  <a:pt x="12122" y="4236"/>
                </a:lnTo>
                <a:lnTo>
                  <a:pt x="12113" y="4236"/>
                </a:lnTo>
                <a:lnTo>
                  <a:pt x="12095" y="4236"/>
                </a:lnTo>
                <a:lnTo>
                  <a:pt x="12078" y="4236"/>
                </a:lnTo>
                <a:lnTo>
                  <a:pt x="12051" y="4236"/>
                </a:lnTo>
                <a:lnTo>
                  <a:pt x="12043" y="4254"/>
                </a:lnTo>
                <a:lnTo>
                  <a:pt x="12025" y="4254"/>
                </a:lnTo>
                <a:lnTo>
                  <a:pt x="12025" y="4263"/>
                </a:lnTo>
                <a:lnTo>
                  <a:pt x="12025" y="4272"/>
                </a:lnTo>
                <a:lnTo>
                  <a:pt x="12025" y="4280"/>
                </a:lnTo>
                <a:lnTo>
                  <a:pt x="11998" y="4298"/>
                </a:lnTo>
                <a:lnTo>
                  <a:pt x="11990" y="4298"/>
                </a:lnTo>
                <a:lnTo>
                  <a:pt x="11990" y="4307"/>
                </a:lnTo>
                <a:lnTo>
                  <a:pt x="11981" y="4316"/>
                </a:lnTo>
                <a:lnTo>
                  <a:pt x="11963" y="4325"/>
                </a:lnTo>
                <a:lnTo>
                  <a:pt x="11945" y="4333"/>
                </a:lnTo>
                <a:lnTo>
                  <a:pt x="11945" y="4342"/>
                </a:lnTo>
                <a:lnTo>
                  <a:pt x="11945" y="4351"/>
                </a:lnTo>
                <a:lnTo>
                  <a:pt x="11945" y="4342"/>
                </a:lnTo>
                <a:lnTo>
                  <a:pt x="11954" y="4342"/>
                </a:lnTo>
                <a:lnTo>
                  <a:pt x="11963" y="4342"/>
                </a:lnTo>
                <a:lnTo>
                  <a:pt x="11972" y="4351"/>
                </a:lnTo>
                <a:lnTo>
                  <a:pt x="11981" y="4351"/>
                </a:lnTo>
                <a:lnTo>
                  <a:pt x="11990" y="4342"/>
                </a:lnTo>
                <a:lnTo>
                  <a:pt x="11990" y="4333"/>
                </a:lnTo>
                <a:lnTo>
                  <a:pt x="12007" y="4325"/>
                </a:lnTo>
                <a:lnTo>
                  <a:pt x="12025" y="4316"/>
                </a:lnTo>
                <a:lnTo>
                  <a:pt x="12034" y="4316"/>
                </a:lnTo>
                <a:lnTo>
                  <a:pt x="12043" y="4316"/>
                </a:lnTo>
                <a:lnTo>
                  <a:pt x="12051" y="4316"/>
                </a:lnTo>
                <a:lnTo>
                  <a:pt x="12060" y="4316"/>
                </a:lnTo>
                <a:lnTo>
                  <a:pt x="12069" y="4325"/>
                </a:lnTo>
                <a:lnTo>
                  <a:pt x="12078" y="4333"/>
                </a:lnTo>
                <a:lnTo>
                  <a:pt x="12087" y="4333"/>
                </a:lnTo>
                <a:lnTo>
                  <a:pt x="12095" y="4325"/>
                </a:lnTo>
                <a:lnTo>
                  <a:pt x="12095" y="4307"/>
                </a:lnTo>
                <a:lnTo>
                  <a:pt x="12104" y="4298"/>
                </a:lnTo>
                <a:lnTo>
                  <a:pt x="12104" y="4289"/>
                </a:lnTo>
                <a:lnTo>
                  <a:pt x="12140" y="4280"/>
                </a:lnTo>
                <a:lnTo>
                  <a:pt x="12148" y="4280"/>
                </a:lnTo>
                <a:lnTo>
                  <a:pt x="12157" y="4280"/>
                </a:lnTo>
                <a:lnTo>
                  <a:pt x="12166" y="4289"/>
                </a:lnTo>
                <a:lnTo>
                  <a:pt x="12175" y="4289"/>
                </a:lnTo>
                <a:lnTo>
                  <a:pt x="12175" y="4298"/>
                </a:lnTo>
                <a:lnTo>
                  <a:pt x="12184" y="4289"/>
                </a:lnTo>
                <a:lnTo>
                  <a:pt x="12210" y="4298"/>
                </a:lnTo>
                <a:lnTo>
                  <a:pt x="12210" y="4289"/>
                </a:lnTo>
                <a:lnTo>
                  <a:pt x="12210" y="4280"/>
                </a:lnTo>
                <a:lnTo>
                  <a:pt x="12219" y="4280"/>
                </a:lnTo>
                <a:lnTo>
                  <a:pt x="12237" y="4280"/>
                </a:lnTo>
                <a:lnTo>
                  <a:pt x="12245" y="4280"/>
                </a:lnTo>
                <a:lnTo>
                  <a:pt x="12263" y="4272"/>
                </a:lnTo>
                <a:lnTo>
                  <a:pt x="12254" y="4263"/>
                </a:lnTo>
                <a:lnTo>
                  <a:pt x="12263" y="4272"/>
                </a:lnTo>
                <a:lnTo>
                  <a:pt x="12272" y="4272"/>
                </a:lnTo>
                <a:lnTo>
                  <a:pt x="12281" y="4272"/>
                </a:lnTo>
                <a:lnTo>
                  <a:pt x="12290" y="4280"/>
                </a:lnTo>
                <a:lnTo>
                  <a:pt x="12298" y="4280"/>
                </a:lnTo>
                <a:lnTo>
                  <a:pt x="12325" y="4272"/>
                </a:lnTo>
                <a:lnTo>
                  <a:pt x="12342" y="4272"/>
                </a:lnTo>
                <a:lnTo>
                  <a:pt x="12369" y="4280"/>
                </a:lnTo>
                <a:lnTo>
                  <a:pt x="12378" y="4280"/>
                </a:lnTo>
                <a:lnTo>
                  <a:pt x="12387" y="4272"/>
                </a:lnTo>
                <a:lnTo>
                  <a:pt x="12395" y="4272"/>
                </a:lnTo>
                <a:lnTo>
                  <a:pt x="12404" y="4263"/>
                </a:lnTo>
                <a:lnTo>
                  <a:pt x="12413" y="4263"/>
                </a:lnTo>
                <a:lnTo>
                  <a:pt x="12431" y="4263"/>
                </a:lnTo>
                <a:lnTo>
                  <a:pt x="12431" y="4254"/>
                </a:lnTo>
                <a:lnTo>
                  <a:pt x="12457" y="4245"/>
                </a:lnTo>
                <a:lnTo>
                  <a:pt x="12457" y="4236"/>
                </a:lnTo>
                <a:lnTo>
                  <a:pt x="12466" y="4227"/>
                </a:lnTo>
                <a:lnTo>
                  <a:pt x="12466" y="4219"/>
                </a:lnTo>
                <a:lnTo>
                  <a:pt x="12457" y="4219"/>
                </a:lnTo>
                <a:lnTo>
                  <a:pt x="12448" y="4219"/>
                </a:lnTo>
                <a:lnTo>
                  <a:pt x="12431" y="4219"/>
                </a:lnTo>
                <a:lnTo>
                  <a:pt x="12422" y="4219"/>
                </a:lnTo>
                <a:lnTo>
                  <a:pt x="12404" y="4219"/>
                </a:lnTo>
                <a:lnTo>
                  <a:pt x="12404" y="4210"/>
                </a:lnTo>
                <a:lnTo>
                  <a:pt x="12395" y="4210"/>
                </a:lnTo>
                <a:lnTo>
                  <a:pt x="12387" y="4210"/>
                </a:lnTo>
                <a:lnTo>
                  <a:pt x="12395" y="4210"/>
                </a:lnTo>
                <a:lnTo>
                  <a:pt x="12404" y="4201"/>
                </a:lnTo>
                <a:lnTo>
                  <a:pt x="12413" y="4201"/>
                </a:lnTo>
                <a:lnTo>
                  <a:pt x="12422" y="4201"/>
                </a:lnTo>
                <a:lnTo>
                  <a:pt x="12422" y="4192"/>
                </a:lnTo>
                <a:lnTo>
                  <a:pt x="12413" y="4183"/>
                </a:lnTo>
                <a:lnTo>
                  <a:pt x="12431" y="4175"/>
                </a:lnTo>
                <a:lnTo>
                  <a:pt x="12440" y="4183"/>
                </a:lnTo>
                <a:lnTo>
                  <a:pt x="12448" y="4175"/>
                </a:lnTo>
                <a:lnTo>
                  <a:pt x="12448" y="4166"/>
                </a:lnTo>
                <a:lnTo>
                  <a:pt x="12448" y="4157"/>
                </a:lnTo>
                <a:lnTo>
                  <a:pt x="12457" y="4166"/>
                </a:lnTo>
                <a:lnTo>
                  <a:pt x="12466" y="4157"/>
                </a:lnTo>
                <a:lnTo>
                  <a:pt x="12475" y="4148"/>
                </a:lnTo>
                <a:lnTo>
                  <a:pt x="12475" y="4139"/>
                </a:lnTo>
                <a:lnTo>
                  <a:pt x="12475" y="4130"/>
                </a:lnTo>
                <a:lnTo>
                  <a:pt x="12484" y="4122"/>
                </a:lnTo>
                <a:lnTo>
                  <a:pt x="12484" y="4113"/>
                </a:lnTo>
                <a:lnTo>
                  <a:pt x="12484" y="4104"/>
                </a:lnTo>
                <a:lnTo>
                  <a:pt x="12484" y="4095"/>
                </a:lnTo>
                <a:lnTo>
                  <a:pt x="12484" y="4086"/>
                </a:lnTo>
                <a:lnTo>
                  <a:pt x="12457" y="4069"/>
                </a:lnTo>
                <a:lnTo>
                  <a:pt x="12448" y="4069"/>
                </a:lnTo>
                <a:lnTo>
                  <a:pt x="12440" y="4060"/>
                </a:lnTo>
                <a:lnTo>
                  <a:pt x="12431" y="4060"/>
                </a:lnTo>
                <a:lnTo>
                  <a:pt x="12422" y="4060"/>
                </a:lnTo>
                <a:lnTo>
                  <a:pt x="12413" y="4060"/>
                </a:lnTo>
                <a:lnTo>
                  <a:pt x="12395" y="4060"/>
                </a:lnTo>
                <a:lnTo>
                  <a:pt x="12395" y="4069"/>
                </a:lnTo>
                <a:lnTo>
                  <a:pt x="12387" y="4077"/>
                </a:lnTo>
                <a:lnTo>
                  <a:pt x="12378" y="4077"/>
                </a:lnTo>
                <a:lnTo>
                  <a:pt x="12360" y="4069"/>
                </a:lnTo>
                <a:lnTo>
                  <a:pt x="12369" y="4060"/>
                </a:lnTo>
                <a:lnTo>
                  <a:pt x="12378" y="4051"/>
                </a:lnTo>
                <a:lnTo>
                  <a:pt x="12387" y="4042"/>
                </a:lnTo>
                <a:lnTo>
                  <a:pt x="12378" y="4024"/>
                </a:lnTo>
                <a:lnTo>
                  <a:pt x="12369" y="4016"/>
                </a:lnTo>
                <a:lnTo>
                  <a:pt x="12334" y="3989"/>
                </a:lnTo>
                <a:lnTo>
                  <a:pt x="12325" y="3989"/>
                </a:lnTo>
                <a:lnTo>
                  <a:pt x="12307" y="3989"/>
                </a:lnTo>
                <a:lnTo>
                  <a:pt x="12316" y="3989"/>
                </a:lnTo>
                <a:lnTo>
                  <a:pt x="12325" y="3989"/>
                </a:lnTo>
                <a:lnTo>
                  <a:pt x="12334" y="3989"/>
                </a:lnTo>
                <a:lnTo>
                  <a:pt x="12342" y="3989"/>
                </a:lnTo>
                <a:lnTo>
                  <a:pt x="12351" y="3998"/>
                </a:lnTo>
                <a:lnTo>
                  <a:pt x="12360" y="3998"/>
                </a:lnTo>
                <a:lnTo>
                  <a:pt x="12369" y="3998"/>
                </a:lnTo>
                <a:lnTo>
                  <a:pt x="12360" y="3989"/>
                </a:lnTo>
                <a:lnTo>
                  <a:pt x="12351" y="3972"/>
                </a:lnTo>
                <a:lnTo>
                  <a:pt x="12342" y="3963"/>
                </a:lnTo>
                <a:lnTo>
                  <a:pt x="12342" y="3954"/>
                </a:lnTo>
                <a:lnTo>
                  <a:pt x="12351" y="3945"/>
                </a:lnTo>
                <a:lnTo>
                  <a:pt x="12342" y="3936"/>
                </a:lnTo>
                <a:lnTo>
                  <a:pt x="12334" y="3927"/>
                </a:lnTo>
                <a:lnTo>
                  <a:pt x="12316" y="3919"/>
                </a:lnTo>
                <a:lnTo>
                  <a:pt x="12307" y="3910"/>
                </a:lnTo>
                <a:lnTo>
                  <a:pt x="12298" y="3901"/>
                </a:lnTo>
                <a:lnTo>
                  <a:pt x="12272" y="3892"/>
                </a:lnTo>
                <a:lnTo>
                  <a:pt x="12263" y="3892"/>
                </a:lnTo>
                <a:lnTo>
                  <a:pt x="12263" y="3883"/>
                </a:lnTo>
                <a:lnTo>
                  <a:pt x="12254" y="3857"/>
                </a:lnTo>
                <a:lnTo>
                  <a:pt x="12245" y="3830"/>
                </a:lnTo>
                <a:lnTo>
                  <a:pt x="12237" y="3804"/>
                </a:lnTo>
                <a:lnTo>
                  <a:pt x="12237" y="3795"/>
                </a:lnTo>
                <a:lnTo>
                  <a:pt x="12228" y="3795"/>
                </a:lnTo>
                <a:lnTo>
                  <a:pt x="12219" y="3786"/>
                </a:lnTo>
                <a:lnTo>
                  <a:pt x="12210" y="3777"/>
                </a:lnTo>
                <a:lnTo>
                  <a:pt x="12201" y="3769"/>
                </a:lnTo>
                <a:lnTo>
                  <a:pt x="12166" y="3751"/>
                </a:lnTo>
                <a:lnTo>
                  <a:pt x="12148" y="3751"/>
                </a:lnTo>
                <a:lnTo>
                  <a:pt x="12140" y="3760"/>
                </a:lnTo>
                <a:lnTo>
                  <a:pt x="12131" y="3760"/>
                </a:lnTo>
                <a:lnTo>
                  <a:pt x="12095" y="3751"/>
                </a:lnTo>
                <a:lnTo>
                  <a:pt x="12087" y="3751"/>
                </a:lnTo>
                <a:lnTo>
                  <a:pt x="12078" y="3742"/>
                </a:lnTo>
                <a:lnTo>
                  <a:pt x="12087" y="3751"/>
                </a:lnTo>
                <a:lnTo>
                  <a:pt x="12104" y="3751"/>
                </a:lnTo>
                <a:lnTo>
                  <a:pt x="12113" y="3751"/>
                </a:lnTo>
                <a:lnTo>
                  <a:pt x="12122" y="3751"/>
                </a:lnTo>
                <a:lnTo>
                  <a:pt x="12122" y="3742"/>
                </a:lnTo>
                <a:lnTo>
                  <a:pt x="12140" y="3733"/>
                </a:lnTo>
                <a:lnTo>
                  <a:pt x="12157" y="3733"/>
                </a:lnTo>
                <a:lnTo>
                  <a:pt x="12157" y="3724"/>
                </a:lnTo>
                <a:lnTo>
                  <a:pt x="12166" y="3724"/>
                </a:lnTo>
                <a:lnTo>
                  <a:pt x="12148" y="3716"/>
                </a:lnTo>
                <a:lnTo>
                  <a:pt x="12131" y="3716"/>
                </a:lnTo>
                <a:lnTo>
                  <a:pt x="12122" y="3716"/>
                </a:lnTo>
                <a:lnTo>
                  <a:pt x="12113" y="3716"/>
                </a:lnTo>
                <a:lnTo>
                  <a:pt x="12122" y="3716"/>
                </a:lnTo>
                <a:lnTo>
                  <a:pt x="12131" y="3707"/>
                </a:lnTo>
                <a:lnTo>
                  <a:pt x="12157" y="3707"/>
                </a:lnTo>
                <a:lnTo>
                  <a:pt x="12157" y="3698"/>
                </a:lnTo>
                <a:lnTo>
                  <a:pt x="12166" y="3698"/>
                </a:lnTo>
                <a:lnTo>
                  <a:pt x="12175" y="3689"/>
                </a:lnTo>
                <a:lnTo>
                  <a:pt x="12184" y="3680"/>
                </a:lnTo>
                <a:lnTo>
                  <a:pt x="12193" y="3663"/>
                </a:lnTo>
                <a:lnTo>
                  <a:pt x="12201" y="3636"/>
                </a:lnTo>
                <a:lnTo>
                  <a:pt x="12210" y="3636"/>
                </a:lnTo>
                <a:lnTo>
                  <a:pt x="12210" y="3627"/>
                </a:lnTo>
                <a:lnTo>
                  <a:pt x="12219" y="3610"/>
                </a:lnTo>
                <a:lnTo>
                  <a:pt x="12228" y="3601"/>
                </a:lnTo>
                <a:lnTo>
                  <a:pt x="12219" y="3583"/>
                </a:lnTo>
                <a:lnTo>
                  <a:pt x="12210" y="3583"/>
                </a:lnTo>
                <a:lnTo>
                  <a:pt x="12201" y="3574"/>
                </a:lnTo>
                <a:lnTo>
                  <a:pt x="12193" y="3574"/>
                </a:lnTo>
                <a:lnTo>
                  <a:pt x="12148" y="3574"/>
                </a:lnTo>
                <a:lnTo>
                  <a:pt x="12140" y="3574"/>
                </a:lnTo>
                <a:lnTo>
                  <a:pt x="12131" y="3583"/>
                </a:lnTo>
                <a:lnTo>
                  <a:pt x="12113" y="3574"/>
                </a:lnTo>
                <a:lnTo>
                  <a:pt x="12104" y="3574"/>
                </a:lnTo>
                <a:lnTo>
                  <a:pt x="12095" y="3583"/>
                </a:lnTo>
                <a:lnTo>
                  <a:pt x="12078" y="3583"/>
                </a:lnTo>
                <a:lnTo>
                  <a:pt x="12069" y="3592"/>
                </a:lnTo>
                <a:lnTo>
                  <a:pt x="12051" y="3592"/>
                </a:lnTo>
                <a:lnTo>
                  <a:pt x="12060" y="3583"/>
                </a:lnTo>
                <a:lnTo>
                  <a:pt x="12069" y="3566"/>
                </a:lnTo>
                <a:lnTo>
                  <a:pt x="12078" y="3566"/>
                </a:lnTo>
                <a:lnTo>
                  <a:pt x="12069" y="3566"/>
                </a:lnTo>
                <a:lnTo>
                  <a:pt x="12060" y="3557"/>
                </a:lnTo>
                <a:lnTo>
                  <a:pt x="12060" y="3548"/>
                </a:lnTo>
                <a:lnTo>
                  <a:pt x="12078" y="3539"/>
                </a:lnTo>
                <a:lnTo>
                  <a:pt x="12104" y="3521"/>
                </a:lnTo>
                <a:lnTo>
                  <a:pt x="12122" y="3513"/>
                </a:lnTo>
                <a:lnTo>
                  <a:pt x="12131" y="3504"/>
                </a:lnTo>
                <a:lnTo>
                  <a:pt x="12131" y="3495"/>
                </a:lnTo>
                <a:lnTo>
                  <a:pt x="12131" y="3486"/>
                </a:lnTo>
                <a:lnTo>
                  <a:pt x="12131" y="3477"/>
                </a:lnTo>
                <a:lnTo>
                  <a:pt x="12122" y="3477"/>
                </a:lnTo>
                <a:lnTo>
                  <a:pt x="12104" y="3477"/>
                </a:lnTo>
                <a:lnTo>
                  <a:pt x="12087" y="3477"/>
                </a:lnTo>
                <a:lnTo>
                  <a:pt x="12078" y="3486"/>
                </a:lnTo>
                <a:lnTo>
                  <a:pt x="12051" y="3486"/>
                </a:lnTo>
                <a:lnTo>
                  <a:pt x="12034" y="3486"/>
                </a:lnTo>
                <a:lnTo>
                  <a:pt x="12025" y="3486"/>
                </a:lnTo>
                <a:lnTo>
                  <a:pt x="12016" y="3486"/>
                </a:lnTo>
                <a:lnTo>
                  <a:pt x="12007" y="3486"/>
                </a:lnTo>
                <a:lnTo>
                  <a:pt x="11998" y="3477"/>
                </a:lnTo>
                <a:lnTo>
                  <a:pt x="11990" y="3486"/>
                </a:lnTo>
                <a:lnTo>
                  <a:pt x="11981" y="3495"/>
                </a:lnTo>
                <a:lnTo>
                  <a:pt x="11981" y="3504"/>
                </a:lnTo>
                <a:lnTo>
                  <a:pt x="11990" y="3513"/>
                </a:lnTo>
                <a:lnTo>
                  <a:pt x="11990" y="3521"/>
                </a:lnTo>
                <a:lnTo>
                  <a:pt x="11972" y="3521"/>
                </a:lnTo>
                <a:lnTo>
                  <a:pt x="11963" y="3521"/>
                </a:lnTo>
                <a:lnTo>
                  <a:pt x="11963" y="3530"/>
                </a:lnTo>
                <a:lnTo>
                  <a:pt x="11963" y="3539"/>
                </a:lnTo>
                <a:lnTo>
                  <a:pt x="11981" y="3557"/>
                </a:lnTo>
                <a:lnTo>
                  <a:pt x="11972" y="3557"/>
                </a:lnTo>
                <a:lnTo>
                  <a:pt x="11963" y="3557"/>
                </a:lnTo>
                <a:lnTo>
                  <a:pt x="11945" y="3557"/>
                </a:lnTo>
                <a:lnTo>
                  <a:pt x="11945" y="3566"/>
                </a:lnTo>
                <a:lnTo>
                  <a:pt x="11937" y="3566"/>
                </a:lnTo>
                <a:lnTo>
                  <a:pt x="11937" y="3583"/>
                </a:lnTo>
                <a:lnTo>
                  <a:pt x="11937" y="3592"/>
                </a:lnTo>
                <a:lnTo>
                  <a:pt x="11945" y="3592"/>
                </a:lnTo>
                <a:lnTo>
                  <a:pt x="11937" y="3592"/>
                </a:lnTo>
                <a:lnTo>
                  <a:pt x="11937" y="3601"/>
                </a:lnTo>
                <a:lnTo>
                  <a:pt x="11928" y="3601"/>
                </a:lnTo>
                <a:lnTo>
                  <a:pt x="11928" y="3610"/>
                </a:lnTo>
                <a:close/>
                <a:moveTo>
                  <a:pt x="12140" y="3460"/>
                </a:moveTo>
                <a:lnTo>
                  <a:pt x="12140" y="3468"/>
                </a:lnTo>
                <a:lnTo>
                  <a:pt x="12140" y="3460"/>
                </a:lnTo>
                <a:lnTo>
                  <a:pt x="12148" y="3460"/>
                </a:lnTo>
                <a:lnTo>
                  <a:pt x="12140" y="3451"/>
                </a:lnTo>
                <a:lnTo>
                  <a:pt x="12131" y="3460"/>
                </a:lnTo>
                <a:close/>
                <a:moveTo>
                  <a:pt x="12113" y="3442"/>
                </a:moveTo>
                <a:lnTo>
                  <a:pt x="12122" y="3433"/>
                </a:lnTo>
                <a:lnTo>
                  <a:pt x="12122" y="3442"/>
                </a:lnTo>
                <a:lnTo>
                  <a:pt x="12140" y="3442"/>
                </a:lnTo>
                <a:lnTo>
                  <a:pt x="12148" y="3451"/>
                </a:lnTo>
                <a:lnTo>
                  <a:pt x="12157" y="3442"/>
                </a:lnTo>
                <a:lnTo>
                  <a:pt x="12148" y="3442"/>
                </a:lnTo>
                <a:lnTo>
                  <a:pt x="12140" y="3433"/>
                </a:lnTo>
                <a:lnTo>
                  <a:pt x="12131" y="3433"/>
                </a:lnTo>
                <a:lnTo>
                  <a:pt x="12140" y="3433"/>
                </a:lnTo>
                <a:lnTo>
                  <a:pt x="12140" y="3424"/>
                </a:lnTo>
                <a:lnTo>
                  <a:pt x="12131" y="3424"/>
                </a:lnTo>
                <a:lnTo>
                  <a:pt x="12122" y="3424"/>
                </a:lnTo>
                <a:lnTo>
                  <a:pt x="12113" y="3424"/>
                </a:lnTo>
                <a:lnTo>
                  <a:pt x="12113" y="3433"/>
                </a:lnTo>
                <a:close/>
                <a:moveTo>
                  <a:pt x="12934" y="2948"/>
                </a:moveTo>
                <a:lnTo>
                  <a:pt x="12942" y="2948"/>
                </a:lnTo>
                <a:lnTo>
                  <a:pt x="12951" y="2948"/>
                </a:lnTo>
                <a:lnTo>
                  <a:pt x="12960" y="2948"/>
                </a:lnTo>
                <a:lnTo>
                  <a:pt x="12960" y="2939"/>
                </a:lnTo>
                <a:lnTo>
                  <a:pt x="12951" y="2939"/>
                </a:lnTo>
                <a:lnTo>
                  <a:pt x="12942" y="2939"/>
                </a:lnTo>
                <a:lnTo>
                  <a:pt x="12934" y="2939"/>
                </a:lnTo>
                <a:close/>
                <a:moveTo>
                  <a:pt x="13612" y="2251"/>
                </a:moveTo>
                <a:lnTo>
                  <a:pt x="13612" y="2259"/>
                </a:lnTo>
                <a:lnTo>
                  <a:pt x="13621" y="2251"/>
                </a:lnTo>
                <a:lnTo>
                  <a:pt x="13630" y="2242"/>
                </a:lnTo>
                <a:lnTo>
                  <a:pt x="13638" y="2233"/>
                </a:lnTo>
                <a:lnTo>
                  <a:pt x="13647" y="2233"/>
                </a:lnTo>
                <a:lnTo>
                  <a:pt x="13665" y="2233"/>
                </a:lnTo>
                <a:lnTo>
                  <a:pt x="13674" y="2233"/>
                </a:lnTo>
                <a:lnTo>
                  <a:pt x="13674" y="2224"/>
                </a:lnTo>
                <a:lnTo>
                  <a:pt x="13674" y="2215"/>
                </a:lnTo>
                <a:lnTo>
                  <a:pt x="13682" y="2215"/>
                </a:lnTo>
                <a:lnTo>
                  <a:pt x="13682" y="2206"/>
                </a:lnTo>
                <a:lnTo>
                  <a:pt x="13682" y="2198"/>
                </a:lnTo>
                <a:lnTo>
                  <a:pt x="13682" y="2189"/>
                </a:lnTo>
                <a:lnTo>
                  <a:pt x="13674" y="2189"/>
                </a:lnTo>
                <a:lnTo>
                  <a:pt x="13665" y="2189"/>
                </a:lnTo>
                <a:lnTo>
                  <a:pt x="13656" y="2189"/>
                </a:lnTo>
                <a:lnTo>
                  <a:pt x="13647" y="2180"/>
                </a:lnTo>
                <a:lnTo>
                  <a:pt x="13638" y="2180"/>
                </a:lnTo>
                <a:lnTo>
                  <a:pt x="13638" y="2189"/>
                </a:lnTo>
                <a:lnTo>
                  <a:pt x="13630" y="2189"/>
                </a:lnTo>
                <a:lnTo>
                  <a:pt x="13621" y="2189"/>
                </a:lnTo>
                <a:lnTo>
                  <a:pt x="13621" y="2198"/>
                </a:lnTo>
                <a:lnTo>
                  <a:pt x="13630" y="2198"/>
                </a:lnTo>
                <a:lnTo>
                  <a:pt x="13638" y="2206"/>
                </a:lnTo>
                <a:lnTo>
                  <a:pt x="13630" y="2206"/>
                </a:lnTo>
                <a:lnTo>
                  <a:pt x="13612" y="2206"/>
                </a:lnTo>
                <a:lnTo>
                  <a:pt x="13603" y="2206"/>
                </a:lnTo>
                <a:lnTo>
                  <a:pt x="13603" y="2215"/>
                </a:lnTo>
                <a:lnTo>
                  <a:pt x="13603" y="2224"/>
                </a:lnTo>
                <a:lnTo>
                  <a:pt x="13603" y="2233"/>
                </a:lnTo>
                <a:lnTo>
                  <a:pt x="13603" y="2242"/>
                </a:lnTo>
                <a:lnTo>
                  <a:pt x="13594" y="2242"/>
                </a:lnTo>
                <a:lnTo>
                  <a:pt x="13594" y="2251"/>
                </a:lnTo>
                <a:lnTo>
                  <a:pt x="13603" y="2251"/>
                </a:lnTo>
                <a:close/>
                <a:moveTo>
                  <a:pt x="13700" y="2189"/>
                </a:moveTo>
                <a:lnTo>
                  <a:pt x="13709" y="2189"/>
                </a:lnTo>
                <a:lnTo>
                  <a:pt x="13735" y="2180"/>
                </a:lnTo>
                <a:lnTo>
                  <a:pt x="13735" y="2171"/>
                </a:lnTo>
                <a:lnTo>
                  <a:pt x="13744" y="2162"/>
                </a:lnTo>
                <a:lnTo>
                  <a:pt x="13753" y="2162"/>
                </a:lnTo>
                <a:lnTo>
                  <a:pt x="13762" y="2153"/>
                </a:lnTo>
                <a:lnTo>
                  <a:pt x="13771" y="2153"/>
                </a:lnTo>
                <a:lnTo>
                  <a:pt x="13780" y="2153"/>
                </a:lnTo>
                <a:lnTo>
                  <a:pt x="13788" y="2136"/>
                </a:lnTo>
                <a:lnTo>
                  <a:pt x="13797" y="2127"/>
                </a:lnTo>
                <a:lnTo>
                  <a:pt x="13788" y="2118"/>
                </a:lnTo>
                <a:lnTo>
                  <a:pt x="13788" y="2127"/>
                </a:lnTo>
                <a:lnTo>
                  <a:pt x="13780" y="2127"/>
                </a:lnTo>
                <a:lnTo>
                  <a:pt x="13771" y="2118"/>
                </a:lnTo>
                <a:lnTo>
                  <a:pt x="13771" y="2101"/>
                </a:lnTo>
                <a:lnTo>
                  <a:pt x="13771" y="2092"/>
                </a:lnTo>
                <a:lnTo>
                  <a:pt x="13762" y="2092"/>
                </a:lnTo>
                <a:lnTo>
                  <a:pt x="13762" y="2109"/>
                </a:lnTo>
                <a:lnTo>
                  <a:pt x="13753" y="2109"/>
                </a:lnTo>
                <a:lnTo>
                  <a:pt x="13762" y="2118"/>
                </a:lnTo>
                <a:lnTo>
                  <a:pt x="13753" y="2118"/>
                </a:lnTo>
                <a:lnTo>
                  <a:pt x="13744" y="2127"/>
                </a:lnTo>
                <a:lnTo>
                  <a:pt x="13744" y="2136"/>
                </a:lnTo>
                <a:lnTo>
                  <a:pt x="13727" y="2145"/>
                </a:lnTo>
                <a:lnTo>
                  <a:pt x="13735" y="2153"/>
                </a:lnTo>
                <a:lnTo>
                  <a:pt x="13727" y="2153"/>
                </a:lnTo>
                <a:lnTo>
                  <a:pt x="13718" y="2153"/>
                </a:lnTo>
                <a:lnTo>
                  <a:pt x="13709" y="2153"/>
                </a:lnTo>
                <a:lnTo>
                  <a:pt x="13700" y="2162"/>
                </a:lnTo>
                <a:lnTo>
                  <a:pt x="13700" y="2171"/>
                </a:lnTo>
                <a:lnTo>
                  <a:pt x="13682" y="2180"/>
                </a:lnTo>
                <a:lnTo>
                  <a:pt x="13691" y="2189"/>
                </a:lnTo>
                <a:close/>
                <a:moveTo>
                  <a:pt x="13427" y="2303"/>
                </a:moveTo>
                <a:lnTo>
                  <a:pt x="13444" y="2303"/>
                </a:lnTo>
                <a:lnTo>
                  <a:pt x="13453" y="2303"/>
                </a:lnTo>
                <a:lnTo>
                  <a:pt x="13462" y="2312"/>
                </a:lnTo>
                <a:lnTo>
                  <a:pt x="13480" y="2303"/>
                </a:lnTo>
                <a:lnTo>
                  <a:pt x="13488" y="2303"/>
                </a:lnTo>
                <a:lnTo>
                  <a:pt x="13488" y="2286"/>
                </a:lnTo>
                <a:lnTo>
                  <a:pt x="13488" y="2277"/>
                </a:lnTo>
                <a:lnTo>
                  <a:pt x="13471" y="2268"/>
                </a:lnTo>
                <a:lnTo>
                  <a:pt x="13471" y="2259"/>
                </a:lnTo>
                <a:lnTo>
                  <a:pt x="13462" y="2259"/>
                </a:lnTo>
                <a:lnTo>
                  <a:pt x="13462" y="2268"/>
                </a:lnTo>
                <a:lnTo>
                  <a:pt x="13453" y="2268"/>
                </a:lnTo>
                <a:lnTo>
                  <a:pt x="13444" y="2268"/>
                </a:lnTo>
                <a:lnTo>
                  <a:pt x="13444" y="2277"/>
                </a:lnTo>
                <a:lnTo>
                  <a:pt x="13444" y="2286"/>
                </a:lnTo>
                <a:lnTo>
                  <a:pt x="13435" y="2286"/>
                </a:lnTo>
                <a:lnTo>
                  <a:pt x="13427" y="2277"/>
                </a:lnTo>
                <a:lnTo>
                  <a:pt x="13427" y="2286"/>
                </a:lnTo>
                <a:lnTo>
                  <a:pt x="13409" y="2295"/>
                </a:lnTo>
                <a:lnTo>
                  <a:pt x="13418" y="2303"/>
                </a:lnTo>
                <a:close/>
                <a:moveTo>
                  <a:pt x="12722" y="3204"/>
                </a:moveTo>
                <a:lnTo>
                  <a:pt x="12722" y="3195"/>
                </a:lnTo>
                <a:lnTo>
                  <a:pt x="12713" y="3195"/>
                </a:lnTo>
                <a:lnTo>
                  <a:pt x="12713" y="3204"/>
                </a:lnTo>
                <a:lnTo>
                  <a:pt x="12713" y="3213"/>
                </a:lnTo>
                <a:close/>
                <a:moveTo>
                  <a:pt x="24702" y="2153"/>
                </a:moveTo>
                <a:lnTo>
                  <a:pt x="24719" y="2162"/>
                </a:lnTo>
                <a:lnTo>
                  <a:pt x="24728" y="2171"/>
                </a:lnTo>
                <a:lnTo>
                  <a:pt x="24772" y="2180"/>
                </a:lnTo>
                <a:lnTo>
                  <a:pt x="24799" y="2180"/>
                </a:lnTo>
                <a:lnTo>
                  <a:pt x="24799" y="2162"/>
                </a:lnTo>
                <a:lnTo>
                  <a:pt x="24808" y="2153"/>
                </a:lnTo>
                <a:lnTo>
                  <a:pt x="24808" y="2145"/>
                </a:lnTo>
                <a:lnTo>
                  <a:pt x="24737" y="2127"/>
                </a:lnTo>
                <a:lnTo>
                  <a:pt x="24719" y="2127"/>
                </a:lnTo>
                <a:lnTo>
                  <a:pt x="24710" y="2127"/>
                </a:lnTo>
                <a:lnTo>
                  <a:pt x="24693" y="2136"/>
                </a:lnTo>
                <a:lnTo>
                  <a:pt x="24693" y="2145"/>
                </a:lnTo>
                <a:lnTo>
                  <a:pt x="24693" y="2153"/>
                </a:lnTo>
                <a:close/>
                <a:moveTo>
                  <a:pt x="13409" y="2365"/>
                </a:moveTo>
                <a:lnTo>
                  <a:pt x="13435" y="2356"/>
                </a:lnTo>
                <a:lnTo>
                  <a:pt x="13453" y="2348"/>
                </a:lnTo>
                <a:lnTo>
                  <a:pt x="13462" y="2348"/>
                </a:lnTo>
                <a:lnTo>
                  <a:pt x="13471" y="2348"/>
                </a:lnTo>
                <a:lnTo>
                  <a:pt x="13480" y="2339"/>
                </a:lnTo>
                <a:lnTo>
                  <a:pt x="13488" y="2339"/>
                </a:lnTo>
                <a:lnTo>
                  <a:pt x="13488" y="2348"/>
                </a:lnTo>
                <a:lnTo>
                  <a:pt x="13506" y="2339"/>
                </a:lnTo>
                <a:lnTo>
                  <a:pt x="13515" y="2330"/>
                </a:lnTo>
                <a:lnTo>
                  <a:pt x="13524" y="2330"/>
                </a:lnTo>
                <a:lnTo>
                  <a:pt x="13524" y="2339"/>
                </a:lnTo>
                <a:lnTo>
                  <a:pt x="13533" y="2330"/>
                </a:lnTo>
                <a:lnTo>
                  <a:pt x="13550" y="2321"/>
                </a:lnTo>
                <a:lnTo>
                  <a:pt x="13559" y="2312"/>
                </a:lnTo>
                <a:lnTo>
                  <a:pt x="13568" y="2303"/>
                </a:lnTo>
                <a:lnTo>
                  <a:pt x="13577" y="2295"/>
                </a:lnTo>
                <a:lnTo>
                  <a:pt x="13568" y="2286"/>
                </a:lnTo>
                <a:lnTo>
                  <a:pt x="13568" y="2277"/>
                </a:lnTo>
                <a:lnTo>
                  <a:pt x="13559" y="2277"/>
                </a:lnTo>
                <a:lnTo>
                  <a:pt x="13550" y="2277"/>
                </a:lnTo>
                <a:lnTo>
                  <a:pt x="13541" y="2277"/>
                </a:lnTo>
                <a:lnTo>
                  <a:pt x="13541" y="2286"/>
                </a:lnTo>
                <a:lnTo>
                  <a:pt x="13541" y="2295"/>
                </a:lnTo>
                <a:lnTo>
                  <a:pt x="13524" y="2303"/>
                </a:lnTo>
                <a:lnTo>
                  <a:pt x="13515" y="2312"/>
                </a:lnTo>
                <a:lnTo>
                  <a:pt x="13515" y="2303"/>
                </a:lnTo>
                <a:lnTo>
                  <a:pt x="13524" y="2295"/>
                </a:lnTo>
                <a:lnTo>
                  <a:pt x="13524" y="2277"/>
                </a:lnTo>
                <a:lnTo>
                  <a:pt x="13524" y="2268"/>
                </a:lnTo>
                <a:lnTo>
                  <a:pt x="13524" y="2259"/>
                </a:lnTo>
                <a:lnTo>
                  <a:pt x="13515" y="2251"/>
                </a:lnTo>
                <a:lnTo>
                  <a:pt x="13533" y="2242"/>
                </a:lnTo>
                <a:lnTo>
                  <a:pt x="13541" y="2233"/>
                </a:lnTo>
                <a:lnTo>
                  <a:pt x="13541" y="2224"/>
                </a:lnTo>
                <a:lnTo>
                  <a:pt x="13533" y="2215"/>
                </a:lnTo>
                <a:lnTo>
                  <a:pt x="13524" y="2224"/>
                </a:lnTo>
                <a:lnTo>
                  <a:pt x="13515" y="2233"/>
                </a:lnTo>
                <a:lnTo>
                  <a:pt x="13506" y="2242"/>
                </a:lnTo>
                <a:lnTo>
                  <a:pt x="13497" y="2251"/>
                </a:lnTo>
                <a:lnTo>
                  <a:pt x="13488" y="2259"/>
                </a:lnTo>
                <a:lnTo>
                  <a:pt x="13488" y="2268"/>
                </a:lnTo>
                <a:lnTo>
                  <a:pt x="13497" y="2268"/>
                </a:lnTo>
                <a:lnTo>
                  <a:pt x="13497" y="2277"/>
                </a:lnTo>
                <a:lnTo>
                  <a:pt x="13497" y="2286"/>
                </a:lnTo>
                <a:lnTo>
                  <a:pt x="13488" y="2303"/>
                </a:lnTo>
                <a:lnTo>
                  <a:pt x="13471" y="2330"/>
                </a:lnTo>
                <a:lnTo>
                  <a:pt x="13427" y="2339"/>
                </a:lnTo>
                <a:lnTo>
                  <a:pt x="13418" y="2339"/>
                </a:lnTo>
                <a:lnTo>
                  <a:pt x="13409" y="2356"/>
                </a:lnTo>
                <a:close/>
                <a:moveTo>
                  <a:pt x="24199" y="2233"/>
                </a:moveTo>
                <a:lnTo>
                  <a:pt x="24199" y="2242"/>
                </a:lnTo>
                <a:lnTo>
                  <a:pt x="24208" y="2251"/>
                </a:lnTo>
                <a:lnTo>
                  <a:pt x="24216" y="2251"/>
                </a:lnTo>
                <a:lnTo>
                  <a:pt x="24225" y="2259"/>
                </a:lnTo>
                <a:lnTo>
                  <a:pt x="24225" y="2268"/>
                </a:lnTo>
                <a:lnTo>
                  <a:pt x="24234" y="2259"/>
                </a:lnTo>
                <a:lnTo>
                  <a:pt x="24225" y="2259"/>
                </a:lnTo>
                <a:lnTo>
                  <a:pt x="24216" y="2242"/>
                </a:lnTo>
                <a:lnTo>
                  <a:pt x="24216" y="2233"/>
                </a:lnTo>
                <a:lnTo>
                  <a:pt x="24216" y="2224"/>
                </a:lnTo>
                <a:lnTo>
                  <a:pt x="24216" y="2206"/>
                </a:lnTo>
                <a:lnTo>
                  <a:pt x="24234" y="2198"/>
                </a:lnTo>
                <a:lnTo>
                  <a:pt x="24234" y="2189"/>
                </a:lnTo>
                <a:lnTo>
                  <a:pt x="24234" y="2180"/>
                </a:lnTo>
                <a:lnTo>
                  <a:pt x="24234" y="2171"/>
                </a:lnTo>
                <a:lnTo>
                  <a:pt x="24225" y="2171"/>
                </a:lnTo>
                <a:lnTo>
                  <a:pt x="24225" y="2180"/>
                </a:lnTo>
                <a:lnTo>
                  <a:pt x="24216" y="2189"/>
                </a:lnTo>
                <a:lnTo>
                  <a:pt x="24199" y="2198"/>
                </a:lnTo>
                <a:lnTo>
                  <a:pt x="24199" y="2206"/>
                </a:lnTo>
                <a:lnTo>
                  <a:pt x="24208" y="2215"/>
                </a:lnTo>
                <a:close/>
                <a:moveTo>
                  <a:pt x="15906" y="2268"/>
                </a:moveTo>
                <a:lnTo>
                  <a:pt x="15915" y="2286"/>
                </a:lnTo>
                <a:lnTo>
                  <a:pt x="15932" y="2295"/>
                </a:lnTo>
                <a:lnTo>
                  <a:pt x="15950" y="2295"/>
                </a:lnTo>
                <a:lnTo>
                  <a:pt x="15976" y="2286"/>
                </a:lnTo>
                <a:lnTo>
                  <a:pt x="16003" y="2277"/>
                </a:lnTo>
                <a:lnTo>
                  <a:pt x="16020" y="2259"/>
                </a:lnTo>
                <a:lnTo>
                  <a:pt x="16029" y="2251"/>
                </a:lnTo>
                <a:lnTo>
                  <a:pt x="16038" y="2242"/>
                </a:lnTo>
                <a:lnTo>
                  <a:pt x="16047" y="2242"/>
                </a:lnTo>
                <a:lnTo>
                  <a:pt x="16047" y="2251"/>
                </a:lnTo>
                <a:lnTo>
                  <a:pt x="16056" y="2251"/>
                </a:lnTo>
                <a:lnTo>
                  <a:pt x="16056" y="2233"/>
                </a:lnTo>
                <a:lnTo>
                  <a:pt x="16047" y="2224"/>
                </a:lnTo>
                <a:lnTo>
                  <a:pt x="16029" y="2215"/>
                </a:lnTo>
                <a:lnTo>
                  <a:pt x="15976" y="2189"/>
                </a:lnTo>
                <a:lnTo>
                  <a:pt x="15959" y="2189"/>
                </a:lnTo>
                <a:lnTo>
                  <a:pt x="15950" y="2198"/>
                </a:lnTo>
                <a:lnTo>
                  <a:pt x="15932" y="2198"/>
                </a:lnTo>
                <a:lnTo>
                  <a:pt x="15915" y="2215"/>
                </a:lnTo>
                <a:lnTo>
                  <a:pt x="15906" y="2224"/>
                </a:lnTo>
                <a:lnTo>
                  <a:pt x="15906" y="2233"/>
                </a:lnTo>
                <a:lnTo>
                  <a:pt x="15906" y="2242"/>
                </a:lnTo>
                <a:lnTo>
                  <a:pt x="15906" y="2251"/>
                </a:lnTo>
                <a:lnTo>
                  <a:pt x="15906" y="2259"/>
                </a:lnTo>
                <a:close/>
                <a:moveTo>
                  <a:pt x="15491" y="2551"/>
                </a:moveTo>
                <a:lnTo>
                  <a:pt x="15500" y="2551"/>
                </a:lnTo>
                <a:lnTo>
                  <a:pt x="15491" y="2542"/>
                </a:lnTo>
                <a:lnTo>
                  <a:pt x="15482" y="2533"/>
                </a:lnTo>
                <a:lnTo>
                  <a:pt x="15482" y="2542"/>
                </a:lnTo>
                <a:close/>
                <a:moveTo>
                  <a:pt x="13338" y="2383"/>
                </a:moveTo>
                <a:lnTo>
                  <a:pt x="13338" y="2374"/>
                </a:lnTo>
                <a:lnTo>
                  <a:pt x="13347" y="2374"/>
                </a:lnTo>
                <a:lnTo>
                  <a:pt x="13347" y="2383"/>
                </a:lnTo>
                <a:lnTo>
                  <a:pt x="13356" y="2374"/>
                </a:lnTo>
                <a:lnTo>
                  <a:pt x="13365" y="2374"/>
                </a:lnTo>
                <a:lnTo>
                  <a:pt x="13374" y="2374"/>
                </a:lnTo>
                <a:lnTo>
                  <a:pt x="13374" y="2365"/>
                </a:lnTo>
                <a:lnTo>
                  <a:pt x="13391" y="2365"/>
                </a:lnTo>
                <a:lnTo>
                  <a:pt x="13391" y="2356"/>
                </a:lnTo>
                <a:lnTo>
                  <a:pt x="13383" y="2356"/>
                </a:lnTo>
                <a:lnTo>
                  <a:pt x="13374" y="2348"/>
                </a:lnTo>
                <a:lnTo>
                  <a:pt x="13365" y="2348"/>
                </a:lnTo>
                <a:lnTo>
                  <a:pt x="13356" y="2356"/>
                </a:lnTo>
                <a:lnTo>
                  <a:pt x="13347" y="2365"/>
                </a:lnTo>
                <a:lnTo>
                  <a:pt x="13338" y="2365"/>
                </a:lnTo>
                <a:lnTo>
                  <a:pt x="13330" y="2374"/>
                </a:lnTo>
                <a:lnTo>
                  <a:pt x="13330" y="2383"/>
                </a:lnTo>
                <a:close/>
                <a:moveTo>
                  <a:pt x="13233" y="2683"/>
                </a:moveTo>
                <a:lnTo>
                  <a:pt x="13241" y="2674"/>
                </a:lnTo>
                <a:lnTo>
                  <a:pt x="13233" y="2674"/>
                </a:lnTo>
                <a:lnTo>
                  <a:pt x="13233" y="2665"/>
                </a:lnTo>
                <a:lnTo>
                  <a:pt x="13224" y="2674"/>
                </a:lnTo>
                <a:lnTo>
                  <a:pt x="13224" y="2683"/>
                </a:lnTo>
                <a:close/>
                <a:moveTo>
                  <a:pt x="13172" y="2771"/>
                </a:moveTo>
                <a:lnTo>
                  <a:pt x="13181" y="2771"/>
                </a:lnTo>
                <a:lnTo>
                  <a:pt x="13181" y="2762"/>
                </a:lnTo>
                <a:lnTo>
                  <a:pt x="13172" y="2754"/>
                </a:lnTo>
                <a:lnTo>
                  <a:pt x="13154" y="2762"/>
                </a:lnTo>
                <a:lnTo>
                  <a:pt x="13145" y="2771"/>
                </a:lnTo>
                <a:lnTo>
                  <a:pt x="13154" y="2771"/>
                </a:lnTo>
                <a:close/>
                <a:moveTo>
                  <a:pt x="12034" y="3919"/>
                </a:moveTo>
                <a:lnTo>
                  <a:pt x="12025" y="3919"/>
                </a:lnTo>
                <a:lnTo>
                  <a:pt x="12016" y="3936"/>
                </a:lnTo>
                <a:lnTo>
                  <a:pt x="12007" y="3945"/>
                </a:lnTo>
                <a:lnTo>
                  <a:pt x="12007" y="3954"/>
                </a:lnTo>
                <a:lnTo>
                  <a:pt x="12016" y="3954"/>
                </a:lnTo>
                <a:lnTo>
                  <a:pt x="12034" y="3936"/>
                </a:lnTo>
                <a:lnTo>
                  <a:pt x="12043" y="3936"/>
                </a:lnTo>
                <a:close/>
                <a:moveTo>
                  <a:pt x="12978" y="2912"/>
                </a:moveTo>
                <a:lnTo>
                  <a:pt x="13004" y="2904"/>
                </a:lnTo>
                <a:lnTo>
                  <a:pt x="13004" y="2895"/>
                </a:lnTo>
                <a:lnTo>
                  <a:pt x="12995" y="2904"/>
                </a:lnTo>
                <a:lnTo>
                  <a:pt x="12978" y="2904"/>
                </a:lnTo>
                <a:lnTo>
                  <a:pt x="12969" y="2912"/>
                </a:lnTo>
                <a:close/>
                <a:moveTo>
                  <a:pt x="13321" y="2392"/>
                </a:moveTo>
                <a:lnTo>
                  <a:pt x="13321" y="2383"/>
                </a:lnTo>
                <a:lnTo>
                  <a:pt x="13321" y="2374"/>
                </a:lnTo>
                <a:lnTo>
                  <a:pt x="13312" y="2383"/>
                </a:lnTo>
                <a:lnTo>
                  <a:pt x="13303" y="2392"/>
                </a:lnTo>
                <a:lnTo>
                  <a:pt x="13303" y="2409"/>
                </a:lnTo>
                <a:lnTo>
                  <a:pt x="13312" y="2401"/>
                </a:lnTo>
                <a:close/>
                <a:moveTo>
                  <a:pt x="13277" y="2639"/>
                </a:moveTo>
                <a:lnTo>
                  <a:pt x="13268" y="2639"/>
                </a:lnTo>
                <a:lnTo>
                  <a:pt x="13268" y="2648"/>
                </a:lnTo>
                <a:lnTo>
                  <a:pt x="13277" y="2648"/>
                </a:lnTo>
                <a:lnTo>
                  <a:pt x="13294" y="2639"/>
                </a:lnTo>
                <a:lnTo>
                  <a:pt x="13294" y="2630"/>
                </a:lnTo>
                <a:lnTo>
                  <a:pt x="13285" y="2630"/>
                </a:lnTo>
                <a:lnTo>
                  <a:pt x="13277" y="2630"/>
                </a:lnTo>
                <a:close/>
                <a:moveTo>
                  <a:pt x="13285" y="2621"/>
                </a:moveTo>
                <a:lnTo>
                  <a:pt x="13285" y="2612"/>
                </a:lnTo>
                <a:lnTo>
                  <a:pt x="13277" y="2612"/>
                </a:lnTo>
                <a:lnTo>
                  <a:pt x="13268" y="2612"/>
                </a:lnTo>
                <a:lnTo>
                  <a:pt x="13268" y="2621"/>
                </a:lnTo>
                <a:lnTo>
                  <a:pt x="13259" y="2630"/>
                </a:lnTo>
                <a:lnTo>
                  <a:pt x="13268" y="2630"/>
                </a:lnTo>
                <a:close/>
                <a:moveTo>
                  <a:pt x="12731" y="3283"/>
                </a:moveTo>
                <a:lnTo>
                  <a:pt x="12722" y="3274"/>
                </a:lnTo>
                <a:lnTo>
                  <a:pt x="12722" y="3283"/>
                </a:lnTo>
                <a:lnTo>
                  <a:pt x="12722" y="3292"/>
                </a:lnTo>
                <a:lnTo>
                  <a:pt x="12722" y="3301"/>
                </a:lnTo>
                <a:lnTo>
                  <a:pt x="12722" y="3310"/>
                </a:lnTo>
                <a:lnTo>
                  <a:pt x="12731" y="3310"/>
                </a:lnTo>
                <a:lnTo>
                  <a:pt x="12731" y="3292"/>
                </a:lnTo>
                <a:close/>
                <a:moveTo>
                  <a:pt x="7587" y="3045"/>
                </a:moveTo>
                <a:lnTo>
                  <a:pt x="7587" y="3054"/>
                </a:lnTo>
                <a:lnTo>
                  <a:pt x="7605" y="3063"/>
                </a:lnTo>
                <a:lnTo>
                  <a:pt x="7614" y="3063"/>
                </a:lnTo>
                <a:lnTo>
                  <a:pt x="7614" y="3054"/>
                </a:lnTo>
                <a:lnTo>
                  <a:pt x="7623" y="3045"/>
                </a:lnTo>
                <a:lnTo>
                  <a:pt x="7614" y="3045"/>
                </a:lnTo>
                <a:lnTo>
                  <a:pt x="7605" y="3045"/>
                </a:lnTo>
                <a:lnTo>
                  <a:pt x="7596" y="3045"/>
                </a:lnTo>
                <a:lnTo>
                  <a:pt x="7587" y="3045"/>
                </a:lnTo>
                <a:lnTo>
                  <a:pt x="7596" y="3045"/>
                </a:lnTo>
                <a:close/>
                <a:moveTo>
                  <a:pt x="7578" y="3115"/>
                </a:moveTo>
                <a:lnTo>
                  <a:pt x="7570" y="3107"/>
                </a:lnTo>
                <a:lnTo>
                  <a:pt x="7561" y="3115"/>
                </a:lnTo>
                <a:lnTo>
                  <a:pt x="7570" y="3124"/>
                </a:lnTo>
                <a:lnTo>
                  <a:pt x="7587" y="3133"/>
                </a:lnTo>
                <a:lnTo>
                  <a:pt x="7587" y="3124"/>
                </a:lnTo>
                <a:close/>
                <a:moveTo>
                  <a:pt x="7808" y="3592"/>
                </a:moveTo>
                <a:lnTo>
                  <a:pt x="7799" y="3592"/>
                </a:lnTo>
                <a:lnTo>
                  <a:pt x="7799" y="3601"/>
                </a:lnTo>
                <a:lnTo>
                  <a:pt x="7817" y="3610"/>
                </a:lnTo>
                <a:lnTo>
                  <a:pt x="7825" y="3610"/>
                </a:lnTo>
                <a:lnTo>
                  <a:pt x="7825" y="3592"/>
                </a:lnTo>
                <a:lnTo>
                  <a:pt x="7817" y="3592"/>
                </a:lnTo>
                <a:close/>
                <a:moveTo>
                  <a:pt x="7552" y="3142"/>
                </a:moveTo>
                <a:lnTo>
                  <a:pt x="7552" y="3151"/>
                </a:lnTo>
                <a:lnTo>
                  <a:pt x="7570" y="3168"/>
                </a:lnTo>
                <a:lnTo>
                  <a:pt x="7578" y="3168"/>
                </a:lnTo>
                <a:lnTo>
                  <a:pt x="7587" y="3168"/>
                </a:lnTo>
                <a:lnTo>
                  <a:pt x="7587" y="3177"/>
                </a:lnTo>
                <a:lnTo>
                  <a:pt x="7596" y="3177"/>
                </a:lnTo>
                <a:lnTo>
                  <a:pt x="7596" y="3168"/>
                </a:lnTo>
                <a:lnTo>
                  <a:pt x="7605" y="3168"/>
                </a:lnTo>
                <a:lnTo>
                  <a:pt x="7605" y="3160"/>
                </a:lnTo>
                <a:lnTo>
                  <a:pt x="7605" y="3151"/>
                </a:lnTo>
                <a:lnTo>
                  <a:pt x="7596" y="3142"/>
                </a:lnTo>
                <a:lnTo>
                  <a:pt x="7587" y="3142"/>
                </a:lnTo>
                <a:lnTo>
                  <a:pt x="7570" y="3142"/>
                </a:lnTo>
                <a:close/>
                <a:moveTo>
                  <a:pt x="7367" y="2171"/>
                </a:moveTo>
                <a:lnTo>
                  <a:pt x="7358" y="2171"/>
                </a:lnTo>
                <a:lnTo>
                  <a:pt x="7349" y="2171"/>
                </a:lnTo>
                <a:lnTo>
                  <a:pt x="7340" y="2180"/>
                </a:lnTo>
                <a:lnTo>
                  <a:pt x="7367" y="2189"/>
                </a:lnTo>
                <a:lnTo>
                  <a:pt x="7367" y="2180"/>
                </a:lnTo>
                <a:lnTo>
                  <a:pt x="7376" y="2180"/>
                </a:lnTo>
                <a:lnTo>
                  <a:pt x="7376" y="2171"/>
                </a:lnTo>
                <a:close/>
                <a:moveTo>
                  <a:pt x="11628" y="4148"/>
                </a:moveTo>
                <a:lnTo>
                  <a:pt x="11619" y="4157"/>
                </a:lnTo>
                <a:lnTo>
                  <a:pt x="11610" y="4157"/>
                </a:lnTo>
                <a:lnTo>
                  <a:pt x="11601" y="4157"/>
                </a:lnTo>
                <a:lnTo>
                  <a:pt x="11593" y="4175"/>
                </a:lnTo>
                <a:lnTo>
                  <a:pt x="11601" y="4175"/>
                </a:lnTo>
                <a:lnTo>
                  <a:pt x="11610" y="4183"/>
                </a:lnTo>
                <a:lnTo>
                  <a:pt x="11619" y="4183"/>
                </a:lnTo>
                <a:lnTo>
                  <a:pt x="11654" y="4175"/>
                </a:lnTo>
                <a:lnTo>
                  <a:pt x="11637" y="4175"/>
                </a:lnTo>
                <a:lnTo>
                  <a:pt x="11637" y="4183"/>
                </a:lnTo>
                <a:lnTo>
                  <a:pt x="11628" y="4183"/>
                </a:lnTo>
                <a:lnTo>
                  <a:pt x="11619" y="4192"/>
                </a:lnTo>
                <a:lnTo>
                  <a:pt x="11610" y="4201"/>
                </a:lnTo>
                <a:lnTo>
                  <a:pt x="11619" y="4192"/>
                </a:lnTo>
                <a:lnTo>
                  <a:pt x="11628" y="4192"/>
                </a:lnTo>
                <a:lnTo>
                  <a:pt x="11654" y="4192"/>
                </a:lnTo>
                <a:lnTo>
                  <a:pt x="11646" y="4201"/>
                </a:lnTo>
                <a:lnTo>
                  <a:pt x="11637" y="4210"/>
                </a:lnTo>
                <a:lnTo>
                  <a:pt x="11646" y="4210"/>
                </a:lnTo>
                <a:lnTo>
                  <a:pt x="11654" y="4201"/>
                </a:lnTo>
                <a:lnTo>
                  <a:pt x="11663" y="4201"/>
                </a:lnTo>
                <a:lnTo>
                  <a:pt x="11672" y="4210"/>
                </a:lnTo>
                <a:lnTo>
                  <a:pt x="11707" y="4201"/>
                </a:lnTo>
                <a:lnTo>
                  <a:pt x="11716" y="4192"/>
                </a:lnTo>
                <a:lnTo>
                  <a:pt x="11725" y="4192"/>
                </a:lnTo>
                <a:lnTo>
                  <a:pt x="11734" y="4183"/>
                </a:lnTo>
                <a:lnTo>
                  <a:pt x="11743" y="4183"/>
                </a:lnTo>
                <a:lnTo>
                  <a:pt x="11743" y="4175"/>
                </a:lnTo>
                <a:lnTo>
                  <a:pt x="11743" y="4166"/>
                </a:lnTo>
                <a:lnTo>
                  <a:pt x="11751" y="4166"/>
                </a:lnTo>
                <a:lnTo>
                  <a:pt x="11751" y="4175"/>
                </a:lnTo>
                <a:lnTo>
                  <a:pt x="11760" y="4175"/>
                </a:lnTo>
                <a:lnTo>
                  <a:pt x="11769" y="4175"/>
                </a:lnTo>
                <a:lnTo>
                  <a:pt x="11778" y="4166"/>
                </a:lnTo>
                <a:lnTo>
                  <a:pt x="11796" y="4157"/>
                </a:lnTo>
                <a:lnTo>
                  <a:pt x="11804" y="4148"/>
                </a:lnTo>
                <a:lnTo>
                  <a:pt x="11813" y="4148"/>
                </a:lnTo>
                <a:lnTo>
                  <a:pt x="11831" y="4148"/>
                </a:lnTo>
                <a:lnTo>
                  <a:pt x="11840" y="4148"/>
                </a:lnTo>
                <a:lnTo>
                  <a:pt x="11840" y="4139"/>
                </a:lnTo>
                <a:lnTo>
                  <a:pt x="11848" y="4130"/>
                </a:lnTo>
                <a:lnTo>
                  <a:pt x="11848" y="4139"/>
                </a:lnTo>
                <a:lnTo>
                  <a:pt x="11857" y="4139"/>
                </a:lnTo>
                <a:lnTo>
                  <a:pt x="11866" y="4139"/>
                </a:lnTo>
                <a:lnTo>
                  <a:pt x="11875" y="4139"/>
                </a:lnTo>
                <a:lnTo>
                  <a:pt x="11884" y="4139"/>
                </a:lnTo>
                <a:lnTo>
                  <a:pt x="11893" y="4130"/>
                </a:lnTo>
                <a:lnTo>
                  <a:pt x="11884" y="4122"/>
                </a:lnTo>
                <a:lnTo>
                  <a:pt x="11893" y="4122"/>
                </a:lnTo>
                <a:lnTo>
                  <a:pt x="11901" y="4104"/>
                </a:lnTo>
                <a:lnTo>
                  <a:pt x="11901" y="4095"/>
                </a:lnTo>
                <a:lnTo>
                  <a:pt x="11901" y="4086"/>
                </a:lnTo>
                <a:lnTo>
                  <a:pt x="11910" y="4077"/>
                </a:lnTo>
                <a:lnTo>
                  <a:pt x="11910" y="4069"/>
                </a:lnTo>
                <a:lnTo>
                  <a:pt x="11919" y="4069"/>
                </a:lnTo>
                <a:lnTo>
                  <a:pt x="11910" y="4051"/>
                </a:lnTo>
                <a:lnTo>
                  <a:pt x="11910" y="4042"/>
                </a:lnTo>
                <a:lnTo>
                  <a:pt x="11910" y="4033"/>
                </a:lnTo>
                <a:lnTo>
                  <a:pt x="11901" y="4024"/>
                </a:lnTo>
                <a:lnTo>
                  <a:pt x="11910" y="4024"/>
                </a:lnTo>
                <a:lnTo>
                  <a:pt x="11910" y="4016"/>
                </a:lnTo>
                <a:lnTo>
                  <a:pt x="11910" y="4007"/>
                </a:lnTo>
                <a:lnTo>
                  <a:pt x="11910" y="3998"/>
                </a:lnTo>
                <a:lnTo>
                  <a:pt x="11901" y="3998"/>
                </a:lnTo>
                <a:lnTo>
                  <a:pt x="11901" y="3980"/>
                </a:lnTo>
                <a:lnTo>
                  <a:pt x="11893" y="3972"/>
                </a:lnTo>
                <a:lnTo>
                  <a:pt x="11893" y="3963"/>
                </a:lnTo>
                <a:lnTo>
                  <a:pt x="11893" y="3954"/>
                </a:lnTo>
                <a:lnTo>
                  <a:pt x="11901" y="3963"/>
                </a:lnTo>
                <a:lnTo>
                  <a:pt x="11901" y="3954"/>
                </a:lnTo>
                <a:lnTo>
                  <a:pt x="11910" y="3954"/>
                </a:lnTo>
                <a:lnTo>
                  <a:pt x="11919" y="3954"/>
                </a:lnTo>
                <a:lnTo>
                  <a:pt x="11928" y="3945"/>
                </a:lnTo>
                <a:lnTo>
                  <a:pt x="11928" y="3936"/>
                </a:lnTo>
                <a:lnTo>
                  <a:pt x="11937" y="3936"/>
                </a:lnTo>
                <a:lnTo>
                  <a:pt x="11945" y="3927"/>
                </a:lnTo>
                <a:lnTo>
                  <a:pt x="11945" y="3919"/>
                </a:lnTo>
                <a:lnTo>
                  <a:pt x="11945" y="3910"/>
                </a:lnTo>
                <a:lnTo>
                  <a:pt x="11937" y="3901"/>
                </a:lnTo>
                <a:lnTo>
                  <a:pt x="11945" y="3901"/>
                </a:lnTo>
                <a:lnTo>
                  <a:pt x="11945" y="3910"/>
                </a:lnTo>
                <a:lnTo>
                  <a:pt x="11954" y="3910"/>
                </a:lnTo>
                <a:lnTo>
                  <a:pt x="11954" y="3919"/>
                </a:lnTo>
                <a:lnTo>
                  <a:pt x="11954" y="3910"/>
                </a:lnTo>
                <a:lnTo>
                  <a:pt x="11954" y="3901"/>
                </a:lnTo>
                <a:lnTo>
                  <a:pt x="11954" y="3892"/>
                </a:lnTo>
                <a:lnTo>
                  <a:pt x="11945" y="3892"/>
                </a:lnTo>
                <a:lnTo>
                  <a:pt x="11937" y="3892"/>
                </a:lnTo>
                <a:lnTo>
                  <a:pt x="11928" y="3892"/>
                </a:lnTo>
                <a:lnTo>
                  <a:pt x="11937" y="3883"/>
                </a:lnTo>
                <a:lnTo>
                  <a:pt x="11937" y="3874"/>
                </a:lnTo>
                <a:lnTo>
                  <a:pt x="11928" y="3866"/>
                </a:lnTo>
                <a:lnTo>
                  <a:pt x="11919" y="3857"/>
                </a:lnTo>
                <a:lnTo>
                  <a:pt x="11910" y="3839"/>
                </a:lnTo>
                <a:lnTo>
                  <a:pt x="11901" y="3839"/>
                </a:lnTo>
                <a:lnTo>
                  <a:pt x="11893" y="3830"/>
                </a:lnTo>
                <a:lnTo>
                  <a:pt x="11884" y="3830"/>
                </a:lnTo>
                <a:lnTo>
                  <a:pt x="11866" y="3839"/>
                </a:lnTo>
                <a:lnTo>
                  <a:pt x="11857" y="3839"/>
                </a:lnTo>
                <a:lnTo>
                  <a:pt x="11848" y="3839"/>
                </a:lnTo>
                <a:lnTo>
                  <a:pt x="11840" y="3848"/>
                </a:lnTo>
                <a:lnTo>
                  <a:pt x="11840" y="3857"/>
                </a:lnTo>
                <a:lnTo>
                  <a:pt x="11831" y="3848"/>
                </a:lnTo>
                <a:lnTo>
                  <a:pt x="11840" y="3839"/>
                </a:lnTo>
                <a:lnTo>
                  <a:pt x="11848" y="3830"/>
                </a:lnTo>
                <a:lnTo>
                  <a:pt x="11840" y="3830"/>
                </a:lnTo>
                <a:lnTo>
                  <a:pt x="11831" y="3830"/>
                </a:lnTo>
                <a:lnTo>
                  <a:pt x="11822" y="3822"/>
                </a:lnTo>
                <a:lnTo>
                  <a:pt x="11813" y="3822"/>
                </a:lnTo>
                <a:lnTo>
                  <a:pt x="11822" y="3830"/>
                </a:lnTo>
                <a:lnTo>
                  <a:pt x="11813" y="3830"/>
                </a:lnTo>
                <a:lnTo>
                  <a:pt x="11804" y="3830"/>
                </a:lnTo>
                <a:lnTo>
                  <a:pt x="11804" y="3839"/>
                </a:lnTo>
                <a:lnTo>
                  <a:pt x="11804" y="3848"/>
                </a:lnTo>
                <a:lnTo>
                  <a:pt x="11804" y="3857"/>
                </a:lnTo>
                <a:lnTo>
                  <a:pt x="11796" y="3857"/>
                </a:lnTo>
                <a:lnTo>
                  <a:pt x="11796" y="3848"/>
                </a:lnTo>
                <a:lnTo>
                  <a:pt x="11804" y="3848"/>
                </a:lnTo>
                <a:lnTo>
                  <a:pt x="11804" y="3839"/>
                </a:lnTo>
                <a:lnTo>
                  <a:pt x="11796" y="3839"/>
                </a:lnTo>
                <a:lnTo>
                  <a:pt x="11796" y="3830"/>
                </a:lnTo>
                <a:lnTo>
                  <a:pt x="11787" y="3830"/>
                </a:lnTo>
                <a:lnTo>
                  <a:pt x="11787" y="3839"/>
                </a:lnTo>
                <a:lnTo>
                  <a:pt x="11769" y="3839"/>
                </a:lnTo>
                <a:lnTo>
                  <a:pt x="11760" y="3839"/>
                </a:lnTo>
                <a:lnTo>
                  <a:pt x="11751" y="3839"/>
                </a:lnTo>
                <a:lnTo>
                  <a:pt x="11751" y="3848"/>
                </a:lnTo>
                <a:lnTo>
                  <a:pt x="11743" y="3848"/>
                </a:lnTo>
                <a:lnTo>
                  <a:pt x="11743" y="3857"/>
                </a:lnTo>
                <a:lnTo>
                  <a:pt x="11743" y="3866"/>
                </a:lnTo>
                <a:lnTo>
                  <a:pt x="11734" y="3874"/>
                </a:lnTo>
                <a:lnTo>
                  <a:pt x="11734" y="3883"/>
                </a:lnTo>
                <a:lnTo>
                  <a:pt x="11725" y="3883"/>
                </a:lnTo>
                <a:lnTo>
                  <a:pt x="11716" y="3883"/>
                </a:lnTo>
                <a:lnTo>
                  <a:pt x="11716" y="3892"/>
                </a:lnTo>
                <a:lnTo>
                  <a:pt x="11734" y="3901"/>
                </a:lnTo>
                <a:lnTo>
                  <a:pt x="11760" y="3892"/>
                </a:lnTo>
                <a:lnTo>
                  <a:pt x="11751" y="3901"/>
                </a:lnTo>
                <a:lnTo>
                  <a:pt x="11751" y="3910"/>
                </a:lnTo>
                <a:lnTo>
                  <a:pt x="11743" y="3910"/>
                </a:lnTo>
                <a:lnTo>
                  <a:pt x="11734" y="3919"/>
                </a:lnTo>
                <a:lnTo>
                  <a:pt x="11725" y="3919"/>
                </a:lnTo>
                <a:lnTo>
                  <a:pt x="11725" y="3927"/>
                </a:lnTo>
                <a:lnTo>
                  <a:pt x="11734" y="3936"/>
                </a:lnTo>
                <a:lnTo>
                  <a:pt x="11725" y="3936"/>
                </a:lnTo>
                <a:lnTo>
                  <a:pt x="11716" y="3936"/>
                </a:lnTo>
                <a:lnTo>
                  <a:pt x="11698" y="3927"/>
                </a:lnTo>
                <a:lnTo>
                  <a:pt x="11690" y="3927"/>
                </a:lnTo>
                <a:lnTo>
                  <a:pt x="11690" y="3936"/>
                </a:lnTo>
                <a:lnTo>
                  <a:pt x="11672" y="3927"/>
                </a:lnTo>
                <a:lnTo>
                  <a:pt x="11654" y="3927"/>
                </a:lnTo>
                <a:lnTo>
                  <a:pt x="11646" y="3927"/>
                </a:lnTo>
                <a:lnTo>
                  <a:pt x="11637" y="3936"/>
                </a:lnTo>
                <a:lnTo>
                  <a:pt x="11628" y="3936"/>
                </a:lnTo>
                <a:lnTo>
                  <a:pt x="11619" y="3927"/>
                </a:lnTo>
                <a:lnTo>
                  <a:pt x="11619" y="3936"/>
                </a:lnTo>
                <a:lnTo>
                  <a:pt x="11619" y="3945"/>
                </a:lnTo>
                <a:lnTo>
                  <a:pt x="11628" y="3936"/>
                </a:lnTo>
                <a:lnTo>
                  <a:pt x="11628" y="3945"/>
                </a:lnTo>
                <a:lnTo>
                  <a:pt x="11628" y="3954"/>
                </a:lnTo>
                <a:lnTo>
                  <a:pt x="11637" y="3954"/>
                </a:lnTo>
                <a:lnTo>
                  <a:pt x="11637" y="3963"/>
                </a:lnTo>
                <a:lnTo>
                  <a:pt x="11628" y="3963"/>
                </a:lnTo>
                <a:lnTo>
                  <a:pt x="11628" y="3972"/>
                </a:lnTo>
                <a:lnTo>
                  <a:pt x="11646" y="3972"/>
                </a:lnTo>
                <a:lnTo>
                  <a:pt x="11654" y="3972"/>
                </a:lnTo>
                <a:lnTo>
                  <a:pt x="11654" y="3980"/>
                </a:lnTo>
                <a:lnTo>
                  <a:pt x="11646" y="3980"/>
                </a:lnTo>
                <a:lnTo>
                  <a:pt x="11628" y="3989"/>
                </a:lnTo>
                <a:lnTo>
                  <a:pt x="11637" y="3998"/>
                </a:lnTo>
                <a:lnTo>
                  <a:pt x="11646" y="3998"/>
                </a:lnTo>
                <a:lnTo>
                  <a:pt x="11628" y="3998"/>
                </a:lnTo>
                <a:lnTo>
                  <a:pt x="11619" y="4007"/>
                </a:lnTo>
                <a:lnTo>
                  <a:pt x="11610" y="4007"/>
                </a:lnTo>
                <a:lnTo>
                  <a:pt x="11619" y="4007"/>
                </a:lnTo>
                <a:lnTo>
                  <a:pt x="11619" y="4016"/>
                </a:lnTo>
                <a:lnTo>
                  <a:pt x="11628" y="4016"/>
                </a:lnTo>
                <a:lnTo>
                  <a:pt x="11637" y="4016"/>
                </a:lnTo>
                <a:lnTo>
                  <a:pt x="11628" y="4024"/>
                </a:lnTo>
                <a:lnTo>
                  <a:pt x="11637" y="4024"/>
                </a:lnTo>
                <a:lnTo>
                  <a:pt x="11646" y="4024"/>
                </a:lnTo>
                <a:lnTo>
                  <a:pt x="11654" y="4024"/>
                </a:lnTo>
                <a:lnTo>
                  <a:pt x="11654" y="4033"/>
                </a:lnTo>
                <a:lnTo>
                  <a:pt x="11663" y="4033"/>
                </a:lnTo>
                <a:lnTo>
                  <a:pt x="11690" y="4033"/>
                </a:lnTo>
                <a:lnTo>
                  <a:pt x="11698" y="4042"/>
                </a:lnTo>
                <a:lnTo>
                  <a:pt x="11690" y="4042"/>
                </a:lnTo>
                <a:lnTo>
                  <a:pt x="11681" y="4051"/>
                </a:lnTo>
                <a:lnTo>
                  <a:pt x="11672" y="4051"/>
                </a:lnTo>
                <a:lnTo>
                  <a:pt x="11663" y="4069"/>
                </a:lnTo>
                <a:lnTo>
                  <a:pt x="11663" y="4077"/>
                </a:lnTo>
                <a:lnTo>
                  <a:pt x="11654" y="4077"/>
                </a:lnTo>
                <a:lnTo>
                  <a:pt x="11646" y="4095"/>
                </a:lnTo>
                <a:lnTo>
                  <a:pt x="11628" y="4104"/>
                </a:lnTo>
                <a:lnTo>
                  <a:pt x="11637" y="4104"/>
                </a:lnTo>
                <a:lnTo>
                  <a:pt x="11654" y="4095"/>
                </a:lnTo>
                <a:lnTo>
                  <a:pt x="11663" y="4095"/>
                </a:lnTo>
                <a:lnTo>
                  <a:pt x="11681" y="4095"/>
                </a:lnTo>
                <a:lnTo>
                  <a:pt x="11690" y="4095"/>
                </a:lnTo>
                <a:lnTo>
                  <a:pt x="11698" y="4086"/>
                </a:lnTo>
                <a:lnTo>
                  <a:pt x="11716" y="4095"/>
                </a:lnTo>
                <a:lnTo>
                  <a:pt x="11690" y="4095"/>
                </a:lnTo>
                <a:lnTo>
                  <a:pt x="11672" y="4104"/>
                </a:lnTo>
                <a:lnTo>
                  <a:pt x="11654" y="4104"/>
                </a:lnTo>
                <a:lnTo>
                  <a:pt x="11646" y="4104"/>
                </a:lnTo>
                <a:lnTo>
                  <a:pt x="11637" y="4113"/>
                </a:lnTo>
                <a:lnTo>
                  <a:pt x="11628" y="4122"/>
                </a:lnTo>
                <a:lnTo>
                  <a:pt x="11637" y="4122"/>
                </a:lnTo>
                <a:lnTo>
                  <a:pt x="11637" y="4130"/>
                </a:lnTo>
                <a:lnTo>
                  <a:pt x="11628" y="4139"/>
                </a:lnTo>
                <a:lnTo>
                  <a:pt x="11619" y="4130"/>
                </a:lnTo>
                <a:lnTo>
                  <a:pt x="11610" y="4130"/>
                </a:lnTo>
                <a:lnTo>
                  <a:pt x="11593" y="4139"/>
                </a:lnTo>
                <a:lnTo>
                  <a:pt x="11593" y="4148"/>
                </a:lnTo>
                <a:lnTo>
                  <a:pt x="11601" y="4148"/>
                </a:lnTo>
                <a:close/>
                <a:moveTo>
                  <a:pt x="5743" y="1880"/>
                </a:moveTo>
                <a:lnTo>
                  <a:pt x="5743" y="1889"/>
                </a:lnTo>
                <a:lnTo>
                  <a:pt x="5752" y="1915"/>
                </a:lnTo>
                <a:lnTo>
                  <a:pt x="5752" y="1924"/>
                </a:lnTo>
                <a:lnTo>
                  <a:pt x="5752" y="1933"/>
                </a:lnTo>
                <a:lnTo>
                  <a:pt x="5761" y="1933"/>
                </a:lnTo>
                <a:lnTo>
                  <a:pt x="5787" y="1950"/>
                </a:lnTo>
                <a:lnTo>
                  <a:pt x="5814" y="1959"/>
                </a:lnTo>
                <a:lnTo>
                  <a:pt x="5849" y="1959"/>
                </a:lnTo>
                <a:lnTo>
                  <a:pt x="5885" y="1959"/>
                </a:lnTo>
                <a:lnTo>
                  <a:pt x="5902" y="1968"/>
                </a:lnTo>
                <a:lnTo>
                  <a:pt x="5920" y="1977"/>
                </a:lnTo>
                <a:lnTo>
                  <a:pt x="5937" y="1986"/>
                </a:lnTo>
                <a:lnTo>
                  <a:pt x="5955" y="1995"/>
                </a:lnTo>
                <a:lnTo>
                  <a:pt x="5946" y="1995"/>
                </a:lnTo>
                <a:lnTo>
                  <a:pt x="5920" y="2003"/>
                </a:lnTo>
                <a:lnTo>
                  <a:pt x="5902" y="2003"/>
                </a:lnTo>
                <a:lnTo>
                  <a:pt x="5885" y="2003"/>
                </a:lnTo>
                <a:lnTo>
                  <a:pt x="5867" y="1995"/>
                </a:lnTo>
                <a:lnTo>
                  <a:pt x="5849" y="1986"/>
                </a:lnTo>
                <a:lnTo>
                  <a:pt x="5840" y="1986"/>
                </a:lnTo>
                <a:lnTo>
                  <a:pt x="5814" y="1986"/>
                </a:lnTo>
                <a:lnTo>
                  <a:pt x="5787" y="1986"/>
                </a:lnTo>
                <a:lnTo>
                  <a:pt x="5779" y="1986"/>
                </a:lnTo>
                <a:lnTo>
                  <a:pt x="5787" y="1986"/>
                </a:lnTo>
                <a:lnTo>
                  <a:pt x="5787" y="1995"/>
                </a:lnTo>
                <a:lnTo>
                  <a:pt x="5796" y="2021"/>
                </a:lnTo>
                <a:lnTo>
                  <a:pt x="5796" y="2030"/>
                </a:lnTo>
                <a:lnTo>
                  <a:pt x="5823" y="2056"/>
                </a:lnTo>
                <a:lnTo>
                  <a:pt x="5832" y="2065"/>
                </a:lnTo>
                <a:lnTo>
                  <a:pt x="5840" y="2065"/>
                </a:lnTo>
                <a:lnTo>
                  <a:pt x="5858" y="2065"/>
                </a:lnTo>
                <a:lnTo>
                  <a:pt x="5876" y="2074"/>
                </a:lnTo>
                <a:lnTo>
                  <a:pt x="5893" y="2092"/>
                </a:lnTo>
                <a:lnTo>
                  <a:pt x="5902" y="2092"/>
                </a:lnTo>
                <a:lnTo>
                  <a:pt x="5911" y="2083"/>
                </a:lnTo>
                <a:lnTo>
                  <a:pt x="5920" y="2083"/>
                </a:lnTo>
                <a:lnTo>
                  <a:pt x="5929" y="2083"/>
                </a:lnTo>
                <a:lnTo>
                  <a:pt x="5946" y="2083"/>
                </a:lnTo>
                <a:lnTo>
                  <a:pt x="5955" y="2083"/>
                </a:lnTo>
                <a:lnTo>
                  <a:pt x="5955" y="2074"/>
                </a:lnTo>
                <a:lnTo>
                  <a:pt x="5946" y="2074"/>
                </a:lnTo>
                <a:lnTo>
                  <a:pt x="5955" y="2074"/>
                </a:lnTo>
                <a:lnTo>
                  <a:pt x="5973" y="2074"/>
                </a:lnTo>
                <a:lnTo>
                  <a:pt x="5982" y="2074"/>
                </a:lnTo>
                <a:lnTo>
                  <a:pt x="5990" y="2074"/>
                </a:lnTo>
                <a:lnTo>
                  <a:pt x="6008" y="2065"/>
                </a:lnTo>
                <a:lnTo>
                  <a:pt x="5999" y="2074"/>
                </a:lnTo>
                <a:lnTo>
                  <a:pt x="5999" y="2083"/>
                </a:lnTo>
                <a:lnTo>
                  <a:pt x="5999" y="2092"/>
                </a:lnTo>
                <a:lnTo>
                  <a:pt x="6008" y="2101"/>
                </a:lnTo>
                <a:lnTo>
                  <a:pt x="6008" y="2109"/>
                </a:lnTo>
                <a:lnTo>
                  <a:pt x="6026" y="2109"/>
                </a:lnTo>
                <a:lnTo>
                  <a:pt x="6052" y="2118"/>
                </a:lnTo>
                <a:lnTo>
                  <a:pt x="6079" y="2109"/>
                </a:lnTo>
                <a:lnTo>
                  <a:pt x="6105" y="2118"/>
                </a:lnTo>
                <a:lnTo>
                  <a:pt x="6114" y="2118"/>
                </a:lnTo>
                <a:lnTo>
                  <a:pt x="6123" y="2118"/>
                </a:lnTo>
                <a:lnTo>
                  <a:pt x="6123" y="2127"/>
                </a:lnTo>
                <a:lnTo>
                  <a:pt x="6140" y="2127"/>
                </a:lnTo>
                <a:lnTo>
                  <a:pt x="6193" y="2136"/>
                </a:lnTo>
                <a:lnTo>
                  <a:pt x="6220" y="2136"/>
                </a:lnTo>
                <a:lnTo>
                  <a:pt x="6246" y="2127"/>
                </a:lnTo>
                <a:lnTo>
                  <a:pt x="6264" y="2127"/>
                </a:lnTo>
                <a:lnTo>
                  <a:pt x="6290" y="2145"/>
                </a:lnTo>
                <a:lnTo>
                  <a:pt x="6308" y="2145"/>
                </a:lnTo>
                <a:lnTo>
                  <a:pt x="6317" y="2145"/>
                </a:lnTo>
                <a:lnTo>
                  <a:pt x="6334" y="2145"/>
                </a:lnTo>
                <a:lnTo>
                  <a:pt x="6361" y="2136"/>
                </a:lnTo>
                <a:lnTo>
                  <a:pt x="6405" y="2162"/>
                </a:lnTo>
                <a:lnTo>
                  <a:pt x="6414" y="2153"/>
                </a:lnTo>
                <a:lnTo>
                  <a:pt x="6405" y="2145"/>
                </a:lnTo>
                <a:lnTo>
                  <a:pt x="6387" y="2127"/>
                </a:lnTo>
                <a:lnTo>
                  <a:pt x="6379" y="2127"/>
                </a:lnTo>
                <a:lnTo>
                  <a:pt x="6370" y="2127"/>
                </a:lnTo>
                <a:lnTo>
                  <a:pt x="6361" y="2118"/>
                </a:lnTo>
                <a:lnTo>
                  <a:pt x="6352" y="2118"/>
                </a:lnTo>
                <a:lnTo>
                  <a:pt x="6361" y="2109"/>
                </a:lnTo>
                <a:lnTo>
                  <a:pt x="6396" y="2118"/>
                </a:lnTo>
                <a:lnTo>
                  <a:pt x="6414" y="2118"/>
                </a:lnTo>
                <a:lnTo>
                  <a:pt x="6432" y="2118"/>
                </a:lnTo>
                <a:lnTo>
                  <a:pt x="6449" y="2127"/>
                </a:lnTo>
                <a:lnTo>
                  <a:pt x="6458" y="2127"/>
                </a:lnTo>
                <a:lnTo>
                  <a:pt x="6467" y="2127"/>
                </a:lnTo>
                <a:lnTo>
                  <a:pt x="6502" y="2145"/>
                </a:lnTo>
                <a:lnTo>
                  <a:pt x="6511" y="2145"/>
                </a:lnTo>
                <a:lnTo>
                  <a:pt x="6529" y="2145"/>
                </a:lnTo>
                <a:lnTo>
                  <a:pt x="6546" y="2136"/>
                </a:lnTo>
                <a:lnTo>
                  <a:pt x="6555" y="2127"/>
                </a:lnTo>
                <a:lnTo>
                  <a:pt x="6564" y="2127"/>
                </a:lnTo>
                <a:lnTo>
                  <a:pt x="6564" y="2118"/>
                </a:lnTo>
                <a:lnTo>
                  <a:pt x="6564" y="2109"/>
                </a:lnTo>
                <a:lnTo>
                  <a:pt x="6564" y="2101"/>
                </a:lnTo>
                <a:lnTo>
                  <a:pt x="6564" y="2092"/>
                </a:lnTo>
                <a:lnTo>
                  <a:pt x="6555" y="2092"/>
                </a:lnTo>
                <a:lnTo>
                  <a:pt x="6546" y="2083"/>
                </a:lnTo>
                <a:lnTo>
                  <a:pt x="6529" y="2074"/>
                </a:lnTo>
                <a:lnTo>
                  <a:pt x="6520" y="2074"/>
                </a:lnTo>
                <a:lnTo>
                  <a:pt x="6520" y="2065"/>
                </a:lnTo>
                <a:lnTo>
                  <a:pt x="6529" y="2065"/>
                </a:lnTo>
                <a:lnTo>
                  <a:pt x="6529" y="2056"/>
                </a:lnTo>
                <a:lnTo>
                  <a:pt x="6537" y="2048"/>
                </a:lnTo>
                <a:lnTo>
                  <a:pt x="6546" y="2048"/>
                </a:lnTo>
                <a:lnTo>
                  <a:pt x="6555" y="2048"/>
                </a:lnTo>
                <a:lnTo>
                  <a:pt x="6555" y="2056"/>
                </a:lnTo>
                <a:lnTo>
                  <a:pt x="6564" y="2065"/>
                </a:lnTo>
                <a:lnTo>
                  <a:pt x="6581" y="2083"/>
                </a:lnTo>
                <a:lnTo>
                  <a:pt x="6590" y="2083"/>
                </a:lnTo>
                <a:lnTo>
                  <a:pt x="6599" y="2101"/>
                </a:lnTo>
                <a:lnTo>
                  <a:pt x="6608" y="2101"/>
                </a:lnTo>
                <a:lnTo>
                  <a:pt x="6617" y="2101"/>
                </a:lnTo>
                <a:lnTo>
                  <a:pt x="6634" y="2092"/>
                </a:lnTo>
                <a:lnTo>
                  <a:pt x="6643" y="2092"/>
                </a:lnTo>
                <a:lnTo>
                  <a:pt x="6643" y="2101"/>
                </a:lnTo>
                <a:lnTo>
                  <a:pt x="6652" y="2118"/>
                </a:lnTo>
                <a:lnTo>
                  <a:pt x="6652" y="2136"/>
                </a:lnTo>
                <a:lnTo>
                  <a:pt x="6652" y="2145"/>
                </a:lnTo>
                <a:lnTo>
                  <a:pt x="6661" y="2145"/>
                </a:lnTo>
                <a:lnTo>
                  <a:pt x="6679" y="2145"/>
                </a:lnTo>
                <a:lnTo>
                  <a:pt x="6696" y="2145"/>
                </a:lnTo>
                <a:lnTo>
                  <a:pt x="6696" y="2153"/>
                </a:lnTo>
                <a:lnTo>
                  <a:pt x="6705" y="2153"/>
                </a:lnTo>
                <a:lnTo>
                  <a:pt x="6705" y="2162"/>
                </a:lnTo>
                <a:lnTo>
                  <a:pt x="6696" y="2171"/>
                </a:lnTo>
                <a:lnTo>
                  <a:pt x="6687" y="2171"/>
                </a:lnTo>
                <a:lnTo>
                  <a:pt x="6696" y="2180"/>
                </a:lnTo>
                <a:lnTo>
                  <a:pt x="6705" y="2180"/>
                </a:lnTo>
                <a:lnTo>
                  <a:pt x="6714" y="2180"/>
                </a:lnTo>
                <a:lnTo>
                  <a:pt x="6723" y="2180"/>
                </a:lnTo>
                <a:lnTo>
                  <a:pt x="6731" y="2171"/>
                </a:lnTo>
                <a:lnTo>
                  <a:pt x="6740" y="2171"/>
                </a:lnTo>
                <a:lnTo>
                  <a:pt x="6758" y="2171"/>
                </a:lnTo>
                <a:lnTo>
                  <a:pt x="6740" y="2180"/>
                </a:lnTo>
                <a:lnTo>
                  <a:pt x="6731" y="2180"/>
                </a:lnTo>
                <a:lnTo>
                  <a:pt x="6731" y="2189"/>
                </a:lnTo>
                <a:lnTo>
                  <a:pt x="6740" y="2198"/>
                </a:lnTo>
                <a:lnTo>
                  <a:pt x="6749" y="2206"/>
                </a:lnTo>
                <a:lnTo>
                  <a:pt x="6758" y="2206"/>
                </a:lnTo>
                <a:lnTo>
                  <a:pt x="6767" y="2206"/>
                </a:lnTo>
                <a:lnTo>
                  <a:pt x="6784" y="2215"/>
                </a:lnTo>
                <a:lnTo>
                  <a:pt x="6793" y="2215"/>
                </a:lnTo>
                <a:lnTo>
                  <a:pt x="6793" y="2233"/>
                </a:lnTo>
                <a:lnTo>
                  <a:pt x="6784" y="2242"/>
                </a:lnTo>
                <a:lnTo>
                  <a:pt x="6784" y="2251"/>
                </a:lnTo>
                <a:lnTo>
                  <a:pt x="6776" y="2251"/>
                </a:lnTo>
                <a:lnTo>
                  <a:pt x="6767" y="2251"/>
                </a:lnTo>
                <a:lnTo>
                  <a:pt x="6740" y="2251"/>
                </a:lnTo>
                <a:lnTo>
                  <a:pt x="6731" y="2251"/>
                </a:lnTo>
                <a:lnTo>
                  <a:pt x="6731" y="2259"/>
                </a:lnTo>
                <a:lnTo>
                  <a:pt x="6731" y="2277"/>
                </a:lnTo>
                <a:lnTo>
                  <a:pt x="6723" y="2286"/>
                </a:lnTo>
                <a:lnTo>
                  <a:pt x="6723" y="2295"/>
                </a:lnTo>
                <a:lnTo>
                  <a:pt x="6731" y="2295"/>
                </a:lnTo>
                <a:lnTo>
                  <a:pt x="6740" y="2295"/>
                </a:lnTo>
                <a:lnTo>
                  <a:pt x="6758" y="2295"/>
                </a:lnTo>
                <a:lnTo>
                  <a:pt x="6784" y="2277"/>
                </a:lnTo>
                <a:lnTo>
                  <a:pt x="6802" y="2268"/>
                </a:lnTo>
                <a:lnTo>
                  <a:pt x="6802" y="2259"/>
                </a:lnTo>
                <a:lnTo>
                  <a:pt x="6811" y="2259"/>
                </a:lnTo>
                <a:lnTo>
                  <a:pt x="6820" y="2268"/>
                </a:lnTo>
                <a:lnTo>
                  <a:pt x="6829" y="2268"/>
                </a:lnTo>
                <a:lnTo>
                  <a:pt x="6837" y="2268"/>
                </a:lnTo>
                <a:lnTo>
                  <a:pt x="6846" y="2251"/>
                </a:lnTo>
                <a:lnTo>
                  <a:pt x="6855" y="2251"/>
                </a:lnTo>
                <a:lnTo>
                  <a:pt x="6864" y="2251"/>
                </a:lnTo>
                <a:lnTo>
                  <a:pt x="6864" y="2259"/>
                </a:lnTo>
                <a:lnTo>
                  <a:pt x="6855" y="2259"/>
                </a:lnTo>
                <a:lnTo>
                  <a:pt x="6846" y="2259"/>
                </a:lnTo>
                <a:lnTo>
                  <a:pt x="6846" y="2268"/>
                </a:lnTo>
                <a:lnTo>
                  <a:pt x="6855" y="2268"/>
                </a:lnTo>
                <a:lnTo>
                  <a:pt x="6864" y="2268"/>
                </a:lnTo>
                <a:lnTo>
                  <a:pt x="6855" y="2277"/>
                </a:lnTo>
                <a:lnTo>
                  <a:pt x="6855" y="2286"/>
                </a:lnTo>
                <a:lnTo>
                  <a:pt x="6864" y="2286"/>
                </a:lnTo>
                <a:lnTo>
                  <a:pt x="6873" y="2295"/>
                </a:lnTo>
                <a:lnTo>
                  <a:pt x="6890" y="2312"/>
                </a:lnTo>
                <a:lnTo>
                  <a:pt x="6899" y="2312"/>
                </a:lnTo>
                <a:lnTo>
                  <a:pt x="6908" y="2321"/>
                </a:lnTo>
                <a:lnTo>
                  <a:pt x="6917" y="2312"/>
                </a:lnTo>
                <a:lnTo>
                  <a:pt x="6908" y="2295"/>
                </a:lnTo>
                <a:lnTo>
                  <a:pt x="6917" y="2295"/>
                </a:lnTo>
                <a:lnTo>
                  <a:pt x="6926" y="2295"/>
                </a:lnTo>
                <a:lnTo>
                  <a:pt x="6934" y="2295"/>
                </a:lnTo>
                <a:lnTo>
                  <a:pt x="6934" y="2303"/>
                </a:lnTo>
                <a:lnTo>
                  <a:pt x="6934" y="2312"/>
                </a:lnTo>
                <a:lnTo>
                  <a:pt x="6934" y="2321"/>
                </a:lnTo>
                <a:lnTo>
                  <a:pt x="6926" y="2330"/>
                </a:lnTo>
                <a:lnTo>
                  <a:pt x="6934" y="2339"/>
                </a:lnTo>
                <a:lnTo>
                  <a:pt x="6934" y="2348"/>
                </a:lnTo>
                <a:lnTo>
                  <a:pt x="6943" y="2348"/>
                </a:lnTo>
                <a:lnTo>
                  <a:pt x="6952" y="2348"/>
                </a:lnTo>
                <a:lnTo>
                  <a:pt x="6970" y="2339"/>
                </a:lnTo>
                <a:lnTo>
                  <a:pt x="6970" y="2348"/>
                </a:lnTo>
                <a:lnTo>
                  <a:pt x="6987" y="2374"/>
                </a:lnTo>
                <a:lnTo>
                  <a:pt x="6996" y="2392"/>
                </a:lnTo>
                <a:lnTo>
                  <a:pt x="7014" y="2409"/>
                </a:lnTo>
                <a:lnTo>
                  <a:pt x="7023" y="2427"/>
                </a:lnTo>
                <a:lnTo>
                  <a:pt x="7040" y="2471"/>
                </a:lnTo>
                <a:lnTo>
                  <a:pt x="7049" y="2471"/>
                </a:lnTo>
                <a:lnTo>
                  <a:pt x="7049" y="2480"/>
                </a:lnTo>
                <a:lnTo>
                  <a:pt x="7040" y="2498"/>
                </a:lnTo>
                <a:lnTo>
                  <a:pt x="7031" y="2498"/>
                </a:lnTo>
                <a:lnTo>
                  <a:pt x="7014" y="2506"/>
                </a:lnTo>
                <a:lnTo>
                  <a:pt x="7005" y="2506"/>
                </a:lnTo>
                <a:lnTo>
                  <a:pt x="6996" y="2524"/>
                </a:lnTo>
                <a:lnTo>
                  <a:pt x="6996" y="2533"/>
                </a:lnTo>
                <a:lnTo>
                  <a:pt x="6996" y="2542"/>
                </a:lnTo>
                <a:lnTo>
                  <a:pt x="6987" y="2542"/>
                </a:lnTo>
                <a:lnTo>
                  <a:pt x="6978" y="2551"/>
                </a:lnTo>
                <a:lnTo>
                  <a:pt x="6970" y="2551"/>
                </a:lnTo>
                <a:lnTo>
                  <a:pt x="6970" y="2559"/>
                </a:lnTo>
                <a:lnTo>
                  <a:pt x="6961" y="2559"/>
                </a:lnTo>
                <a:lnTo>
                  <a:pt x="6952" y="2568"/>
                </a:lnTo>
                <a:lnTo>
                  <a:pt x="6926" y="2586"/>
                </a:lnTo>
                <a:lnTo>
                  <a:pt x="6890" y="2612"/>
                </a:lnTo>
                <a:lnTo>
                  <a:pt x="6890" y="2621"/>
                </a:lnTo>
                <a:lnTo>
                  <a:pt x="6899" y="2630"/>
                </a:lnTo>
                <a:lnTo>
                  <a:pt x="6917" y="2648"/>
                </a:lnTo>
                <a:lnTo>
                  <a:pt x="6934" y="2657"/>
                </a:lnTo>
                <a:lnTo>
                  <a:pt x="6934" y="2665"/>
                </a:lnTo>
                <a:lnTo>
                  <a:pt x="6943" y="2674"/>
                </a:lnTo>
                <a:lnTo>
                  <a:pt x="6952" y="2692"/>
                </a:lnTo>
                <a:lnTo>
                  <a:pt x="6952" y="2701"/>
                </a:lnTo>
                <a:lnTo>
                  <a:pt x="6943" y="2701"/>
                </a:lnTo>
                <a:lnTo>
                  <a:pt x="6926" y="2692"/>
                </a:lnTo>
                <a:lnTo>
                  <a:pt x="6917" y="2692"/>
                </a:lnTo>
                <a:lnTo>
                  <a:pt x="6908" y="2692"/>
                </a:lnTo>
                <a:lnTo>
                  <a:pt x="6899" y="2701"/>
                </a:lnTo>
                <a:lnTo>
                  <a:pt x="6890" y="2709"/>
                </a:lnTo>
                <a:lnTo>
                  <a:pt x="6881" y="2709"/>
                </a:lnTo>
                <a:lnTo>
                  <a:pt x="6873" y="2709"/>
                </a:lnTo>
                <a:lnTo>
                  <a:pt x="6855" y="2709"/>
                </a:lnTo>
                <a:lnTo>
                  <a:pt x="6846" y="2709"/>
                </a:lnTo>
                <a:lnTo>
                  <a:pt x="6837" y="2709"/>
                </a:lnTo>
                <a:lnTo>
                  <a:pt x="6837" y="2718"/>
                </a:lnTo>
                <a:lnTo>
                  <a:pt x="6829" y="2718"/>
                </a:lnTo>
                <a:lnTo>
                  <a:pt x="6820" y="2718"/>
                </a:lnTo>
                <a:lnTo>
                  <a:pt x="6793" y="2718"/>
                </a:lnTo>
                <a:lnTo>
                  <a:pt x="6784" y="2718"/>
                </a:lnTo>
                <a:lnTo>
                  <a:pt x="6784" y="2727"/>
                </a:lnTo>
                <a:lnTo>
                  <a:pt x="6811" y="2736"/>
                </a:lnTo>
                <a:lnTo>
                  <a:pt x="6811" y="2745"/>
                </a:lnTo>
                <a:lnTo>
                  <a:pt x="6820" y="2745"/>
                </a:lnTo>
                <a:lnTo>
                  <a:pt x="6820" y="2754"/>
                </a:lnTo>
                <a:lnTo>
                  <a:pt x="6820" y="2762"/>
                </a:lnTo>
                <a:lnTo>
                  <a:pt x="6811" y="2762"/>
                </a:lnTo>
                <a:lnTo>
                  <a:pt x="6811" y="2771"/>
                </a:lnTo>
                <a:lnTo>
                  <a:pt x="6802" y="2771"/>
                </a:lnTo>
                <a:lnTo>
                  <a:pt x="6802" y="2762"/>
                </a:lnTo>
                <a:lnTo>
                  <a:pt x="6811" y="2754"/>
                </a:lnTo>
                <a:lnTo>
                  <a:pt x="6802" y="2745"/>
                </a:lnTo>
                <a:lnTo>
                  <a:pt x="6793" y="2736"/>
                </a:lnTo>
                <a:lnTo>
                  <a:pt x="6784" y="2727"/>
                </a:lnTo>
                <a:lnTo>
                  <a:pt x="6767" y="2718"/>
                </a:lnTo>
                <a:lnTo>
                  <a:pt x="6731" y="2709"/>
                </a:lnTo>
                <a:lnTo>
                  <a:pt x="6714" y="2701"/>
                </a:lnTo>
                <a:lnTo>
                  <a:pt x="6705" y="2701"/>
                </a:lnTo>
                <a:lnTo>
                  <a:pt x="6687" y="2701"/>
                </a:lnTo>
                <a:lnTo>
                  <a:pt x="6679" y="2701"/>
                </a:lnTo>
                <a:lnTo>
                  <a:pt x="6670" y="2701"/>
                </a:lnTo>
                <a:lnTo>
                  <a:pt x="6670" y="2709"/>
                </a:lnTo>
                <a:lnTo>
                  <a:pt x="6661" y="2709"/>
                </a:lnTo>
                <a:lnTo>
                  <a:pt x="6661" y="2718"/>
                </a:lnTo>
                <a:lnTo>
                  <a:pt x="6670" y="2727"/>
                </a:lnTo>
                <a:lnTo>
                  <a:pt x="6661" y="2736"/>
                </a:lnTo>
                <a:lnTo>
                  <a:pt x="6634" y="2745"/>
                </a:lnTo>
                <a:lnTo>
                  <a:pt x="6626" y="2754"/>
                </a:lnTo>
                <a:lnTo>
                  <a:pt x="6617" y="2754"/>
                </a:lnTo>
                <a:lnTo>
                  <a:pt x="6617" y="2762"/>
                </a:lnTo>
                <a:lnTo>
                  <a:pt x="6617" y="2780"/>
                </a:lnTo>
                <a:lnTo>
                  <a:pt x="6608" y="2780"/>
                </a:lnTo>
                <a:lnTo>
                  <a:pt x="6608" y="2789"/>
                </a:lnTo>
                <a:lnTo>
                  <a:pt x="6608" y="2798"/>
                </a:lnTo>
                <a:lnTo>
                  <a:pt x="6617" y="2815"/>
                </a:lnTo>
                <a:lnTo>
                  <a:pt x="6626" y="2815"/>
                </a:lnTo>
                <a:lnTo>
                  <a:pt x="6643" y="2833"/>
                </a:lnTo>
                <a:lnTo>
                  <a:pt x="6652" y="2833"/>
                </a:lnTo>
                <a:lnTo>
                  <a:pt x="6661" y="2833"/>
                </a:lnTo>
                <a:lnTo>
                  <a:pt x="6670" y="2842"/>
                </a:lnTo>
                <a:lnTo>
                  <a:pt x="6679" y="2842"/>
                </a:lnTo>
                <a:lnTo>
                  <a:pt x="6687" y="2842"/>
                </a:lnTo>
                <a:lnTo>
                  <a:pt x="6696" y="2842"/>
                </a:lnTo>
                <a:lnTo>
                  <a:pt x="6705" y="2842"/>
                </a:lnTo>
                <a:lnTo>
                  <a:pt x="6714" y="2842"/>
                </a:lnTo>
                <a:lnTo>
                  <a:pt x="6723" y="2842"/>
                </a:lnTo>
                <a:lnTo>
                  <a:pt x="6731" y="2842"/>
                </a:lnTo>
                <a:lnTo>
                  <a:pt x="6740" y="2842"/>
                </a:lnTo>
                <a:lnTo>
                  <a:pt x="6767" y="2833"/>
                </a:lnTo>
                <a:lnTo>
                  <a:pt x="6767" y="2824"/>
                </a:lnTo>
                <a:lnTo>
                  <a:pt x="6784" y="2824"/>
                </a:lnTo>
                <a:lnTo>
                  <a:pt x="6793" y="2815"/>
                </a:lnTo>
                <a:lnTo>
                  <a:pt x="6811" y="2807"/>
                </a:lnTo>
                <a:lnTo>
                  <a:pt x="6820" y="2815"/>
                </a:lnTo>
                <a:lnTo>
                  <a:pt x="6829" y="2815"/>
                </a:lnTo>
                <a:lnTo>
                  <a:pt x="6837" y="2815"/>
                </a:lnTo>
                <a:lnTo>
                  <a:pt x="6855" y="2815"/>
                </a:lnTo>
                <a:lnTo>
                  <a:pt x="6864" y="2815"/>
                </a:lnTo>
                <a:lnTo>
                  <a:pt x="6873" y="2807"/>
                </a:lnTo>
                <a:lnTo>
                  <a:pt x="6864" y="2798"/>
                </a:lnTo>
                <a:lnTo>
                  <a:pt x="6855" y="2789"/>
                </a:lnTo>
                <a:lnTo>
                  <a:pt x="6846" y="2780"/>
                </a:lnTo>
                <a:lnTo>
                  <a:pt x="6855" y="2780"/>
                </a:lnTo>
                <a:lnTo>
                  <a:pt x="6864" y="2780"/>
                </a:lnTo>
                <a:lnTo>
                  <a:pt x="6864" y="2771"/>
                </a:lnTo>
                <a:lnTo>
                  <a:pt x="6873" y="2780"/>
                </a:lnTo>
                <a:lnTo>
                  <a:pt x="6881" y="2789"/>
                </a:lnTo>
                <a:lnTo>
                  <a:pt x="6881" y="2798"/>
                </a:lnTo>
                <a:lnTo>
                  <a:pt x="6890" y="2798"/>
                </a:lnTo>
                <a:lnTo>
                  <a:pt x="6899" y="2798"/>
                </a:lnTo>
                <a:lnTo>
                  <a:pt x="6908" y="2798"/>
                </a:lnTo>
                <a:lnTo>
                  <a:pt x="6908" y="2815"/>
                </a:lnTo>
                <a:lnTo>
                  <a:pt x="6908" y="2824"/>
                </a:lnTo>
                <a:lnTo>
                  <a:pt x="6917" y="2824"/>
                </a:lnTo>
                <a:lnTo>
                  <a:pt x="6926" y="2815"/>
                </a:lnTo>
                <a:lnTo>
                  <a:pt x="6926" y="2807"/>
                </a:lnTo>
                <a:lnTo>
                  <a:pt x="6934" y="2807"/>
                </a:lnTo>
                <a:lnTo>
                  <a:pt x="6943" y="2798"/>
                </a:lnTo>
                <a:lnTo>
                  <a:pt x="6961" y="2807"/>
                </a:lnTo>
                <a:lnTo>
                  <a:pt x="6970" y="2807"/>
                </a:lnTo>
                <a:lnTo>
                  <a:pt x="6961" y="2824"/>
                </a:lnTo>
                <a:lnTo>
                  <a:pt x="6970" y="2833"/>
                </a:lnTo>
                <a:lnTo>
                  <a:pt x="6978" y="2842"/>
                </a:lnTo>
                <a:lnTo>
                  <a:pt x="6996" y="2860"/>
                </a:lnTo>
                <a:lnTo>
                  <a:pt x="7014" y="2868"/>
                </a:lnTo>
                <a:lnTo>
                  <a:pt x="7014" y="2877"/>
                </a:lnTo>
                <a:lnTo>
                  <a:pt x="7023" y="2886"/>
                </a:lnTo>
                <a:lnTo>
                  <a:pt x="7031" y="2895"/>
                </a:lnTo>
                <a:lnTo>
                  <a:pt x="7049" y="2886"/>
                </a:lnTo>
                <a:lnTo>
                  <a:pt x="7049" y="2895"/>
                </a:lnTo>
                <a:lnTo>
                  <a:pt x="7040" y="2904"/>
                </a:lnTo>
                <a:lnTo>
                  <a:pt x="7049" y="2904"/>
                </a:lnTo>
                <a:lnTo>
                  <a:pt x="7076" y="2904"/>
                </a:lnTo>
                <a:lnTo>
                  <a:pt x="7084" y="2904"/>
                </a:lnTo>
                <a:lnTo>
                  <a:pt x="7093" y="2912"/>
                </a:lnTo>
                <a:lnTo>
                  <a:pt x="7093" y="2921"/>
                </a:lnTo>
                <a:lnTo>
                  <a:pt x="7102" y="2921"/>
                </a:lnTo>
                <a:lnTo>
                  <a:pt x="7111" y="2921"/>
                </a:lnTo>
                <a:lnTo>
                  <a:pt x="7102" y="2930"/>
                </a:lnTo>
                <a:lnTo>
                  <a:pt x="7093" y="2939"/>
                </a:lnTo>
                <a:lnTo>
                  <a:pt x="7084" y="2939"/>
                </a:lnTo>
                <a:lnTo>
                  <a:pt x="7076" y="2939"/>
                </a:lnTo>
                <a:lnTo>
                  <a:pt x="7067" y="2939"/>
                </a:lnTo>
                <a:lnTo>
                  <a:pt x="7076" y="2948"/>
                </a:lnTo>
                <a:lnTo>
                  <a:pt x="7093" y="2965"/>
                </a:lnTo>
                <a:lnTo>
                  <a:pt x="7102" y="2974"/>
                </a:lnTo>
                <a:lnTo>
                  <a:pt x="7111" y="2983"/>
                </a:lnTo>
                <a:lnTo>
                  <a:pt x="7120" y="2983"/>
                </a:lnTo>
                <a:lnTo>
                  <a:pt x="7137" y="2974"/>
                </a:lnTo>
                <a:lnTo>
                  <a:pt x="7146" y="2974"/>
                </a:lnTo>
                <a:lnTo>
                  <a:pt x="7128" y="2992"/>
                </a:lnTo>
                <a:lnTo>
                  <a:pt x="7137" y="2992"/>
                </a:lnTo>
                <a:lnTo>
                  <a:pt x="7155" y="3001"/>
                </a:lnTo>
                <a:lnTo>
                  <a:pt x="7173" y="3001"/>
                </a:lnTo>
                <a:lnTo>
                  <a:pt x="7190" y="3010"/>
                </a:lnTo>
                <a:lnTo>
                  <a:pt x="7199" y="3018"/>
                </a:lnTo>
                <a:lnTo>
                  <a:pt x="7208" y="3018"/>
                </a:lnTo>
                <a:lnTo>
                  <a:pt x="7217" y="3018"/>
                </a:lnTo>
                <a:lnTo>
                  <a:pt x="7226" y="3010"/>
                </a:lnTo>
                <a:lnTo>
                  <a:pt x="7243" y="3018"/>
                </a:lnTo>
                <a:lnTo>
                  <a:pt x="7261" y="3036"/>
                </a:lnTo>
                <a:lnTo>
                  <a:pt x="7278" y="3054"/>
                </a:lnTo>
                <a:lnTo>
                  <a:pt x="7278" y="3063"/>
                </a:lnTo>
                <a:lnTo>
                  <a:pt x="7305" y="3071"/>
                </a:lnTo>
                <a:lnTo>
                  <a:pt x="7314" y="3071"/>
                </a:lnTo>
                <a:lnTo>
                  <a:pt x="7323" y="3071"/>
                </a:lnTo>
                <a:lnTo>
                  <a:pt x="7331" y="3080"/>
                </a:lnTo>
                <a:lnTo>
                  <a:pt x="7402" y="3089"/>
                </a:lnTo>
                <a:lnTo>
                  <a:pt x="7411" y="3089"/>
                </a:lnTo>
                <a:lnTo>
                  <a:pt x="7420" y="3098"/>
                </a:lnTo>
                <a:lnTo>
                  <a:pt x="7446" y="3107"/>
                </a:lnTo>
                <a:lnTo>
                  <a:pt x="7464" y="3115"/>
                </a:lnTo>
                <a:lnTo>
                  <a:pt x="7473" y="3115"/>
                </a:lnTo>
                <a:lnTo>
                  <a:pt x="7481" y="3115"/>
                </a:lnTo>
                <a:lnTo>
                  <a:pt x="7490" y="3115"/>
                </a:lnTo>
                <a:lnTo>
                  <a:pt x="7499" y="3115"/>
                </a:lnTo>
                <a:lnTo>
                  <a:pt x="7499" y="3107"/>
                </a:lnTo>
                <a:lnTo>
                  <a:pt x="7499" y="3098"/>
                </a:lnTo>
                <a:lnTo>
                  <a:pt x="7499" y="3089"/>
                </a:lnTo>
                <a:lnTo>
                  <a:pt x="7508" y="3089"/>
                </a:lnTo>
                <a:lnTo>
                  <a:pt x="7508" y="3080"/>
                </a:lnTo>
                <a:lnTo>
                  <a:pt x="7499" y="3080"/>
                </a:lnTo>
                <a:lnTo>
                  <a:pt x="7481" y="3071"/>
                </a:lnTo>
                <a:lnTo>
                  <a:pt x="7481" y="3063"/>
                </a:lnTo>
                <a:lnTo>
                  <a:pt x="7473" y="3054"/>
                </a:lnTo>
                <a:lnTo>
                  <a:pt x="7464" y="3045"/>
                </a:lnTo>
                <a:lnTo>
                  <a:pt x="7455" y="3036"/>
                </a:lnTo>
                <a:lnTo>
                  <a:pt x="7437" y="3027"/>
                </a:lnTo>
                <a:lnTo>
                  <a:pt x="7420" y="3010"/>
                </a:lnTo>
                <a:lnTo>
                  <a:pt x="7411" y="3010"/>
                </a:lnTo>
                <a:lnTo>
                  <a:pt x="7402" y="3001"/>
                </a:lnTo>
                <a:lnTo>
                  <a:pt x="7402" y="2992"/>
                </a:lnTo>
                <a:lnTo>
                  <a:pt x="7376" y="2992"/>
                </a:lnTo>
                <a:lnTo>
                  <a:pt x="7376" y="2983"/>
                </a:lnTo>
                <a:lnTo>
                  <a:pt x="7384" y="2983"/>
                </a:lnTo>
                <a:lnTo>
                  <a:pt x="7376" y="2974"/>
                </a:lnTo>
                <a:lnTo>
                  <a:pt x="7367" y="2974"/>
                </a:lnTo>
                <a:lnTo>
                  <a:pt x="7349" y="2965"/>
                </a:lnTo>
                <a:lnTo>
                  <a:pt x="7340" y="2965"/>
                </a:lnTo>
                <a:lnTo>
                  <a:pt x="7331" y="2948"/>
                </a:lnTo>
                <a:lnTo>
                  <a:pt x="7323" y="2939"/>
                </a:lnTo>
                <a:lnTo>
                  <a:pt x="7314" y="2930"/>
                </a:lnTo>
                <a:lnTo>
                  <a:pt x="7305" y="2921"/>
                </a:lnTo>
                <a:lnTo>
                  <a:pt x="7296" y="2904"/>
                </a:lnTo>
                <a:lnTo>
                  <a:pt x="7314" y="2904"/>
                </a:lnTo>
                <a:lnTo>
                  <a:pt x="7323" y="2904"/>
                </a:lnTo>
                <a:lnTo>
                  <a:pt x="7340" y="2912"/>
                </a:lnTo>
                <a:lnTo>
                  <a:pt x="7367" y="2939"/>
                </a:lnTo>
                <a:lnTo>
                  <a:pt x="7376" y="2939"/>
                </a:lnTo>
                <a:lnTo>
                  <a:pt x="7376" y="2930"/>
                </a:lnTo>
                <a:lnTo>
                  <a:pt x="7376" y="2912"/>
                </a:lnTo>
                <a:lnTo>
                  <a:pt x="7367" y="2904"/>
                </a:lnTo>
                <a:lnTo>
                  <a:pt x="7384" y="2912"/>
                </a:lnTo>
                <a:lnTo>
                  <a:pt x="7393" y="2930"/>
                </a:lnTo>
                <a:lnTo>
                  <a:pt x="7411" y="2948"/>
                </a:lnTo>
                <a:lnTo>
                  <a:pt x="7420" y="2957"/>
                </a:lnTo>
                <a:lnTo>
                  <a:pt x="7428" y="2957"/>
                </a:lnTo>
                <a:lnTo>
                  <a:pt x="7437" y="2957"/>
                </a:lnTo>
                <a:lnTo>
                  <a:pt x="7437" y="2965"/>
                </a:lnTo>
                <a:lnTo>
                  <a:pt x="7446" y="2965"/>
                </a:lnTo>
                <a:lnTo>
                  <a:pt x="7446" y="2974"/>
                </a:lnTo>
                <a:lnTo>
                  <a:pt x="7455" y="2974"/>
                </a:lnTo>
                <a:lnTo>
                  <a:pt x="7455" y="2983"/>
                </a:lnTo>
                <a:lnTo>
                  <a:pt x="7464" y="2983"/>
                </a:lnTo>
                <a:lnTo>
                  <a:pt x="7464" y="2974"/>
                </a:lnTo>
                <a:lnTo>
                  <a:pt x="7455" y="2965"/>
                </a:lnTo>
                <a:lnTo>
                  <a:pt x="7455" y="2957"/>
                </a:lnTo>
                <a:lnTo>
                  <a:pt x="7464" y="2965"/>
                </a:lnTo>
                <a:lnTo>
                  <a:pt x="7473" y="2974"/>
                </a:lnTo>
                <a:lnTo>
                  <a:pt x="7473" y="2983"/>
                </a:lnTo>
                <a:lnTo>
                  <a:pt x="7481" y="2992"/>
                </a:lnTo>
                <a:lnTo>
                  <a:pt x="7490" y="2992"/>
                </a:lnTo>
                <a:lnTo>
                  <a:pt x="7490" y="2983"/>
                </a:lnTo>
                <a:lnTo>
                  <a:pt x="7490" y="2974"/>
                </a:lnTo>
                <a:lnTo>
                  <a:pt x="7508" y="2992"/>
                </a:lnTo>
                <a:lnTo>
                  <a:pt x="7517" y="3001"/>
                </a:lnTo>
                <a:lnTo>
                  <a:pt x="7525" y="3001"/>
                </a:lnTo>
                <a:lnTo>
                  <a:pt x="7534" y="3001"/>
                </a:lnTo>
                <a:lnTo>
                  <a:pt x="7552" y="3018"/>
                </a:lnTo>
                <a:lnTo>
                  <a:pt x="7561" y="3018"/>
                </a:lnTo>
                <a:lnTo>
                  <a:pt x="7570" y="3027"/>
                </a:lnTo>
                <a:lnTo>
                  <a:pt x="7570" y="3036"/>
                </a:lnTo>
                <a:lnTo>
                  <a:pt x="7578" y="3027"/>
                </a:lnTo>
                <a:lnTo>
                  <a:pt x="7570" y="3001"/>
                </a:lnTo>
                <a:lnTo>
                  <a:pt x="7570" y="2992"/>
                </a:lnTo>
                <a:lnTo>
                  <a:pt x="7587" y="3001"/>
                </a:lnTo>
                <a:lnTo>
                  <a:pt x="7596" y="3001"/>
                </a:lnTo>
                <a:lnTo>
                  <a:pt x="7605" y="3001"/>
                </a:lnTo>
                <a:lnTo>
                  <a:pt x="7596" y="2992"/>
                </a:lnTo>
                <a:lnTo>
                  <a:pt x="7596" y="2983"/>
                </a:lnTo>
                <a:lnTo>
                  <a:pt x="7587" y="2974"/>
                </a:lnTo>
                <a:lnTo>
                  <a:pt x="7578" y="2965"/>
                </a:lnTo>
                <a:lnTo>
                  <a:pt x="7578" y="2957"/>
                </a:lnTo>
                <a:lnTo>
                  <a:pt x="7578" y="2948"/>
                </a:lnTo>
                <a:lnTo>
                  <a:pt x="7578" y="2939"/>
                </a:lnTo>
                <a:lnTo>
                  <a:pt x="7570" y="2921"/>
                </a:lnTo>
                <a:lnTo>
                  <a:pt x="7570" y="2912"/>
                </a:lnTo>
                <a:lnTo>
                  <a:pt x="7570" y="2904"/>
                </a:lnTo>
                <a:lnTo>
                  <a:pt x="7578" y="2912"/>
                </a:lnTo>
                <a:lnTo>
                  <a:pt x="7587" y="2921"/>
                </a:lnTo>
                <a:lnTo>
                  <a:pt x="7587" y="2930"/>
                </a:lnTo>
                <a:lnTo>
                  <a:pt x="7605" y="2957"/>
                </a:lnTo>
                <a:lnTo>
                  <a:pt x="7605" y="2965"/>
                </a:lnTo>
                <a:lnTo>
                  <a:pt x="7614" y="2965"/>
                </a:lnTo>
                <a:lnTo>
                  <a:pt x="7614" y="2957"/>
                </a:lnTo>
                <a:lnTo>
                  <a:pt x="7614" y="2948"/>
                </a:lnTo>
                <a:lnTo>
                  <a:pt x="7614" y="2939"/>
                </a:lnTo>
                <a:lnTo>
                  <a:pt x="7614" y="2921"/>
                </a:lnTo>
                <a:lnTo>
                  <a:pt x="7614" y="2912"/>
                </a:lnTo>
                <a:lnTo>
                  <a:pt x="7623" y="2904"/>
                </a:lnTo>
                <a:lnTo>
                  <a:pt x="7614" y="2895"/>
                </a:lnTo>
                <a:lnTo>
                  <a:pt x="7614" y="2886"/>
                </a:lnTo>
                <a:lnTo>
                  <a:pt x="7605" y="2886"/>
                </a:lnTo>
                <a:lnTo>
                  <a:pt x="7596" y="2886"/>
                </a:lnTo>
                <a:lnTo>
                  <a:pt x="7605" y="2877"/>
                </a:lnTo>
                <a:lnTo>
                  <a:pt x="7605" y="2868"/>
                </a:lnTo>
                <a:lnTo>
                  <a:pt x="7596" y="2868"/>
                </a:lnTo>
                <a:lnTo>
                  <a:pt x="7587" y="2868"/>
                </a:lnTo>
                <a:lnTo>
                  <a:pt x="7578" y="2868"/>
                </a:lnTo>
                <a:lnTo>
                  <a:pt x="7570" y="2868"/>
                </a:lnTo>
                <a:lnTo>
                  <a:pt x="7570" y="2860"/>
                </a:lnTo>
                <a:lnTo>
                  <a:pt x="7561" y="2851"/>
                </a:lnTo>
                <a:lnTo>
                  <a:pt x="7552" y="2842"/>
                </a:lnTo>
                <a:lnTo>
                  <a:pt x="7534" y="2842"/>
                </a:lnTo>
                <a:lnTo>
                  <a:pt x="7534" y="2833"/>
                </a:lnTo>
                <a:lnTo>
                  <a:pt x="7543" y="2833"/>
                </a:lnTo>
                <a:lnTo>
                  <a:pt x="7552" y="2833"/>
                </a:lnTo>
                <a:lnTo>
                  <a:pt x="7561" y="2842"/>
                </a:lnTo>
                <a:lnTo>
                  <a:pt x="7578" y="2824"/>
                </a:lnTo>
                <a:lnTo>
                  <a:pt x="7570" y="2815"/>
                </a:lnTo>
                <a:lnTo>
                  <a:pt x="7543" y="2815"/>
                </a:lnTo>
                <a:lnTo>
                  <a:pt x="7552" y="2807"/>
                </a:lnTo>
                <a:lnTo>
                  <a:pt x="7561" y="2798"/>
                </a:lnTo>
                <a:lnTo>
                  <a:pt x="7552" y="2789"/>
                </a:lnTo>
                <a:lnTo>
                  <a:pt x="7543" y="2789"/>
                </a:lnTo>
                <a:lnTo>
                  <a:pt x="7534" y="2789"/>
                </a:lnTo>
                <a:lnTo>
                  <a:pt x="7534" y="2780"/>
                </a:lnTo>
                <a:lnTo>
                  <a:pt x="7525" y="2771"/>
                </a:lnTo>
                <a:lnTo>
                  <a:pt x="7508" y="2771"/>
                </a:lnTo>
                <a:lnTo>
                  <a:pt x="7499" y="2780"/>
                </a:lnTo>
                <a:lnTo>
                  <a:pt x="7499" y="2789"/>
                </a:lnTo>
                <a:lnTo>
                  <a:pt x="7490" y="2789"/>
                </a:lnTo>
                <a:lnTo>
                  <a:pt x="7481" y="2780"/>
                </a:lnTo>
                <a:lnTo>
                  <a:pt x="7490" y="2771"/>
                </a:lnTo>
                <a:lnTo>
                  <a:pt x="7481" y="2762"/>
                </a:lnTo>
                <a:lnTo>
                  <a:pt x="7464" y="2762"/>
                </a:lnTo>
                <a:lnTo>
                  <a:pt x="7464" y="2754"/>
                </a:lnTo>
                <a:lnTo>
                  <a:pt x="7455" y="2754"/>
                </a:lnTo>
                <a:lnTo>
                  <a:pt x="7455" y="2780"/>
                </a:lnTo>
                <a:lnTo>
                  <a:pt x="7455" y="2771"/>
                </a:lnTo>
                <a:lnTo>
                  <a:pt x="7446" y="2754"/>
                </a:lnTo>
                <a:lnTo>
                  <a:pt x="7446" y="2745"/>
                </a:lnTo>
                <a:lnTo>
                  <a:pt x="7437" y="2745"/>
                </a:lnTo>
                <a:lnTo>
                  <a:pt x="7437" y="2736"/>
                </a:lnTo>
                <a:lnTo>
                  <a:pt x="7428" y="2736"/>
                </a:lnTo>
                <a:lnTo>
                  <a:pt x="7428" y="2727"/>
                </a:lnTo>
                <a:lnTo>
                  <a:pt x="7420" y="2718"/>
                </a:lnTo>
                <a:lnTo>
                  <a:pt x="7411" y="2709"/>
                </a:lnTo>
                <a:lnTo>
                  <a:pt x="7420" y="2701"/>
                </a:lnTo>
                <a:lnTo>
                  <a:pt x="7411" y="2701"/>
                </a:lnTo>
                <a:lnTo>
                  <a:pt x="7411" y="2692"/>
                </a:lnTo>
                <a:lnTo>
                  <a:pt x="7402" y="2683"/>
                </a:lnTo>
                <a:lnTo>
                  <a:pt x="7393" y="2683"/>
                </a:lnTo>
                <a:lnTo>
                  <a:pt x="7393" y="2674"/>
                </a:lnTo>
                <a:lnTo>
                  <a:pt x="7384" y="2674"/>
                </a:lnTo>
                <a:lnTo>
                  <a:pt x="7384" y="2683"/>
                </a:lnTo>
                <a:lnTo>
                  <a:pt x="7367" y="2683"/>
                </a:lnTo>
                <a:lnTo>
                  <a:pt x="7358" y="2683"/>
                </a:lnTo>
                <a:lnTo>
                  <a:pt x="7367" y="2683"/>
                </a:lnTo>
                <a:lnTo>
                  <a:pt x="7367" y="2665"/>
                </a:lnTo>
                <a:lnTo>
                  <a:pt x="7367" y="2657"/>
                </a:lnTo>
                <a:lnTo>
                  <a:pt x="7358" y="2657"/>
                </a:lnTo>
                <a:lnTo>
                  <a:pt x="7349" y="2657"/>
                </a:lnTo>
                <a:lnTo>
                  <a:pt x="7349" y="2648"/>
                </a:lnTo>
                <a:lnTo>
                  <a:pt x="7340" y="2639"/>
                </a:lnTo>
                <a:lnTo>
                  <a:pt x="7340" y="2630"/>
                </a:lnTo>
                <a:lnTo>
                  <a:pt x="7340" y="2621"/>
                </a:lnTo>
                <a:lnTo>
                  <a:pt x="7323" y="2612"/>
                </a:lnTo>
                <a:lnTo>
                  <a:pt x="7314" y="2612"/>
                </a:lnTo>
                <a:lnTo>
                  <a:pt x="7305" y="2612"/>
                </a:lnTo>
                <a:lnTo>
                  <a:pt x="7323" y="2604"/>
                </a:lnTo>
                <a:lnTo>
                  <a:pt x="7349" y="2621"/>
                </a:lnTo>
                <a:lnTo>
                  <a:pt x="7358" y="2630"/>
                </a:lnTo>
                <a:lnTo>
                  <a:pt x="7376" y="2639"/>
                </a:lnTo>
                <a:lnTo>
                  <a:pt x="7393" y="2648"/>
                </a:lnTo>
                <a:lnTo>
                  <a:pt x="7402" y="2648"/>
                </a:lnTo>
                <a:lnTo>
                  <a:pt x="7411" y="2639"/>
                </a:lnTo>
                <a:lnTo>
                  <a:pt x="7420" y="2630"/>
                </a:lnTo>
                <a:lnTo>
                  <a:pt x="7411" y="2621"/>
                </a:lnTo>
                <a:lnTo>
                  <a:pt x="7393" y="2612"/>
                </a:lnTo>
                <a:lnTo>
                  <a:pt x="7384" y="2604"/>
                </a:lnTo>
                <a:lnTo>
                  <a:pt x="7376" y="2586"/>
                </a:lnTo>
                <a:lnTo>
                  <a:pt x="7367" y="2577"/>
                </a:lnTo>
                <a:lnTo>
                  <a:pt x="7376" y="2577"/>
                </a:lnTo>
                <a:lnTo>
                  <a:pt x="7393" y="2586"/>
                </a:lnTo>
                <a:lnTo>
                  <a:pt x="7402" y="2595"/>
                </a:lnTo>
                <a:lnTo>
                  <a:pt x="7411" y="2595"/>
                </a:lnTo>
                <a:lnTo>
                  <a:pt x="7420" y="2595"/>
                </a:lnTo>
                <a:lnTo>
                  <a:pt x="7420" y="2577"/>
                </a:lnTo>
                <a:lnTo>
                  <a:pt x="7411" y="2568"/>
                </a:lnTo>
                <a:lnTo>
                  <a:pt x="7420" y="2568"/>
                </a:lnTo>
                <a:lnTo>
                  <a:pt x="7428" y="2568"/>
                </a:lnTo>
                <a:lnTo>
                  <a:pt x="7437" y="2568"/>
                </a:lnTo>
                <a:lnTo>
                  <a:pt x="7437" y="2559"/>
                </a:lnTo>
                <a:lnTo>
                  <a:pt x="7428" y="2559"/>
                </a:lnTo>
                <a:lnTo>
                  <a:pt x="7437" y="2559"/>
                </a:lnTo>
                <a:lnTo>
                  <a:pt x="7446" y="2559"/>
                </a:lnTo>
                <a:lnTo>
                  <a:pt x="7446" y="2568"/>
                </a:lnTo>
                <a:lnTo>
                  <a:pt x="7455" y="2577"/>
                </a:lnTo>
                <a:lnTo>
                  <a:pt x="7473" y="2604"/>
                </a:lnTo>
                <a:lnTo>
                  <a:pt x="7481" y="2604"/>
                </a:lnTo>
                <a:lnTo>
                  <a:pt x="7490" y="2612"/>
                </a:lnTo>
                <a:lnTo>
                  <a:pt x="7499" y="2621"/>
                </a:lnTo>
                <a:lnTo>
                  <a:pt x="7508" y="2621"/>
                </a:lnTo>
                <a:lnTo>
                  <a:pt x="7517" y="2612"/>
                </a:lnTo>
                <a:lnTo>
                  <a:pt x="7525" y="2612"/>
                </a:lnTo>
                <a:lnTo>
                  <a:pt x="7525" y="2604"/>
                </a:lnTo>
                <a:lnTo>
                  <a:pt x="7534" y="2612"/>
                </a:lnTo>
                <a:lnTo>
                  <a:pt x="7517" y="2621"/>
                </a:lnTo>
                <a:lnTo>
                  <a:pt x="7517" y="2630"/>
                </a:lnTo>
                <a:lnTo>
                  <a:pt x="7543" y="2639"/>
                </a:lnTo>
                <a:lnTo>
                  <a:pt x="7552" y="2639"/>
                </a:lnTo>
                <a:lnTo>
                  <a:pt x="7561" y="2630"/>
                </a:lnTo>
                <a:lnTo>
                  <a:pt x="7578" y="2621"/>
                </a:lnTo>
                <a:lnTo>
                  <a:pt x="7587" y="2621"/>
                </a:lnTo>
                <a:lnTo>
                  <a:pt x="7596" y="2604"/>
                </a:lnTo>
                <a:lnTo>
                  <a:pt x="7605" y="2595"/>
                </a:lnTo>
                <a:lnTo>
                  <a:pt x="7614" y="2595"/>
                </a:lnTo>
                <a:lnTo>
                  <a:pt x="7623" y="2595"/>
                </a:lnTo>
                <a:lnTo>
                  <a:pt x="7614" y="2604"/>
                </a:lnTo>
                <a:lnTo>
                  <a:pt x="7605" y="2612"/>
                </a:lnTo>
                <a:lnTo>
                  <a:pt x="7596" y="2621"/>
                </a:lnTo>
                <a:lnTo>
                  <a:pt x="7587" y="2630"/>
                </a:lnTo>
                <a:lnTo>
                  <a:pt x="7578" y="2639"/>
                </a:lnTo>
                <a:lnTo>
                  <a:pt x="7570" y="2639"/>
                </a:lnTo>
                <a:lnTo>
                  <a:pt x="7561" y="2648"/>
                </a:lnTo>
                <a:lnTo>
                  <a:pt x="7552" y="2657"/>
                </a:lnTo>
                <a:lnTo>
                  <a:pt x="7552" y="2665"/>
                </a:lnTo>
                <a:lnTo>
                  <a:pt x="7561" y="2674"/>
                </a:lnTo>
                <a:lnTo>
                  <a:pt x="7561" y="2683"/>
                </a:lnTo>
                <a:lnTo>
                  <a:pt x="7570" y="2683"/>
                </a:lnTo>
                <a:lnTo>
                  <a:pt x="7570" y="2701"/>
                </a:lnTo>
                <a:lnTo>
                  <a:pt x="7578" y="2709"/>
                </a:lnTo>
                <a:lnTo>
                  <a:pt x="7587" y="2718"/>
                </a:lnTo>
                <a:lnTo>
                  <a:pt x="7596" y="2727"/>
                </a:lnTo>
                <a:lnTo>
                  <a:pt x="7605" y="2736"/>
                </a:lnTo>
                <a:lnTo>
                  <a:pt x="7614" y="2745"/>
                </a:lnTo>
                <a:lnTo>
                  <a:pt x="7623" y="2727"/>
                </a:lnTo>
                <a:lnTo>
                  <a:pt x="7631" y="2709"/>
                </a:lnTo>
                <a:lnTo>
                  <a:pt x="7631" y="2718"/>
                </a:lnTo>
                <a:lnTo>
                  <a:pt x="7631" y="2736"/>
                </a:lnTo>
                <a:lnTo>
                  <a:pt x="7631" y="2745"/>
                </a:lnTo>
                <a:lnTo>
                  <a:pt x="7640" y="2745"/>
                </a:lnTo>
                <a:lnTo>
                  <a:pt x="7649" y="2736"/>
                </a:lnTo>
                <a:lnTo>
                  <a:pt x="7658" y="2736"/>
                </a:lnTo>
                <a:lnTo>
                  <a:pt x="7658" y="2745"/>
                </a:lnTo>
                <a:lnTo>
                  <a:pt x="7667" y="2745"/>
                </a:lnTo>
                <a:lnTo>
                  <a:pt x="7675" y="2754"/>
                </a:lnTo>
                <a:lnTo>
                  <a:pt x="7684" y="2762"/>
                </a:lnTo>
                <a:lnTo>
                  <a:pt x="7693" y="2754"/>
                </a:lnTo>
                <a:lnTo>
                  <a:pt x="7693" y="2745"/>
                </a:lnTo>
                <a:lnTo>
                  <a:pt x="7702" y="2727"/>
                </a:lnTo>
                <a:lnTo>
                  <a:pt x="7702" y="2692"/>
                </a:lnTo>
                <a:lnTo>
                  <a:pt x="7702" y="2683"/>
                </a:lnTo>
                <a:lnTo>
                  <a:pt x="7693" y="2674"/>
                </a:lnTo>
                <a:lnTo>
                  <a:pt x="7675" y="2674"/>
                </a:lnTo>
                <a:lnTo>
                  <a:pt x="7693" y="2665"/>
                </a:lnTo>
                <a:lnTo>
                  <a:pt x="7693" y="2657"/>
                </a:lnTo>
                <a:lnTo>
                  <a:pt x="7693" y="2648"/>
                </a:lnTo>
                <a:lnTo>
                  <a:pt x="7711" y="2674"/>
                </a:lnTo>
                <a:lnTo>
                  <a:pt x="7728" y="2683"/>
                </a:lnTo>
                <a:lnTo>
                  <a:pt x="7737" y="2674"/>
                </a:lnTo>
                <a:lnTo>
                  <a:pt x="7746" y="2683"/>
                </a:lnTo>
                <a:lnTo>
                  <a:pt x="7755" y="2674"/>
                </a:lnTo>
                <a:lnTo>
                  <a:pt x="7755" y="2665"/>
                </a:lnTo>
                <a:lnTo>
                  <a:pt x="7764" y="2657"/>
                </a:lnTo>
                <a:lnTo>
                  <a:pt x="7773" y="2657"/>
                </a:lnTo>
                <a:lnTo>
                  <a:pt x="7773" y="2648"/>
                </a:lnTo>
                <a:lnTo>
                  <a:pt x="7764" y="2639"/>
                </a:lnTo>
                <a:lnTo>
                  <a:pt x="7755" y="2630"/>
                </a:lnTo>
                <a:lnTo>
                  <a:pt x="7764" y="2630"/>
                </a:lnTo>
                <a:lnTo>
                  <a:pt x="7781" y="2630"/>
                </a:lnTo>
                <a:lnTo>
                  <a:pt x="7790" y="2630"/>
                </a:lnTo>
                <a:lnTo>
                  <a:pt x="7799" y="2630"/>
                </a:lnTo>
                <a:lnTo>
                  <a:pt x="7781" y="2612"/>
                </a:lnTo>
                <a:lnTo>
                  <a:pt x="7764" y="2604"/>
                </a:lnTo>
                <a:lnTo>
                  <a:pt x="7773" y="2595"/>
                </a:lnTo>
                <a:lnTo>
                  <a:pt x="7764" y="2586"/>
                </a:lnTo>
                <a:lnTo>
                  <a:pt x="7773" y="2586"/>
                </a:lnTo>
                <a:lnTo>
                  <a:pt x="7781" y="2586"/>
                </a:lnTo>
                <a:lnTo>
                  <a:pt x="7790" y="2595"/>
                </a:lnTo>
                <a:lnTo>
                  <a:pt x="7808" y="2595"/>
                </a:lnTo>
                <a:lnTo>
                  <a:pt x="7834" y="2586"/>
                </a:lnTo>
                <a:lnTo>
                  <a:pt x="7825" y="2568"/>
                </a:lnTo>
                <a:lnTo>
                  <a:pt x="7790" y="2559"/>
                </a:lnTo>
                <a:lnTo>
                  <a:pt x="7799" y="2551"/>
                </a:lnTo>
                <a:lnTo>
                  <a:pt x="7808" y="2551"/>
                </a:lnTo>
                <a:lnTo>
                  <a:pt x="7817" y="2559"/>
                </a:lnTo>
                <a:lnTo>
                  <a:pt x="7834" y="2568"/>
                </a:lnTo>
                <a:lnTo>
                  <a:pt x="7843" y="2568"/>
                </a:lnTo>
                <a:lnTo>
                  <a:pt x="7852" y="2559"/>
                </a:lnTo>
                <a:lnTo>
                  <a:pt x="7852" y="2551"/>
                </a:lnTo>
                <a:lnTo>
                  <a:pt x="7834" y="2542"/>
                </a:lnTo>
                <a:lnTo>
                  <a:pt x="7817" y="2515"/>
                </a:lnTo>
                <a:lnTo>
                  <a:pt x="7799" y="2506"/>
                </a:lnTo>
                <a:lnTo>
                  <a:pt x="7790" y="2506"/>
                </a:lnTo>
                <a:lnTo>
                  <a:pt x="7773" y="2524"/>
                </a:lnTo>
                <a:lnTo>
                  <a:pt x="7755" y="2524"/>
                </a:lnTo>
                <a:lnTo>
                  <a:pt x="7746" y="2515"/>
                </a:lnTo>
                <a:lnTo>
                  <a:pt x="7737" y="2515"/>
                </a:lnTo>
                <a:lnTo>
                  <a:pt x="7728" y="2515"/>
                </a:lnTo>
                <a:lnTo>
                  <a:pt x="7720" y="2524"/>
                </a:lnTo>
                <a:lnTo>
                  <a:pt x="7693" y="2524"/>
                </a:lnTo>
                <a:lnTo>
                  <a:pt x="7684" y="2533"/>
                </a:lnTo>
                <a:lnTo>
                  <a:pt x="7675" y="2533"/>
                </a:lnTo>
                <a:lnTo>
                  <a:pt x="7702" y="2515"/>
                </a:lnTo>
                <a:lnTo>
                  <a:pt x="7711" y="2506"/>
                </a:lnTo>
                <a:lnTo>
                  <a:pt x="7711" y="2498"/>
                </a:lnTo>
                <a:lnTo>
                  <a:pt x="7711" y="2489"/>
                </a:lnTo>
                <a:lnTo>
                  <a:pt x="7720" y="2480"/>
                </a:lnTo>
                <a:lnTo>
                  <a:pt x="7702" y="2471"/>
                </a:lnTo>
                <a:lnTo>
                  <a:pt x="7684" y="2462"/>
                </a:lnTo>
                <a:lnTo>
                  <a:pt x="7675" y="2471"/>
                </a:lnTo>
                <a:lnTo>
                  <a:pt x="7667" y="2471"/>
                </a:lnTo>
                <a:lnTo>
                  <a:pt x="7667" y="2480"/>
                </a:lnTo>
                <a:lnTo>
                  <a:pt x="7649" y="2480"/>
                </a:lnTo>
                <a:lnTo>
                  <a:pt x="7640" y="2480"/>
                </a:lnTo>
                <a:lnTo>
                  <a:pt x="7631" y="2480"/>
                </a:lnTo>
                <a:lnTo>
                  <a:pt x="7623" y="2471"/>
                </a:lnTo>
                <a:lnTo>
                  <a:pt x="7614" y="2471"/>
                </a:lnTo>
                <a:lnTo>
                  <a:pt x="7605" y="2471"/>
                </a:lnTo>
                <a:lnTo>
                  <a:pt x="7614" y="2462"/>
                </a:lnTo>
                <a:lnTo>
                  <a:pt x="7623" y="2471"/>
                </a:lnTo>
                <a:lnTo>
                  <a:pt x="7631" y="2471"/>
                </a:lnTo>
                <a:lnTo>
                  <a:pt x="7649" y="2471"/>
                </a:lnTo>
                <a:lnTo>
                  <a:pt x="7649" y="2445"/>
                </a:lnTo>
                <a:lnTo>
                  <a:pt x="7667" y="2436"/>
                </a:lnTo>
                <a:lnTo>
                  <a:pt x="7649" y="2427"/>
                </a:lnTo>
                <a:lnTo>
                  <a:pt x="7640" y="2436"/>
                </a:lnTo>
                <a:lnTo>
                  <a:pt x="7623" y="2418"/>
                </a:lnTo>
                <a:lnTo>
                  <a:pt x="7614" y="2409"/>
                </a:lnTo>
                <a:lnTo>
                  <a:pt x="7605" y="2409"/>
                </a:lnTo>
                <a:lnTo>
                  <a:pt x="7596" y="2409"/>
                </a:lnTo>
                <a:lnTo>
                  <a:pt x="7578" y="2409"/>
                </a:lnTo>
                <a:lnTo>
                  <a:pt x="7578" y="2401"/>
                </a:lnTo>
                <a:lnTo>
                  <a:pt x="7587" y="2392"/>
                </a:lnTo>
                <a:lnTo>
                  <a:pt x="7596" y="2383"/>
                </a:lnTo>
                <a:lnTo>
                  <a:pt x="7587" y="2383"/>
                </a:lnTo>
                <a:lnTo>
                  <a:pt x="7578" y="2383"/>
                </a:lnTo>
                <a:lnTo>
                  <a:pt x="7561" y="2392"/>
                </a:lnTo>
                <a:lnTo>
                  <a:pt x="7552" y="2401"/>
                </a:lnTo>
                <a:lnTo>
                  <a:pt x="7543" y="2409"/>
                </a:lnTo>
                <a:lnTo>
                  <a:pt x="7552" y="2418"/>
                </a:lnTo>
                <a:lnTo>
                  <a:pt x="7552" y="2427"/>
                </a:lnTo>
                <a:lnTo>
                  <a:pt x="7543" y="2418"/>
                </a:lnTo>
                <a:lnTo>
                  <a:pt x="7543" y="2409"/>
                </a:lnTo>
                <a:lnTo>
                  <a:pt x="7543" y="2392"/>
                </a:lnTo>
                <a:lnTo>
                  <a:pt x="7534" y="2392"/>
                </a:lnTo>
                <a:lnTo>
                  <a:pt x="7525" y="2383"/>
                </a:lnTo>
                <a:lnTo>
                  <a:pt x="7525" y="2392"/>
                </a:lnTo>
                <a:lnTo>
                  <a:pt x="7517" y="2392"/>
                </a:lnTo>
                <a:lnTo>
                  <a:pt x="7508" y="2392"/>
                </a:lnTo>
                <a:lnTo>
                  <a:pt x="7508" y="2383"/>
                </a:lnTo>
                <a:lnTo>
                  <a:pt x="7508" y="2374"/>
                </a:lnTo>
                <a:lnTo>
                  <a:pt x="7490" y="2392"/>
                </a:lnTo>
                <a:lnTo>
                  <a:pt x="7481" y="2401"/>
                </a:lnTo>
                <a:lnTo>
                  <a:pt x="7481" y="2409"/>
                </a:lnTo>
                <a:lnTo>
                  <a:pt x="7473" y="2409"/>
                </a:lnTo>
                <a:lnTo>
                  <a:pt x="7464" y="2401"/>
                </a:lnTo>
                <a:lnTo>
                  <a:pt x="7473" y="2401"/>
                </a:lnTo>
                <a:lnTo>
                  <a:pt x="7490" y="2383"/>
                </a:lnTo>
                <a:lnTo>
                  <a:pt x="7490" y="2374"/>
                </a:lnTo>
                <a:lnTo>
                  <a:pt x="7490" y="2348"/>
                </a:lnTo>
                <a:lnTo>
                  <a:pt x="7464" y="2356"/>
                </a:lnTo>
                <a:lnTo>
                  <a:pt x="7464" y="2374"/>
                </a:lnTo>
                <a:lnTo>
                  <a:pt x="7455" y="2383"/>
                </a:lnTo>
                <a:lnTo>
                  <a:pt x="7455" y="2374"/>
                </a:lnTo>
                <a:lnTo>
                  <a:pt x="7455" y="2365"/>
                </a:lnTo>
                <a:lnTo>
                  <a:pt x="7437" y="2374"/>
                </a:lnTo>
                <a:lnTo>
                  <a:pt x="7446" y="2365"/>
                </a:lnTo>
                <a:lnTo>
                  <a:pt x="7446" y="2356"/>
                </a:lnTo>
                <a:lnTo>
                  <a:pt x="7437" y="2356"/>
                </a:lnTo>
                <a:lnTo>
                  <a:pt x="7428" y="2348"/>
                </a:lnTo>
                <a:lnTo>
                  <a:pt x="7437" y="2339"/>
                </a:lnTo>
                <a:lnTo>
                  <a:pt x="7446" y="2330"/>
                </a:lnTo>
                <a:lnTo>
                  <a:pt x="7455" y="2330"/>
                </a:lnTo>
                <a:lnTo>
                  <a:pt x="7446" y="2321"/>
                </a:lnTo>
                <a:lnTo>
                  <a:pt x="7428" y="2330"/>
                </a:lnTo>
                <a:lnTo>
                  <a:pt x="7420" y="2330"/>
                </a:lnTo>
                <a:lnTo>
                  <a:pt x="7411" y="2321"/>
                </a:lnTo>
                <a:lnTo>
                  <a:pt x="7402" y="2321"/>
                </a:lnTo>
                <a:lnTo>
                  <a:pt x="7393" y="2321"/>
                </a:lnTo>
                <a:lnTo>
                  <a:pt x="7384" y="2312"/>
                </a:lnTo>
                <a:lnTo>
                  <a:pt x="7376" y="2312"/>
                </a:lnTo>
                <a:lnTo>
                  <a:pt x="7367" y="2321"/>
                </a:lnTo>
                <a:lnTo>
                  <a:pt x="7358" y="2312"/>
                </a:lnTo>
                <a:lnTo>
                  <a:pt x="7349" y="2303"/>
                </a:lnTo>
                <a:lnTo>
                  <a:pt x="7349" y="2295"/>
                </a:lnTo>
                <a:lnTo>
                  <a:pt x="7340" y="2295"/>
                </a:lnTo>
                <a:lnTo>
                  <a:pt x="7331" y="2295"/>
                </a:lnTo>
                <a:lnTo>
                  <a:pt x="7323" y="2286"/>
                </a:lnTo>
                <a:lnTo>
                  <a:pt x="7296" y="2286"/>
                </a:lnTo>
                <a:lnTo>
                  <a:pt x="7261" y="2277"/>
                </a:lnTo>
                <a:lnTo>
                  <a:pt x="7270" y="2277"/>
                </a:lnTo>
                <a:lnTo>
                  <a:pt x="7305" y="2286"/>
                </a:lnTo>
                <a:lnTo>
                  <a:pt x="7314" y="2286"/>
                </a:lnTo>
                <a:lnTo>
                  <a:pt x="7323" y="2277"/>
                </a:lnTo>
                <a:lnTo>
                  <a:pt x="7331" y="2277"/>
                </a:lnTo>
                <a:lnTo>
                  <a:pt x="7358" y="2286"/>
                </a:lnTo>
                <a:lnTo>
                  <a:pt x="7367" y="2286"/>
                </a:lnTo>
                <a:lnTo>
                  <a:pt x="7376" y="2277"/>
                </a:lnTo>
                <a:lnTo>
                  <a:pt x="7376" y="2268"/>
                </a:lnTo>
                <a:lnTo>
                  <a:pt x="7376" y="2251"/>
                </a:lnTo>
                <a:lnTo>
                  <a:pt x="7349" y="2242"/>
                </a:lnTo>
                <a:lnTo>
                  <a:pt x="7340" y="2233"/>
                </a:lnTo>
                <a:lnTo>
                  <a:pt x="7331" y="2233"/>
                </a:lnTo>
                <a:lnTo>
                  <a:pt x="7287" y="2251"/>
                </a:lnTo>
                <a:lnTo>
                  <a:pt x="7278" y="2242"/>
                </a:lnTo>
                <a:lnTo>
                  <a:pt x="7314" y="2233"/>
                </a:lnTo>
                <a:lnTo>
                  <a:pt x="7331" y="2224"/>
                </a:lnTo>
                <a:lnTo>
                  <a:pt x="7340" y="2233"/>
                </a:lnTo>
                <a:lnTo>
                  <a:pt x="7367" y="2224"/>
                </a:lnTo>
                <a:lnTo>
                  <a:pt x="7376" y="2233"/>
                </a:lnTo>
                <a:lnTo>
                  <a:pt x="7384" y="2233"/>
                </a:lnTo>
                <a:lnTo>
                  <a:pt x="7393" y="2233"/>
                </a:lnTo>
                <a:lnTo>
                  <a:pt x="7411" y="2233"/>
                </a:lnTo>
                <a:lnTo>
                  <a:pt x="7420" y="2233"/>
                </a:lnTo>
                <a:lnTo>
                  <a:pt x="7446" y="2242"/>
                </a:lnTo>
                <a:lnTo>
                  <a:pt x="7455" y="2233"/>
                </a:lnTo>
                <a:lnTo>
                  <a:pt x="7455" y="2224"/>
                </a:lnTo>
                <a:lnTo>
                  <a:pt x="7455" y="2215"/>
                </a:lnTo>
                <a:lnTo>
                  <a:pt x="7446" y="2215"/>
                </a:lnTo>
                <a:lnTo>
                  <a:pt x="7428" y="2206"/>
                </a:lnTo>
                <a:lnTo>
                  <a:pt x="7420" y="2198"/>
                </a:lnTo>
                <a:lnTo>
                  <a:pt x="7402" y="2198"/>
                </a:lnTo>
                <a:lnTo>
                  <a:pt x="7376" y="2198"/>
                </a:lnTo>
                <a:lnTo>
                  <a:pt x="7367" y="2198"/>
                </a:lnTo>
                <a:lnTo>
                  <a:pt x="7358" y="2198"/>
                </a:lnTo>
                <a:lnTo>
                  <a:pt x="7323" y="2180"/>
                </a:lnTo>
                <a:lnTo>
                  <a:pt x="7305" y="2189"/>
                </a:lnTo>
                <a:lnTo>
                  <a:pt x="7278" y="2189"/>
                </a:lnTo>
                <a:lnTo>
                  <a:pt x="7270" y="2189"/>
                </a:lnTo>
                <a:lnTo>
                  <a:pt x="7278" y="2180"/>
                </a:lnTo>
                <a:lnTo>
                  <a:pt x="7296" y="2180"/>
                </a:lnTo>
                <a:lnTo>
                  <a:pt x="7314" y="2171"/>
                </a:lnTo>
                <a:lnTo>
                  <a:pt x="7331" y="2171"/>
                </a:lnTo>
                <a:lnTo>
                  <a:pt x="7340" y="2171"/>
                </a:lnTo>
                <a:lnTo>
                  <a:pt x="7340" y="2162"/>
                </a:lnTo>
                <a:lnTo>
                  <a:pt x="7349" y="2162"/>
                </a:lnTo>
                <a:lnTo>
                  <a:pt x="7358" y="2153"/>
                </a:lnTo>
                <a:lnTo>
                  <a:pt x="7376" y="2153"/>
                </a:lnTo>
                <a:lnTo>
                  <a:pt x="7411" y="2162"/>
                </a:lnTo>
                <a:lnTo>
                  <a:pt x="7420" y="2162"/>
                </a:lnTo>
                <a:lnTo>
                  <a:pt x="7420" y="2153"/>
                </a:lnTo>
                <a:lnTo>
                  <a:pt x="7420" y="2145"/>
                </a:lnTo>
                <a:lnTo>
                  <a:pt x="7411" y="2127"/>
                </a:lnTo>
                <a:lnTo>
                  <a:pt x="7402" y="2127"/>
                </a:lnTo>
                <a:lnTo>
                  <a:pt x="7384" y="2101"/>
                </a:lnTo>
                <a:lnTo>
                  <a:pt x="7367" y="2092"/>
                </a:lnTo>
                <a:lnTo>
                  <a:pt x="7358" y="2083"/>
                </a:lnTo>
                <a:lnTo>
                  <a:pt x="7349" y="2083"/>
                </a:lnTo>
                <a:lnTo>
                  <a:pt x="7340" y="2092"/>
                </a:lnTo>
                <a:lnTo>
                  <a:pt x="7340" y="2101"/>
                </a:lnTo>
                <a:lnTo>
                  <a:pt x="7331" y="2101"/>
                </a:lnTo>
                <a:lnTo>
                  <a:pt x="7331" y="2109"/>
                </a:lnTo>
                <a:lnTo>
                  <a:pt x="7340" y="2109"/>
                </a:lnTo>
                <a:lnTo>
                  <a:pt x="7340" y="2118"/>
                </a:lnTo>
                <a:lnTo>
                  <a:pt x="7331" y="2118"/>
                </a:lnTo>
                <a:lnTo>
                  <a:pt x="7323" y="2118"/>
                </a:lnTo>
                <a:lnTo>
                  <a:pt x="7314" y="2127"/>
                </a:lnTo>
                <a:lnTo>
                  <a:pt x="7305" y="2136"/>
                </a:lnTo>
                <a:lnTo>
                  <a:pt x="7296" y="2136"/>
                </a:lnTo>
                <a:lnTo>
                  <a:pt x="7287" y="2127"/>
                </a:lnTo>
                <a:lnTo>
                  <a:pt x="7296" y="2118"/>
                </a:lnTo>
                <a:lnTo>
                  <a:pt x="7305" y="2118"/>
                </a:lnTo>
                <a:lnTo>
                  <a:pt x="7305" y="2109"/>
                </a:lnTo>
                <a:lnTo>
                  <a:pt x="7305" y="2101"/>
                </a:lnTo>
                <a:lnTo>
                  <a:pt x="7287" y="2101"/>
                </a:lnTo>
                <a:lnTo>
                  <a:pt x="7270" y="2101"/>
                </a:lnTo>
                <a:lnTo>
                  <a:pt x="7252" y="2109"/>
                </a:lnTo>
                <a:lnTo>
                  <a:pt x="7243" y="2109"/>
                </a:lnTo>
                <a:lnTo>
                  <a:pt x="7226" y="2118"/>
                </a:lnTo>
                <a:lnTo>
                  <a:pt x="7217" y="2127"/>
                </a:lnTo>
                <a:lnTo>
                  <a:pt x="7208" y="2118"/>
                </a:lnTo>
                <a:lnTo>
                  <a:pt x="7234" y="2101"/>
                </a:lnTo>
                <a:lnTo>
                  <a:pt x="7252" y="2092"/>
                </a:lnTo>
                <a:lnTo>
                  <a:pt x="7261" y="2092"/>
                </a:lnTo>
                <a:lnTo>
                  <a:pt x="7278" y="2092"/>
                </a:lnTo>
                <a:lnTo>
                  <a:pt x="7296" y="2083"/>
                </a:lnTo>
                <a:lnTo>
                  <a:pt x="7305" y="2083"/>
                </a:lnTo>
                <a:lnTo>
                  <a:pt x="7314" y="2074"/>
                </a:lnTo>
                <a:lnTo>
                  <a:pt x="7323" y="2074"/>
                </a:lnTo>
                <a:lnTo>
                  <a:pt x="7331" y="2065"/>
                </a:lnTo>
                <a:lnTo>
                  <a:pt x="7331" y="2056"/>
                </a:lnTo>
                <a:lnTo>
                  <a:pt x="7323" y="2048"/>
                </a:lnTo>
                <a:lnTo>
                  <a:pt x="7296" y="2039"/>
                </a:lnTo>
                <a:lnTo>
                  <a:pt x="7278" y="2030"/>
                </a:lnTo>
                <a:lnTo>
                  <a:pt x="7270" y="2030"/>
                </a:lnTo>
                <a:lnTo>
                  <a:pt x="7261" y="2021"/>
                </a:lnTo>
                <a:lnTo>
                  <a:pt x="7243" y="2021"/>
                </a:lnTo>
                <a:lnTo>
                  <a:pt x="7234" y="2021"/>
                </a:lnTo>
                <a:lnTo>
                  <a:pt x="7226" y="2012"/>
                </a:lnTo>
                <a:lnTo>
                  <a:pt x="7217" y="2012"/>
                </a:lnTo>
                <a:lnTo>
                  <a:pt x="7208" y="2021"/>
                </a:lnTo>
                <a:lnTo>
                  <a:pt x="7190" y="2021"/>
                </a:lnTo>
                <a:lnTo>
                  <a:pt x="7173" y="2030"/>
                </a:lnTo>
                <a:lnTo>
                  <a:pt x="7146" y="2039"/>
                </a:lnTo>
                <a:lnTo>
                  <a:pt x="7137" y="2048"/>
                </a:lnTo>
                <a:lnTo>
                  <a:pt x="7137" y="2056"/>
                </a:lnTo>
                <a:lnTo>
                  <a:pt x="7120" y="2101"/>
                </a:lnTo>
                <a:lnTo>
                  <a:pt x="7111" y="2109"/>
                </a:lnTo>
                <a:lnTo>
                  <a:pt x="7120" y="2074"/>
                </a:lnTo>
                <a:lnTo>
                  <a:pt x="7120" y="2065"/>
                </a:lnTo>
                <a:lnTo>
                  <a:pt x="7111" y="2056"/>
                </a:lnTo>
                <a:lnTo>
                  <a:pt x="7102" y="2056"/>
                </a:lnTo>
                <a:lnTo>
                  <a:pt x="7093" y="2056"/>
                </a:lnTo>
                <a:lnTo>
                  <a:pt x="7084" y="2074"/>
                </a:lnTo>
                <a:lnTo>
                  <a:pt x="7076" y="2074"/>
                </a:lnTo>
                <a:lnTo>
                  <a:pt x="7076" y="2065"/>
                </a:lnTo>
                <a:lnTo>
                  <a:pt x="7084" y="2065"/>
                </a:lnTo>
                <a:lnTo>
                  <a:pt x="7093" y="2056"/>
                </a:lnTo>
                <a:lnTo>
                  <a:pt x="7111" y="2048"/>
                </a:lnTo>
                <a:lnTo>
                  <a:pt x="7128" y="2048"/>
                </a:lnTo>
                <a:lnTo>
                  <a:pt x="7137" y="2039"/>
                </a:lnTo>
                <a:lnTo>
                  <a:pt x="7155" y="2021"/>
                </a:lnTo>
                <a:lnTo>
                  <a:pt x="7164" y="2012"/>
                </a:lnTo>
                <a:lnTo>
                  <a:pt x="7164" y="2003"/>
                </a:lnTo>
                <a:lnTo>
                  <a:pt x="7164" y="1995"/>
                </a:lnTo>
                <a:lnTo>
                  <a:pt x="7164" y="1986"/>
                </a:lnTo>
                <a:lnTo>
                  <a:pt x="7155" y="1977"/>
                </a:lnTo>
                <a:lnTo>
                  <a:pt x="7146" y="1977"/>
                </a:lnTo>
                <a:lnTo>
                  <a:pt x="7137" y="1986"/>
                </a:lnTo>
                <a:lnTo>
                  <a:pt x="7128" y="1995"/>
                </a:lnTo>
                <a:lnTo>
                  <a:pt x="7111" y="1995"/>
                </a:lnTo>
                <a:lnTo>
                  <a:pt x="7084" y="1986"/>
                </a:lnTo>
                <a:lnTo>
                  <a:pt x="7067" y="1995"/>
                </a:lnTo>
                <a:lnTo>
                  <a:pt x="7058" y="2003"/>
                </a:lnTo>
                <a:lnTo>
                  <a:pt x="7049" y="2012"/>
                </a:lnTo>
                <a:lnTo>
                  <a:pt x="7040" y="2012"/>
                </a:lnTo>
                <a:lnTo>
                  <a:pt x="7023" y="2021"/>
                </a:lnTo>
                <a:lnTo>
                  <a:pt x="7023" y="2012"/>
                </a:lnTo>
                <a:lnTo>
                  <a:pt x="7031" y="2012"/>
                </a:lnTo>
                <a:lnTo>
                  <a:pt x="7040" y="2003"/>
                </a:lnTo>
                <a:lnTo>
                  <a:pt x="7067" y="1986"/>
                </a:lnTo>
                <a:lnTo>
                  <a:pt x="7067" y="1977"/>
                </a:lnTo>
                <a:lnTo>
                  <a:pt x="7076" y="1977"/>
                </a:lnTo>
                <a:lnTo>
                  <a:pt x="7093" y="1986"/>
                </a:lnTo>
                <a:lnTo>
                  <a:pt x="7102" y="1977"/>
                </a:lnTo>
                <a:lnTo>
                  <a:pt x="7111" y="1977"/>
                </a:lnTo>
                <a:lnTo>
                  <a:pt x="7120" y="1959"/>
                </a:lnTo>
                <a:lnTo>
                  <a:pt x="7128" y="1959"/>
                </a:lnTo>
                <a:lnTo>
                  <a:pt x="7120" y="1950"/>
                </a:lnTo>
                <a:lnTo>
                  <a:pt x="7120" y="1942"/>
                </a:lnTo>
                <a:lnTo>
                  <a:pt x="7111" y="1942"/>
                </a:lnTo>
                <a:lnTo>
                  <a:pt x="7102" y="1933"/>
                </a:lnTo>
                <a:lnTo>
                  <a:pt x="7093" y="1924"/>
                </a:lnTo>
                <a:lnTo>
                  <a:pt x="7076" y="1915"/>
                </a:lnTo>
                <a:lnTo>
                  <a:pt x="7058" y="1915"/>
                </a:lnTo>
                <a:lnTo>
                  <a:pt x="7040" y="1915"/>
                </a:lnTo>
                <a:lnTo>
                  <a:pt x="7023" y="1906"/>
                </a:lnTo>
                <a:lnTo>
                  <a:pt x="7023" y="1915"/>
                </a:lnTo>
                <a:lnTo>
                  <a:pt x="7014" y="1906"/>
                </a:lnTo>
                <a:lnTo>
                  <a:pt x="6996" y="1906"/>
                </a:lnTo>
                <a:lnTo>
                  <a:pt x="6978" y="1915"/>
                </a:lnTo>
                <a:lnTo>
                  <a:pt x="6970" y="1924"/>
                </a:lnTo>
                <a:lnTo>
                  <a:pt x="6978" y="1950"/>
                </a:lnTo>
                <a:lnTo>
                  <a:pt x="6978" y="1959"/>
                </a:lnTo>
                <a:lnTo>
                  <a:pt x="6970" y="1950"/>
                </a:lnTo>
                <a:lnTo>
                  <a:pt x="6961" y="1942"/>
                </a:lnTo>
                <a:lnTo>
                  <a:pt x="6952" y="1933"/>
                </a:lnTo>
                <a:lnTo>
                  <a:pt x="6943" y="1924"/>
                </a:lnTo>
                <a:lnTo>
                  <a:pt x="6943" y="1915"/>
                </a:lnTo>
                <a:lnTo>
                  <a:pt x="6926" y="1924"/>
                </a:lnTo>
                <a:lnTo>
                  <a:pt x="6917" y="1933"/>
                </a:lnTo>
                <a:lnTo>
                  <a:pt x="6908" y="1942"/>
                </a:lnTo>
                <a:lnTo>
                  <a:pt x="6926" y="1915"/>
                </a:lnTo>
                <a:lnTo>
                  <a:pt x="6943" y="1898"/>
                </a:lnTo>
                <a:lnTo>
                  <a:pt x="6943" y="1889"/>
                </a:lnTo>
                <a:lnTo>
                  <a:pt x="6934" y="1889"/>
                </a:lnTo>
                <a:lnTo>
                  <a:pt x="6926" y="1889"/>
                </a:lnTo>
                <a:lnTo>
                  <a:pt x="6917" y="1889"/>
                </a:lnTo>
                <a:lnTo>
                  <a:pt x="6908" y="1898"/>
                </a:lnTo>
                <a:lnTo>
                  <a:pt x="6890" y="1906"/>
                </a:lnTo>
                <a:lnTo>
                  <a:pt x="6881" y="1906"/>
                </a:lnTo>
                <a:lnTo>
                  <a:pt x="6873" y="1915"/>
                </a:lnTo>
                <a:lnTo>
                  <a:pt x="6864" y="1933"/>
                </a:lnTo>
                <a:lnTo>
                  <a:pt x="6864" y="1950"/>
                </a:lnTo>
                <a:lnTo>
                  <a:pt x="6846" y="1968"/>
                </a:lnTo>
                <a:lnTo>
                  <a:pt x="6846" y="1959"/>
                </a:lnTo>
                <a:lnTo>
                  <a:pt x="6846" y="1950"/>
                </a:lnTo>
                <a:lnTo>
                  <a:pt x="6855" y="1942"/>
                </a:lnTo>
                <a:lnTo>
                  <a:pt x="6855" y="1933"/>
                </a:lnTo>
                <a:lnTo>
                  <a:pt x="6855" y="1924"/>
                </a:lnTo>
                <a:lnTo>
                  <a:pt x="6855" y="1915"/>
                </a:lnTo>
                <a:lnTo>
                  <a:pt x="6864" y="1906"/>
                </a:lnTo>
                <a:lnTo>
                  <a:pt x="6846" y="1906"/>
                </a:lnTo>
                <a:lnTo>
                  <a:pt x="6829" y="1898"/>
                </a:lnTo>
                <a:lnTo>
                  <a:pt x="6855" y="1898"/>
                </a:lnTo>
                <a:lnTo>
                  <a:pt x="6864" y="1898"/>
                </a:lnTo>
                <a:lnTo>
                  <a:pt x="6873" y="1889"/>
                </a:lnTo>
                <a:lnTo>
                  <a:pt x="6899" y="1880"/>
                </a:lnTo>
                <a:lnTo>
                  <a:pt x="6899" y="1871"/>
                </a:lnTo>
                <a:lnTo>
                  <a:pt x="6899" y="1862"/>
                </a:lnTo>
                <a:lnTo>
                  <a:pt x="6899" y="1853"/>
                </a:lnTo>
                <a:lnTo>
                  <a:pt x="6890" y="1845"/>
                </a:lnTo>
                <a:lnTo>
                  <a:pt x="6881" y="1845"/>
                </a:lnTo>
                <a:lnTo>
                  <a:pt x="6864" y="1845"/>
                </a:lnTo>
                <a:lnTo>
                  <a:pt x="6855" y="1845"/>
                </a:lnTo>
                <a:lnTo>
                  <a:pt x="6837" y="1853"/>
                </a:lnTo>
                <a:lnTo>
                  <a:pt x="6811" y="1862"/>
                </a:lnTo>
                <a:lnTo>
                  <a:pt x="6802" y="1871"/>
                </a:lnTo>
                <a:lnTo>
                  <a:pt x="6793" y="1880"/>
                </a:lnTo>
                <a:lnTo>
                  <a:pt x="6784" y="1889"/>
                </a:lnTo>
                <a:lnTo>
                  <a:pt x="6776" y="1898"/>
                </a:lnTo>
                <a:lnTo>
                  <a:pt x="6784" y="1889"/>
                </a:lnTo>
                <a:lnTo>
                  <a:pt x="6793" y="1862"/>
                </a:lnTo>
                <a:lnTo>
                  <a:pt x="6802" y="1853"/>
                </a:lnTo>
                <a:lnTo>
                  <a:pt x="6820" y="1853"/>
                </a:lnTo>
                <a:lnTo>
                  <a:pt x="6837" y="1827"/>
                </a:lnTo>
                <a:lnTo>
                  <a:pt x="6837" y="1818"/>
                </a:lnTo>
                <a:lnTo>
                  <a:pt x="6837" y="1809"/>
                </a:lnTo>
                <a:lnTo>
                  <a:pt x="6829" y="1800"/>
                </a:lnTo>
                <a:lnTo>
                  <a:pt x="6820" y="1792"/>
                </a:lnTo>
                <a:lnTo>
                  <a:pt x="6793" y="1783"/>
                </a:lnTo>
                <a:lnTo>
                  <a:pt x="6784" y="1774"/>
                </a:lnTo>
                <a:lnTo>
                  <a:pt x="6776" y="1783"/>
                </a:lnTo>
                <a:lnTo>
                  <a:pt x="6767" y="1783"/>
                </a:lnTo>
                <a:lnTo>
                  <a:pt x="6758" y="1783"/>
                </a:lnTo>
                <a:lnTo>
                  <a:pt x="6740" y="1774"/>
                </a:lnTo>
                <a:lnTo>
                  <a:pt x="6723" y="1765"/>
                </a:lnTo>
                <a:lnTo>
                  <a:pt x="6705" y="1756"/>
                </a:lnTo>
                <a:lnTo>
                  <a:pt x="6679" y="1756"/>
                </a:lnTo>
                <a:lnTo>
                  <a:pt x="6652" y="1756"/>
                </a:lnTo>
                <a:lnTo>
                  <a:pt x="6643" y="1756"/>
                </a:lnTo>
                <a:lnTo>
                  <a:pt x="6626" y="1765"/>
                </a:lnTo>
                <a:lnTo>
                  <a:pt x="6599" y="1774"/>
                </a:lnTo>
                <a:lnTo>
                  <a:pt x="6590" y="1783"/>
                </a:lnTo>
                <a:lnTo>
                  <a:pt x="6590" y="1792"/>
                </a:lnTo>
                <a:lnTo>
                  <a:pt x="6590" y="1800"/>
                </a:lnTo>
                <a:lnTo>
                  <a:pt x="6599" y="1809"/>
                </a:lnTo>
                <a:lnTo>
                  <a:pt x="6626" y="1818"/>
                </a:lnTo>
                <a:lnTo>
                  <a:pt x="6643" y="1827"/>
                </a:lnTo>
                <a:lnTo>
                  <a:pt x="6661" y="1827"/>
                </a:lnTo>
                <a:lnTo>
                  <a:pt x="6661" y="1836"/>
                </a:lnTo>
                <a:lnTo>
                  <a:pt x="6643" y="1836"/>
                </a:lnTo>
                <a:lnTo>
                  <a:pt x="6617" y="1818"/>
                </a:lnTo>
                <a:lnTo>
                  <a:pt x="6599" y="1818"/>
                </a:lnTo>
                <a:lnTo>
                  <a:pt x="6590" y="1818"/>
                </a:lnTo>
                <a:lnTo>
                  <a:pt x="6581" y="1809"/>
                </a:lnTo>
                <a:lnTo>
                  <a:pt x="6573" y="1809"/>
                </a:lnTo>
                <a:lnTo>
                  <a:pt x="6564" y="1818"/>
                </a:lnTo>
                <a:lnTo>
                  <a:pt x="6564" y="1845"/>
                </a:lnTo>
                <a:lnTo>
                  <a:pt x="6564" y="1853"/>
                </a:lnTo>
                <a:lnTo>
                  <a:pt x="6573" y="1862"/>
                </a:lnTo>
                <a:lnTo>
                  <a:pt x="6581" y="1871"/>
                </a:lnTo>
                <a:lnTo>
                  <a:pt x="6564" y="1871"/>
                </a:lnTo>
                <a:lnTo>
                  <a:pt x="6546" y="1853"/>
                </a:lnTo>
                <a:lnTo>
                  <a:pt x="6546" y="1845"/>
                </a:lnTo>
                <a:lnTo>
                  <a:pt x="6546" y="1836"/>
                </a:lnTo>
                <a:lnTo>
                  <a:pt x="6546" y="1818"/>
                </a:lnTo>
                <a:lnTo>
                  <a:pt x="6537" y="1809"/>
                </a:lnTo>
                <a:lnTo>
                  <a:pt x="6529" y="1800"/>
                </a:lnTo>
                <a:lnTo>
                  <a:pt x="6520" y="1809"/>
                </a:lnTo>
                <a:lnTo>
                  <a:pt x="6511" y="1818"/>
                </a:lnTo>
                <a:lnTo>
                  <a:pt x="6502" y="1809"/>
                </a:lnTo>
                <a:lnTo>
                  <a:pt x="6493" y="1800"/>
                </a:lnTo>
                <a:lnTo>
                  <a:pt x="6484" y="1800"/>
                </a:lnTo>
                <a:lnTo>
                  <a:pt x="6476" y="1800"/>
                </a:lnTo>
                <a:lnTo>
                  <a:pt x="6476" y="1809"/>
                </a:lnTo>
                <a:lnTo>
                  <a:pt x="6467" y="1809"/>
                </a:lnTo>
                <a:lnTo>
                  <a:pt x="6467" y="1818"/>
                </a:lnTo>
                <a:lnTo>
                  <a:pt x="6484" y="1836"/>
                </a:lnTo>
                <a:lnTo>
                  <a:pt x="6467" y="1827"/>
                </a:lnTo>
                <a:lnTo>
                  <a:pt x="6449" y="1836"/>
                </a:lnTo>
                <a:lnTo>
                  <a:pt x="6423" y="1862"/>
                </a:lnTo>
                <a:lnTo>
                  <a:pt x="6414" y="1871"/>
                </a:lnTo>
                <a:lnTo>
                  <a:pt x="6405" y="1871"/>
                </a:lnTo>
                <a:lnTo>
                  <a:pt x="6405" y="1862"/>
                </a:lnTo>
                <a:lnTo>
                  <a:pt x="6405" y="1853"/>
                </a:lnTo>
                <a:lnTo>
                  <a:pt x="6405" y="1845"/>
                </a:lnTo>
                <a:lnTo>
                  <a:pt x="6414" y="1845"/>
                </a:lnTo>
                <a:lnTo>
                  <a:pt x="6423" y="1845"/>
                </a:lnTo>
                <a:lnTo>
                  <a:pt x="6405" y="1836"/>
                </a:lnTo>
                <a:lnTo>
                  <a:pt x="6405" y="1827"/>
                </a:lnTo>
                <a:lnTo>
                  <a:pt x="6414" y="1818"/>
                </a:lnTo>
                <a:lnTo>
                  <a:pt x="6423" y="1809"/>
                </a:lnTo>
                <a:lnTo>
                  <a:pt x="6432" y="1800"/>
                </a:lnTo>
                <a:lnTo>
                  <a:pt x="6432" y="1792"/>
                </a:lnTo>
                <a:lnTo>
                  <a:pt x="6423" y="1792"/>
                </a:lnTo>
                <a:lnTo>
                  <a:pt x="6387" y="1818"/>
                </a:lnTo>
                <a:lnTo>
                  <a:pt x="6405" y="1800"/>
                </a:lnTo>
                <a:lnTo>
                  <a:pt x="6432" y="1783"/>
                </a:lnTo>
                <a:lnTo>
                  <a:pt x="6449" y="1765"/>
                </a:lnTo>
                <a:lnTo>
                  <a:pt x="6449" y="1756"/>
                </a:lnTo>
                <a:lnTo>
                  <a:pt x="6458" y="1756"/>
                </a:lnTo>
                <a:lnTo>
                  <a:pt x="6458" y="1747"/>
                </a:lnTo>
                <a:lnTo>
                  <a:pt x="6449" y="1747"/>
                </a:lnTo>
                <a:lnTo>
                  <a:pt x="6440" y="1739"/>
                </a:lnTo>
                <a:lnTo>
                  <a:pt x="6432" y="1730"/>
                </a:lnTo>
                <a:lnTo>
                  <a:pt x="6432" y="1721"/>
                </a:lnTo>
                <a:lnTo>
                  <a:pt x="6432" y="1712"/>
                </a:lnTo>
                <a:lnTo>
                  <a:pt x="6432" y="1703"/>
                </a:lnTo>
                <a:lnTo>
                  <a:pt x="6423" y="1695"/>
                </a:lnTo>
                <a:lnTo>
                  <a:pt x="6414" y="1686"/>
                </a:lnTo>
                <a:lnTo>
                  <a:pt x="6405" y="1686"/>
                </a:lnTo>
                <a:lnTo>
                  <a:pt x="6396" y="1677"/>
                </a:lnTo>
                <a:lnTo>
                  <a:pt x="6387" y="1650"/>
                </a:lnTo>
                <a:lnTo>
                  <a:pt x="6379" y="1633"/>
                </a:lnTo>
                <a:lnTo>
                  <a:pt x="6370" y="1633"/>
                </a:lnTo>
                <a:lnTo>
                  <a:pt x="6361" y="1624"/>
                </a:lnTo>
                <a:lnTo>
                  <a:pt x="6334" y="1615"/>
                </a:lnTo>
                <a:lnTo>
                  <a:pt x="6317" y="1615"/>
                </a:lnTo>
                <a:lnTo>
                  <a:pt x="6282" y="1615"/>
                </a:lnTo>
                <a:lnTo>
                  <a:pt x="6264" y="1615"/>
                </a:lnTo>
                <a:lnTo>
                  <a:pt x="6255" y="1624"/>
                </a:lnTo>
                <a:lnTo>
                  <a:pt x="6229" y="1633"/>
                </a:lnTo>
                <a:lnTo>
                  <a:pt x="6202" y="1633"/>
                </a:lnTo>
                <a:lnTo>
                  <a:pt x="6193" y="1642"/>
                </a:lnTo>
                <a:lnTo>
                  <a:pt x="6193" y="1650"/>
                </a:lnTo>
                <a:lnTo>
                  <a:pt x="6202" y="1659"/>
                </a:lnTo>
                <a:lnTo>
                  <a:pt x="6176" y="1650"/>
                </a:lnTo>
                <a:lnTo>
                  <a:pt x="6149" y="1650"/>
                </a:lnTo>
                <a:lnTo>
                  <a:pt x="6140" y="1659"/>
                </a:lnTo>
                <a:lnTo>
                  <a:pt x="6105" y="1668"/>
                </a:lnTo>
                <a:lnTo>
                  <a:pt x="6079" y="1703"/>
                </a:lnTo>
                <a:lnTo>
                  <a:pt x="6079" y="1712"/>
                </a:lnTo>
                <a:lnTo>
                  <a:pt x="6105" y="1721"/>
                </a:lnTo>
                <a:lnTo>
                  <a:pt x="6167" y="1739"/>
                </a:lnTo>
                <a:lnTo>
                  <a:pt x="6167" y="1747"/>
                </a:lnTo>
                <a:lnTo>
                  <a:pt x="6114" y="1730"/>
                </a:lnTo>
                <a:lnTo>
                  <a:pt x="6087" y="1721"/>
                </a:lnTo>
                <a:lnTo>
                  <a:pt x="6079" y="1730"/>
                </a:lnTo>
                <a:lnTo>
                  <a:pt x="6070" y="1739"/>
                </a:lnTo>
                <a:lnTo>
                  <a:pt x="6061" y="1747"/>
                </a:lnTo>
                <a:lnTo>
                  <a:pt x="6061" y="1756"/>
                </a:lnTo>
                <a:lnTo>
                  <a:pt x="6061" y="1774"/>
                </a:lnTo>
                <a:lnTo>
                  <a:pt x="6070" y="1783"/>
                </a:lnTo>
                <a:lnTo>
                  <a:pt x="6079" y="1800"/>
                </a:lnTo>
                <a:lnTo>
                  <a:pt x="6087" y="1800"/>
                </a:lnTo>
                <a:lnTo>
                  <a:pt x="6096" y="1809"/>
                </a:lnTo>
                <a:lnTo>
                  <a:pt x="6105" y="1800"/>
                </a:lnTo>
                <a:lnTo>
                  <a:pt x="6114" y="1800"/>
                </a:lnTo>
                <a:lnTo>
                  <a:pt x="6123" y="1800"/>
                </a:lnTo>
                <a:lnTo>
                  <a:pt x="6140" y="1809"/>
                </a:lnTo>
                <a:lnTo>
                  <a:pt x="6132" y="1809"/>
                </a:lnTo>
                <a:lnTo>
                  <a:pt x="6123" y="1809"/>
                </a:lnTo>
                <a:lnTo>
                  <a:pt x="6123" y="1818"/>
                </a:lnTo>
                <a:lnTo>
                  <a:pt x="6132" y="1836"/>
                </a:lnTo>
                <a:lnTo>
                  <a:pt x="6158" y="1845"/>
                </a:lnTo>
                <a:lnTo>
                  <a:pt x="6158" y="1853"/>
                </a:lnTo>
                <a:lnTo>
                  <a:pt x="6140" y="1836"/>
                </a:lnTo>
                <a:lnTo>
                  <a:pt x="6105" y="1827"/>
                </a:lnTo>
                <a:lnTo>
                  <a:pt x="6087" y="1827"/>
                </a:lnTo>
                <a:lnTo>
                  <a:pt x="6079" y="1827"/>
                </a:lnTo>
                <a:lnTo>
                  <a:pt x="6070" y="1845"/>
                </a:lnTo>
                <a:lnTo>
                  <a:pt x="6061" y="1853"/>
                </a:lnTo>
                <a:lnTo>
                  <a:pt x="6043" y="1853"/>
                </a:lnTo>
                <a:lnTo>
                  <a:pt x="6043" y="1862"/>
                </a:lnTo>
                <a:lnTo>
                  <a:pt x="6052" y="1862"/>
                </a:lnTo>
                <a:lnTo>
                  <a:pt x="6070" y="1880"/>
                </a:lnTo>
                <a:lnTo>
                  <a:pt x="6079" y="1898"/>
                </a:lnTo>
                <a:lnTo>
                  <a:pt x="6087" y="1898"/>
                </a:lnTo>
                <a:lnTo>
                  <a:pt x="6087" y="1906"/>
                </a:lnTo>
                <a:lnTo>
                  <a:pt x="6096" y="1906"/>
                </a:lnTo>
                <a:lnTo>
                  <a:pt x="6105" y="1906"/>
                </a:lnTo>
                <a:lnTo>
                  <a:pt x="6123" y="1906"/>
                </a:lnTo>
                <a:lnTo>
                  <a:pt x="6132" y="1906"/>
                </a:lnTo>
                <a:lnTo>
                  <a:pt x="6132" y="1915"/>
                </a:lnTo>
                <a:lnTo>
                  <a:pt x="6132" y="1924"/>
                </a:lnTo>
                <a:lnTo>
                  <a:pt x="6132" y="1933"/>
                </a:lnTo>
                <a:lnTo>
                  <a:pt x="6132" y="1942"/>
                </a:lnTo>
                <a:lnTo>
                  <a:pt x="6123" y="1986"/>
                </a:lnTo>
                <a:lnTo>
                  <a:pt x="6123" y="1995"/>
                </a:lnTo>
                <a:lnTo>
                  <a:pt x="6114" y="1986"/>
                </a:lnTo>
                <a:lnTo>
                  <a:pt x="6105" y="1986"/>
                </a:lnTo>
                <a:lnTo>
                  <a:pt x="6105" y="1977"/>
                </a:lnTo>
                <a:lnTo>
                  <a:pt x="6061" y="1977"/>
                </a:lnTo>
                <a:lnTo>
                  <a:pt x="6052" y="1977"/>
                </a:lnTo>
                <a:lnTo>
                  <a:pt x="6026" y="1986"/>
                </a:lnTo>
                <a:lnTo>
                  <a:pt x="6008" y="1995"/>
                </a:lnTo>
                <a:lnTo>
                  <a:pt x="5999" y="1995"/>
                </a:lnTo>
                <a:lnTo>
                  <a:pt x="5990" y="1995"/>
                </a:lnTo>
                <a:lnTo>
                  <a:pt x="5999" y="1986"/>
                </a:lnTo>
                <a:lnTo>
                  <a:pt x="6026" y="1977"/>
                </a:lnTo>
                <a:lnTo>
                  <a:pt x="6043" y="1968"/>
                </a:lnTo>
                <a:lnTo>
                  <a:pt x="6052" y="1968"/>
                </a:lnTo>
                <a:lnTo>
                  <a:pt x="6079" y="1959"/>
                </a:lnTo>
                <a:lnTo>
                  <a:pt x="6096" y="1950"/>
                </a:lnTo>
                <a:lnTo>
                  <a:pt x="6105" y="1950"/>
                </a:lnTo>
                <a:lnTo>
                  <a:pt x="6105" y="1942"/>
                </a:lnTo>
                <a:lnTo>
                  <a:pt x="6087" y="1924"/>
                </a:lnTo>
                <a:lnTo>
                  <a:pt x="6070" y="1915"/>
                </a:lnTo>
                <a:lnTo>
                  <a:pt x="6052" y="1906"/>
                </a:lnTo>
                <a:lnTo>
                  <a:pt x="6035" y="1889"/>
                </a:lnTo>
                <a:lnTo>
                  <a:pt x="6017" y="1871"/>
                </a:lnTo>
                <a:lnTo>
                  <a:pt x="6017" y="1853"/>
                </a:lnTo>
                <a:lnTo>
                  <a:pt x="6008" y="1845"/>
                </a:lnTo>
                <a:lnTo>
                  <a:pt x="6008" y="1836"/>
                </a:lnTo>
                <a:lnTo>
                  <a:pt x="6008" y="1818"/>
                </a:lnTo>
                <a:lnTo>
                  <a:pt x="6008" y="1800"/>
                </a:lnTo>
                <a:lnTo>
                  <a:pt x="6008" y="1792"/>
                </a:lnTo>
                <a:lnTo>
                  <a:pt x="6008" y="1783"/>
                </a:lnTo>
                <a:lnTo>
                  <a:pt x="5990" y="1765"/>
                </a:lnTo>
                <a:lnTo>
                  <a:pt x="5990" y="1756"/>
                </a:lnTo>
                <a:lnTo>
                  <a:pt x="5990" y="1739"/>
                </a:lnTo>
                <a:lnTo>
                  <a:pt x="5990" y="1730"/>
                </a:lnTo>
                <a:lnTo>
                  <a:pt x="5999" y="1721"/>
                </a:lnTo>
                <a:lnTo>
                  <a:pt x="6026" y="1686"/>
                </a:lnTo>
                <a:lnTo>
                  <a:pt x="6035" y="1677"/>
                </a:lnTo>
                <a:lnTo>
                  <a:pt x="6061" y="1650"/>
                </a:lnTo>
                <a:lnTo>
                  <a:pt x="6070" y="1642"/>
                </a:lnTo>
                <a:lnTo>
                  <a:pt x="6096" y="1633"/>
                </a:lnTo>
                <a:lnTo>
                  <a:pt x="6114" y="1624"/>
                </a:lnTo>
                <a:lnTo>
                  <a:pt x="6114" y="1615"/>
                </a:lnTo>
                <a:lnTo>
                  <a:pt x="6114" y="1606"/>
                </a:lnTo>
                <a:lnTo>
                  <a:pt x="6105" y="1606"/>
                </a:lnTo>
                <a:lnTo>
                  <a:pt x="6043" y="1597"/>
                </a:lnTo>
                <a:lnTo>
                  <a:pt x="6008" y="1597"/>
                </a:lnTo>
                <a:lnTo>
                  <a:pt x="5982" y="1597"/>
                </a:lnTo>
                <a:lnTo>
                  <a:pt x="5929" y="1615"/>
                </a:lnTo>
                <a:lnTo>
                  <a:pt x="5911" y="1615"/>
                </a:lnTo>
                <a:lnTo>
                  <a:pt x="5893" y="1624"/>
                </a:lnTo>
                <a:lnTo>
                  <a:pt x="5876" y="1633"/>
                </a:lnTo>
                <a:lnTo>
                  <a:pt x="5840" y="1659"/>
                </a:lnTo>
                <a:lnTo>
                  <a:pt x="5832" y="1668"/>
                </a:lnTo>
                <a:lnTo>
                  <a:pt x="5832" y="1677"/>
                </a:lnTo>
                <a:lnTo>
                  <a:pt x="5814" y="1686"/>
                </a:lnTo>
                <a:lnTo>
                  <a:pt x="5805" y="1695"/>
                </a:lnTo>
                <a:lnTo>
                  <a:pt x="5796" y="1703"/>
                </a:lnTo>
                <a:lnTo>
                  <a:pt x="5796" y="1712"/>
                </a:lnTo>
                <a:lnTo>
                  <a:pt x="5796" y="1730"/>
                </a:lnTo>
                <a:lnTo>
                  <a:pt x="5787" y="1739"/>
                </a:lnTo>
                <a:lnTo>
                  <a:pt x="5787" y="1747"/>
                </a:lnTo>
                <a:lnTo>
                  <a:pt x="5779" y="1765"/>
                </a:lnTo>
                <a:lnTo>
                  <a:pt x="5761" y="1783"/>
                </a:lnTo>
                <a:lnTo>
                  <a:pt x="5752" y="1792"/>
                </a:lnTo>
                <a:lnTo>
                  <a:pt x="5752" y="1800"/>
                </a:lnTo>
                <a:lnTo>
                  <a:pt x="5752" y="1809"/>
                </a:lnTo>
                <a:lnTo>
                  <a:pt x="5752" y="1818"/>
                </a:lnTo>
                <a:lnTo>
                  <a:pt x="5752" y="1827"/>
                </a:lnTo>
                <a:lnTo>
                  <a:pt x="5761" y="1836"/>
                </a:lnTo>
                <a:lnTo>
                  <a:pt x="5770" y="1836"/>
                </a:lnTo>
                <a:lnTo>
                  <a:pt x="5743" y="1853"/>
                </a:lnTo>
                <a:lnTo>
                  <a:pt x="5743" y="1862"/>
                </a:lnTo>
                <a:lnTo>
                  <a:pt x="5743" y="1871"/>
                </a:lnTo>
                <a:close/>
                <a:moveTo>
                  <a:pt x="7596" y="3283"/>
                </a:moveTo>
                <a:lnTo>
                  <a:pt x="7614" y="3292"/>
                </a:lnTo>
                <a:lnTo>
                  <a:pt x="7623" y="3292"/>
                </a:lnTo>
                <a:lnTo>
                  <a:pt x="7623" y="3283"/>
                </a:lnTo>
                <a:lnTo>
                  <a:pt x="7614" y="3283"/>
                </a:lnTo>
                <a:lnTo>
                  <a:pt x="7605" y="3274"/>
                </a:lnTo>
                <a:lnTo>
                  <a:pt x="7596" y="3274"/>
                </a:lnTo>
                <a:close/>
                <a:moveTo>
                  <a:pt x="12025" y="4024"/>
                </a:moveTo>
                <a:lnTo>
                  <a:pt x="12025" y="4033"/>
                </a:lnTo>
                <a:lnTo>
                  <a:pt x="12025" y="4042"/>
                </a:lnTo>
                <a:lnTo>
                  <a:pt x="12034" y="4042"/>
                </a:lnTo>
                <a:lnTo>
                  <a:pt x="12043" y="4042"/>
                </a:lnTo>
                <a:lnTo>
                  <a:pt x="12051" y="4033"/>
                </a:lnTo>
                <a:lnTo>
                  <a:pt x="12060" y="4033"/>
                </a:lnTo>
                <a:lnTo>
                  <a:pt x="12060" y="4024"/>
                </a:lnTo>
                <a:lnTo>
                  <a:pt x="12051" y="4033"/>
                </a:lnTo>
                <a:lnTo>
                  <a:pt x="12051" y="4024"/>
                </a:lnTo>
                <a:lnTo>
                  <a:pt x="12043" y="4016"/>
                </a:lnTo>
                <a:lnTo>
                  <a:pt x="12034" y="4016"/>
                </a:lnTo>
                <a:close/>
                <a:moveTo>
                  <a:pt x="6687" y="2912"/>
                </a:moveTo>
                <a:lnTo>
                  <a:pt x="6670" y="2921"/>
                </a:lnTo>
                <a:lnTo>
                  <a:pt x="6696" y="2939"/>
                </a:lnTo>
                <a:lnTo>
                  <a:pt x="6705" y="2939"/>
                </a:lnTo>
                <a:lnTo>
                  <a:pt x="6714" y="2948"/>
                </a:lnTo>
                <a:lnTo>
                  <a:pt x="6723" y="2948"/>
                </a:lnTo>
                <a:lnTo>
                  <a:pt x="6723" y="2930"/>
                </a:lnTo>
                <a:lnTo>
                  <a:pt x="6714" y="2921"/>
                </a:lnTo>
                <a:close/>
                <a:moveTo>
                  <a:pt x="6529" y="3760"/>
                </a:moveTo>
                <a:lnTo>
                  <a:pt x="6537" y="3769"/>
                </a:lnTo>
                <a:lnTo>
                  <a:pt x="6546" y="3751"/>
                </a:lnTo>
                <a:lnTo>
                  <a:pt x="6546" y="3733"/>
                </a:lnTo>
                <a:lnTo>
                  <a:pt x="6555" y="3724"/>
                </a:lnTo>
                <a:lnTo>
                  <a:pt x="6555" y="3716"/>
                </a:lnTo>
                <a:lnTo>
                  <a:pt x="6555" y="3707"/>
                </a:lnTo>
                <a:lnTo>
                  <a:pt x="6546" y="3707"/>
                </a:lnTo>
                <a:lnTo>
                  <a:pt x="6537" y="3698"/>
                </a:lnTo>
                <a:lnTo>
                  <a:pt x="6529" y="3698"/>
                </a:lnTo>
                <a:lnTo>
                  <a:pt x="6529" y="3689"/>
                </a:lnTo>
                <a:lnTo>
                  <a:pt x="6529" y="3707"/>
                </a:lnTo>
                <a:lnTo>
                  <a:pt x="6529" y="3716"/>
                </a:lnTo>
                <a:lnTo>
                  <a:pt x="6520" y="3724"/>
                </a:lnTo>
                <a:lnTo>
                  <a:pt x="6520" y="3733"/>
                </a:lnTo>
                <a:lnTo>
                  <a:pt x="6511" y="3733"/>
                </a:lnTo>
                <a:lnTo>
                  <a:pt x="6520" y="3724"/>
                </a:lnTo>
                <a:lnTo>
                  <a:pt x="6520" y="3707"/>
                </a:lnTo>
                <a:lnTo>
                  <a:pt x="6520" y="3698"/>
                </a:lnTo>
                <a:lnTo>
                  <a:pt x="6520" y="3707"/>
                </a:lnTo>
                <a:lnTo>
                  <a:pt x="6511" y="3716"/>
                </a:lnTo>
                <a:lnTo>
                  <a:pt x="6511" y="3724"/>
                </a:lnTo>
                <a:lnTo>
                  <a:pt x="6511" y="3733"/>
                </a:lnTo>
                <a:lnTo>
                  <a:pt x="6493" y="3742"/>
                </a:lnTo>
                <a:lnTo>
                  <a:pt x="6476" y="3760"/>
                </a:lnTo>
                <a:lnTo>
                  <a:pt x="6476" y="3769"/>
                </a:lnTo>
                <a:lnTo>
                  <a:pt x="6484" y="3769"/>
                </a:lnTo>
                <a:lnTo>
                  <a:pt x="6493" y="3760"/>
                </a:lnTo>
                <a:lnTo>
                  <a:pt x="6511" y="3742"/>
                </a:lnTo>
                <a:lnTo>
                  <a:pt x="6493" y="3777"/>
                </a:lnTo>
                <a:lnTo>
                  <a:pt x="6502" y="3769"/>
                </a:lnTo>
                <a:lnTo>
                  <a:pt x="6511" y="3769"/>
                </a:lnTo>
                <a:lnTo>
                  <a:pt x="6520" y="3769"/>
                </a:lnTo>
                <a:lnTo>
                  <a:pt x="6520" y="3760"/>
                </a:lnTo>
                <a:lnTo>
                  <a:pt x="6537" y="3733"/>
                </a:lnTo>
                <a:lnTo>
                  <a:pt x="6537" y="3742"/>
                </a:lnTo>
                <a:close/>
                <a:moveTo>
                  <a:pt x="6343" y="4060"/>
                </a:moveTo>
                <a:lnTo>
                  <a:pt x="6379" y="4077"/>
                </a:lnTo>
                <a:lnTo>
                  <a:pt x="6396" y="4077"/>
                </a:lnTo>
                <a:lnTo>
                  <a:pt x="6405" y="4086"/>
                </a:lnTo>
                <a:lnTo>
                  <a:pt x="6414" y="4086"/>
                </a:lnTo>
                <a:lnTo>
                  <a:pt x="6423" y="4086"/>
                </a:lnTo>
                <a:lnTo>
                  <a:pt x="6423" y="4077"/>
                </a:lnTo>
                <a:lnTo>
                  <a:pt x="6423" y="4069"/>
                </a:lnTo>
                <a:lnTo>
                  <a:pt x="6414" y="4060"/>
                </a:lnTo>
                <a:lnTo>
                  <a:pt x="6396" y="4042"/>
                </a:lnTo>
                <a:lnTo>
                  <a:pt x="6379" y="4033"/>
                </a:lnTo>
                <a:lnTo>
                  <a:pt x="6343" y="4042"/>
                </a:lnTo>
                <a:lnTo>
                  <a:pt x="6334" y="4042"/>
                </a:lnTo>
                <a:lnTo>
                  <a:pt x="6326" y="4051"/>
                </a:lnTo>
                <a:lnTo>
                  <a:pt x="6326" y="4060"/>
                </a:lnTo>
                <a:close/>
                <a:moveTo>
                  <a:pt x="7358" y="3265"/>
                </a:moveTo>
                <a:lnTo>
                  <a:pt x="7349" y="3265"/>
                </a:lnTo>
                <a:lnTo>
                  <a:pt x="7340" y="3274"/>
                </a:lnTo>
                <a:lnTo>
                  <a:pt x="7331" y="3292"/>
                </a:lnTo>
                <a:lnTo>
                  <a:pt x="7331" y="3301"/>
                </a:lnTo>
                <a:lnTo>
                  <a:pt x="7340" y="3301"/>
                </a:lnTo>
                <a:lnTo>
                  <a:pt x="7358" y="3292"/>
                </a:lnTo>
                <a:lnTo>
                  <a:pt x="7367" y="3292"/>
                </a:lnTo>
                <a:lnTo>
                  <a:pt x="7367" y="3283"/>
                </a:lnTo>
                <a:lnTo>
                  <a:pt x="7376" y="3274"/>
                </a:lnTo>
                <a:lnTo>
                  <a:pt x="7367" y="3274"/>
                </a:lnTo>
                <a:lnTo>
                  <a:pt x="7367" y="3265"/>
                </a:lnTo>
                <a:close/>
                <a:moveTo>
                  <a:pt x="6334" y="3010"/>
                </a:moveTo>
                <a:lnTo>
                  <a:pt x="6334" y="3001"/>
                </a:lnTo>
                <a:lnTo>
                  <a:pt x="6326" y="2992"/>
                </a:lnTo>
                <a:lnTo>
                  <a:pt x="6317" y="2992"/>
                </a:lnTo>
                <a:lnTo>
                  <a:pt x="6299" y="3001"/>
                </a:lnTo>
                <a:lnTo>
                  <a:pt x="6282" y="2992"/>
                </a:lnTo>
                <a:lnTo>
                  <a:pt x="6255" y="3001"/>
                </a:lnTo>
                <a:lnTo>
                  <a:pt x="6246" y="3001"/>
                </a:lnTo>
                <a:lnTo>
                  <a:pt x="6237" y="3001"/>
                </a:lnTo>
                <a:lnTo>
                  <a:pt x="6229" y="3001"/>
                </a:lnTo>
                <a:lnTo>
                  <a:pt x="6202" y="3036"/>
                </a:lnTo>
                <a:lnTo>
                  <a:pt x="6193" y="3054"/>
                </a:lnTo>
                <a:lnTo>
                  <a:pt x="6193" y="3063"/>
                </a:lnTo>
                <a:lnTo>
                  <a:pt x="6202" y="3071"/>
                </a:lnTo>
                <a:lnTo>
                  <a:pt x="6202" y="3080"/>
                </a:lnTo>
                <a:lnTo>
                  <a:pt x="6202" y="3089"/>
                </a:lnTo>
                <a:lnTo>
                  <a:pt x="6229" y="3080"/>
                </a:lnTo>
                <a:lnTo>
                  <a:pt x="6237" y="3080"/>
                </a:lnTo>
                <a:lnTo>
                  <a:pt x="6246" y="3080"/>
                </a:lnTo>
                <a:lnTo>
                  <a:pt x="6255" y="3080"/>
                </a:lnTo>
                <a:lnTo>
                  <a:pt x="6290" y="3063"/>
                </a:lnTo>
                <a:lnTo>
                  <a:pt x="6290" y="3054"/>
                </a:lnTo>
                <a:lnTo>
                  <a:pt x="6299" y="3045"/>
                </a:lnTo>
                <a:lnTo>
                  <a:pt x="6326" y="3027"/>
                </a:lnTo>
                <a:lnTo>
                  <a:pt x="6326" y="3018"/>
                </a:lnTo>
                <a:lnTo>
                  <a:pt x="6334" y="3018"/>
                </a:lnTo>
                <a:close/>
                <a:moveTo>
                  <a:pt x="6890" y="3027"/>
                </a:moveTo>
                <a:lnTo>
                  <a:pt x="6881" y="3018"/>
                </a:lnTo>
                <a:lnTo>
                  <a:pt x="6873" y="3018"/>
                </a:lnTo>
                <a:lnTo>
                  <a:pt x="6873" y="3027"/>
                </a:lnTo>
                <a:lnTo>
                  <a:pt x="6881" y="3027"/>
                </a:lnTo>
                <a:lnTo>
                  <a:pt x="6899" y="3036"/>
                </a:lnTo>
                <a:lnTo>
                  <a:pt x="6917" y="3036"/>
                </a:lnTo>
                <a:lnTo>
                  <a:pt x="6917" y="3027"/>
                </a:lnTo>
                <a:lnTo>
                  <a:pt x="6908" y="3027"/>
                </a:lnTo>
                <a:close/>
                <a:moveTo>
                  <a:pt x="7261" y="3442"/>
                </a:moveTo>
                <a:lnTo>
                  <a:pt x="7270" y="3442"/>
                </a:lnTo>
                <a:lnTo>
                  <a:pt x="7270" y="3433"/>
                </a:lnTo>
                <a:lnTo>
                  <a:pt x="7278" y="3433"/>
                </a:lnTo>
                <a:lnTo>
                  <a:pt x="7270" y="3433"/>
                </a:lnTo>
                <a:lnTo>
                  <a:pt x="7270" y="3424"/>
                </a:lnTo>
                <a:lnTo>
                  <a:pt x="7261" y="3424"/>
                </a:lnTo>
                <a:lnTo>
                  <a:pt x="7261" y="3433"/>
                </a:lnTo>
                <a:close/>
                <a:moveTo>
                  <a:pt x="7181" y="3018"/>
                </a:moveTo>
                <a:lnTo>
                  <a:pt x="7164" y="3010"/>
                </a:lnTo>
                <a:lnTo>
                  <a:pt x="7155" y="3010"/>
                </a:lnTo>
                <a:lnTo>
                  <a:pt x="7137" y="3010"/>
                </a:lnTo>
                <a:lnTo>
                  <a:pt x="7128" y="3001"/>
                </a:lnTo>
                <a:lnTo>
                  <a:pt x="7120" y="3001"/>
                </a:lnTo>
                <a:lnTo>
                  <a:pt x="7128" y="3010"/>
                </a:lnTo>
                <a:lnTo>
                  <a:pt x="7137" y="3018"/>
                </a:lnTo>
                <a:lnTo>
                  <a:pt x="7146" y="3027"/>
                </a:lnTo>
                <a:lnTo>
                  <a:pt x="7155" y="3027"/>
                </a:lnTo>
                <a:lnTo>
                  <a:pt x="7155" y="3036"/>
                </a:lnTo>
                <a:lnTo>
                  <a:pt x="7164" y="3036"/>
                </a:lnTo>
                <a:lnTo>
                  <a:pt x="7173" y="3045"/>
                </a:lnTo>
                <a:lnTo>
                  <a:pt x="7181" y="3045"/>
                </a:lnTo>
                <a:lnTo>
                  <a:pt x="7190" y="3045"/>
                </a:lnTo>
                <a:lnTo>
                  <a:pt x="7190" y="3036"/>
                </a:lnTo>
                <a:lnTo>
                  <a:pt x="7181" y="3027"/>
                </a:lnTo>
                <a:close/>
                <a:moveTo>
                  <a:pt x="7746" y="2506"/>
                </a:moveTo>
                <a:lnTo>
                  <a:pt x="7764" y="2498"/>
                </a:lnTo>
                <a:lnTo>
                  <a:pt x="7773" y="2489"/>
                </a:lnTo>
                <a:lnTo>
                  <a:pt x="7764" y="2489"/>
                </a:lnTo>
                <a:lnTo>
                  <a:pt x="7755" y="2489"/>
                </a:lnTo>
                <a:lnTo>
                  <a:pt x="7746" y="2498"/>
                </a:lnTo>
                <a:lnTo>
                  <a:pt x="7737" y="2498"/>
                </a:lnTo>
                <a:lnTo>
                  <a:pt x="7737" y="2506"/>
                </a:lnTo>
                <a:close/>
                <a:moveTo>
                  <a:pt x="11919" y="3777"/>
                </a:moveTo>
                <a:lnTo>
                  <a:pt x="11928" y="3751"/>
                </a:lnTo>
                <a:lnTo>
                  <a:pt x="11937" y="3742"/>
                </a:lnTo>
                <a:lnTo>
                  <a:pt x="11928" y="3742"/>
                </a:lnTo>
                <a:lnTo>
                  <a:pt x="11919" y="3751"/>
                </a:lnTo>
                <a:lnTo>
                  <a:pt x="11919" y="3760"/>
                </a:lnTo>
                <a:lnTo>
                  <a:pt x="11910" y="3760"/>
                </a:lnTo>
                <a:lnTo>
                  <a:pt x="11910" y="3769"/>
                </a:lnTo>
                <a:lnTo>
                  <a:pt x="11910" y="3777"/>
                </a:lnTo>
                <a:close/>
                <a:moveTo>
                  <a:pt x="11893" y="3645"/>
                </a:moveTo>
                <a:lnTo>
                  <a:pt x="11884" y="3645"/>
                </a:lnTo>
                <a:lnTo>
                  <a:pt x="11893" y="3654"/>
                </a:lnTo>
                <a:lnTo>
                  <a:pt x="11901" y="3654"/>
                </a:lnTo>
                <a:lnTo>
                  <a:pt x="11901" y="3645"/>
                </a:lnTo>
                <a:close/>
                <a:moveTo>
                  <a:pt x="11893" y="3583"/>
                </a:moveTo>
                <a:lnTo>
                  <a:pt x="11875" y="3592"/>
                </a:lnTo>
                <a:lnTo>
                  <a:pt x="11875" y="3601"/>
                </a:lnTo>
                <a:lnTo>
                  <a:pt x="11866" y="3601"/>
                </a:lnTo>
                <a:lnTo>
                  <a:pt x="11857" y="3601"/>
                </a:lnTo>
                <a:lnTo>
                  <a:pt x="11866" y="3610"/>
                </a:lnTo>
                <a:lnTo>
                  <a:pt x="11884" y="3619"/>
                </a:lnTo>
                <a:lnTo>
                  <a:pt x="11893" y="3627"/>
                </a:lnTo>
                <a:lnTo>
                  <a:pt x="11901" y="3627"/>
                </a:lnTo>
                <a:lnTo>
                  <a:pt x="11910" y="3627"/>
                </a:lnTo>
                <a:lnTo>
                  <a:pt x="11919" y="3645"/>
                </a:lnTo>
                <a:lnTo>
                  <a:pt x="11928" y="3636"/>
                </a:lnTo>
                <a:lnTo>
                  <a:pt x="11937" y="3627"/>
                </a:lnTo>
                <a:lnTo>
                  <a:pt x="11945" y="3627"/>
                </a:lnTo>
                <a:lnTo>
                  <a:pt x="11937" y="3627"/>
                </a:lnTo>
                <a:lnTo>
                  <a:pt x="11937" y="3619"/>
                </a:lnTo>
                <a:lnTo>
                  <a:pt x="11928" y="3619"/>
                </a:lnTo>
                <a:lnTo>
                  <a:pt x="11910" y="3619"/>
                </a:lnTo>
                <a:lnTo>
                  <a:pt x="11910" y="3610"/>
                </a:lnTo>
                <a:lnTo>
                  <a:pt x="11901" y="3610"/>
                </a:lnTo>
                <a:lnTo>
                  <a:pt x="11910" y="3601"/>
                </a:lnTo>
                <a:lnTo>
                  <a:pt x="11901" y="3592"/>
                </a:lnTo>
                <a:lnTo>
                  <a:pt x="11901" y="3583"/>
                </a:lnTo>
                <a:close/>
                <a:moveTo>
                  <a:pt x="11866" y="3513"/>
                </a:moveTo>
                <a:lnTo>
                  <a:pt x="11857" y="3513"/>
                </a:lnTo>
                <a:lnTo>
                  <a:pt x="11866" y="3521"/>
                </a:lnTo>
                <a:lnTo>
                  <a:pt x="11857" y="3521"/>
                </a:lnTo>
                <a:lnTo>
                  <a:pt x="11848" y="3521"/>
                </a:lnTo>
                <a:lnTo>
                  <a:pt x="11840" y="3521"/>
                </a:lnTo>
                <a:lnTo>
                  <a:pt x="11840" y="3530"/>
                </a:lnTo>
                <a:lnTo>
                  <a:pt x="11840" y="3539"/>
                </a:lnTo>
                <a:lnTo>
                  <a:pt x="11848" y="3539"/>
                </a:lnTo>
                <a:lnTo>
                  <a:pt x="11840" y="3539"/>
                </a:lnTo>
                <a:lnTo>
                  <a:pt x="11840" y="3548"/>
                </a:lnTo>
                <a:lnTo>
                  <a:pt x="11857" y="3548"/>
                </a:lnTo>
                <a:lnTo>
                  <a:pt x="11857" y="3557"/>
                </a:lnTo>
                <a:lnTo>
                  <a:pt x="11848" y="3557"/>
                </a:lnTo>
                <a:lnTo>
                  <a:pt x="11840" y="3566"/>
                </a:lnTo>
                <a:lnTo>
                  <a:pt x="11848" y="3574"/>
                </a:lnTo>
                <a:lnTo>
                  <a:pt x="11848" y="3566"/>
                </a:lnTo>
                <a:lnTo>
                  <a:pt x="11857" y="3566"/>
                </a:lnTo>
                <a:lnTo>
                  <a:pt x="11866" y="3557"/>
                </a:lnTo>
                <a:lnTo>
                  <a:pt x="11875" y="3548"/>
                </a:lnTo>
                <a:lnTo>
                  <a:pt x="11884" y="3539"/>
                </a:lnTo>
                <a:lnTo>
                  <a:pt x="11884" y="3530"/>
                </a:lnTo>
                <a:lnTo>
                  <a:pt x="11875" y="3530"/>
                </a:lnTo>
                <a:lnTo>
                  <a:pt x="11884" y="3530"/>
                </a:lnTo>
                <a:lnTo>
                  <a:pt x="11893" y="3521"/>
                </a:lnTo>
                <a:lnTo>
                  <a:pt x="11901" y="3504"/>
                </a:lnTo>
                <a:lnTo>
                  <a:pt x="11901" y="3495"/>
                </a:lnTo>
                <a:lnTo>
                  <a:pt x="11893" y="3495"/>
                </a:lnTo>
                <a:lnTo>
                  <a:pt x="11875" y="3504"/>
                </a:lnTo>
                <a:close/>
                <a:moveTo>
                  <a:pt x="11875" y="3689"/>
                </a:moveTo>
                <a:lnTo>
                  <a:pt x="11866" y="3689"/>
                </a:lnTo>
                <a:lnTo>
                  <a:pt x="11866" y="3698"/>
                </a:lnTo>
                <a:lnTo>
                  <a:pt x="11875" y="3698"/>
                </a:lnTo>
                <a:lnTo>
                  <a:pt x="11875" y="3689"/>
                </a:lnTo>
                <a:lnTo>
                  <a:pt x="11884" y="3689"/>
                </a:lnTo>
                <a:lnTo>
                  <a:pt x="11884" y="3680"/>
                </a:lnTo>
                <a:close/>
                <a:moveTo>
                  <a:pt x="11893" y="3716"/>
                </a:moveTo>
                <a:lnTo>
                  <a:pt x="11893" y="3724"/>
                </a:lnTo>
                <a:lnTo>
                  <a:pt x="11901" y="3724"/>
                </a:lnTo>
                <a:lnTo>
                  <a:pt x="11937" y="3716"/>
                </a:lnTo>
                <a:lnTo>
                  <a:pt x="11937" y="3707"/>
                </a:lnTo>
                <a:lnTo>
                  <a:pt x="11928" y="3698"/>
                </a:lnTo>
                <a:lnTo>
                  <a:pt x="11919" y="3698"/>
                </a:lnTo>
                <a:lnTo>
                  <a:pt x="11910" y="3689"/>
                </a:lnTo>
                <a:lnTo>
                  <a:pt x="11901" y="3689"/>
                </a:lnTo>
                <a:lnTo>
                  <a:pt x="11893" y="3689"/>
                </a:lnTo>
                <a:lnTo>
                  <a:pt x="11893" y="3698"/>
                </a:lnTo>
                <a:lnTo>
                  <a:pt x="11910" y="3707"/>
                </a:lnTo>
                <a:lnTo>
                  <a:pt x="11901" y="3716"/>
                </a:lnTo>
                <a:close/>
                <a:moveTo>
                  <a:pt x="11893" y="3795"/>
                </a:moveTo>
                <a:lnTo>
                  <a:pt x="11901" y="3795"/>
                </a:lnTo>
                <a:lnTo>
                  <a:pt x="11910" y="3786"/>
                </a:lnTo>
                <a:lnTo>
                  <a:pt x="11910" y="3777"/>
                </a:lnTo>
                <a:lnTo>
                  <a:pt x="11910" y="3760"/>
                </a:lnTo>
                <a:lnTo>
                  <a:pt x="11901" y="3769"/>
                </a:lnTo>
                <a:lnTo>
                  <a:pt x="11893" y="3769"/>
                </a:lnTo>
                <a:lnTo>
                  <a:pt x="11884" y="3769"/>
                </a:lnTo>
                <a:lnTo>
                  <a:pt x="11884" y="3777"/>
                </a:lnTo>
                <a:lnTo>
                  <a:pt x="11884" y="3786"/>
                </a:lnTo>
                <a:lnTo>
                  <a:pt x="11893" y="3777"/>
                </a:lnTo>
                <a:lnTo>
                  <a:pt x="11893" y="3786"/>
                </a:lnTo>
                <a:close/>
                <a:moveTo>
                  <a:pt x="11857" y="3151"/>
                </a:moveTo>
                <a:lnTo>
                  <a:pt x="11848" y="3151"/>
                </a:lnTo>
                <a:lnTo>
                  <a:pt x="11848" y="3142"/>
                </a:lnTo>
                <a:lnTo>
                  <a:pt x="11848" y="3151"/>
                </a:lnTo>
                <a:lnTo>
                  <a:pt x="11848" y="3160"/>
                </a:lnTo>
                <a:lnTo>
                  <a:pt x="11857" y="3168"/>
                </a:lnTo>
                <a:lnTo>
                  <a:pt x="11866" y="3168"/>
                </a:lnTo>
                <a:lnTo>
                  <a:pt x="11866" y="3160"/>
                </a:lnTo>
                <a:lnTo>
                  <a:pt x="11866" y="3151"/>
                </a:lnTo>
                <a:close/>
                <a:moveTo>
                  <a:pt x="11857" y="3115"/>
                </a:moveTo>
                <a:lnTo>
                  <a:pt x="11848" y="3115"/>
                </a:lnTo>
                <a:lnTo>
                  <a:pt x="11857" y="3124"/>
                </a:lnTo>
                <a:lnTo>
                  <a:pt x="11866" y="3133"/>
                </a:lnTo>
                <a:lnTo>
                  <a:pt x="11875" y="3124"/>
                </a:lnTo>
                <a:lnTo>
                  <a:pt x="11866" y="3124"/>
                </a:lnTo>
                <a:close/>
                <a:moveTo>
                  <a:pt x="11875" y="3080"/>
                </a:moveTo>
                <a:lnTo>
                  <a:pt x="11884" y="3080"/>
                </a:lnTo>
                <a:lnTo>
                  <a:pt x="11884" y="3071"/>
                </a:lnTo>
                <a:lnTo>
                  <a:pt x="11875" y="3063"/>
                </a:lnTo>
                <a:lnTo>
                  <a:pt x="11875" y="3071"/>
                </a:lnTo>
                <a:close/>
                <a:moveTo>
                  <a:pt x="11822" y="3592"/>
                </a:moveTo>
                <a:lnTo>
                  <a:pt x="11831" y="3592"/>
                </a:lnTo>
                <a:lnTo>
                  <a:pt x="11840" y="3583"/>
                </a:lnTo>
                <a:lnTo>
                  <a:pt x="11831" y="3574"/>
                </a:lnTo>
                <a:lnTo>
                  <a:pt x="11822" y="3583"/>
                </a:lnTo>
                <a:lnTo>
                  <a:pt x="11813" y="3583"/>
                </a:lnTo>
                <a:lnTo>
                  <a:pt x="11804" y="3583"/>
                </a:lnTo>
                <a:close/>
                <a:moveTo>
                  <a:pt x="11804" y="3654"/>
                </a:moveTo>
                <a:lnTo>
                  <a:pt x="11813" y="3654"/>
                </a:lnTo>
                <a:lnTo>
                  <a:pt x="11813" y="3645"/>
                </a:lnTo>
                <a:close/>
                <a:moveTo>
                  <a:pt x="1182" y="3283"/>
                </a:moveTo>
                <a:lnTo>
                  <a:pt x="1191" y="3274"/>
                </a:lnTo>
                <a:lnTo>
                  <a:pt x="1182" y="3283"/>
                </a:lnTo>
                <a:lnTo>
                  <a:pt x="1182" y="3292"/>
                </a:lnTo>
                <a:close/>
                <a:moveTo>
                  <a:pt x="11619" y="3972"/>
                </a:moveTo>
                <a:lnTo>
                  <a:pt x="11628" y="3972"/>
                </a:lnTo>
                <a:lnTo>
                  <a:pt x="11628" y="3963"/>
                </a:lnTo>
                <a:lnTo>
                  <a:pt x="11619" y="3963"/>
                </a:lnTo>
                <a:lnTo>
                  <a:pt x="11610" y="3963"/>
                </a:lnTo>
                <a:lnTo>
                  <a:pt x="11610" y="3954"/>
                </a:lnTo>
                <a:lnTo>
                  <a:pt x="11601" y="3963"/>
                </a:lnTo>
                <a:lnTo>
                  <a:pt x="11619" y="3963"/>
                </a:lnTo>
                <a:close/>
                <a:moveTo>
                  <a:pt x="11857" y="3107"/>
                </a:moveTo>
                <a:lnTo>
                  <a:pt x="11866" y="3107"/>
                </a:lnTo>
                <a:lnTo>
                  <a:pt x="11857" y="3098"/>
                </a:lnTo>
                <a:lnTo>
                  <a:pt x="11857" y="3089"/>
                </a:lnTo>
                <a:lnTo>
                  <a:pt x="11866" y="3098"/>
                </a:lnTo>
                <a:lnTo>
                  <a:pt x="11866" y="3080"/>
                </a:lnTo>
                <a:lnTo>
                  <a:pt x="11857" y="3071"/>
                </a:lnTo>
                <a:lnTo>
                  <a:pt x="11848" y="3071"/>
                </a:lnTo>
                <a:lnTo>
                  <a:pt x="11831" y="3071"/>
                </a:lnTo>
                <a:lnTo>
                  <a:pt x="11840" y="3098"/>
                </a:lnTo>
                <a:close/>
                <a:moveTo>
                  <a:pt x="11822" y="3098"/>
                </a:moveTo>
                <a:lnTo>
                  <a:pt x="11831" y="3098"/>
                </a:lnTo>
                <a:lnTo>
                  <a:pt x="11840" y="3098"/>
                </a:lnTo>
                <a:lnTo>
                  <a:pt x="11840" y="3089"/>
                </a:lnTo>
                <a:lnTo>
                  <a:pt x="11831" y="3089"/>
                </a:lnTo>
                <a:lnTo>
                  <a:pt x="11822" y="3089"/>
                </a:lnTo>
                <a:lnTo>
                  <a:pt x="11813" y="3089"/>
                </a:lnTo>
                <a:lnTo>
                  <a:pt x="11813" y="3098"/>
                </a:lnTo>
                <a:close/>
                <a:moveTo>
                  <a:pt x="3617" y="1898"/>
                </a:moveTo>
                <a:lnTo>
                  <a:pt x="3644" y="1906"/>
                </a:lnTo>
                <a:lnTo>
                  <a:pt x="3652" y="1906"/>
                </a:lnTo>
                <a:lnTo>
                  <a:pt x="3688" y="1906"/>
                </a:lnTo>
                <a:lnTo>
                  <a:pt x="3705" y="1906"/>
                </a:lnTo>
                <a:lnTo>
                  <a:pt x="3697" y="1915"/>
                </a:lnTo>
                <a:lnTo>
                  <a:pt x="3670" y="1924"/>
                </a:lnTo>
                <a:lnTo>
                  <a:pt x="3670" y="1933"/>
                </a:lnTo>
                <a:lnTo>
                  <a:pt x="3688" y="1942"/>
                </a:lnTo>
                <a:lnTo>
                  <a:pt x="3705" y="1942"/>
                </a:lnTo>
                <a:lnTo>
                  <a:pt x="3732" y="1933"/>
                </a:lnTo>
                <a:lnTo>
                  <a:pt x="3776" y="1933"/>
                </a:lnTo>
                <a:lnTo>
                  <a:pt x="3864" y="1924"/>
                </a:lnTo>
                <a:lnTo>
                  <a:pt x="3882" y="1924"/>
                </a:lnTo>
                <a:lnTo>
                  <a:pt x="3882" y="1933"/>
                </a:lnTo>
                <a:lnTo>
                  <a:pt x="3873" y="1933"/>
                </a:lnTo>
                <a:lnTo>
                  <a:pt x="3847" y="1924"/>
                </a:lnTo>
                <a:lnTo>
                  <a:pt x="3829" y="1933"/>
                </a:lnTo>
                <a:lnTo>
                  <a:pt x="3838" y="1942"/>
                </a:lnTo>
                <a:lnTo>
                  <a:pt x="3829" y="1942"/>
                </a:lnTo>
                <a:lnTo>
                  <a:pt x="3811" y="1942"/>
                </a:lnTo>
                <a:lnTo>
                  <a:pt x="3802" y="1950"/>
                </a:lnTo>
                <a:lnTo>
                  <a:pt x="3767" y="1959"/>
                </a:lnTo>
                <a:lnTo>
                  <a:pt x="3732" y="1968"/>
                </a:lnTo>
                <a:lnTo>
                  <a:pt x="3697" y="1977"/>
                </a:lnTo>
                <a:lnTo>
                  <a:pt x="3688" y="1977"/>
                </a:lnTo>
                <a:lnTo>
                  <a:pt x="3661" y="1986"/>
                </a:lnTo>
                <a:lnTo>
                  <a:pt x="3661" y="1995"/>
                </a:lnTo>
                <a:lnTo>
                  <a:pt x="3652" y="1995"/>
                </a:lnTo>
                <a:lnTo>
                  <a:pt x="3661" y="2012"/>
                </a:lnTo>
                <a:lnTo>
                  <a:pt x="3714" y="2048"/>
                </a:lnTo>
                <a:lnTo>
                  <a:pt x="3758" y="2048"/>
                </a:lnTo>
                <a:lnTo>
                  <a:pt x="3802" y="2048"/>
                </a:lnTo>
                <a:lnTo>
                  <a:pt x="3811" y="2048"/>
                </a:lnTo>
                <a:lnTo>
                  <a:pt x="3820" y="2048"/>
                </a:lnTo>
                <a:lnTo>
                  <a:pt x="3829" y="2048"/>
                </a:lnTo>
                <a:lnTo>
                  <a:pt x="3882" y="2048"/>
                </a:lnTo>
                <a:lnTo>
                  <a:pt x="3917" y="2048"/>
                </a:lnTo>
                <a:lnTo>
                  <a:pt x="3935" y="2039"/>
                </a:lnTo>
                <a:lnTo>
                  <a:pt x="3952" y="2039"/>
                </a:lnTo>
                <a:lnTo>
                  <a:pt x="3961" y="2039"/>
                </a:lnTo>
                <a:lnTo>
                  <a:pt x="3979" y="2039"/>
                </a:lnTo>
                <a:lnTo>
                  <a:pt x="3997" y="2039"/>
                </a:lnTo>
                <a:lnTo>
                  <a:pt x="4023" y="2039"/>
                </a:lnTo>
                <a:lnTo>
                  <a:pt x="4041" y="2048"/>
                </a:lnTo>
                <a:lnTo>
                  <a:pt x="4120" y="2065"/>
                </a:lnTo>
                <a:lnTo>
                  <a:pt x="4147" y="2083"/>
                </a:lnTo>
                <a:lnTo>
                  <a:pt x="4155" y="2083"/>
                </a:lnTo>
                <a:lnTo>
                  <a:pt x="4147" y="2092"/>
                </a:lnTo>
                <a:lnTo>
                  <a:pt x="4138" y="2092"/>
                </a:lnTo>
                <a:lnTo>
                  <a:pt x="4111" y="2092"/>
                </a:lnTo>
                <a:lnTo>
                  <a:pt x="4102" y="2092"/>
                </a:lnTo>
                <a:lnTo>
                  <a:pt x="4085" y="2101"/>
                </a:lnTo>
                <a:lnTo>
                  <a:pt x="4076" y="2101"/>
                </a:lnTo>
                <a:lnTo>
                  <a:pt x="4032" y="2092"/>
                </a:lnTo>
                <a:lnTo>
                  <a:pt x="4005" y="2092"/>
                </a:lnTo>
                <a:lnTo>
                  <a:pt x="3988" y="2092"/>
                </a:lnTo>
                <a:lnTo>
                  <a:pt x="3961" y="2083"/>
                </a:lnTo>
                <a:lnTo>
                  <a:pt x="3935" y="2083"/>
                </a:lnTo>
                <a:lnTo>
                  <a:pt x="3864" y="2092"/>
                </a:lnTo>
                <a:lnTo>
                  <a:pt x="3794" y="2101"/>
                </a:lnTo>
                <a:lnTo>
                  <a:pt x="3750" y="2118"/>
                </a:lnTo>
                <a:lnTo>
                  <a:pt x="3741" y="2118"/>
                </a:lnTo>
                <a:lnTo>
                  <a:pt x="3741" y="2127"/>
                </a:lnTo>
                <a:lnTo>
                  <a:pt x="3750" y="2145"/>
                </a:lnTo>
                <a:lnTo>
                  <a:pt x="3750" y="2153"/>
                </a:lnTo>
                <a:lnTo>
                  <a:pt x="3758" y="2162"/>
                </a:lnTo>
                <a:lnTo>
                  <a:pt x="3776" y="2180"/>
                </a:lnTo>
                <a:lnTo>
                  <a:pt x="3785" y="2189"/>
                </a:lnTo>
                <a:lnTo>
                  <a:pt x="3785" y="2198"/>
                </a:lnTo>
                <a:lnTo>
                  <a:pt x="3794" y="2198"/>
                </a:lnTo>
                <a:lnTo>
                  <a:pt x="3794" y="2206"/>
                </a:lnTo>
                <a:lnTo>
                  <a:pt x="3820" y="2215"/>
                </a:lnTo>
                <a:lnTo>
                  <a:pt x="3838" y="2215"/>
                </a:lnTo>
                <a:lnTo>
                  <a:pt x="3855" y="2224"/>
                </a:lnTo>
                <a:lnTo>
                  <a:pt x="3891" y="2224"/>
                </a:lnTo>
                <a:lnTo>
                  <a:pt x="3926" y="2224"/>
                </a:lnTo>
                <a:lnTo>
                  <a:pt x="3952" y="2224"/>
                </a:lnTo>
                <a:lnTo>
                  <a:pt x="3970" y="2224"/>
                </a:lnTo>
                <a:lnTo>
                  <a:pt x="3997" y="2233"/>
                </a:lnTo>
                <a:lnTo>
                  <a:pt x="4005" y="2233"/>
                </a:lnTo>
                <a:lnTo>
                  <a:pt x="4005" y="2251"/>
                </a:lnTo>
                <a:lnTo>
                  <a:pt x="4005" y="2259"/>
                </a:lnTo>
                <a:lnTo>
                  <a:pt x="4005" y="2277"/>
                </a:lnTo>
                <a:lnTo>
                  <a:pt x="4014" y="2286"/>
                </a:lnTo>
                <a:lnTo>
                  <a:pt x="4023" y="2312"/>
                </a:lnTo>
                <a:lnTo>
                  <a:pt x="4032" y="2321"/>
                </a:lnTo>
                <a:lnTo>
                  <a:pt x="4041" y="2321"/>
                </a:lnTo>
                <a:lnTo>
                  <a:pt x="4049" y="2321"/>
                </a:lnTo>
                <a:lnTo>
                  <a:pt x="4058" y="2321"/>
                </a:lnTo>
                <a:lnTo>
                  <a:pt x="4076" y="2321"/>
                </a:lnTo>
                <a:lnTo>
                  <a:pt x="4102" y="2321"/>
                </a:lnTo>
                <a:lnTo>
                  <a:pt x="4164" y="2321"/>
                </a:lnTo>
                <a:lnTo>
                  <a:pt x="4173" y="2312"/>
                </a:lnTo>
                <a:lnTo>
                  <a:pt x="4191" y="2312"/>
                </a:lnTo>
                <a:lnTo>
                  <a:pt x="4199" y="2312"/>
                </a:lnTo>
                <a:lnTo>
                  <a:pt x="4208" y="2312"/>
                </a:lnTo>
                <a:lnTo>
                  <a:pt x="4235" y="2303"/>
                </a:lnTo>
                <a:lnTo>
                  <a:pt x="4279" y="2303"/>
                </a:lnTo>
                <a:lnTo>
                  <a:pt x="4314" y="2303"/>
                </a:lnTo>
                <a:lnTo>
                  <a:pt x="4349" y="2286"/>
                </a:lnTo>
                <a:lnTo>
                  <a:pt x="4367" y="2277"/>
                </a:lnTo>
                <a:lnTo>
                  <a:pt x="4376" y="2268"/>
                </a:lnTo>
                <a:lnTo>
                  <a:pt x="4394" y="2268"/>
                </a:lnTo>
                <a:lnTo>
                  <a:pt x="4429" y="2259"/>
                </a:lnTo>
                <a:lnTo>
                  <a:pt x="4464" y="2259"/>
                </a:lnTo>
                <a:lnTo>
                  <a:pt x="4464" y="2251"/>
                </a:lnTo>
                <a:lnTo>
                  <a:pt x="4482" y="2242"/>
                </a:lnTo>
                <a:lnTo>
                  <a:pt x="4491" y="2233"/>
                </a:lnTo>
                <a:lnTo>
                  <a:pt x="4499" y="2215"/>
                </a:lnTo>
                <a:lnTo>
                  <a:pt x="4508" y="2206"/>
                </a:lnTo>
                <a:lnTo>
                  <a:pt x="4517" y="2198"/>
                </a:lnTo>
                <a:lnTo>
                  <a:pt x="4526" y="2198"/>
                </a:lnTo>
                <a:lnTo>
                  <a:pt x="4535" y="2206"/>
                </a:lnTo>
                <a:lnTo>
                  <a:pt x="4544" y="2206"/>
                </a:lnTo>
                <a:lnTo>
                  <a:pt x="4544" y="2215"/>
                </a:lnTo>
                <a:lnTo>
                  <a:pt x="4544" y="2224"/>
                </a:lnTo>
                <a:lnTo>
                  <a:pt x="4544" y="2233"/>
                </a:lnTo>
                <a:lnTo>
                  <a:pt x="4552" y="2233"/>
                </a:lnTo>
                <a:lnTo>
                  <a:pt x="4561" y="2242"/>
                </a:lnTo>
                <a:lnTo>
                  <a:pt x="4579" y="2242"/>
                </a:lnTo>
                <a:lnTo>
                  <a:pt x="4596" y="2242"/>
                </a:lnTo>
                <a:lnTo>
                  <a:pt x="4623" y="2242"/>
                </a:lnTo>
                <a:lnTo>
                  <a:pt x="4641" y="2251"/>
                </a:lnTo>
                <a:lnTo>
                  <a:pt x="4632" y="2259"/>
                </a:lnTo>
                <a:lnTo>
                  <a:pt x="4623" y="2259"/>
                </a:lnTo>
                <a:lnTo>
                  <a:pt x="4632" y="2268"/>
                </a:lnTo>
                <a:lnTo>
                  <a:pt x="4667" y="2277"/>
                </a:lnTo>
                <a:lnTo>
                  <a:pt x="4676" y="2268"/>
                </a:lnTo>
                <a:lnTo>
                  <a:pt x="4685" y="2268"/>
                </a:lnTo>
                <a:lnTo>
                  <a:pt x="4711" y="2277"/>
                </a:lnTo>
                <a:lnTo>
                  <a:pt x="4729" y="2277"/>
                </a:lnTo>
                <a:lnTo>
                  <a:pt x="4755" y="2286"/>
                </a:lnTo>
                <a:lnTo>
                  <a:pt x="4773" y="2277"/>
                </a:lnTo>
                <a:lnTo>
                  <a:pt x="4791" y="2277"/>
                </a:lnTo>
                <a:lnTo>
                  <a:pt x="4799" y="2277"/>
                </a:lnTo>
                <a:lnTo>
                  <a:pt x="4808" y="2277"/>
                </a:lnTo>
                <a:lnTo>
                  <a:pt x="4826" y="2268"/>
                </a:lnTo>
                <a:lnTo>
                  <a:pt x="4835" y="2268"/>
                </a:lnTo>
                <a:lnTo>
                  <a:pt x="4861" y="2259"/>
                </a:lnTo>
                <a:lnTo>
                  <a:pt x="4870" y="2251"/>
                </a:lnTo>
                <a:lnTo>
                  <a:pt x="4879" y="2242"/>
                </a:lnTo>
                <a:lnTo>
                  <a:pt x="4879" y="2233"/>
                </a:lnTo>
                <a:lnTo>
                  <a:pt x="4870" y="2233"/>
                </a:lnTo>
                <a:lnTo>
                  <a:pt x="4870" y="2224"/>
                </a:lnTo>
                <a:lnTo>
                  <a:pt x="4861" y="2224"/>
                </a:lnTo>
                <a:lnTo>
                  <a:pt x="4852" y="2224"/>
                </a:lnTo>
                <a:lnTo>
                  <a:pt x="4852" y="2215"/>
                </a:lnTo>
                <a:lnTo>
                  <a:pt x="4861" y="2206"/>
                </a:lnTo>
                <a:lnTo>
                  <a:pt x="4852" y="2198"/>
                </a:lnTo>
                <a:lnTo>
                  <a:pt x="4826" y="2198"/>
                </a:lnTo>
                <a:lnTo>
                  <a:pt x="4817" y="2198"/>
                </a:lnTo>
                <a:lnTo>
                  <a:pt x="4799" y="2206"/>
                </a:lnTo>
                <a:lnTo>
                  <a:pt x="4791" y="2215"/>
                </a:lnTo>
                <a:lnTo>
                  <a:pt x="4782" y="2233"/>
                </a:lnTo>
                <a:lnTo>
                  <a:pt x="4782" y="2224"/>
                </a:lnTo>
                <a:lnTo>
                  <a:pt x="4782" y="2206"/>
                </a:lnTo>
                <a:lnTo>
                  <a:pt x="4782" y="2198"/>
                </a:lnTo>
                <a:lnTo>
                  <a:pt x="4773" y="2189"/>
                </a:lnTo>
                <a:lnTo>
                  <a:pt x="4764" y="2180"/>
                </a:lnTo>
                <a:lnTo>
                  <a:pt x="4755" y="2180"/>
                </a:lnTo>
                <a:lnTo>
                  <a:pt x="4755" y="2171"/>
                </a:lnTo>
                <a:lnTo>
                  <a:pt x="4764" y="2171"/>
                </a:lnTo>
                <a:lnTo>
                  <a:pt x="4782" y="2180"/>
                </a:lnTo>
                <a:lnTo>
                  <a:pt x="4791" y="2180"/>
                </a:lnTo>
                <a:lnTo>
                  <a:pt x="4808" y="2189"/>
                </a:lnTo>
                <a:lnTo>
                  <a:pt x="4817" y="2189"/>
                </a:lnTo>
                <a:lnTo>
                  <a:pt x="4817" y="2180"/>
                </a:lnTo>
                <a:lnTo>
                  <a:pt x="4817" y="2171"/>
                </a:lnTo>
                <a:lnTo>
                  <a:pt x="4817" y="2162"/>
                </a:lnTo>
                <a:lnTo>
                  <a:pt x="4835" y="2153"/>
                </a:lnTo>
                <a:lnTo>
                  <a:pt x="4843" y="2145"/>
                </a:lnTo>
                <a:lnTo>
                  <a:pt x="4852" y="2153"/>
                </a:lnTo>
                <a:lnTo>
                  <a:pt x="4870" y="2162"/>
                </a:lnTo>
                <a:lnTo>
                  <a:pt x="4879" y="2162"/>
                </a:lnTo>
                <a:lnTo>
                  <a:pt x="4888" y="2171"/>
                </a:lnTo>
                <a:lnTo>
                  <a:pt x="4888" y="2162"/>
                </a:lnTo>
                <a:lnTo>
                  <a:pt x="4896" y="2153"/>
                </a:lnTo>
                <a:lnTo>
                  <a:pt x="4896" y="2145"/>
                </a:lnTo>
                <a:lnTo>
                  <a:pt x="4905" y="2162"/>
                </a:lnTo>
                <a:lnTo>
                  <a:pt x="4914" y="2171"/>
                </a:lnTo>
                <a:lnTo>
                  <a:pt x="4932" y="2171"/>
                </a:lnTo>
                <a:lnTo>
                  <a:pt x="4941" y="2162"/>
                </a:lnTo>
                <a:lnTo>
                  <a:pt x="4941" y="2153"/>
                </a:lnTo>
                <a:lnTo>
                  <a:pt x="4941" y="2145"/>
                </a:lnTo>
                <a:lnTo>
                  <a:pt x="4932" y="2127"/>
                </a:lnTo>
                <a:lnTo>
                  <a:pt x="4932" y="2109"/>
                </a:lnTo>
                <a:lnTo>
                  <a:pt x="4923" y="2109"/>
                </a:lnTo>
                <a:lnTo>
                  <a:pt x="4914" y="2109"/>
                </a:lnTo>
                <a:lnTo>
                  <a:pt x="4888" y="2109"/>
                </a:lnTo>
                <a:lnTo>
                  <a:pt x="4888" y="2101"/>
                </a:lnTo>
                <a:lnTo>
                  <a:pt x="4888" y="2092"/>
                </a:lnTo>
                <a:lnTo>
                  <a:pt x="4879" y="2092"/>
                </a:lnTo>
                <a:lnTo>
                  <a:pt x="4861" y="2092"/>
                </a:lnTo>
                <a:lnTo>
                  <a:pt x="4835" y="2074"/>
                </a:lnTo>
                <a:lnTo>
                  <a:pt x="4817" y="2065"/>
                </a:lnTo>
                <a:lnTo>
                  <a:pt x="4808" y="2056"/>
                </a:lnTo>
                <a:lnTo>
                  <a:pt x="4782" y="2039"/>
                </a:lnTo>
                <a:lnTo>
                  <a:pt x="4782" y="2048"/>
                </a:lnTo>
                <a:lnTo>
                  <a:pt x="4791" y="2056"/>
                </a:lnTo>
                <a:lnTo>
                  <a:pt x="4782" y="2056"/>
                </a:lnTo>
                <a:lnTo>
                  <a:pt x="4773" y="2056"/>
                </a:lnTo>
                <a:lnTo>
                  <a:pt x="4764" y="2048"/>
                </a:lnTo>
                <a:lnTo>
                  <a:pt x="4746" y="2048"/>
                </a:lnTo>
                <a:lnTo>
                  <a:pt x="4720" y="2030"/>
                </a:lnTo>
                <a:lnTo>
                  <a:pt x="4702" y="2003"/>
                </a:lnTo>
                <a:lnTo>
                  <a:pt x="4676" y="1986"/>
                </a:lnTo>
                <a:lnTo>
                  <a:pt x="4667" y="1977"/>
                </a:lnTo>
                <a:lnTo>
                  <a:pt x="4676" y="1959"/>
                </a:lnTo>
                <a:lnTo>
                  <a:pt x="4685" y="1950"/>
                </a:lnTo>
                <a:lnTo>
                  <a:pt x="4685" y="1942"/>
                </a:lnTo>
                <a:lnTo>
                  <a:pt x="4685" y="1933"/>
                </a:lnTo>
                <a:lnTo>
                  <a:pt x="4685" y="1924"/>
                </a:lnTo>
                <a:lnTo>
                  <a:pt x="4685" y="1915"/>
                </a:lnTo>
                <a:lnTo>
                  <a:pt x="4676" y="1898"/>
                </a:lnTo>
                <a:lnTo>
                  <a:pt x="4658" y="1880"/>
                </a:lnTo>
                <a:lnTo>
                  <a:pt x="4649" y="1871"/>
                </a:lnTo>
                <a:lnTo>
                  <a:pt x="4649" y="1862"/>
                </a:lnTo>
                <a:lnTo>
                  <a:pt x="4623" y="1800"/>
                </a:lnTo>
                <a:lnTo>
                  <a:pt x="4623" y="1792"/>
                </a:lnTo>
                <a:lnTo>
                  <a:pt x="4614" y="1783"/>
                </a:lnTo>
                <a:lnTo>
                  <a:pt x="4614" y="1774"/>
                </a:lnTo>
                <a:lnTo>
                  <a:pt x="4614" y="1765"/>
                </a:lnTo>
                <a:lnTo>
                  <a:pt x="4605" y="1756"/>
                </a:lnTo>
                <a:lnTo>
                  <a:pt x="4605" y="1747"/>
                </a:lnTo>
                <a:lnTo>
                  <a:pt x="4605" y="1739"/>
                </a:lnTo>
                <a:lnTo>
                  <a:pt x="4596" y="1730"/>
                </a:lnTo>
                <a:lnTo>
                  <a:pt x="4579" y="1721"/>
                </a:lnTo>
                <a:lnTo>
                  <a:pt x="4561" y="1712"/>
                </a:lnTo>
                <a:lnTo>
                  <a:pt x="4535" y="1695"/>
                </a:lnTo>
                <a:lnTo>
                  <a:pt x="4508" y="1677"/>
                </a:lnTo>
                <a:lnTo>
                  <a:pt x="4499" y="1677"/>
                </a:lnTo>
                <a:lnTo>
                  <a:pt x="4491" y="1686"/>
                </a:lnTo>
                <a:lnTo>
                  <a:pt x="4491" y="1695"/>
                </a:lnTo>
                <a:lnTo>
                  <a:pt x="4482" y="1695"/>
                </a:lnTo>
                <a:lnTo>
                  <a:pt x="4455" y="1677"/>
                </a:lnTo>
                <a:lnTo>
                  <a:pt x="4438" y="1668"/>
                </a:lnTo>
                <a:lnTo>
                  <a:pt x="4420" y="1668"/>
                </a:lnTo>
                <a:lnTo>
                  <a:pt x="4411" y="1677"/>
                </a:lnTo>
                <a:lnTo>
                  <a:pt x="4420" y="1686"/>
                </a:lnTo>
                <a:lnTo>
                  <a:pt x="4411" y="1686"/>
                </a:lnTo>
                <a:lnTo>
                  <a:pt x="4402" y="1695"/>
                </a:lnTo>
                <a:lnTo>
                  <a:pt x="4402" y="1703"/>
                </a:lnTo>
                <a:lnTo>
                  <a:pt x="4420" y="1765"/>
                </a:lnTo>
                <a:lnTo>
                  <a:pt x="4420" y="1774"/>
                </a:lnTo>
                <a:lnTo>
                  <a:pt x="4420" y="1783"/>
                </a:lnTo>
                <a:lnTo>
                  <a:pt x="4429" y="1792"/>
                </a:lnTo>
                <a:lnTo>
                  <a:pt x="4429" y="1800"/>
                </a:lnTo>
                <a:lnTo>
                  <a:pt x="4429" y="1809"/>
                </a:lnTo>
                <a:lnTo>
                  <a:pt x="4438" y="1818"/>
                </a:lnTo>
                <a:lnTo>
                  <a:pt x="4438" y="1836"/>
                </a:lnTo>
                <a:lnTo>
                  <a:pt x="4455" y="1853"/>
                </a:lnTo>
                <a:lnTo>
                  <a:pt x="4473" y="1871"/>
                </a:lnTo>
                <a:lnTo>
                  <a:pt x="4464" y="1871"/>
                </a:lnTo>
                <a:lnTo>
                  <a:pt x="4464" y="1880"/>
                </a:lnTo>
                <a:lnTo>
                  <a:pt x="4438" y="1898"/>
                </a:lnTo>
                <a:lnTo>
                  <a:pt x="4438" y="1906"/>
                </a:lnTo>
                <a:lnTo>
                  <a:pt x="4429" y="1906"/>
                </a:lnTo>
                <a:lnTo>
                  <a:pt x="4420" y="1906"/>
                </a:lnTo>
                <a:lnTo>
                  <a:pt x="4411" y="1898"/>
                </a:lnTo>
                <a:lnTo>
                  <a:pt x="4402" y="1898"/>
                </a:lnTo>
                <a:lnTo>
                  <a:pt x="4402" y="1889"/>
                </a:lnTo>
                <a:lnTo>
                  <a:pt x="4402" y="1871"/>
                </a:lnTo>
                <a:lnTo>
                  <a:pt x="4385" y="1836"/>
                </a:lnTo>
                <a:lnTo>
                  <a:pt x="4376" y="1818"/>
                </a:lnTo>
                <a:lnTo>
                  <a:pt x="4376" y="1800"/>
                </a:lnTo>
                <a:lnTo>
                  <a:pt x="4367" y="1792"/>
                </a:lnTo>
                <a:lnTo>
                  <a:pt x="4367" y="1783"/>
                </a:lnTo>
                <a:lnTo>
                  <a:pt x="4358" y="1783"/>
                </a:lnTo>
                <a:lnTo>
                  <a:pt x="4349" y="1774"/>
                </a:lnTo>
                <a:lnTo>
                  <a:pt x="4349" y="1765"/>
                </a:lnTo>
                <a:lnTo>
                  <a:pt x="4341" y="1765"/>
                </a:lnTo>
                <a:lnTo>
                  <a:pt x="4341" y="1756"/>
                </a:lnTo>
                <a:lnTo>
                  <a:pt x="4323" y="1747"/>
                </a:lnTo>
                <a:lnTo>
                  <a:pt x="4314" y="1747"/>
                </a:lnTo>
                <a:lnTo>
                  <a:pt x="4296" y="1739"/>
                </a:lnTo>
                <a:lnTo>
                  <a:pt x="4270" y="1721"/>
                </a:lnTo>
                <a:lnTo>
                  <a:pt x="4261" y="1721"/>
                </a:lnTo>
                <a:lnTo>
                  <a:pt x="4235" y="1721"/>
                </a:lnTo>
                <a:lnTo>
                  <a:pt x="4226" y="1721"/>
                </a:lnTo>
                <a:lnTo>
                  <a:pt x="4217" y="1730"/>
                </a:lnTo>
                <a:lnTo>
                  <a:pt x="4235" y="1739"/>
                </a:lnTo>
                <a:lnTo>
                  <a:pt x="4252" y="1747"/>
                </a:lnTo>
                <a:lnTo>
                  <a:pt x="4261" y="1756"/>
                </a:lnTo>
                <a:lnTo>
                  <a:pt x="4252" y="1765"/>
                </a:lnTo>
                <a:lnTo>
                  <a:pt x="4244" y="1774"/>
                </a:lnTo>
                <a:lnTo>
                  <a:pt x="4235" y="1774"/>
                </a:lnTo>
                <a:lnTo>
                  <a:pt x="4217" y="1783"/>
                </a:lnTo>
                <a:lnTo>
                  <a:pt x="4199" y="1800"/>
                </a:lnTo>
                <a:lnTo>
                  <a:pt x="4191" y="1809"/>
                </a:lnTo>
                <a:lnTo>
                  <a:pt x="4182" y="1809"/>
                </a:lnTo>
                <a:lnTo>
                  <a:pt x="4173" y="1809"/>
                </a:lnTo>
                <a:lnTo>
                  <a:pt x="4173" y="1800"/>
                </a:lnTo>
                <a:lnTo>
                  <a:pt x="4182" y="1800"/>
                </a:lnTo>
                <a:lnTo>
                  <a:pt x="4182" y="1792"/>
                </a:lnTo>
                <a:lnTo>
                  <a:pt x="4173" y="1792"/>
                </a:lnTo>
                <a:lnTo>
                  <a:pt x="4164" y="1800"/>
                </a:lnTo>
                <a:lnTo>
                  <a:pt x="4155" y="1809"/>
                </a:lnTo>
                <a:lnTo>
                  <a:pt x="4147" y="1818"/>
                </a:lnTo>
                <a:lnTo>
                  <a:pt x="4147" y="1809"/>
                </a:lnTo>
                <a:lnTo>
                  <a:pt x="4129" y="1809"/>
                </a:lnTo>
                <a:lnTo>
                  <a:pt x="4138" y="1800"/>
                </a:lnTo>
                <a:lnTo>
                  <a:pt x="4155" y="1800"/>
                </a:lnTo>
                <a:lnTo>
                  <a:pt x="4173" y="1783"/>
                </a:lnTo>
                <a:lnTo>
                  <a:pt x="4182" y="1765"/>
                </a:lnTo>
                <a:lnTo>
                  <a:pt x="4182" y="1756"/>
                </a:lnTo>
                <a:lnTo>
                  <a:pt x="4164" y="1747"/>
                </a:lnTo>
                <a:lnTo>
                  <a:pt x="4120" y="1739"/>
                </a:lnTo>
                <a:lnTo>
                  <a:pt x="4094" y="1730"/>
                </a:lnTo>
                <a:lnTo>
                  <a:pt x="4067" y="1721"/>
                </a:lnTo>
                <a:lnTo>
                  <a:pt x="4049" y="1721"/>
                </a:lnTo>
                <a:lnTo>
                  <a:pt x="4032" y="1721"/>
                </a:lnTo>
                <a:lnTo>
                  <a:pt x="4032" y="1730"/>
                </a:lnTo>
                <a:lnTo>
                  <a:pt x="4014" y="1739"/>
                </a:lnTo>
                <a:lnTo>
                  <a:pt x="4014" y="1747"/>
                </a:lnTo>
                <a:lnTo>
                  <a:pt x="4014" y="1756"/>
                </a:lnTo>
                <a:lnTo>
                  <a:pt x="4014" y="1765"/>
                </a:lnTo>
                <a:lnTo>
                  <a:pt x="4005" y="1765"/>
                </a:lnTo>
                <a:lnTo>
                  <a:pt x="3997" y="1765"/>
                </a:lnTo>
                <a:lnTo>
                  <a:pt x="3979" y="1765"/>
                </a:lnTo>
                <a:lnTo>
                  <a:pt x="3961" y="1774"/>
                </a:lnTo>
                <a:lnTo>
                  <a:pt x="3952" y="1774"/>
                </a:lnTo>
                <a:lnTo>
                  <a:pt x="3944" y="1774"/>
                </a:lnTo>
                <a:lnTo>
                  <a:pt x="3961" y="1756"/>
                </a:lnTo>
                <a:lnTo>
                  <a:pt x="3961" y="1747"/>
                </a:lnTo>
                <a:lnTo>
                  <a:pt x="3970" y="1739"/>
                </a:lnTo>
                <a:lnTo>
                  <a:pt x="3970" y="1730"/>
                </a:lnTo>
                <a:lnTo>
                  <a:pt x="3970" y="1721"/>
                </a:lnTo>
                <a:lnTo>
                  <a:pt x="3970" y="1712"/>
                </a:lnTo>
                <a:lnTo>
                  <a:pt x="3970" y="1695"/>
                </a:lnTo>
                <a:lnTo>
                  <a:pt x="3970" y="1686"/>
                </a:lnTo>
                <a:lnTo>
                  <a:pt x="3961" y="1677"/>
                </a:lnTo>
                <a:lnTo>
                  <a:pt x="3952" y="1668"/>
                </a:lnTo>
                <a:lnTo>
                  <a:pt x="3935" y="1668"/>
                </a:lnTo>
                <a:lnTo>
                  <a:pt x="3864" y="1686"/>
                </a:lnTo>
                <a:lnTo>
                  <a:pt x="3785" y="1712"/>
                </a:lnTo>
                <a:lnTo>
                  <a:pt x="3758" y="1721"/>
                </a:lnTo>
                <a:lnTo>
                  <a:pt x="3741" y="1730"/>
                </a:lnTo>
                <a:lnTo>
                  <a:pt x="3714" y="1739"/>
                </a:lnTo>
                <a:lnTo>
                  <a:pt x="3670" y="1774"/>
                </a:lnTo>
                <a:lnTo>
                  <a:pt x="3652" y="1783"/>
                </a:lnTo>
                <a:lnTo>
                  <a:pt x="3652" y="1792"/>
                </a:lnTo>
                <a:lnTo>
                  <a:pt x="3652" y="1800"/>
                </a:lnTo>
                <a:lnTo>
                  <a:pt x="3652" y="1809"/>
                </a:lnTo>
                <a:lnTo>
                  <a:pt x="3661" y="1818"/>
                </a:lnTo>
                <a:lnTo>
                  <a:pt x="3670" y="1818"/>
                </a:lnTo>
                <a:lnTo>
                  <a:pt x="3652" y="1827"/>
                </a:lnTo>
                <a:lnTo>
                  <a:pt x="3644" y="1836"/>
                </a:lnTo>
                <a:lnTo>
                  <a:pt x="3617" y="1862"/>
                </a:lnTo>
                <a:lnTo>
                  <a:pt x="3608" y="1871"/>
                </a:lnTo>
                <a:lnTo>
                  <a:pt x="3608" y="1889"/>
                </a:lnTo>
                <a:close/>
                <a:moveTo>
                  <a:pt x="6943" y="12664"/>
                </a:moveTo>
                <a:lnTo>
                  <a:pt x="6952" y="12673"/>
                </a:lnTo>
                <a:lnTo>
                  <a:pt x="6961" y="12673"/>
                </a:lnTo>
                <a:lnTo>
                  <a:pt x="6978" y="12681"/>
                </a:lnTo>
                <a:lnTo>
                  <a:pt x="6970" y="12673"/>
                </a:lnTo>
                <a:lnTo>
                  <a:pt x="6961" y="12655"/>
                </a:lnTo>
                <a:lnTo>
                  <a:pt x="6952" y="12655"/>
                </a:lnTo>
                <a:lnTo>
                  <a:pt x="6943" y="12655"/>
                </a:lnTo>
                <a:lnTo>
                  <a:pt x="6934" y="12646"/>
                </a:lnTo>
                <a:lnTo>
                  <a:pt x="6926" y="12646"/>
                </a:lnTo>
                <a:lnTo>
                  <a:pt x="6917" y="12637"/>
                </a:lnTo>
                <a:lnTo>
                  <a:pt x="6899" y="12637"/>
                </a:lnTo>
                <a:lnTo>
                  <a:pt x="6890" y="12637"/>
                </a:lnTo>
                <a:lnTo>
                  <a:pt x="6890" y="12629"/>
                </a:lnTo>
                <a:lnTo>
                  <a:pt x="6881" y="12629"/>
                </a:lnTo>
                <a:lnTo>
                  <a:pt x="6873" y="12620"/>
                </a:lnTo>
                <a:lnTo>
                  <a:pt x="6864" y="12620"/>
                </a:lnTo>
                <a:lnTo>
                  <a:pt x="6873" y="12629"/>
                </a:lnTo>
                <a:lnTo>
                  <a:pt x="6881" y="12637"/>
                </a:lnTo>
                <a:lnTo>
                  <a:pt x="6890" y="12646"/>
                </a:lnTo>
                <a:lnTo>
                  <a:pt x="6899" y="12655"/>
                </a:lnTo>
                <a:lnTo>
                  <a:pt x="6908" y="12655"/>
                </a:lnTo>
                <a:lnTo>
                  <a:pt x="6917" y="12655"/>
                </a:lnTo>
                <a:lnTo>
                  <a:pt x="6926" y="12655"/>
                </a:lnTo>
                <a:lnTo>
                  <a:pt x="6934" y="12655"/>
                </a:lnTo>
                <a:close/>
                <a:moveTo>
                  <a:pt x="7040" y="12717"/>
                </a:moveTo>
                <a:lnTo>
                  <a:pt x="7031" y="12708"/>
                </a:lnTo>
                <a:lnTo>
                  <a:pt x="7031" y="12699"/>
                </a:lnTo>
                <a:lnTo>
                  <a:pt x="7014" y="12699"/>
                </a:lnTo>
                <a:lnTo>
                  <a:pt x="7005" y="12699"/>
                </a:lnTo>
                <a:lnTo>
                  <a:pt x="6996" y="12699"/>
                </a:lnTo>
                <a:lnTo>
                  <a:pt x="6996" y="12690"/>
                </a:lnTo>
                <a:lnTo>
                  <a:pt x="6987" y="12681"/>
                </a:lnTo>
                <a:lnTo>
                  <a:pt x="6987" y="12690"/>
                </a:lnTo>
                <a:lnTo>
                  <a:pt x="6987" y="12699"/>
                </a:lnTo>
                <a:lnTo>
                  <a:pt x="6961" y="12690"/>
                </a:lnTo>
                <a:lnTo>
                  <a:pt x="6961" y="12681"/>
                </a:lnTo>
                <a:lnTo>
                  <a:pt x="6943" y="12690"/>
                </a:lnTo>
                <a:lnTo>
                  <a:pt x="6926" y="12699"/>
                </a:lnTo>
                <a:lnTo>
                  <a:pt x="6943" y="12699"/>
                </a:lnTo>
                <a:lnTo>
                  <a:pt x="6952" y="12708"/>
                </a:lnTo>
                <a:lnTo>
                  <a:pt x="6961" y="12717"/>
                </a:lnTo>
                <a:lnTo>
                  <a:pt x="6970" y="12717"/>
                </a:lnTo>
                <a:lnTo>
                  <a:pt x="6970" y="12726"/>
                </a:lnTo>
                <a:lnTo>
                  <a:pt x="6970" y="12734"/>
                </a:lnTo>
                <a:lnTo>
                  <a:pt x="6978" y="12743"/>
                </a:lnTo>
                <a:lnTo>
                  <a:pt x="6987" y="12743"/>
                </a:lnTo>
                <a:lnTo>
                  <a:pt x="6987" y="12734"/>
                </a:lnTo>
                <a:lnTo>
                  <a:pt x="6987" y="12726"/>
                </a:lnTo>
                <a:lnTo>
                  <a:pt x="6996" y="12734"/>
                </a:lnTo>
                <a:lnTo>
                  <a:pt x="7005" y="12726"/>
                </a:lnTo>
                <a:lnTo>
                  <a:pt x="7005" y="12734"/>
                </a:lnTo>
                <a:lnTo>
                  <a:pt x="7005" y="12743"/>
                </a:lnTo>
                <a:lnTo>
                  <a:pt x="6996" y="12752"/>
                </a:lnTo>
                <a:lnTo>
                  <a:pt x="7005" y="12761"/>
                </a:lnTo>
                <a:lnTo>
                  <a:pt x="7005" y="12752"/>
                </a:lnTo>
                <a:lnTo>
                  <a:pt x="7014" y="12752"/>
                </a:lnTo>
                <a:lnTo>
                  <a:pt x="7023" y="12752"/>
                </a:lnTo>
                <a:lnTo>
                  <a:pt x="7031" y="12743"/>
                </a:lnTo>
                <a:lnTo>
                  <a:pt x="7040" y="12743"/>
                </a:lnTo>
                <a:lnTo>
                  <a:pt x="7040" y="12734"/>
                </a:lnTo>
                <a:lnTo>
                  <a:pt x="7049" y="12726"/>
                </a:lnTo>
                <a:close/>
                <a:moveTo>
                  <a:pt x="6873" y="12558"/>
                </a:moveTo>
                <a:lnTo>
                  <a:pt x="6881" y="12540"/>
                </a:lnTo>
                <a:lnTo>
                  <a:pt x="6873" y="12531"/>
                </a:lnTo>
                <a:lnTo>
                  <a:pt x="6864" y="12531"/>
                </a:lnTo>
                <a:lnTo>
                  <a:pt x="6855" y="12505"/>
                </a:lnTo>
                <a:lnTo>
                  <a:pt x="6855" y="12514"/>
                </a:lnTo>
                <a:lnTo>
                  <a:pt x="6855" y="12523"/>
                </a:lnTo>
                <a:lnTo>
                  <a:pt x="6846" y="12514"/>
                </a:lnTo>
                <a:lnTo>
                  <a:pt x="6837" y="12523"/>
                </a:lnTo>
                <a:lnTo>
                  <a:pt x="6837" y="12531"/>
                </a:lnTo>
                <a:lnTo>
                  <a:pt x="6846" y="12549"/>
                </a:lnTo>
                <a:lnTo>
                  <a:pt x="6855" y="12558"/>
                </a:lnTo>
                <a:lnTo>
                  <a:pt x="6855" y="12576"/>
                </a:lnTo>
                <a:lnTo>
                  <a:pt x="6864" y="12576"/>
                </a:lnTo>
                <a:close/>
                <a:moveTo>
                  <a:pt x="6820" y="12267"/>
                </a:moveTo>
                <a:lnTo>
                  <a:pt x="6829" y="12258"/>
                </a:lnTo>
                <a:lnTo>
                  <a:pt x="6837" y="12249"/>
                </a:lnTo>
                <a:lnTo>
                  <a:pt x="6837" y="12240"/>
                </a:lnTo>
                <a:lnTo>
                  <a:pt x="6837" y="12231"/>
                </a:lnTo>
                <a:lnTo>
                  <a:pt x="6829" y="12231"/>
                </a:lnTo>
                <a:lnTo>
                  <a:pt x="6820" y="12240"/>
                </a:lnTo>
                <a:lnTo>
                  <a:pt x="6811" y="12240"/>
                </a:lnTo>
                <a:lnTo>
                  <a:pt x="6802" y="12240"/>
                </a:lnTo>
                <a:lnTo>
                  <a:pt x="6802" y="12249"/>
                </a:lnTo>
                <a:lnTo>
                  <a:pt x="6802" y="12258"/>
                </a:lnTo>
                <a:lnTo>
                  <a:pt x="6811" y="12258"/>
                </a:lnTo>
                <a:lnTo>
                  <a:pt x="6811" y="12267"/>
                </a:lnTo>
                <a:lnTo>
                  <a:pt x="6802" y="12267"/>
                </a:lnTo>
                <a:lnTo>
                  <a:pt x="6793" y="12275"/>
                </a:lnTo>
                <a:lnTo>
                  <a:pt x="6802" y="12275"/>
                </a:lnTo>
                <a:lnTo>
                  <a:pt x="6811" y="12275"/>
                </a:lnTo>
                <a:close/>
                <a:moveTo>
                  <a:pt x="6846" y="12487"/>
                </a:moveTo>
                <a:lnTo>
                  <a:pt x="6855" y="12487"/>
                </a:lnTo>
                <a:lnTo>
                  <a:pt x="6864" y="12487"/>
                </a:lnTo>
                <a:lnTo>
                  <a:pt x="6873" y="12487"/>
                </a:lnTo>
                <a:lnTo>
                  <a:pt x="6873" y="12478"/>
                </a:lnTo>
                <a:lnTo>
                  <a:pt x="6873" y="12470"/>
                </a:lnTo>
                <a:lnTo>
                  <a:pt x="6864" y="12470"/>
                </a:lnTo>
                <a:lnTo>
                  <a:pt x="6855" y="12478"/>
                </a:lnTo>
                <a:lnTo>
                  <a:pt x="6837" y="12478"/>
                </a:lnTo>
                <a:lnTo>
                  <a:pt x="6829" y="12487"/>
                </a:lnTo>
                <a:lnTo>
                  <a:pt x="6820" y="12505"/>
                </a:lnTo>
                <a:lnTo>
                  <a:pt x="6829" y="12505"/>
                </a:lnTo>
                <a:lnTo>
                  <a:pt x="6837" y="12496"/>
                </a:lnTo>
                <a:lnTo>
                  <a:pt x="6837" y="12487"/>
                </a:lnTo>
                <a:close/>
                <a:moveTo>
                  <a:pt x="6829" y="12408"/>
                </a:moveTo>
                <a:lnTo>
                  <a:pt x="6837" y="12399"/>
                </a:lnTo>
                <a:lnTo>
                  <a:pt x="6820" y="12399"/>
                </a:lnTo>
                <a:lnTo>
                  <a:pt x="6811" y="12399"/>
                </a:lnTo>
                <a:lnTo>
                  <a:pt x="6811" y="12408"/>
                </a:lnTo>
                <a:lnTo>
                  <a:pt x="6811" y="12417"/>
                </a:lnTo>
                <a:lnTo>
                  <a:pt x="6811" y="12426"/>
                </a:lnTo>
                <a:lnTo>
                  <a:pt x="6820" y="12426"/>
                </a:lnTo>
                <a:lnTo>
                  <a:pt x="6820" y="12417"/>
                </a:lnTo>
                <a:lnTo>
                  <a:pt x="6820" y="12408"/>
                </a:lnTo>
                <a:close/>
                <a:moveTo>
                  <a:pt x="6820" y="12337"/>
                </a:moveTo>
                <a:lnTo>
                  <a:pt x="6829" y="12337"/>
                </a:lnTo>
                <a:lnTo>
                  <a:pt x="6837" y="12337"/>
                </a:lnTo>
                <a:lnTo>
                  <a:pt x="6846" y="12337"/>
                </a:lnTo>
                <a:lnTo>
                  <a:pt x="6846" y="12328"/>
                </a:lnTo>
                <a:lnTo>
                  <a:pt x="6846" y="12311"/>
                </a:lnTo>
                <a:lnTo>
                  <a:pt x="6846" y="12302"/>
                </a:lnTo>
                <a:lnTo>
                  <a:pt x="6864" y="12293"/>
                </a:lnTo>
                <a:lnTo>
                  <a:pt x="6864" y="12302"/>
                </a:lnTo>
                <a:lnTo>
                  <a:pt x="6855" y="12302"/>
                </a:lnTo>
                <a:lnTo>
                  <a:pt x="6855" y="12311"/>
                </a:lnTo>
                <a:lnTo>
                  <a:pt x="6855" y="12320"/>
                </a:lnTo>
                <a:lnTo>
                  <a:pt x="6855" y="12328"/>
                </a:lnTo>
                <a:lnTo>
                  <a:pt x="6855" y="12337"/>
                </a:lnTo>
                <a:lnTo>
                  <a:pt x="6855" y="12346"/>
                </a:lnTo>
                <a:lnTo>
                  <a:pt x="6864" y="12355"/>
                </a:lnTo>
                <a:lnTo>
                  <a:pt x="6873" y="12355"/>
                </a:lnTo>
                <a:lnTo>
                  <a:pt x="6873" y="12346"/>
                </a:lnTo>
                <a:lnTo>
                  <a:pt x="6881" y="12346"/>
                </a:lnTo>
                <a:lnTo>
                  <a:pt x="6881" y="12337"/>
                </a:lnTo>
                <a:lnTo>
                  <a:pt x="6881" y="12328"/>
                </a:lnTo>
                <a:lnTo>
                  <a:pt x="6881" y="12320"/>
                </a:lnTo>
                <a:lnTo>
                  <a:pt x="6881" y="12311"/>
                </a:lnTo>
                <a:lnTo>
                  <a:pt x="6881" y="12302"/>
                </a:lnTo>
                <a:lnTo>
                  <a:pt x="6881" y="12284"/>
                </a:lnTo>
                <a:lnTo>
                  <a:pt x="6881" y="12267"/>
                </a:lnTo>
                <a:lnTo>
                  <a:pt x="6881" y="12240"/>
                </a:lnTo>
                <a:lnTo>
                  <a:pt x="6881" y="12231"/>
                </a:lnTo>
                <a:lnTo>
                  <a:pt x="6873" y="12231"/>
                </a:lnTo>
                <a:lnTo>
                  <a:pt x="6864" y="12231"/>
                </a:lnTo>
                <a:lnTo>
                  <a:pt x="6855" y="12231"/>
                </a:lnTo>
                <a:lnTo>
                  <a:pt x="6846" y="12240"/>
                </a:lnTo>
                <a:lnTo>
                  <a:pt x="6846" y="12249"/>
                </a:lnTo>
                <a:lnTo>
                  <a:pt x="6846" y="12258"/>
                </a:lnTo>
                <a:lnTo>
                  <a:pt x="6829" y="12267"/>
                </a:lnTo>
                <a:lnTo>
                  <a:pt x="6837" y="12275"/>
                </a:lnTo>
                <a:lnTo>
                  <a:pt x="6837" y="12284"/>
                </a:lnTo>
                <a:lnTo>
                  <a:pt x="6829" y="12284"/>
                </a:lnTo>
                <a:lnTo>
                  <a:pt x="6820" y="12284"/>
                </a:lnTo>
                <a:lnTo>
                  <a:pt x="6811" y="12284"/>
                </a:lnTo>
                <a:lnTo>
                  <a:pt x="6811" y="12293"/>
                </a:lnTo>
                <a:lnTo>
                  <a:pt x="6820" y="12302"/>
                </a:lnTo>
                <a:lnTo>
                  <a:pt x="6820" y="12320"/>
                </a:lnTo>
                <a:lnTo>
                  <a:pt x="6802" y="12311"/>
                </a:lnTo>
                <a:lnTo>
                  <a:pt x="6802" y="12320"/>
                </a:lnTo>
                <a:lnTo>
                  <a:pt x="6802" y="12328"/>
                </a:lnTo>
                <a:lnTo>
                  <a:pt x="6811" y="12328"/>
                </a:lnTo>
                <a:close/>
                <a:moveTo>
                  <a:pt x="6837" y="12355"/>
                </a:moveTo>
                <a:lnTo>
                  <a:pt x="6829" y="12355"/>
                </a:lnTo>
                <a:lnTo>
                  <a:pt x="6820" y="12355"/>
                </a:lnTo>
                <a:lnTo>
                  <a:pt x="6820" y="12364"/>
                </a:lnTo>
                <a:lnTo>
                  <a:pt x="6820" y="12373"/>
                </a:lnTo>
                <a:lnTo>
                  <a:pt x="6811" y="12373"/>
                </a:lnTo>
                <a:lnTo>
                  <a:pt x="6811" y="12381"/>
                </a:lnTo>
                <a:lnTo>
                  <a:pt x="6820" y="12381"/>
                </a:lnTo>
                <a:lnTo>
                  <a:pt x="6829" y="12390"/>
                </a:lnTo>
                <a:lnTo>
                  <a:pt x="6837" y="12381"/>
                </a:lnTo>
                <a:lnTo>
                  <a:pt x="6846" y="12373"/>
                </a:lnTo>
                <a:lnTo>
                  <a:pt x="6855" y="12373"/>
                </a:lnTo>
                <a:lnTo>
                  <a:pt x="6855" y="12364"/>
                </a:lnTo>
                <a:lnTo>
                  <a:pt x="6846" y="12364"/>
                </a:lnTo>
                <a:close/>
                <a:moveTo>
                  <a:pt x="6890" y="12531"/>
                </a:moveTo>
                <a:lnTo>
                  <a:pt x="6899" y="12540"/>
                </a:lnTo>
                <a:lnTo>
                  <a:pt x="6908" y="12540"/>
                </a:lnTo>
                <a:lnTo>
                  <a:pt x="6908" y="12531"/>
                </a:lnTo>
                <a:lnTo>
                  <a:pt x="6899" y="12523"/>
                </a:lnTo>
                <a:lnTo>
                  <a:pt x="6890" y="12523"/>
                </a:lnTo>
                <a:lnTo>
                  <a:pt x="6881" y="12514"/>
                </a:lnTo>
                <a:lnTo>
                  <a:pt x="6881" y="12523"/>
                </a:lnTo>
                <a:lnTo>
                  <a:pt x="6890" y="12523"/>
                </a:lnTo>
                <a:close/>
                <a:moveTo>
                  <a:pt x="7428" y="12849"/>
                </a:moveTo>
                <a:lnTo>
                  <a:pt x="7411" y="12840"/>
                </a:lnTo>
                <a:lnTo>
                  <a:pt x="7402" y="12840"/>
                </a:lnTo>
                <a:lnTo>
                  <a:pt x="7367" y="12840"/>
                </a:lnTo>
                <a:lnTo>
                  <a:pt x="7349" y="12840"/>
                </a:lnTo>
                <a:lnTo>
                  <a:pt x="7340" y="12840"/>
                </a:lnTo>
                <a:lnTo>
                  <a:pt x="7349" y="12849"/>
                </a:lnTo>
                <a:lnTo>
                  <a:pt x="7349" y="12867"/>
                </a:lnTo>
                <a:lnTo>
                  <a:pt x="7358" y="12867"/>
                </a:lnTo>
                <a:lnTo>
                  <a:pt x="7376" y="12876"/>
                </a:lnTo>
                <a:lnTo>
                  <a:pt x="7384" y="12867"/>
                </a:lnTo>
                <a:lnTo>
                  <a:pt x="7393" y="12867"/>
                </a:lnTo>
                <a:lnTo>
                  <a:pt x="7402" y="12867"/>
                </a:lnTo>
                <a:lnTo>
                  <a:pt x="7402" y="12876"/>
                </a:lnTo>
                <a:lnTo>
                  <a:pt x="7411" y="12876"/>
                </a:lnTo>
                <a:lnTo>
                  <a:pt x="7420" y="12867"/>
                </a:lnTo>
                <a:lnTo>
                  <a:pt x="7428" y="12867"/>
                </a:lnTo>
                <a:lnTo>
                  <a:pt x="7428" y="12858"/>
                </a:lnTo>
                <a:close/>
                <a:moveTo>
                  <a:pt x="7084" y="12770"/>
                </a:moveTo>
                <a:lnTo>
                  <a:pt x="7093" y="12770"/>
                </a:lnTo>
                <a:lnTo>
                  <a:pt x="7102" y="12770"/>
                </a:lnTo>
                <a:lnTo>
                  <a:pt x="7120" y="12779"/>
                </a:lnTo>
                <a:lnTo>
                  <a:pt x="7128" y="12779"/>
                </a:lnTo>
                <a:lnTo>
                  <a:pt x="7137" y="12770"/>
                </a:lnTo>
                <a:lnTo>
                  <a:pt x="7137" y="12761"/>
                </a:lnTo>
                <a:lnTo>
                  <a:pt x="7137" y="12752"/>
                </a:lnTo>
                <a:lnTo>
                  <a:pt x="7128" y="12752"/>
                </a:lnTo>
                <a:lnTo>
                  <a:pt x="7111" y="12743"/>
                </a:lnTo>
                <a:lnTo>
                  <a:pt x="7102" y="12743"/>
                </a:lnTo>
                <a:lnTo>
                  <a:pt x="7084" y="12734"/>
                </a:lnTo>
                <a:lnTo>
                  <a:pt x="7067" y="12734"/>
                </a:lnTo>
                <a:lnTo>
                  <a:pt x="7058" y="12734"/>
                </a:lnTo>
                <a:lnTo>
                  <a:pt x="7049" y="12752"/>
                </a:lnTo>
                <a:lnTo>
                  <a:pt x="7058" y="12752"/>
                </a:lnTo>
                <a:lnTo>
                  <a:pt x="7067" y="12761"/>
                </a:lnTo>
                <a:lnTo>
                  <a:pt x="7067" y="12779"/>
                </a:lnTo>
                <a:lnTo>
                  <a:pt x="7076" y="12770"/>
                </a:lnTo>
                <a:close/>
                <a:moveTo>
                  <a:pt x="7464" y="12867"/>
                </a:moveTo>
                <a:lnTo>
                  <a:pt x="7464" y="12876"/>
                </a:lnTo>
                <a:lnTo>
                  <a:pt x="7473" y="12867"/>
                </a:lnTo>
                <a:close/>
                <a:moveTo>
                  <a:pt x="7552" y="12805"/>
                </a:moveTo>
                <a:lnTo>
                  <a:pt x="7525" y="12814"/>
                </a:lnTo>
                <a:lnTo>
                  <a:pt x="7508" y="12805"/>
                </a:lnTo>
                <a:lnTo>
                  <a:pt x="7490" y="12796"/>
                </a:lnTo>
                <a:lnTo>
                  <a:pt x="7473" y="12787"/>
                </a:lnTo>
                <a:lnTo>
                  <a:pt x="7455" y="12779"/>
                </a:lnTo>
                <a:lnTo>
                  <a:pt x="7446" y="12770"/>
                </a:lnTo>
                <a:lnTo>
                  <a:pt x="7428" y="12761"/>
                </a:lnTo>
                <a:lnTo>
                  <a:pt x="7411" y="12752"/>
                </a:lnTo>
                <a:lnTo>
                  <a:pt x="7393" y="12734"/>
                </a:lnTo>
                <a:lnTo>
                  <a:pt x="7384" y="12726"/>
                </a:lnTo>
                <a:lnTo>
                  <a:pt x="7367" y="12708"/>
                </a:lnTo>
                <a:lnTo>
                  <a:pt x="7358" y="12699"/>
                </a:lnTo>
                <a:lnTo>
                  <a:pt x="7349" y="12673"/>
                </a:lnTo>
                <a:lnTo>
                  <a:pt x="7331" y="12673"/>
                </a:lnTo>
                <a:lnTo>
                  <a:pt x="7323" y="12673"/>
                </a:lnTo>
                <a:lnTo>
                  <a:pt x="7323" y="12664"/>
                </a:lnTo>
                <a:lnTo>
                  <a:pt x="7323" y="12655"/>
                </a:lnTo>
                <a:lnTo>
                  <a:pt x="7331" y="12646"/>
                </a:lnTo>
                <a:lnTo>
                  <a:pt x="7340" y="12655"/>
                </a:lnTo>
                <a:lnTo>
                  <a:pt x="7340" y="12646"/>
                </a:lnTo>
                <a:lnTo>
                  <a:pt x="7331" y="12637"/>
                </a:lnTo>
                <a:lnTo>
                  <a:pt x="7314" y="12611"/>
                </a:lnTo>
                <a:lnTo>
                  <a:pt x="7305" y="12602"/>
                </a:lnTo>
                <a:lnTo>
                  <a:pt x="7278" y="12611"/>
                </a:lnTo>
                <a:lnTo>
                  <a:pt x="7270" y="12611"/>
                </a:lnTo>
                <a:lnTo>
                  <a:pt x="7252" y="12593"/>
                </a:lnTo>
                <a:lnTo>
                  <a:pt x="7243" y="12602"/>
                </a:lnTo>
                <a:lnTo>
                  <a:pt x="7234" y="12611"/>
                </a:lnTo>
                <a:lnTo>
                  <a:pt x="7226" y="12620"/>
                </a:lnTo>
                <a:lnTo>
                  <a:pt x="7217" y="12620"/>
                </a:lnTo>
                <a:lnTo>
                  <a:pt x="7217" y="12629"/>
                </a:lnTo>
                <a:lnTo>
                  <a:pt x="7208" y="12620"/>
                </a:lnTo>
                <a:lnTo>
                  <a:pt x="7199" y="12620"/>
                </a:lnTo>
                <a:lnTo>
                  <a:pt x="7190" y="12620"/>
                </a:lnTo>
                <a:lnTo>
                  <a:pt x="7181" y="12620"/>
                </a:lnTo>
                <a:lnTo>
                  <a:pt x="7190" y="12629"/>
                </a:lnTo>
                <a:lnTo>
                  <a:pt x="7199" y="12637"/>
                </a:lnTo>
                <a:lnTo>
                  <a:pt x="7199" y="12646"/>
                </a:lnTo>
                <a:lnTo>
                  <a:pt x="7190" y="12646"/>
                </a:lnTo>
                <a:lnTo>
                  <a:pt x="7181" y="12646"/>
                </a:lnTo>
                <a:lnTo>
                  <a:pt x="7181" y="12655"/>
                </a:lnTo>
                <a:lnTo>
                  <a:pt x="7181" y="12664"/>
                </a:lnTo>
                <a:lnTo>
                  <a:pt x="7181" y="12673"/>
                </a:lnTo>
                <a:lnTo>
                  <a:pt x="7190" y="12681"/>
                </a:lnTo>
                <a:lnTo>
                  <a:pt x="7199" y="12681"/>
                </a:lnTo>
                <a:lnTo>
                  <a:pt x="7208" y="12681"/>
                </a:lnTo>
                <a:lnTo>
                  <a:pt x="7226" y="12681"/>
                </a:lnTo>
                <a:lnTo>
                  <a:pt x="7234" y="12681"/>
                </a:lnTo>
                <a:lnTo>
                  <a:pt x="7243" y="12681"/>
                </a:lnTo>
                <a:lnTo>
                  <a:pt x="7252" y="12681"/>
                </a:lnTo>
                <a:lnTo>
                  <a:pt x="7261" y="12681"/>
                </a:lnTo>
                <a:lnTo>
                  <a:pt x="7261" y="12690"/>
                </a:lnTo>
                <a:lnTo>
                  <a:pt x="7234" y="12708"/>
                </a:lnTo>
                <a:lnTo>
                  <a:pt x="7217" y="12708"/>
                </a:lnTo>
                <a:lnTo>
                  <a:pt x="7208" y="12717"/>
                </a:lnTo>
                <a:lnTo>
                  <a:pt x="7199" y="12717"/>
                </a:lnTo>
                <a:lnTo>
                  <a:pt x="7199" y="12734"/>
                </a:lnTo>
                <a:lnTo>
                  <a:pt x="7208" y="12743"/>
                </a:lnTo>
                <a:lnTo>
                  <a:pt x="7217" y="12752"/>
                </a:lnTo>
                <a:lnTo>
                  <a:pt x="7270" y="12779"/>
                </a:lnTo>
                <a:lnTo>
                  <a:pt x="7278" y="12787"/>
                </a:lnTo>
                <a:lnTo>
                  <a:pt x="7270" y="12796"/>
                </a:lnTo>
                <a:lnTo>
                  <a:pt x="7270" y="12805"/>
                </a:lnTo>
                <a:lnTo>
                  <a:pt x="7261" y="12805"/>
                </a:lnTo>
                <a:lnTo>
                  <a:pt x="7261" y="12796"/>
                </a:lnTo>
                <a:lnTo>
                  <a:pt x="7261" y="12787"/>
                </a:lnTo>
                <a:lnTo>
                  <a:pt x="7252" y="12787"/>
                </a:lnTo>
                <a:lnTo>
                  <a:pt x="7243" y="12779"/>
                </a:lnTo>
                <a:lnTo>
                  <a:pt x="7234" y="12779"/>
                </a:lnTo>
                <a:lnTo>
                  <a:pt x="7226" y="12779"/>
                </a:lnTo>
                <a:lnTo>
                  <a:pt x="7217" y="12779"/>
                </a:lnTo>
                <a:lnTo>
                  <a:pt x="7199" y="12779"/>
                </a:lnTo>
                <a:lnTo>
                  <a:pt x="7190" y="12779"/>
                </a:lnTo>
                <a:lnTo>
                  <a:pt x="7190" y="12770"/>
                </a:lnTo>
                <a:lnTo>
                  <a:pt x="7181" y="12761"/>
                </a:lnTo>
                <a:lnTo>
                  <a:pt x="7173" y="12761"/>
                </a:lnTo>
                <a:lnTo>
                  <a:pt x="7164" y="12743"/>
                </a:lnTo>
                <a:lnTo>
                  <a:pt x="7181" y="12743"/>
                </a:lnTo>
                <a:lnTo>
                  <a:pt x="7181" y="12734"/>
                </a:lnTo>
                <a:lnTo>
                  <a:pt x="7173" y="12708"/>
                </a:lnTo>
                <a:lnTo>
                  <a:pt x="7164" y="12708"/>
                </a:lnTo>
                <a:lnTo>
                  <a:pt x="7164" y="12717"/>
                </a:lnTo>
                <a:lnTo>
                  <a:pt x="7164" y="12726"/>
                </a:lnTo>
                <a:lnTo>
                  <a:pt x="7146" y="12734"/>
                </a:lnTo>
                <a:lnTo>
                  <a:pt x="7146" y="12743"/>
                </a:lnTo>
                <a:lnTo>
                  <a:pt x="7146" y="12752"/>
                </a:lnTo>
                <a:lnTo>
                  <a:pt x="7155" y="12770"/>
                </a:lnTo>
                <a:lnTo>
                  <a:pt x="7164" y="12770"/>
                </a:lnTo>
                <a:lnTo>
                  <a:pt x="7173" y="12779"/>
                </a:lnTo>
                <a:lnTo>
                  <a:pt x="7181" y="12779"/>
                </a:lnTo>
                <a:lnTo>
                  <a:pt x="7190" y="12796"/>
                </a:lnTo>
                <a:lnTo>
                  <a:pt x="7181" y="12796"/>
                </a:lnTo>
                <a:lnTo>
                  <a:pt x="7173" y="12796"/>
                </a:lnTo>
                <a:lnTo>
                  <a:pt x="7164" y="12796"/>
                </a:lnTo>
                <a:lnTo>
                  <a:pt x="7164" y="12787"/>
                </a:lnTo>
                <a:lnTo>
                  <a:pt x="7164" y="12779"/>
                </a:lnTo>
                <a:lnTo>
                  <a:pt x="7155" y="12779"/>
                </a:lnTo>
                <a:lnTo>
                  <a:pt x="7146" y="12779"/>
                </a:lnTo>
                <a:lnTo>
                  <a:pt x="7146" y="12787"/>
                </a:lnTo>
                <a:lnTo>
                  <a:pt x="7137" y="12787"/>
                </a:lnTo>
                <a:lnTo>
                  <a:pt x="7128" y="12787"/>
                </a:lnTo>
                <a:lnTo>
                  <a:pt x="7111" y="12787"/>
                </a:lnTo>
                <a:lnTo>
                  <a:pt x="7102" y="12787"/>
                </a:lnTo>
                <a:lnTo>
                  <a:pt x="7093" y="12796"/>
                </a:lnTo>
                <a:lnTo>
                  <a:pt x="7084" y="12787"/>
                </a:lnTo>
                <a:lnTo>
                  <a:pt x="7076" y="12787"/>
                </a:lnTo>
                <a:lnTo>
                  <a:pt x="7076" y="12796"/>
                </a:lnTo>
                <a:lnTo>
                  <a:pt x="7067" y="12796"/>
                </a:lnTo>
                <a:lnTo>
                  <a:pt x="7076" y="12805"/>
                </a:lnTo>
                <a:lnTo>
                  <a:pt x="7102" y="12805"/>
                </a:lnTo>
                <a:lnTo>
                  <a:pt x="7120" y="12814"/>
                </a:lnTo>
                <a:lnTo>
                  <a:pt x="7146" y="12814"/>
                </a:lnTo>
                <a:lnTo>
                  <a:pt x="7155" y="12823"/>
                </a:lnTo>
                <a:lnTo>
                  <a:pt x="7173" y="12823"/>
                </a:lnTo>
                <a:lnTo>
                  <a:pt x="7190" y="12823"/>
                </a:lnTo>
                <a:lnTo>
                  <a:pt x="7199" y="12831"/>
                </a:lnTo>
                <a:lnTo>
                  <a:pt x="7208" y="12823"/>
                </a:lnTo>
                <a:lnTo>
                  <a:pt x="7217" y="12823"/>
                </a:lnTo>
                <a:lnTo>
                  <a:pt x="7226" y="12823"/>
                </a:lnTo>
                <a:lnTo>
                  <a:pt x="7234" y="12814"/>
                </a:lnTo>
                <a:lnTo>
                  <a:pt x="7243" y="12823"/>
                </a:lnTo>
                <a:lnTo>
                  <a:pt x="7252" y="12831"/>
                </a:lnTo>
                <a:lnTo>
                  <a:pt x="7278" y="12840"/>
                </a:lnTo>
                <a:lnTo>
                  <a:pt x="7296" y="12831"/>
                </a:lnTo>
                <a:lnTo>
                  <a:pt x="7314" y="12831"/>
                </a:lnTo>
                <a:lnTo>
                  <a:pt x="7323" y="12831"/>
                </a:lnTo>
                <a:lnTo>
                  <a:pt x="7331" y="12823"/>
                </a:lnTo>
                <a:lnTo>
                  <a:pt x="7340" y="12831"/>
                </a:lnTo>
                <a:lnTo>
                  <a:pt x="7358" y="12831"/>
                </a:lnTo>
                <a:lnTo>
                  <a:pt x="7376" y="12831"/>
                </a:lnTo>
                <a:lnTo>
                  <a:pt x="7420" y="12840"/>
                </a:lnTo>
                <a:lnTo>
                  <a:pt x="7437" y="12840"/>
                </a:lnTo>
                <a:lnTo>
                  <a:pt x="7464" y="12849"/>
                </a:lnTo>
                <a:lnTo>
                  <a:pt x="7473" y="12849"/>
                </a:lnTo>
                <a:lnTo>
                  <a:pt x="7481" y="12840"/>
                </a:lnTo>
                <a:lnTo>
                  <a:pt x="7490" y="12840"/>
                </a:lnTo>
                <a:lnTo>
                  <a:pt x="7499" y="12840"/>
                </a:lnTo>
                <a:lnTo>
                  <a:pt x="7508" y="12840"/>
                </a:lnTo>
                <a:lnTo>
                  <a:pt x="7517" y="12840"/>
                </a:lnTo>
                <a:lnTo>
                  <a:pt x="7525" y="12840"/>
                </a:lnTo>
                <a:lnTo>
                  <a:pt x="7534" y="12840"/>
                </a:lnTo>
                <a:lnTo>
                  <a:pt x="7543" y="12840"/>
                </a:lnTo>
                <a:lnTo>
                  <a:pt x="7552" y="12831"/>
                </a:lnTo>
                <a:lnTo>
                  <a:pt x="7561" y="12823"/>
                </a:lnTo>
                <a:lnTo>
                  <a:pt x="7570" y="12814"/>
                </a:lnTo>
                <a:lnTo>
                  <a:pt x="7561" y="12805"/>
                </a:lnTo>
                <a:close/>
                <a:moveTo>
                  <a:pt x="7411" y="12911"/>
                </a:moveTo>
                <a:lnTo>
                  <a:pt x="7402" y="12902"/>
                </a:lnTo>
                <a:lnTo>
                  <a:pt x="7402" y="12911"/>
                </a:lnTo>
                <a:lnTo>
                  <a:pt x="7393" y="12911"/>
                </a:lnTo>
                <a:lnTo>
                  <a:pt x="7393" y="12920"/>
                </a:lnTo>
                <a:lnTo>
                  <a:pt x="7402" y="12920"/>
                </a:lnTo>
                <a:lnTo>
                  <a:pt x="7411" y="12929"/>
                </a:lnTo>
                <a:lnTo>
                  <a:pt x="7411" y="12920"/>
                </a:lnTo>
                <a:close/>
                <a:moveTo>
                  <a:pt x="7649" y="12823"/>
                </a:moveTo>
                <a:lnTo>
                  <a:pt x="7649" y="12814"/>
                </a:lnTo>
                <a:lnTo>
                  <a:pt x="7640" y="12814"/>
                </a:lnTo>
                <a:lnTo>
                  <a:pt x="7623" y="12823"/>
                </a:lnTo>
                <a:lnTo>
                  <a:pt x="7614" y="12814"/>
                </a:lnTo>
                <a:lnTo>
                  <a:pt x="7614" y="12823"/>
                </a:lnTo>
                <a:lnTo>
                  <a:pt x="7605" y="12823"/>
                </a:lnTo>
                <a:lnTo>
                  <a:pt x="7596" y="12831"/>
                </a:lnTo>
                <a:lnTo>
                  <a:pt x="7605" y="12831"/>
                </a:lnTo>
                <a:lnTo>
                  <a:pt x="7614" y="12831"/>
                </a:lnTo>
                <a:lnTo>
                  <a:pt x="7623" y="12831"/>
                </a:lnTo>
                <a:lnTo>
                  <a:pt x="7631" y="12823"/>
                </a:lnTo>
                <a:lnTo>
                  <a:pt x="7649" y="12823"/>
                </a:lnTo>
                <a:lnTo>
                  <a:pt x="7658" y="12823"/>
                </a:lnTo>
                <a:lnTo>
                  <a:pt x="7667" y="12823"/>
                </a:lnTo>
                <a:lnTo>
                  <a:pt x="7667" y="12814"/>
                </a:lnTo>
                <a:lnTo>
                  <a:pt x="7658" y="12814"/>
                </a:lnTo>
                <a:close/>
                <a:moveTo>
                  <a:pt x="3661" y="6169"/>
                </a:moveTo>
                <a:lnTo>
                  <a:pt x="3661" y="6160"/>
                </a:lnTo>
                <a:lnTo>
                  <a:pt x="3652" y="6160"/>
                </a:lnTo>
                <a:lnTo>
                  <a:pt x="3661" y="6178"/>
                </a:lnTo>
                <a:lnTo>
                  <a:pt x="3670" y="6178"/>
                </a:lnTo>
                <a:close/>
                <a:moveTo>
                  <a:pt x="7349" y="12893"/>
                </a:moveTo>
                <a:lnTo>
                  <a:pt x="7340" y="12884"/>
                </a:lnTo>
                <a:lnTo>
                  <a:pt x="7331" y="12876"/>
                </a:lnTo>
                <a:lnTo>
                  <a:pt x="7340" y="12876"/>
                </a:lnTo>
                <a:lnTo>
                  <a:pt x="7331" y="12867"/>
                </a:lnTo>
                <a:lnTo>
                  <a:pt x="7314" y="12867"/>
                </a:lnTo>
                <a:lnTo>
                  <a:pt x="7314" y="12858"/>
                </a:lnTo>
                <a:lnTo>
                  <a:pt x="7331" y="12849"/>
                </a:lnTo>
                <a:lnTo>
                  <a:pt x="7323" y="12840"/>
                </a:lnTo>
                <a:lnTo>
                  <a:pt x="7314" y="12840"/>
                </a:lnTo>
                <a:lnTo>
                  <a:pt x="7296" y="12849"/>
                </a:lnTo>
                <a:lnTo>
                  <a:pt x="7234" y="12840"/>
                </a:lnTo>
                <a:lnTo>
                  <a:pt x="7217" y="12831"/>
                </a:lnTo>
                <a:lnTo>
                  <a:pt x="7217" y="12849"/>
                </a:lnTo>
                <a:lnTo>
                  <a:pt x="7217" y="12858"/>
                </a:lnTo>
                <a:lnTo>
                  <a:pt x="7217" y="12867"/>
                </a:lnTo>
                <a:lnTo>
                  <a:pt x="7226" y="12867"/>
                </a:lnTo>
                <a:lnTo>
                  <a:pt x="7234" y="12867"/>
                </a:lnTo>
                <a:lnTo>
                  <a:pt x="7234" y="12876"/>
                </a:lnTo>
                <a:lnTo>
                  <a:pt x="7243" y="12884"/>
                </a:lnTo>
                <a:lnTo>
                  <a:pt x="7252" y="12884"/>
                </a:lnTo>
                <a:lnTo>
                  <a:pt x="7252" y="12893"/>
                </a:lnTo>
                <a:lnTo>
                  <a:pt x="7270" y="12893"/>
                </a:lnTo>
                <a:lnTo>
                  <a:pt x="7261" y="12884"/>
                </a:lnTo>
                <a:lnTo>
                  <a:pt x="7261" y="12876"/>
                </a:lnTo>
                <a:lnTo>
                  <a:pt x="7261" y="12867"/>
                </a:lnTo>
                <a:lnTo>
                  <a:pt x="7270" y="12867"/>
                </a:lnTo>
                <a:lnTo>
                  <a:pt x="7278" y="12867"/>
                </a:lnTo>
                <a:lnTo>
                  <a:pt x="7287" y="12876"/>
                </a:lnTo>
                <a:lnTo>
                  <a:pt x="7296" y="12867"/>
                </a:lnTo>
                <a:lnTo>
                  <a:pt x="7296" y="12876"/>
                </a:lnTo>
                <a:lnTo>
                  <a:pt x="7287" y="12884"/>
                </a:lnTo>
                <a:lnTo>
                  <a:pt x="7296" y="12893"/>
                </a:lnTo>
                <a:lnTo>
                  <a:pt x="7305" y="12893"/>
                </a:lnTo>
                <a:lnTo>
                  <a:pt x="7314" y="12893"/>
                </a:lnTo>
                <a:lnTo>
                  <a:pt x="7323" y="12893"/>
                </a:lnTo>
                <a:lnTo>
                  <a:pt x="7331" y="12893"/>
                </a:lnTo>
                <a:lnTo>
                  <a:pt x="7340" y="12902"/>
                </a:lnTo>
                <a:lnTo>
                  <a:pt x="7340" y="12911"/>
                </a:lnTo>
                <a:lnTo>
                  <a:pt x="7349" y="12911"/>
                </a:lnTo>
                <a:lnTo>
                  <a:pt x="7358" y="12911"/>
                </a:lnTo>
                <a:lnTo>
                  <a:pt x="7358" y="12902"/>
                </a:lnTo>
                <a:close/>
                <a:moveTo>
                  <a:pt x="7173" y="12840"/>
                </a:moveTo>
                <a:lnTo>
                  <a:pt x="7164" y="12840"/>
                </a:lnTo>
                <a:lnTo>
                  <a:pt x="7155" y="12840"/>
                </a:lnTo>
                <a:lnTo>
                  <a:pt x="7146" y="12840"/>
                </a:lnTo>
                <a:lnTo>
                  <a:pt x="7137" y="12831"/>
                </a:lnTo>
                <a:lnTo>
                  <a:pt x="7128" y="12831"/>
                </a:lnTo>
                <a:lnTo>
                  <a:pt x="7111" y="12831"/>
                </a:lnTo>
                <a:lnTo>
                  <a:pt x="7111" y="12840"/>
                </a:lnTo>
                <a:lnTo>
                  <a:pt x="7120" y="12831"/>
                </a:lnTo>
                <a:lnTo>
                  <a:pt x="7128" y="12840"/>
                </a:lnTo>
                <a:lnTo>
                  <a:pt x="7137" y="12849"/>
                </a:lnTo>
                <a:lnTo>
                  <a:pt x="7146" y="12849"/>
                </a:lnTo>
                <a:lnTo>
                  <a:pt x="7155" y="12858"/>
                </a:lnTo>
                <a:lnTo>
                  <a:pt x="7164" y="12858"/>
                </a:lnTo>
                <a:lnTo>
                  <a:pt x="7173" y="12858"/>
                </a:lnTo>
                <a:lnTo>
                  <a:pt x="7181" y="12867"/>
                </a:lnTo>
                <a:lnTo>
                  <a:pt x="7190" y="12858"/>
                </a:lnTo>
                <a:lnTo>
                  <a:pt x="7190" y="12849"/>
                </a:lnTo>
                <a:lnTo>
                  <a:pt x="7181" y="12840"/>
                </a:lnTo>
                <a:close/>
                <a:moveTo>
                  <a:pt x="4199" y="6954"/>
                </a:moveTo>
                <a:lnTo>
                  <a:pt x="4199" y="6962"/>
                </a:lnTo>
                <a:lnTo>
                  <a:pt x="4191" y="6962"/>
                </a:lnTo>
                <a:lnTo>
                  <a:pt x="4199" y="6971"/>
                </a:lnTo>
                <a:lnTo>
                  <a:pt x="4208" y="6962"/>
                </a:lnTo>
                <a:lnTo>
                  <a:pt x="4199" y="6962"/>
                </a:lnTo>
                <a:close/>
                <a:moveTo>
                  <a:pt x="4314" y="10378"/>
                </a:moveTo>
                <a:lnTo>
                  <a:pt x="4314" y="10387"/>
                </a:lnTo>
                <a:lnTo>
                  <a:pt x="4323" y="10387"/>
                </a:lnTo>
                <a:lnTo>
                  <a:pt x="4332" y="10378"/>
                </a:lnTo>
                <a:lnTo>
                  <a:pt x="4323" y="10378"/>
                </a:lnTo>
                <a:close/>
                <a:moveTo>
                  <a:pt x="1200" y="9187"/>
                </a:moveTo>
                <a:lnTo>
                  <a:pt x="1200" y="9195"/>
                </a:lnTo>
                <a:close/>
                <a:moveTo>
                  <a:pt x="5637" y="8383"/>
                </a:moveTo>
                <a:lnTo>
                  <a:pt x="5637" y="8375"/>
                </a:lnTo>
                <a:lnTo>
                  <a:pt x="5637" y="8366"/>
                </a:lnTo>
                <a:lnTo>
                  <a:pt x="5620" y="8375"/>
                </a:lnTo>
                <a:lnTo>
                  <a:pt x="5620" y="8383"/>
                </a:lnTo>
                <a:lnTo>
                  <a:pt x="5629" y="8383"/>
                </a:lnTo>
                <a:close/>
                <a:moveTo>
                  <a:pt x="5673" y="8392"/>
                </a:moveTo>
                <a:lnTo>
                  <a:pt x="5673" y="8383"/>
                </a:lnTo>
                <a:lnTo>
                  <a:pt x="5655" y="8366"/>
                </a:lnTo>
                <a:lnTo>
                  <a:pt x="5655" y="8357"/>
                </a:lnTo>
                <a:lnTo>
                  <a:pt x="5646" y="8348"/>
                </a:lnTo>
                <a:lnTo>
                  <a:pt x="5637" y="8339"/>
                </a:lnTo>
                <a:lnTo>
                  <a:pt x="5629" y="8339"/>
                </a:lnTo>
                <a:lnTo>
                  <a:pt x="5629" y="8348"/>
                </a:lnTo>
                <a:lnTo>
                  <a:pt x="5629" y="8357"/>
                </a:lnTo>
                <a:lnTo>
                  <a:pt x="5637" y="8348"/>
                </a:lnTo>
                <a:lnTo>
                  <a:pt x="5637" y="8357"/>
                </a:lnTo>
                <a:lnTo>
                  <a:pt x="5637" y="8375"/>
                </a:lnTo>
                <a:lnTo>
                  <a:pt x="5646" y="8375"/>
                </a:lnTo>
                <a:lnTo>
                  <a:pt x="5655" y="8383"/>
                </a:lnTo>
                <a:lnTo>
                  <a:pt x="5655" y="8392"/>
                </a:lnTo>
                <a:lnTo>
                  <a:pt x="5655" y="8401"/>
                </a:lnTo>
                <a:lnTo>
                  <a:pt x="5646" y="8401"/>
                </a:lnTo>
                <a:lnTo>
                  <a:pt x="5637" y="8410"/>
                </a:lnTo>
                <a:lnTo>
                  <a:pt x="5629" y="8410"/>
                </a:lnTo>
                <a:lnTo>
                  <a:pt x="5629" y="8419"/>
                </a:lnTo>
                <a:lnTo>
                  <a:pt x="5637" y="8427"/>
                </a:lnTo>
                <a:lnTo>
                  <a:pt x="5655" y="8427"/>
                </a:lnTo>
                <a:lnTo>
                  <a:pt x="5673" y="8419"/>
                </a:lnTo>
                <a:lnTo>
                  <a:pt x="5682" y="8410"/>
                </a:lnTo>
                <a:lnTo>
                  <a:pt x="5682" y="8401"/>
                </a:lnTo>
                <a:close/>
                <a:moveTo>
                  <a:pt x="4129" y="6522"/>
                </a:moveTo>
                <a:lnTo>
                  <a:pt x="4120" y="6522"/>
                </a:lnTo>
                <a:lnTo>
                  <a:pt x="4147" y="6540"/>
                </a:lnTo>
                <a:lnTo>
                  <a:pt x="4147" y="6531"/>
                </a:lnTo>
                <a:lnTo>
                  <a:pt x="4138" y="6522"/>
                </a:lnTo>
                <a:close/>
                <a:moveTo>
                  <a:pt x="3891" y="6222"/>
                </a:moveTo>
                <a:lnTo>
                  <a:pt x="3882" y="6222"/>
                </a:lnTo>
                <a:lnTo>
                  <a:pt x="3882" y="6231"/>
                </a:lnTo>
                <a:lnTo>
                  <a:pt x="3882" y="6240"/>
                </a:lnTo>
                <a:lnTo>
                  <a:pt x="3891" y="6249"/>
                </a:lnTo>
                <a:lnTo>
                  <a:pt x="3891" y="6240"/>
                </a:lnTo>
                <a:close/>
                <a:moveTo>
                  <a:pt x="4111" y="6513"/>
                </a:moveTo>
                <a:lnTo>
                  <a:pt x="4111" y="6505"/>
                </a:lnTo>
                <a:lnTo>
                  <a:pt x="4111" y="6496"/>
                </a:lnTo>
                <a:lnTo>
                  <a:pt x="4111" y="6469"/>
                </a:lnTo>
                <a:lnTo>
                  <a:pt x="4111" y="6460"/>
                </a:lnTo>
                <a:lnTo>
                  <a:pt x="4111" y="6487"/>
                </a:lnTo>
                <a:lnTo>
                  <a:pt x="4102" y="6505"/>
                </a:lnTo>
                <a:lnTo>
                  <a:pt x="4111" y="6505"/>
                </a:lnTo>
                <a:lnTo>
                  <a:pt x="4111" y="6513"/>
                </a:lnTo>
                <a:lnTo>
                  <a:pt x="4120" y="6522"/>
                </a:lnTo>
                <a:close/>
                <a:moveTo>
                  <a:pt x="6352" y="7810"/>
                </a:moveTo>
                <a:lnTo>
                  <a:pt x="6352" y="7801"/>
                </a:lnTo>
                <a:lnTo>
                  <a:pt x="6352" y="7792"/>
                </a:lnTo>
                <a:lnTo>
                  <a:pt x="6343" y="7792"/>
                </a:lnTo>
                <a:lnTo>
                  <a:pt x="6343" y="7801"/>
                </a:lnTo>
                <a:lnTo>
                  <a:pt x="6343" y="7810"/>
                </a:lnTo>
                <a:lnTo>
                  <a:pt x="6352" y="7819"/>
                </a:lnTo>
                <a:lnTo>
                  <a:pt x="6361" y="7819"/>
                </a:lnTo>
                <a:lnTo>
                  <a:pt x="6361" y="7810"/>
                </a:lnTo>
                <a:close/>
                <a:moveTo>
                  <a:pt x="6564" y="10899"/>
                </a:moveTo>
                <a:lnTo>
                  <a:pt x="6555" y="10899"/>
                </a:lnTo>
                <a:lnTo>
                  <a:pt x="6555" y="10908"/>
                </a:lnTo>
                <a:lnTo>
                  <a:pt x="6564" y="10908"/>
                </a:lnTo>
                <a:close/>
                <a:moveTo>
                  <a:pt x="6793" y="12214"/>
                </a:moveTo>
                <a:lnTo>
                  <a:pt x="6802" y="12231"/>
                </a:lnTo>
                <a:lnTo>
                  <a:pt x="6811" y="12231"/>
                </a:lnTo>
                <a:lnTo>
                  <a:pt x="6829" y="12223"/>
                </a:lnTo>
                <a:lnTo>
                  <a:pt x="6837" y="12205"/>
                </a:lnTo>
                <a:lnTo>
                  <a:pt x="6829" y="12178"/>
                </a:lnTo>
                <a:lnTo>
                  <a:pt x="6820" y="12170"/>
                </a:lnTo>
                <a:lnTo>
                  <a:pt x="6820" y="12161"/>
                </a:lnTo>
                <a:lnTo>
                  <a:pt x="6802" y="12170"/>
                </a:lnTo>
                <a:lnTo>
                  <a:pt x="6802" y="12178"/>
                </a:lnTo>
                <a:lnTo>
                  <a:pt x="6811" y="12187"/>
                </a:lnTo>
                <a:lnTo>
                  <a:pt x="6802" y="12196"/>
                </a:lnTo>
                <a:close/>
                <a:moveTo>
                  <a:pt x="6855" y="12143"/>
                </a:moveTo>
                <a:lnTo>
                  <a:pt x="6846" y="12152"/>
                </a:lnTo>
                <a:lnTo>
                  <a:pt x="6829" y="12161"/>
                </a:lnTo>
                <a:lnTo>
                  <a:pt x="6829" y="12170"/>
                </a:lnTo>
                <a:lnTo>
                  <a:pt x="6829" y="12178"/>
                </a:lnTo>
                <a:lnTo>
                  <a:pt x="6837" y="12187"/>
                </a:lnTo>
                <a:lnTo>
                  <a:pt x="6837" y="12196"/>
                </a:lnTo>
                <a:lnTo>
                  <a:pt x="6846" y="12214"/>
                </a:lnTo>
                <a:lnTo>
                  <a:pt x="6846" y="12223"/>
                </a:lnTo>
                <a:lnTo>
                  <a:pt x="6864" y="12214"/>
                </a:lnTo>
                <a:lnTo>
                  <a:pt x="6873" y="12223"/>
                </a:lnTo>
                <a:lnTo>
                  <a:pt x="6873" y="12214"/>
                </a:lnTo>
                <a:lnTo>
                  <a:pt x="6873" y="12205"/>
                </a:lnTo>
                <a:lnTo>
                  <a:pt x="6873" y="12196"/>
                </a:lnTo>
                <a:lnTo>
                  <a:pt x="6873" y="12187"/>
                </a:lnTo>
                <a:lnTo>
                  <a:pt x="6864" y="12178"/>
                </a:lnTo>
                <a:lnTo>
                  <a:pt x="6864" y="12170"/>
                </a:lnTo>
                <a:lnTo>
                  <a:pt x="6855" y="12170"/>
                </a:lnTo>
                <a:lnTo>
                  <a:pt x="6855" y="12161"/>
                </a:lnTo>
                <a:close/>
                <a:moveTo>
                  <a:pt x="6846" y="12134"/>
                </a:moveTo>
                <a:lnTo>
                  <a:pt x="6837" y="12134"/>
                </a:lnTo>
                <a:lnTo>
                  <a:pt x="6829" y="12134"/>
                </a:lnTo>
                <a:lnTo>
                  <a:pt x="6829" y="12143"/>
                </a:lnTo>
                <a:lnTo>
                  <a:pt x="6837" y="12143"/>
                </a:lnTo>
                <a:lnTo>
                  <a:pt x="6855" y="12143"/>
                </a:lnTo>
                <a:close/>
                <a:moveTo>
                  <a:pt x="5796" y="8401"/>
                </a:moveTo>
                <a:lnTo>
                  <a:pt x="5787" y="8401"/>
                </a:lnTo>
                <a:lnTo>
                  <a:pt x="5779" y="8410"/>
                </a:lnTo>
                <a:lnTo>
                  <a:pt x="5770" y="8419"/>
                </a:lnTo>
                <a:lnTo>
                  <a:pt x="5779" y="8419"/>
                </a:lnTo>
                <a:lnTo>
                  <a:pt x="5787" y="8419"/>
                </a:lnTo>
                <a:lnTo>
                  <a:pt x="5787" y="8410"/>
                </a:lnTo>
                <a:lnTo>
                  <a:pt x="5796" y="8410"/>
                </a:lnTo>
                <a:close/>
                <a:moveTo>
                  <a:pt x="5682" y="8366"/>
                </a:moveTo>
                <a:lnTo>
                  <a:pt x="5682" y="8375"/>
                </a:lnTo>
                <a:lnTo>
                  <a:pt x="5699" y="8375"/>
                </a:lnTo>
                <a:lnTo>
                  <a:pt x="5690" y="8366"/>
                </a:lnTo>
                <a:close/>
                <a:moveTo>
                  <a:pt x="5708" y="8445"/>
                </a:moveTo>
                <a:lnTo>
                  <a:pt x="5708" y="8436"/>
                </a:lnTo>
                <a:lnTo>
                  <a:pt x="5708" y="8445"/>
                </a:lnTo>
                <a:lnTo>
                  <a:pt x="5717" y="8445"/>
                </a:lnTo>
                <a:close/>
                <a:moveTo>
                  <a:pt x="5708" y="8392"/>
                </a:moveTo>
                <a:lnTo>
                  <a:pt x="5699" y="8392"/>
                </a:lnTo>
                <a:lnTo>
                  <a:pt x="5699" y="8401"/>
                </a:lnTo>
                <a:lnTo>
                  <a:pt x="5717" y="8410"/>
                </a:lnTo>
                <a:lnTo>
                  <a:pt x="5726" y="8401"/>
                </a:lnTo>
                <a:lnTo>
                  <a:pt x="5726" y="8392"/>
                </a:lnTo>
                <a:lnTo>
                  <a:pt x="5726" y="8383"/>
                </a:lnTo>
                <a:close/>
                <a:moveTo>
                  <a:pt x="7393" y="12929"/>
                </a:moveTo>
                <a:lnTo>
                  <a:pt x="7376" y="12929"/>
                </a:lnTo>
                <a:lnTo>
                  <a:pt x="7367" y="12929"/>
                </a:lnTo>
                <a:lnTo>
                  <a:pt x="7367" y="12937"/>
                </a:lnTo>
                <a:lnTo>
                  <a:pt x="7376" y="12937"/>
                </a:lnTo>
                <a:lnTo>
                  <a:pt x="7384" y="12937"/>
                </a:lnTo>
                <a:lnTo>
                  <a:pt x="7393" y="12937"/>
                </a:lnTo>
                <a:close/>
                <a:moveTo>
                  <a:pt x="6864" y="11949"/>
                </a:moveTo>
                <a:lnTo>
                  <a:pt x="6873" y="11949"/>
                </a:lnTo>
                <a:lnTo>
                  <a:pt x="6881" y="11958"/>
                </a:lnTo>
                <a:lnTo>
                  <a:pt x="6890" y="11949"/>
                </a:lnTo>
                <a:lnTo>
                  <a:pt x="6899" y="11949"/>
                </a:lnTo>
                <a:lnTo>
                  <a:pt x="6899" y="11940"/>
                </a:lnTo>
                <a:lnTo>
                  <a:pt x="6899" y="11931"/>
                </a:lnTo>
                <a:lnTo>
                  <a:pt x="6899" y="11914"/>
                </a:lnTo>
                <a:lnTo>
                  <a:pt x="6899" y="11905"/>
                </a:lnTo>
                <a:lnTo>
                  <a:pt x="6890" y="11905"/>
                </a:lnTo>
                <a:lnTo>
                  <a:pt x="6881" y="11905"/>
                </a:lnTo>
                <a:lnTo>
                  <a:pt x="6881" y="11914"/>
                </a:lnTo>
                <a:lnTo>
                  <a:pt x="6881" y="11922"/>
                </a:lnTo>
                <a:lnTo>
                  <a:pt x="6873" y="11931"/>
                </a:lnTo>
                <a:lnTo>
                  <a:pt x="6873" y="11940"/>
                </a:lnTo>
                <a:close/>
                <a:moveTo>
                  <a:pt x="6467" y="8569"/>
                </a:moveTo>
                <a:lnTo>
                  <a:pt x="6467" y="8560"/>
                </a:lnTo>
                <a:lnTo>
                  <a:pt x="6476" y="8560"/>
                </a:lnTo>
                <a:lnTo>
                  <a:pt x="6484" y="8551"/>
                </a:lnTo>
                <a:lnTo>
                  <a:pt x="6476" y="8542"/>
                </a:lnTo>
                <a:lnTo>
                  <a:pt x="6467" y="8542"/>
                </a:lnTo>
                <a:lnTo>
                  <a:pt x="6467" y="8551"/>
                </a:lnTo>
                <a:lnTo>
                  <a:pt x="6458" y="8551"/>
                </a:lnTo>
                <a:lnTo>
                  <a:pt x="6458" y="8560"/>
                </a:lnTo>
                <a:lnTo>
                  <a:pt x="6458" y="8569"/>
                </a:lnTo>
                <a:close/>
                <a:moveTo>
                  <a:pt x="6864" y="11755"/>
                </a:moveTo>
                <a:lnTo>
                  <a:pt x="6855" y="11755"/>
                </a:lnTo>
                <a:lnTo>
                  <a:pt x="6855" y="11764"/>
                </a:lnTo>
                <a:lnTo>
                  <a:pt x="6873" y="11764"/>
                </a:lnTo>
                <a:lnTo>
                  <a:pt x="6873" y="11755"/>
                </a:lnTo>
                <a:close/>
                <a:moveTo>
                  <a:pt x="6546" y="7748"/>
                </a:moveTo>
                <a:lnTo>
                  <a:pt x="6537" y="7748"/>
                </a:lnTo>
                <a:close/>
                <a:moveTo>
                  <a:pt x="6926" y="11772"/>
                </a:moveTo>
                <a:lnTo>
                  <a:pt x="6917" y="11781"/>
                </a:lnTo>
                <a:lnTo>
                  <a:pt x="6908" y="11781"/>
                </a:lnTo>
                <a:lnTo>
                  <a:pt x="6926" y="11790"/>
                </a:lnTo>
                <a:lnTo>
                  <a:pt x="6926" y="11781"/>
                </a:lnTo>
                <a:lnTo>
                  <a:pt x="6934" y="11781"/>
                </a:lnTo>
                <a:close/>
                <a:moveTo>
                  <a:pt x="6970" y="11843"/>
                </a:moveTo>
                <a:lnTo>
                  <a:pt x="6961" y="11852"/>
                </a:lnTo>
                <a:lnTo>
                  <a:pt x="6961" y="11861"/>
                </a:lnTo>
                <a:lnTo>
                  <a:pt x="6970" y="11870"/>
                </a:lnTo>
                <a:lnTo>
                  <a:pt x="6978" y="11870"/>
                </a:lnTo>
                <a:lnTo>
                  <a:pt x="6996" y="11861"/>
                </a:lnTo>
                <a:lnTo>
                  <a:pt x="7005" y="11852"/>
                </a:lnTo>
                <a:lnTo>
                  <a:pt x="7005" y="11843"/>
                </a:lnTo>
                <a:lnTo>
                  <a:pt x="7005" y="11834"/>
                </a:lnTo>
                <a:lnTo>
                  <a:pt x="6987" y="11825"/>
                </a:lnTo>
                <a:lnTo>
                  <a:pt x="6978" y="11825"/>
                </a:lnTo>
                <a:lnTo>
                  <a:pt x="6970" y="11825"/>
                </a:lnTo>
                <a:lnTo>
                  <a:pt x="6970" y="11834"/>
                </a:lnTo>
                <a:close/>
                <a:moveTo>
                  <a:pt x="6943" y="11843"/>
                </a:moveTo>
                <a:lnTo>
                  <a:pt x="6934" y="11843"/>
                </a:lnTo>
                <a:lnTo>
                  <a:pt x="6934" y="11852"/>
                </a:lnTo>
                <a:lnTo>
                  <a:pt x="6934" y="11861"/>
                </a:lnTo>
                <a:lnTo>
                  <a:pt x="6934" y="11870"/>
                </a:lnTo>
                <a:lnTo>
                  <a:pt x="6943" y="11870"/>
                </a:lnTo>
                <a:lnTo>
                  <a:pt x="6943" y="11861"/>
                </a:lnTo>
                <a:lnTo>
                  <a:pt x="6943" y="11852"/>
                </a:lnTo>
                <a:close/>
                <a:moveTo>
                  <a:pt x="6555" y="8251"/>
                </a:moveTo>
                <a:lnTo>
                  <a:pt x="6555" y="8260"/>
                </a:lnTo>
                <a:close/>
                <a:moveTo>
                  <a:pt x="4279" y="6540"/>
                </a:moveTo>
                <a:lnTo>
                  <a:pt x="4279" y="6549"/>
                </a:lnTo>
                <a:lnTo>
                  <a:pt x="4288" y="6549"/>
                </a:lnTo>
                <a:close/>
                <a:moveTo>
                  <a:pt x="4023" y="6143"/>
                </a:moveTo>
                <a:lnTo>
                  <a:pt x="4023" y="6134"/>
                </a:lnTo>
                <a:lnTo>
                  <a:pt x="4014" y="6125"/>
                </a:lnTo>
                <a:lnTo>
                  <a:pt x="4005" y="6125"/>
                </a:lnTo>
                <a:lnTo>
                  <a:pt x="4005" y="6134"/>
                </a:lnTo>
                <a:lnTo>
                  <a:pt x="4005" y="6143"/>
                </a:lnTo>
                <a:lnTo>
                  <a:pt x="4014" y="6151"/>
                </a:lnTo>
                <a:lnTo>
                  <a:pt x="4032" y="6160"/>
                </a:lnTo>
                <a:lnTo>
                  <a:pt x="4041" y="6169"/>
                </a:lnTo>
                <a:lnTo>
                  <a:pt x="4041" y="6160"/>
                </a:lnTo>
                <a:lnTo>
                  <a:pt x="4041" y="6151"/>
                </a:lnTo>
                <a:close/>
                <a:moveTo>
                  <a:pt x="4102" y="6151"/>
                </a:moveTo>
                <a:lnTo>
                  <a:pt x="4094" y="6151"/>
                </a:lnTo>
                <a:lnTo>
                  <a:pt x="4094" y="6160"/>
                </a:lnTo>
                <a:lnTo>
                  <a:pt x="4085" y="6178"/>
                </a:lnTo>
                <a:lnTo>
                  <a:pt x="4085" y="6187"/>
                </a:lnTo>
                <a:lnTo>
                  <a:pt x="4102" y="6187"/>
                </a:lnTo>
                <a:lnTo>
                  <a:pt x="4111" y="6169"/>
                </a:lnTo>
                <a:lnTo>
                  <a:pt x="4102" y="6160"/>
                </a:lnTo>
                <a:close/>
                <a:moveTo>
                  <a:pt x="6555" y="7748"/>
                </a:moveTo>
                <a:lnTo>
                  <a:pt x="6564" y="7739"/>
                </a:lnTo>
                <a:lnTo>
                  <a:pt x="6564" y="7730"/>
                </a:lnTo>
                <a:lnTo>
                  <a:pt x="6555" y="7730"/>
                </a:lnTo>
                <a:lnTo>
                  <a:pt x="6555" y="7739"/>
                </a:lnTo>
                <a:close/>
                <a:moveTo>
                  <a:pt x="3917" y="5948"/>
                </a:moveTo>
                <a:lnTo>
                  <a:pt x="3926" y="5957"/>
                </a:lnTo>
                <a:lnTo>
                  <a:pt x="3926" y="5948"/>
                </a:lnTo>
                <a:close/>
                <a:moveTo>
                  <a:pt x="4191" y="6407"/>
                </a:moveTo>
                <a:lnTo>
                  <a:pt x="4182" y="6407"/>
                </a:lnTo>
                <a:lnTo>
                  <a:pt x="4182" y="6425"/>
                </a:lnTo>
                <a:lnTo>
                  <a:pt x="4182" y="6416"/>
                </a:lnTo>
                <a:lnTo>
                  <a:pt x="4191" y="6407"/>
                </a:lnTo>
                <a:lnTo>
                  <a:pt x="4191" y="6399"/>
                </a:lnTo>
                <a:close/>
                <a:moveTo>
                  <a:pt x="6617" y="8163"/>
                </a:moveTo>
                <a:lnTo>
                  <a:pt x="6608" y="8154"/>
                </a:lnTo>
                <a:lnTo>
                  <a:pt x="6608" y="8163"/>
                </a:lnTo>
                <a:close/>
                <a:moveTo>
                  <a:pt x="4226" y="6487"/>
                </a:moveTo>
                <a:lnTo>
                  <a:pt x="4217" y="6478"/>
                </a:lnTo>
                <a:lnTo>
                  <a:pt x="4217" y="6487"/>
                </a:lnTo>
                <a:lnTo>
                  <a:pt x="4226" y="6487"/>
                </a:lnTo>
                <a:lnTo>
                  <a:pt x="4226" y="6496"/>
                </a:lnTo>
                <a:lnTo>
                  <a:pt x="4235" y="6496"/>
                </a:lnTo>
                <a:close/>
                <a:moveTo>
                  <a:pt x="6899" y="11711"/>
                </a:moveTo>
                <a:lnTo>
                  <a:pt x="6890" y="11719"/>
                </a:lnTo>
                <a:lnTo>
                  <a:pt x="6890" y="11728"/>
                </a:lnTo>
                <a:lnTo>
                  <a:pt x="6899" y="11737"/>
                </a:lnTo>
                <a:lnTo>
                  <a:pt x="6908" y="11737"/>
                </a:lnTo>
                <a:lnTo>
                  <a:pt x="6917" y="11737"/>
                </a:lnTo>
                <a:lnTo>
                  <a:pt x="6926" y="11737"/>
                </a:lnTo>
                <a:lnTo>
                  <a:pt x="6934" y="11737"/>
                </a:lnTo>
                <a:lnTo>
                  <a:pt x="6934" y="11728"/>
                </a:lnTo>
                <a:lnTo>
                  <a:pt x="6934" y="11719"/>
                </a:lnTo>
                <a:lnTo>
                  <a:pt x="6943" y="11719"/>
                </a:lnTo>
                <a:lnTo>
                  <a:pt x="6952" y="11711"/>
                </a:lnTo>
                <a:lnTo>
                  <a:pt x="6961" y="11702"/>
                </a:lnTo>
                <a:lnTo>
                  <a:pt x="6952" y="11693"/>
                </a:lnTo>
                <a:lnTo>
                  <a:pt x="6952" y="11684"/>
                </a:lnTo>
                <a:lnTo>
                  <a:pt x="6943" y="11675"/>
                </a:lnTo>
                <a:lnTo>
                  <a:pt x="6934" y="11675"/>
                </a:lnTo>
                <a:lnTo>
                  <a:pt x="6934" y="11667"/>
                </a:lnTo>
                <a:lnTo>
                  <a:pt x="6943" y="11667"/>
                </a:lnTo>
                <a:lnTo>
                  <a:pt x="6943" y="11658"/>
                </a:lnTo>
                <a:lnTo>
                  <a:pt x="6952" y="11658"/>
                </a:lnTo>
                <a:lnTo>
                  <a:pt x="6961" y="11658"/>
                </a:lnTo>
                <a:lnTo>
                  <a:pt x="6952" y="11649"/>
                </a:lnTo>
                <a:lnTo>
                  <a:pt x="6961" y="11640"/>
                </a:lnTo>
                <a:lnTo>
                  <a:pt x="6961" y="11631"/>
                </a:lnTo>
                <a:lnTo>
                  <a:pt x="6961" y="11622"/>
                </a:lnTo>
                <a:lnTo>
                  <a:pt x="6952" y="11614"/>
                </a:lnTo>
                <a:lnTo>
                  <a:pt x="6952" y="11605"/>
                </a:lnTo>
                <a:lnTo>
                  <a:pt x="6934" y="11605"/>
                </a:lnTo>
                <a:lnTo>
                  <a:pt x="6917" y="11596"/>
                </a:lnTo>
                <a:lnTo>
                  <a:pt x="6917" y="11605"/>
                </a:lnTo>
                <a:lnTo>
                  <a:pt x="6917" y="11614"/>
                </a:lnTo>
                <a:lnTo>
                  <a:pt x="6917" y="11622"/>
                </a:lnTo>
                <a:lnTo>
                  <a:pt x="6908" y="11640"/>
                </a:lnTo>
                <a:lnTo>
                  <a:pt x="6908" y="11649"/>
                </a:lnTo>
                <a:lnTo>
                  <a:pt x="6908" y="11658"/>
                </a:lnTo>
                <a:lnTo>
                  <a:pt x="6899" y="11658"/>
                </a:lnTo>
                <a:lnTo>
                  <a:pt x="6908" y="11667"/>
                </a:lnTo>
                <a:lnTo>
                  <a:pt x="6899" y="11693"/>
                </a:lnTo>
                <a:close/>
                <a:moveTo>
                  <a:pt x="7967" y="12558"/>
                </a:moveTo>
                <a:lnTo>
                  <a:pt x="7967" y="12567"/>
                </a:lnTo>
                <a:close/>
                <a:moveTo>
                  <a:pt x="8099" y="12505"/>
                </a:moveTo>
                <a:lnTo>
                  <a:pt x="8099" y="12496"/>
                </a:lnTo>
                <a:lnTo>
                  <a:pt x="8108" y="12496"/>
                </a:lnTo>
                <a:lnTo>
                  <a:pt x="8099" y="12487"/>
                </a:lnTo>
                <a:lnTo>
                  <a:pt x="8081" y="12487"/>
                </a:lnTo>
                <a:lnTo>
                  <a:pt x="8072" y="12487"/>
                </a:lnTo>
                <a:lnTo>
                  <a:pt x="8072" y="12496"/>
                </a:lnTo>
                <a:lnTo>
                  <a:pt x="8072" y="12505"/>
                </a:lnTo>
                <a:lnTo>
                  <a:pt x="8081" y="12505"/>
                </a:lnTo>
                <a:lnTo>
                  <a:pt x="8072" y="12505"/>
                </a:lnTo>
                <a:lnTo>
                  <a:pt x="8064" y="12496"/>
                </a:lnTo>
                <a:lnTo>
                  <a:pt x="8055" y="12496"/>
                </a:lnTo>
                <a:lnTo>
                  <a:pt x="8055" y="12487"/>
                </a:lnTo>
                <a:lnTo>
                  <a:pt x="8064" y="12487"/>
                </a:lnTo>
                <a:lnTo>
                  <a:pt x="8064" y="12478"/>
                </a:lnTo>
                <a:lnTo>
                  <a:pt x="8055" y="12478"/>
                </a:lnTo>
                <a:lnTo>
                  <a:pt x="8046" y="12478"/>
                </a:lnTo>
                <a:lnTo>
                  <a:pt x="8028" y="12470"/>
                </a:lnTo>
                <a:lnTo>
                  <a:pt x="8028" y="12478"/>
                </a:lnTo>
                <a:lnTo>
                  <a:pt x="8011" y="12496"/>
                </a:lnTo>
                <a:lnTo>
                  <a:pt x="8011" y="12505"/>
                </a:lnTo>
                <a:lnTo>
                  <a:pt x="8020" y="12514"/>
                </a:lnTo>
                <a:lnTo>
                  <a:pt x="8011" y="12514"/>
                </a:lnTo>
                <a:lnTo>
                  <a:pt x="8002" y="12523"/>
                </a:lnTo>
                <a:lnTo>
                  <a:pt x="7975" y="12540"/>
                </a:lnTo>
                <a:lnTo>
                  <a:pt x="7984" y="12540"/>
                </a:lnTo>
                <a:lnTo>
                  <a:pt x="7975" y="12549"/>
                </a:lnTo>
                <a:lnTo>
                  <a:pt x="7975" y="12558"/>
                </a:lnTo>
                <a:lnTo>
                  <a:pt x="7984" y="12567"/>
                </a:lnTo>
                <a:lnTo>
                  <a:pt x="7993" y="12576"/>
                </a:lnTo>
                <a:lnTo>
                  <a:pt x="7993" y="12567"/>
                </a:lnTo>
                <a:lnTo>
                  <a:pt x="8002" y="12567"/>
                </a:lnTo>
                <a:lnTo>
                  <a:pt x="8011" y="12567"/>
                </a:lnTo>
                <a:lnTo>
                  <a:pt x="8020" y="12558"/>
                </a:lnTo>
                <a:lnTo>
                  <a:pt x="8011" y="12549"/>
                </a:lnTo>
                <a:lnTo>
                  <a:pt x="8046" y="12558"/>
                </a:lnTo>
                <a:lnTo>
                  <a:pt x="8046" y="12549"/>
                </a:lnTo>
                <a:lnTo>
                  <a:pt x="8046" y="12540"/>
                </a:lnTo>
                <a:lnTo>
                  <a:pt x="8072" y="12531"/>
                </a:lnTo>
                <a:lnTo>
                  <a:pt x="8081" y="12531"/>
                </a:lnTo>
                <a:lnTo>
                  <a:pt x="8081" y="12523"/>
                </a:lnTo>
                <a:lnTo>
                  <a:pt x="8090" y="12523"/>
                </a:lnTo>
                <a:lnTo>
                  <a:pt x="8108" y="12514"/>
                </a:lnTo>
                <a:lnTo>
                  <a:pt x="8108" y="12505"/>
                </a:lnTo>
                <a:close/>
                <a:moveTo>
                  <a:pt x="8064" y="12549"/>
                </a:moveTo>
                <a:lnTo>
                  <a:pt x="8055" y="12549"/>
                </a:lnTo>
                <a:lnTo>
                  <a:pt x="8064" y="12558"/>
                </a:lnTo>
                <a:close/>
                <a:moveTo>
                  <a:pt x="8787" y="10307"/>
                </a:moveTo>
                <a:lnTo>
                  <a:pt x="8778" y="10316"/>
                </a:lnTo>
                <a:lnTo>
                  <a:pt x="8787" y="10325"/>
                </a:lnTo>
                <a:lnTo>
                  <a:pt x="8787" y="10316"/>
                </a:lnTo>
                <a:lnTo>
                  <a:pt x="8796" y="10316"/>
                </a:lnTo>
                <a:close/>
                <a:moveTo>
                  <a:pt x="8796" y="10404"/>
                </a:moveTo>
                <a:lnTo>
                  <a:pt x="8796" y="10413"/>
                </a:lnTo>
                <a:lnTo>
                  <a:pt x="8787" y="10422"/>
                </a:lnTo>
                <a:lnTo>
                  <a:pt x="8787" y="10440"/>
                </a:lnTo>
                <a:lnTo>
                  <a:pt x="8796" y="10431"/>
                </a:lnTo>
                <a:lnTo>
                  <a:pt x="8796" y="10422"/>
                </a:lnTo>
                <a:lnTo>
                  <a:pt x="8805" y="10404"/>
                </a:lnTo>
                <a:close/>
                <a:moveTo>
                  <a:pt x="7808" y="11366"/>
                </a:moveTo>
                <a:lnTo>
                  <a:pt x="7799" y="11366"/>
                </a:lnTo>
                <a:lnTo>
                  <a:pt x="7790" y="11366"/>
                </a:lnTo>
                <a:lnTo>
                  <a:pt x="7799" y="11366"/>
                </a:lnTo>
                <a:lnTo>
                  <a:pt x="7808" y="11375"/>
                </a:lnTo>
                <a:close/>
                <a:moveTo>
                  <a:pt x="7878" y="12531"/>
                </a:moveTo>
                <a:lnTo>
                  <a:pt x="7887" y="12523"/>
                </a:lnTo>
                <a:lnTo>
                  <a:pt x="7878" y="12523"/>
                </a:lnTo>
                <a:lnTo>
                  <a:pt x="7870" y="12523"/>
                </a:lnTo>
                <a:lnTo>
                  <a:pt x="7861" y="12531"/>
                </a:lnTo>
                <a:lnTo>
                  <a:pt x="7870" y="12531"/>
                </a:lnTo>
                <a:lnTo>
                  <a:pt x="7870" y="12540"/>
                </a:lnTo>
                <a:lnTo>
                  <a:pt x="7878" y="12540"/>
                </a:lnTo>
                <a:close/>
                <a:moveTo>
                  <a:pt x="7940" y="12478"/>
                </a:moveTo>
                <a:lnTo>
                  <a:pt x="7931" y="12478"/>
                </a:lnTo>
                <a:lnTo>
                  <a:pt x="7931" y="12487"/>
                </a:lnTo>
                <a:lnTo>
                  <a:pt x="7940" y="12487"/>
                </a:lnTo>
                <a:close/>
                <a:moveTo>
                  <a:pt x="7975" y="12514"/>
                </a:moveTo>
                <a:lnTo>
                  <a:pt x="7984" y="12505"/>
                </a:lnTo>
                <a:lnTo>
                  <a:pt x="7993" y="12505"/>
                </a:lnTo>
                <a:lnTo>
                  <a:pt x="7993" y="12496"/>
                </a:lnTo>
                <a:lnTo>
                  <a:pt x="8002" y="12496"/>
                </a:lnTo>
                <a:lnTo>
                  <a:pt x="8002" y="12487"/>
                </a:lnTo>
                <a:lnTo>
                  <a:pt x="7993" y="12487"/>
                </a:lnTo>
                <a:lnTo>
                  <a:pt x="7993" y="12478"/>
                </a:lnTo>
                <a:lnTo>
                  <a:pt x="7984" y="12487"/>
                </a:lnTo>
                <a:lnTo>
                  <a:pt x="7967" y="12487"/>
                </a:lnTo>
                <a:lnTo>
                  <a:pt x="7958" y="12487"/>
                </a:lnTo>
                <a:lnTo>
                  <a:pt x="7949" y="12487"/>
                </a:lnTo>
                <a:lnTo>
                  <a:pt x="7940" y="12496"/>
                </a:lnTo>
                <a:lnTo>
                  <a:pt x="7922" y="12496"/>
                </a:lnTo>
                <a:lnTo>
                  <a:pt x="7914" y="12487"/>
                </a:lnTo>
                <a:lnTo>
                  <a:pt x="7914" y="12478"/>
                </a:lnTo>
                <a:lnTo>
                  <a:pt x="7905" y="12478"/>
                </a:lnTo>
                <a:lnTo>
                  <a:pt x="7905" y="12487"/>
                </a:lnTo>
                <a:lnTo>
                  <a:pt x="7905" y="12496"/>
                </a:lnTo>
                <a:lnTo>
                  <a:pt x="7914" y="12496"/>
                </a:lnTo>
                <a:lnTo>
                  <a:pt x="7914" y="12505"/>
                </a:lnTo>
                <a:lnTo>
                  <a:pt x="7922" y="12505"/>
                </a:lnTo>
                <a:lnTo>
                  <a:pt x="7931" y="12514"/>
                </a:lnTo>
                <a:lnTo>
                  <a:pt x="7922" y="12514"/>
                </a:lnTo>
                <a:lnTo>
                  <a:pt x="7914" y="12514"/>
                </a:lnTo>
                <a:lnTo>
                  <a:pt x="7905" y="12514"/>
                </a:lnTo>
                <a:lnTo>
                  <a:pt x="7914" y="12523"/>
                </a:lnTo>
                <a:lnTo>
                  <a:pt x="7922" y="12523"/>
                </a:lnTo>
                <a:lnTo>
                  <a:pt x="7922" y="12514"/>
                </a:lnTo>
                <a:lnTo>
                  <a:pt x="7931" y="12523"/>
                </a:lnTo>
                <a:lnTo>
                  <a:pt x="7922" y="12523"/>
                </a:lnTo>
                <a:lnTo>
                  <a:pt x="7922" y="12531"/>
                </a:lnTo>
                <a:lnTo>
                  <a:pt x="7914" y="12531"/>
                </a:lnTo>
                <a:lnTo>
                  <a:pt x="7905" y="12540"/>
                </a:lnTo>
                <a:lnTo>
                  <a:pt x="7887" y="12540"/>
                </a:lnTo>
                <a:lnTo>
                  <a:pt x="7878" y="12549"/>
                </a:lnTo>
                <a:lnTo>
                  <a:pt x="7887" y="12558"/>
                </a:lnTo>
                <a:lnTo>
                  <a:pt x="7896" y="12567"/>
                </a:lnTo>
                <a:lnTo>
                  <a:pt x="7914" y="12567"/>
                </a:lnTo>
                <a:lnTo>
                  <a:pt x="7914" y="12558"/>
                </a:lnTo>
                <a:lnTo>
                  <a:pt x="7922" y="12558"/>
                </a:lnTo>
                <a:lnTo>
                  <a:pt x="7922" y="12549"/>
                </a:lnTo>
                <a:lnTo>
                  <a:pt x="7931" y="12540"/>
                </a:lnTo>
                <a:lnTo>
                  <a:pt x="7940" y="12540"/>
                </a:lnTo>
                <a:lnTo>
                  <a:pt x="7949" y="12540"/>
                </a:lnTo>
                <a:lnTo>
                  <a:pt x="7967" y="12523"/>
                </a:lnTo>
                <a:close/>
                <a:moveTo>
                  <a:pt x="9793" y="8860"/>
                </a:moveTo>
                <a:lnTo>
                  <a:pt x="9793" y="8851"/>
                </a:lnTo>
                <a:lnTo>
                  <a:pt x="9784" y="8816"/>
                </a:lnTo>
                <a:lnTo>
                  <a:pt x="9775" y="8807"/>
                </a:lnTo>
                <a:lnTo>
                  <a:pt x="9775" y="8781"/>
                </a:lnTo>
                <a:lnTo>
                  <a:pt x="9766" y="8754"/>
                </a:lnTo>
                <a:lnTo>
                  <a:pt x="9758" y="8736"/>
                </a:lnTo>
                <a:lnTo>
                  <a:pt x="9749" y="8728"/>
                </a:lnTo>
                <a:lnTo>
                  <a:pt x="9713" y="8719"/>
                </a:lnTo>
                <a:lnTo>
                  <a:pt x="9696" y="8728"/>
                </a:lnTo>
                <a:lnTo>
                  <a:pt x="9687" y="8719"/>
                </a:lnTo>
                <a:lnTo>
                  <a:pt x="9669" y="8728"/>
                </a:lnTo>
                <a:lnTo>
                  <a:pt x="9660" y="8719"/>
                </a:lnTo>
                <a:lnTo>
                  <a:pt x="9652" y="8710"/>
                </a:lnTo>
                <a:lnTo>
                  <a:pt x="9643" y="8710"/>
                </a:lnTo>
                <a:lnTo>
                  <a:pt x="9625" y="8710"/>
                </a:lnTo>
                <a:lnTo>
                  <a:pt x="9616" y="8692"/>
                </a:lnTo>
                <a:lnTo>
                  <a:pt x="9590" y="8683"/>
                </a:lnTo>
                <a:lnTo>
                  <a:pt x="9581" y="8675"/>
                </a:lnTo>
                <a:lnTo>
                  <a:pt x="9563" y="8657"/>
                </a:lnTo>
                <a:lnTo>
                  <a:pt x="9546" y="8639"/>
                </a:lnTo>
                <a:lnTo>
                  <a:pt x="9537" y="8630"/>
                </a:lnTo>
                <a:lnTo>
                  <a:pt x="9528" y="8622"/>
                </a:lnTo>
                <a:lnTo>
                  <a:pt x="9511" y="8622"/>
                </a:lnTo>
                <a:lnTo>
                  <a:pt x="9502" y="8604"/>
                </a:lnTo>
                <a:lnTo>
                  <a:pt x="9493" y="8595"/>
                </a:lnTo>
                <a:lnTo>
                  <a:pt x="9466" y="8586"/>
                </a:lnTo>
                <a:lnTo>
                  <a:pt x="9458" y="8578"/>
                </a:lnTo>
                <a:lnTo>
                  <a:pt x="9449" y="8578"/>
                </a:lnTo>
                <a:lnTo>
                  <a:pt x="9431" y="8569"/>
                </a:lnTo>
                <a:lnTo>
                  <a:pt x="9422" y="8560"/>
                </a:lnTo>
                <a:lnTo>
                  <a:pt x="9396" y="8560"/>
                </a:lnTo>
                <a:lnTo>
                  <a:pt x="9378" y="8551"/>
                </a:lnTo>
                <a:lnTo>
                  <a:pt x="9352" y="8560"/>
                </a:lnTo>
                <a:lnTo>
                  <a:pt x="9325" y="8560"/>
                </a:lnTo>
                <a:lnTo>
                  <a:pt x="9316" y="8569"/>
                </a:lnTo>
                <a:lnTo>
                  <a:pt x="9308" y="8560"/>
                </a:lnTo>
                <a:lnTo>
                  <a:pt x="9299" y="8560"/>
                </a:lnTo>
                <a:lnTo>
                  <a:pt x="9290" y="8560"/>
                </a:lnTo>
                <a:lnTo>
                  <a:pt x="9281" y="8551"/>
                </a:lnTo>
                <a:lnTo>
                  <a:pt x="9272" y="8560"/>
                </a:lnTo>
                <a:lnTo>
                  <a:pt x="9255" y="8551"/>
                </a:lnTo>
                <a:lnTo>
                  <a:pt x="9228" y="8542"/>
                </a:lnTo>
                <a:lnTo>
                  <a:pt x="9219" y="8542"/>
                </a:lnTo>
                <a:lnTo>
                  <a:pt x="9211" y="8533"/>
                </a:lnTo>
                <a:lnTo>
                  <a:pt x="9202" y="8533"/>
                </a:lnTo>
                <a:lnTo>
                  <a:pt x="9184" y="8525"/>
                </a:lnTo>
                <a:lnTo>
                  <a:pt x="9166" y="8525"/>
                </a:lnTo>
                <a:lnTo>
                  <a:pt x="9166" y="8533"/>
                </a:lnTo>
                <a:lnTo>
                  <a:pt x="9140" y="8533"/>
                </a:lnTo>
                <a:lnTo>
                  <a:pt x="9131" y="8542"/>
                </a:lnTo>
                <a:lnTo>
                  <a:pt x="9122" y="8542"/>
                </a:lnTo>
                <a:lnTo>
                  <a:pt x="9114" y="8560"/>
                </a:lnTo>
                <a:lnTo>
                  <a:pt x="9105" y="8551"/>
                </a:lnTo>
                <a:lnTo>
                  <a:pt x="9114" y="8551"/>
                </a:lnTo>
                <a:lnTo>
                  <a:pt x="9114" y="8542"/>
                </a:lnTo>
                <a:lnTo>
                  <a:pt x="9114" y="8533"/>
                </a:lnTo>
                <a:lnTo>
                  <a:pt x="9105" y="8533"/>
                </a:lnTo>
                <a:lnTo>
                  <a:pt x="9096" y="8551"/>
                </a:lnTo>
                <a:lnTo>
                  <a:pt x="9087" y="8569"/>
                </a:lnTo>
                <a:lnTo>
                  <a:pt x="9078" y="8578"/>
                </a:lnTo>
                <a:lnTo>
                  <a:pt x="9069" y="8586"/>
                </a:lnTo>
                <a:lnTo>
                  <a:pt x="9069" y="8578"/>
                </a:lnTo>
                <a:lnTo>
                  <a:pt x="9078" y="8551"/>
                </a:lnTo>
                <a:lnTo>
                  <a:pt x="9078" y="8542"/>
                </a:lnTo>
                <a:lnTo>
                  <a:pt x="9078" y="8533"/>
                </a:lnTo>
                <a:lnTo>
                  <a:pt x="9087" y="8533"/>
                </a:lnTo>
                <a:lnTo>
                  <a:pt x="9087" y="8525"/>
                </a:lnTo>
                <a:lnTo>
                  <a:pt x="9096" y="8525"/>
                </a:lnTo>
                <a:lnTo>
                  <a:pt x="9096" y="8516"/>
                </a:lnTo>
                <a:lnTo>
                  <a:pt x="9087" y="8507"/>
                </a:lnTo>
                <a:lnTo>
                  <a:pt x="9078" y="8516"/>
                </a:lnTo>
                <a:lnTo>
                  <a:pt x="9078" y="8525"/>
                </a:lnTo>
                <a:lnTo>
                  <a:pt x="9069" y="8525"/>
                </a:lnTo>
                <a:lnTo>
                  <a:pt x="9069" y="8516"/>
                </a:lnTo>
                <a:lnTo>
                  <a:pt x="9078" y="8516"/>
                </a:lnTo>
                <a:lnTo>
                  <a:pt x="9078" y="8507"/>
                </a:lnTo>
                <a:lnTo>
                  <a:pt x="9087" y="8498"/>
                </a:lnTo>
                <a:lnTo>
                  <a:pt x="9087" y="8489"/>
                </a:lnTo>
                <a:lnTo>
                  <a:pt x="9078" y="8489"/>
                </a:lnTo>
                <a:lnTo>
                  <a:pt x="9078" y="8480"/>
                </a:lnTo>
                <a:lnTo>
                  <a:pt x="9069" y="8480"/>
                </a:lnTo>
                <a:lnTo>
                  <a:pt x="9061" y="8472"/>
                </a:lnTo>
                <a:lnTo>
                  <a:pt x="9052" y="8472"/>
                </a:lnTo>
                <a:lnTo>
                  <a:pt x="9052" y="8463"/>
                </a:lnTo>
                <a:lnTo>
                  <a:pt x="9043" y="8454"/>
                </a:lnTo>
                <a:lnTo>
                  <a:pt x="9034" y="8463"/>
                </a:lnTo>
                <a:lnTo>
                  <a:pt x="9034" y="8472"/>
                </a:lnTo>
                <a:lnTo>
                  <a:pt x="9025" y="8472"/>
                </a:lnTo>
                <a:lnTo>
                  <a:pt x="9025" y="8480"/>
                </a:lnTo>
                <a:lnTo>
                  <a:pt x="9025" y="8463"/>
                </a:lnTo>
                <a:lnTo>
                  <a:pt x="9016" y="8454"/>
                </a:lnTo>
                <a:lnTo>
                  <a:pt x="9008" y="8445"/>
                </a:lnTo>
                <a:lnTo>
                  <a:pt x="8999" y="8454"/>
                </a:lnTo>
                <a:lnTo>
                  <a:pt x="8990" y="8445"/>
                </a:lnTo>
                <a:lnTo>
                  <a:pt x="8981" y="8436"/>
                </a:lnTo>
                <a:lnTo>
                  <a:pt x="8972" y="8427"/>
                </a:lnTo>
                <a:lnTo>
                  <a:pt x="8964" y="8436"/>
                </a:lnTo>
                <a:lnTo>
                  <a:pt x="8964" y="8427"/>
                </a:lnTo>
                <a:lnTo>
                  <a:pt x="8955" y="8427"/>
                </a:lnTo>
                <a:lnTo>
                  <a:pt x="8946" y="8427"/>
                </a:lnTo>
                <a:lnTo>
                  <a:pt x="8937" y="8427"/>
                </a:lnTo>
                <a:lnTo>
                  <a:pt x="8928" y="8419"/>
                </a:lnTo>
                <a:lnTo>
                  <a:pt x="8919" y="8410"/>
                </a:lnTo>
                <a:lnTo>
                  <a:pt x="8911" y="8410"/>
                </a:lnTo>
                <a:lnTo>
                  <a:pt x="8902" y="8410"/>
                </a:lnTo>
                <a:lnTo>
                  <a:pt x="8893" y="8410"/>
                </a:lnTo>
                <a:lnTo>
                  <a:pt x="8884" y="8401"/>
                </a:lnTo>
                <a:lnTo>
                  <a:pt x="8875" y="8401"/>
                </a:lnTo>
                <a:lnTo>
                  <a:pt x="8866" y="8401"/>
                </a:lnTo>
                <a:lnTo>
                  <a:pt x="8875" y="8401"/>
                </a:lnTo>
                <a:lnTo>
                  <a:pt x="8875" y="8410"/>
                </a:lnTo>
                <a:lnTo>
                  <a:pt x="8866" y="8410"/>
                </a:lnTo>
                <a:lnTo>
                  <a:pt x="8858" y="8401"/>
                </a:lnTo>
                <a:lnTo>
                  <a:pt x="8849" y="8401"/>
                </a:lnTo>
                <a:lnTo>
                  <a:pt x="8840" y="8401"/>
                </a:lnTo>
                <a:lnTo>
                  <a:pt x="8831" y="8410"/>
                </a:lnTo>
                <a:lnTo>
                  <a:pt x="8831" y="8401"/>
                </a:lnTo>
                <a:lnTo>
                  <a:pt x="8822" y="8401"/>
                </a:lnTo>
                <a:lnTo>
                  <a:pt x="8822" y="8410"/>
                </a:lnTo>
                <a:lnTo>
                  <a:pt x="8814" y="8410"/>
                </a:lnTo>
                <a:lnTo>
                  <a:pt x="8814" y="8419"/>
                </a:lnTo>
                <a:lnTo>
                  <a:pt x="8805" y="8419"/>
                </a:lnTo>
                <a:lnTo>
                  <a:pt x="8805" y="8427"/>
                </a:lnTo>
                <a:lnTo>
                  <a:pt x="8796" y="8436"/>
                </a:lnTo>
                <a:lnTo>
                  <a:pt x="8796" y="8445"/>
                </a:lnTo>
                <a:lnTo>
                  <a:pt x="8796" y="8454"/>
                </a:lnTo>
                <a:lnTo>
                  <a:pt x="8805" y="8463"/>
                </a:lnTo>
                <a:lnTo>
                  <a:pt x="8796" y="8463"/>
                </a:lnTo>
                <a:lnTo>
                  <a:pt x="8796" y="8472"/>
                </a:lnTo>
                <a:lnTo>
                  <a:pt x="8787" y="8463"/>
                </a:lnTo>
                <a:lnTo>
                  <a:pt x="8778" y="8463"/>
                </a:lnTo>
                <a:lnTo>
                  <a:pt x="8761" y="8480"/>
                </a:lnTo>
                <a:lnTo>
                  <a:pt x="8743" y="8489"/>
                </a:lnTo>
                <a:lnTo>
                  <a:pt x="8725" y="8525"/>
                </a:lnTo>
                <a:lnTo>
                  <a:pt x="8725" y="8533"/>
                </a:lnTo>
                <a:lnTo>
                  <a:pt x="8717" y="8542"/>
                </a:lnTo>
                <a:lnTo>
                  <a:pt x="8708" y="8542"/>
                </a:lnTo>
                <a:lnTo>
                  <a:pt x="8717" y="8533"/>
                </a:lnTo>
                <a:lnTo>
                  <a:pt x="8717" y="8516"/>
                </a:lnTo>
                <a:lnTo>
                  <a:pt x="8725" y="8507"/>
                </a:lnTo>
                <a:lnTo>
                  <a:pt x="8725" y="8498"/>
                </a:lnTo>
                <a:lnTo>
                  <a:pt x="8734" y="8480"/>
                </a:lnTo>
                <a:lnTo>
                  <a:pt x="8717" y="8489"/>
                </a:lnTo>
                <a:lnTo>
                  <a:pt x="8699" y="8489"/>
                </a:lnTo>
                <a:lnTo>
                  <a:pt x="8690" y="8489"/>
                </a:lnTo>
                <a:lnTo>
                  <a:pt x="8681" y="8489"/>
                </a:lnTo>
                <a:lnTo>
                  <a:pt x="8672" y="8489"/>
                </a:lnTo>
                <a:lnTo>
                  <a:pt x="8664" y="8489"/>
                </a:lnTo>
                <a:lnTo>
                  <a:pt x="8655" y="8498"/>
                </a:lnTo>
                <a:lnTo>
                  <a:pt x="8637" y="8489"/>
                </a:lnTo>
                <a:lnTo>
                  <a:pt x="8637" y="8480"/>
                </a:lnTo>
                <a:lnTo>
                  <a:pt x="8628" y="8480"/>
                </a:lnTo>
                <a:lnTo>
                  <a:pt x="8628" y="8472"/>
                </a:lnTo>
                <a:lnTo>
                  <a:pt x="8628" y="8463"/>
                </a:lnTo>
                <a:lnTo>
                  <a:pt x="8619" y="8454"/>
                </a:lnTo>
                <a:lnTo>
                  <a:pt x="8619" y="8445"/>
                </a:lnTo>
                <a:lnTo>
                  <a:pt x="8619" y="8436"/>
                </a:lnTo>
                <a:lnTo>
                  <a:pt x="8611" y="8436"/>
                </a:lnTo>
                <a:lnTo>
                  <a:pt x="8619" y="8427"/>
                </a:lnTo>
                <a:lnTo>
                  <a:pt x="8619" y="8419"/>
                </a:lnTo>
                <a:lnTo>
                  <a:pt x="8611" y="8427"/>
                </a:lnTo>
                <a:lnTo>
                  <a:pt x="8593" y="8436"/>
                </a:lnTo>
                <a:lnTo>
                  <a:pt x="8584" y="8436"/>
                </a:lnTo>
                <a:lnTo>
                  <a:pt x="8567" y="8454"/>
                </a:lnTo>
                <a:lnTo>
                  <a:pt x="8558" y="8454"/>
                </a:lnTo>
                <a:lnTo>
                  <a:pt x="8540" y="8463"/>
                </a:lnTo>
                <a:lnTo>
                  <a:pt x="8522" y="8472"/>
                </a:lnTo>
                <a:lnTo>
                  <a:pt x="8514" y="8463"/>
                </a:lnTo>
                <a:lnTo>
                  <a:pt x="8487" y="8463"/>
                </a:lnTo>
                <a:lnTo>
                  <a:pt x="8496" y="8463"/>
                </a:lnTo>
                <a:lnTo>
                  <a:pt x="8522" y="8454"/>
                </a:lnTo>
                <a:lnTo>
                  <a:pt x="8531" y="8454"/>
                </a:lnTo>
                <a:lnTo>
                  <a:pt x="8540" y="8454"/>
                </a:lnTo>
                <a:lnTo>
                  <a:pt x="8540" y="8445"/>
                </a:lnTo>
                <a:lnTo>
                  <a:pt x="8540" y="8436"/>
                </a:lnTo>
                <a:lnTo>
                  <a:pt x="8549" y="8436"/>
                </a:lnTo>
                <a:lnTo>
                  <a:pt x="8558" y="8427"/>
                </a:lnTo>
                <a:lnTo>
                  <a:pt x="8558" y="8410"/>
                </a:lnTo>
                <a:lnTo>
                  <a:pt x="8567" y="8392"/>
                </a:lnTo>
                <a:lnTo>
                  <a:pt x="8575" y="8392"/>
                </a:lnTo>
                <a:lnTo>
                  <a:pt x="8575" y="8383"/>
                </a:lnTo>
                <a:lnTo>
                  <a:pt x="8584" y="8366"/>
                </a:lnTo>
                <a:lnTo>
                  <a:pt x="8584" y="8357"/>
                </a:lnTo>
                <a:lnTo>
                  <a:pt x="8602" y="8357"/>
                </a:lnTo>
                <a:lnTo>
                  <a:pt x="8611" y="8339"/>
                </a:lnTo>
                <a:lnTo>
                  <a:pt x="8619" y="8339"/>
                </a:lnTo>
                <a:lnTo>
                  <a:pt x="8628" y="8339"/>
                </a:lnTo>
                <a:lnTo>
                  <a:pt x="8637" y="8322"/>
                </a:lnTo>
                <a:lnTo>
                  <a:pt x="8646" y="8304"/>
                </a:lnTo>
                <a:lnTo>
                  <a:pt x="8655" y="8295"/>
                </a:lnTo>
                <a:lnTo>
                  <a:pt x="8664" y="8286"/>
                </a:lnTo>
                <a:lnTo>
                  <a:pt x="8681" y="8277"/>
                </a:lnTo>
                <a:lnTo>
                  <a:pt x="8690" y="8269"/>
                </a:lnTo>
                <a:lnTo>
                  <a:pt x="8690" y="8260"/>
                </a:lnTo>
                <a:lnTo>
                  <a:pt x="8690" y="8251"/>
                </a:lnTo>
                <a:lnTo>
                  <a:pt x="8681" y="8233"/>
                </a:lnTo>
                <a:lnTo>
                  <a:pt x="8681" y="8225"/>
                </a:lnTo>
                <a:lnTo>
                  <a:pt x="8672" y="8225"/>
                </a:lnTo>
                <a:lnTo>
                  <a:pt x="8664" y="8216"/>
                </a:lnTo>
                <a:lnTo>
                  <a:pt x="8646" y="8216"/>
                </a:lnTo>
                <a:lnTo>
                  <a:pt x="8646" y="8207"/>
                </a:lnTo>
                <a:lnTo>
                  <a:pt x="8637" y="8207"/>
                </a:lnTo>
                <a:lnTo>
                  <a:pt x="8637" y="8198"/>
                </a:lnTo>
                <a:lnTo>
                  <a:pt x="8628" y="8198"/>
                </a:lnTo>
                <a:lnTo>
                  <a:pt x="8628" y="8189"/>
                </a:lnTo>
                <a:lnTo>
                  <a:pt x="8628" y="8180"/>
                </a:lnTo>
                <a:lnTo>
                  <a:pt x="8628" y="8172"/>
                </a:lnTo>
                <a:lnTo>
                  <a:pt x="8619" y="8163"/>
                </a:lnTo>
                <a:lnTo>
                  <a:pt x="8619" y="8154"/>
                </a:lnTo>
                <a:lnTo>
                  <a:pt x="8611" y="8127"/>
                </a:lnTo>
                <a:lnTo>
                  <a:pt x="8602" y="8110"/>
                </a:lnTo>
                <a:lnTo>
                  <a:pt x="8602" y="8083"/>
                </a:lnTo>
                <a:lnTo>
                  <a:pt x="8593" y="8048"/>
                </a:lnTo>
                <a:lnTo>
                  <a:pt x="8584" y="8039"/>
                </a:lnTo>
                <a:lnTo>
                  <a:pt x="8575" y="8039"/>
                </a:lnTo>
                <a:lnTo>
                  <a:pt x="8567" y="8039"/>
                </a:lnTo>
                <a:lnTo>
                  <a:pt x="8558" y="8057"/>
                </a:lnTo>
                <a:lnTo>
                  <a:pt x="8558" y="8048"/>
                </a:lnTo>
                <a:lnTo>
                  <a:pt x="8558" y="8039"/>
                </a:lnTo>
                <a:lnTo>
                  <a:pt x="8549" y="8022"/>
                </a:lnTo>
                <a:lnTo>
                  <a:pt x="8549" y="8013"/>
                </a:lnTo>
                <a:lnTo>
                  <a:pt x="8540" y="8013"/>
                </a:lnTo>
                <a:lnTo>
                  <a:pt x="8540" y="8022"/>
                </a:lnTo>
                <a:lnTo>
                  <a:pt x="8540" y="8030"/>
                </a:lnTo>
                <a:lnTo>
                  <a:pt x="8531" y="8030"/>
                </a:lnTo>
                <a:lnTo>
                  <a:pt x="8540" y="8030"/>
                </a:lnTo>
                <a:lnTo>
                  <a:pt x="8540" y="8022"/>
                </a:lnTo>
                <a:lnTo>
                  <a:pt x="8531" y="8013"/>
                </a:lnTo>
                <a:lnTo>
                  <a:pt x="8531" y="8004"/>
                </a:lnTo>
                <a:lnTo>
                  <a:pt x="8522" y="7995"/>
                </a:lnTo>
                <a:lnTo>
                  <a:pt x="8514" y="8004"/>
                </a:lnTo>
                <a:lnTo>
                  <a:pt x="8514" y="7995"/>
                </a:lnTo>
                <a:lnTo>
                  <a:pt x="8514" y="7986"/>
                </a:lnTo>
                <a:lnTo>
                  <a:pt x="8505" y="7986"/>
                </a:lnTo>
                <a:lnTo>
                  <a:pt x="8478" y="7969"/>
                </a:lnTo>
                <a:lnTo>
                  <a:pt x="8469" y="7951"/>
                </a:lnTo>
                <a:lnTo>
                  <a:pt x="8443" y="7942"/>
                </a:lnTo>
                <a:lnTo>
                  <a:pt x="8425" y="7942"/>
                </a:lnTo>
                <a:lnTo>
                  <a:pt x="8399" y="7924"/>
                </a:lnTo>
                <a:lnTo>
                  <a:pt x="8390" y="7933"/>
                </a:lnTo>
                <a:lnTo>
                  <a:pt x="8381" y="7960"/>
                </a:lnTo>
                <a:lnTo>
                  <a:pt x="8372" y="7960"/>
                </a:lnTo>
                <a:lnTo>
                  <a:pt x="8381" y="7951"/>
                </a:lnTo>
                <a:lnTo>
                  <a:pt x="8381" y="7942"/>
                </a:lnTo>
                <a:lnTo>
                  <a:pt x="8381" y="7933"/>
                </a:lnTo>
                <a:lnTo>
                  <a:pt x="8381" y="7924"/>
                </a:lnTo>
                <a:lnTo>
                  <a:pt x="8364" y="7916"/>
                </a:lnTo>
                <a:lnTo>
                  <a:pt x="8328" y="7916"/>
                </a:lnTo>
                <a:lnTo>
                  <a:pt x="8302" y="7916"/>
                </a:lnTo>
                <a:lnTo>
                  <a:pt x="8284" y="7916"/>
                </a:lnTo>
                <a:lnTo>
                  <a:pt x="8267" y="7916"/>
                </a:lnTo>
                <a:lnTo>
                  <a:pt x="8258" y="7916"/>
                </a:lnTo>
                <a:lnTo>
                  <a:pt x="8249" y="7924"/>
                </a:lnTo>
                <a:lnTo>
                  <a:pt x="8249" y="7933"/>
                </a:lnTo>
                <a:lnTo>
                  <a:pt x="8249" y="7924"/>
                </a:lnTo>
                <a:lnTo>
                  <a:pt x="8222" y="7924"/>
                </a:lnTo>
                <a:lnTo>
                  <a:pt x="8205" y="7916"/>
                </a:lnTo>
                <a:lnTo>
                  <a:pt x="8170" y="7916"/>
                </a:lnTo>
                <a:lnTo>
                  <a:pt x="8161" y="7916"/>
                </a:lnTo>
                <a:lnTo>
                  <a:pt x="8161" y="7924"/>
                </a:lnTo>
                <a:lnTo>
                  <a:pt x="8161" y="7933"/>
                </a:lnTo>
                <a:lnTo>
                  <a:pt x="8161" y="7942"/>
                </a:lnTo>
                <a:lnTo>
                  <a:pt x="8152" y="7951"/>
                </a:lnTo>
                <a:lnTo>
                  <a:pt x="8152" y="7942"/>
                </a:lnTo>
                <a:lnTo>
                  <a:pt x="8152" y="7924"/>
                </a:lnTo>
                <a:lnTo>
                  <a:pt x="8152" y="7907"/>
                </a:lnTo>
                <a:lnTo>
                  <a:pt x="8152" y="7898"/>
                </a:lnTo>
                <a:lnTo>
                  <a:pt x="8143" y="7889"/>
                </a:lnTo>
                <a:lnTo>
                  <a:pt x="8125" y="7889"/>
                </a:lnTo>
                <a:lnTo>
                  <a:pt x="8125" y="7880"/>
                </a:lnTo>
                <a:lnTo>
                  <a:pt x="8108" y="7871"/>
                </a:lnTo>
                <a:lnTo>
                  <a:pt x="8099" y="7854"/>
                </a:lnTo>
                <a:lnTo>
                  <a:pt x="8090" y="7854"/>
                </a:lnTo>
                <a:lnTo>
                  <a:pt x="8081" y="7854"/>
                </a:lnTo>
                <a:lnTo>
                  <a:pt x="8072" y="7845"/>
                </a:lnTo>
                <a:lnTo>
                  <a:pt x="8064" y="7854"/>
                </a:lnTo>
                <a:lnTo>
                  <a:pt x="8055" y="7863"/>
                </a:lnTo>
                <a:lnTo>
                  <a:pt x="8055" y="7880"/>
                </a:lnTo>
                <a:lnTo>
                  <a:pt x="8046" y="7880"/>
                </a:lnTo>
                <a:lnTo>
                  <a:pt x="8046" y="7871"/>
                </a:lnTo>
                <a:lnTo>
                  <a:pt x="8046" y="7863"/>
                </a:lnTo>
                <a:lnTo>
                  <a:pt x="8055" y="7854"/>
                </a:lnTo>
                <a:lnTo>
                  <a:pt x="8055" y="7836"/>
                </a:lnTo>
                <a:lnTo>
                  <a:pt x="8055" y="7819"/>
                </a:lnTo>
                <a:lnTo>
                  <a:pt x="8055" y="7810"/>
                </a:lnTo>
                <a:lnTo>
                  <a:pt x="8046" y="7801"/>
                </a:lnTo>
                <a:lnTo>
                  <a:pt x="8046" y="7792"/>
                </a:lnTo>
                <a:lnTo>
                  <a:pt x="8037" y="7783"/>
                </a:lnTo>
                <a:lnTo>
                  <a:pt x="8002" y="7757"/>
                </a:lnTo>
                <a:lnTo>
                  <a:pt x="7984" y="7748"/>
                </a:lnTo>
                <a:lnTo>
                  <a:pt x="7975" y="7739"/>
                </a:lnTo>
                <a:lnTo>
                  <a:pt x="7967" y="7739"/>
                </a:lnTo>
                <a:lnTo>
                  <a:pt x="7958" y="7739"/>
                </a:lnTo>
                <a:lnTo>
                  <a:pt x="7949" y="7730"/>
                </a:lnTo>
                <a:lnTo>
                  <a:pt x="7949" y="7721"/>
                </a:lnTo>
                <a:lnTo>
                  <a:pt x="7931" y="7721"/>
                </a:lnTo>
                <a:lnTo>
                  <a:pt x="7922" y="7721"/>
                </a:lnTo>
                <a:lnTo>
                  <a:pt x="7914" y="7721"/>
                </a:lnTo>
                <a:lnTo>
                  <a:pt x="7887" y="7721"/>
                </a:lnTo>
                <a:lnTo>
                  <a:pt x="7870" y="7730"/>
                </a:lnTo>
                <a:lnTo>
                  <a:pt x="7861" y="7730"/>
                </a:lnTo>
                <a:lnTo>
                  <a:pt x="7852" y="7739"/>
                </a:lnTo>
                <a:lnTo>
                  <a:pt x="7843" y="7730"/>
                </a:lnTo>
                <a:lnTo>
                  <a:pt x="7834" y="7721"/>
                </a:lnTo>
                <a:lnTo>
                  <a:pt x="7825" y="7721"/>
                </a:lnTo>
                <a:lnTo>
                  <a:pt x="7852" y="7721"/>
                </a:lnTo>
                <a:lnTo>
                  <a:pt x="7861" y="7713"/>
                </a:lnTo>
                <a:lnTo>
                  <a:pt x="7861" y="7704"/>
                </a:lnTo>
                <a:lnTo>
                  <a:pt x="7870" y="7695"/>
                </a:lnTo>
                <a:lnTo>
                  <a:pt x="7870" y="7686"/>
                </a:lnTo>
                <a:lnTo>
                  <a:pt x="7870" y="7677"/>
                </a:lnTo>
                <a:lnTo>
                  <a:pt x="7878" y="7677"/>
                </a:lnTo>
                <a:lnTo>
                  <a:pt x="7887" y="7668"/>
                </a:lnTo>
                <a:lnTo>
                  <a:pt x="7887" y="7660"/>
                </a:lnTo>
                <a:lnTo>
                  <a:pt x="7870" y="7651"/>
                </a:lnTo>
                <a:lnTo>
                  <a:pt x="7861" y="7651"/>
                </a:lnTo>
                <a:lnTo>
                  <a:pt x="7852" y="7642"/>
                </a:lnTo>
                <a:lnTo>
                  <a:pt x="7834" y="7633"/>
                </a:lnTo>
                <a:lnTo>
                  <a:pt x="7834" y="7624"/>
                </a:lnTo>
                <a:lnTo>
                  <a:pt x="7825" y="7633"/>
                </a:lnTo>
                <a:lnTo>
                  <a:pt x="7817" y="7633"/>
                </a:lnTo>
                <a:lnTo>
                  <a:pt x="7817" y="7642"/>
                </a:lnTo>
                <a:lnTo>
                  <a:pt x="7808" y="7633"/>
                </a:lnTo>
                <a:lnTo>
                  <a:pt x="7808" y="7624"/>
                </a:lnTo>
                <a:lnTo>
                  <a:pt x="7799" y="7624"/>
                </a:lnTo>
                <a:lnTo>
                  <a:pt x="7790" y="7624"/>
                </a:lnTo>
                <a:lnTo>
                  <a:pt x="7790" y="7616"/>
                </a:lnTo>
                <a:lnTo>
                  <a:pt x="7790" y="7624"/>
                </a:lnTo>
                <a:lnTo>
                  <a:pt x="7790" y="7633"/>
                </a:lnTo>
                <a:lnTo>
                  <a:pt x="7781" y="7624"/>
                </a:lnTo>
                <a:lnTo>
                  <a:pt x="7781" y="7633"/>
                </a:lnTo>
                <a:lnTo>
                  <a:pt x="7773" y="7633"/>
                </a:lnTo>
                <a:lnTo>
                  <a:pt x="7773" y="7624"/>
                </a:lnTo>
                <a:lnTo>
                  <a:pt x="7764" y="7607"/>
                </a:lnTo>
                <a:lnTo>
                  <a:pt x="7755" y="7598"/>
                </a:lnTo>
                <a:lnTo>
                  <a:pt x="7755" y="7607"/>
                </a:lnTo>
                <a:lnTo>
                  <a:pt x="7755" y="7616"/>
                </a:lnTo>
                <a:lnTo>
                  <a:pt x="7746" y="7616"/>
                </a:lnTo>
                <a:lnTo>
                  <a:pt x="7746" y="7607"/>
                </a:lnTo>
                <a:lnTo>
                  <a:pt x="7755" y="7607"/>
                </a:lnTo>
                <a:lnTo>
                  <a:pt x="7746" y="7598"/>
                </a:lnTo>
                <a:lnTo>
                  <a:pt x="7746" y="7589"/>
                </a:lnTo>
                <a:lnTo>
                  <a:pt x="7737" y="7589"/>
                </a:lnTo>
                <a:lnTo>
                  <a:pt x="7737" y="7580"/>
                </a:lnTo>
                <a:lnTo>
                  <a:pt x="7746" y="7580"/>
                </a:lnTo>
                <a:lnTo>
                  <a:pt x="7773" y="7580"/>
                </a:lnTo>
                <a:lnTo>
                  <a:pt x="7781" y="7571"/>
                </a:lnTo>
                <a:lnTo>
                  <a:pt x="7799" y="7571"/>
                </a:lnTo>
                <a:lnTo>
                  <a:pt x="7808" y="7571"/>
                </a:lnTo>
                <a:lnTo>
                  <a:pt x="7808" y="7563"/>
                </a:lnTo>
                <a:lnTo>
                  <a:pt x="7781" y="7563"/>
                </a:lnTo>
                <a:lnTo>
                  <a:pt x="7746" y="7563"/>
                </a:lnTo>
                <a:lnTo>
                  <a:pt x="7728" y="7563"/>
                </a:lnTo>
                <a:lnTo>
                  <a:pt x="7711" y="7563"/>
                </a:lnTo>
                <a:lnTo>
                  <a:pt x="7693" y="7571"/>
                </a:lnTo>
                <a:lnTo>
                  <a:pt x="7667" y="7571"/>
                </a:lnTo>
                <a:lnTo>
                  <a:pt x="7640" y="7571"/>
                </a:lnTo>
                <a:lnTo>
                  <a:pt x="7631" y="7571"/>
                </a:lnTo>
                <a:lnTo>
                  <a:pt x="7631" y="7580"/>
                </a:lnTo>
                <a:lnTo>
                  <a:pt x="7640" y="7571"/>
                </a:lnTo>
                <a:lnTo>
                  <a:pt x="7667" y="7580"/>
                </a:lnTo>
                <a:lnTo>
                  <a:pt x="7675" y="7580"/>
                </a:lnTo>
                <a:lnTo>
                  <a:pt x="7667" y="7580"/>
                </a:lnTo>
                <a:lnTo>
                  <a:pt x="7667" y="7589"/>
                </a:lnTo>
                <a:lnTo>
                  <a:pt x="7640" y="7580"/>
                </a:lnTo>
                <a:lnTo>
                  <a:pt x="7587" y="7607"/>
                </a:lnTo>
                <a:lnTo>
                  <a:pt x="7587" y="7616"/>
                </a:lnTo>
                <a:lnTo>
                  <a:pt x="7578" y="7616"/>
                </a:lnTo>
                <a:lnTo>
                  <a:pt x="7570" y="7616"/>
                </a:lnTo>
                <a:lnTo>
                  <a:pt x="7552" y="7607"/>
                </a:lnTo>
                <a:lnTo>
                  <a:pt x="7543" y="7607"/>
                </a:lnTo>
                <a:lnTo>
                  <a:pt x="7534" y="7598"/>
                </a:lnTo>
                <a:lnTo>
                  <a:pt x="7517" y="7598"/>
                </a:lnTo>
                <a:lnTo>
                  <a:pt x="7499" y="7580"/>
                </a:lnTo>
                <a:lnTo>
                  <a:pt x="7490" y="7571"/>
                </a:lnTo>
                <a:lnTo>
                  <a:pt x="7437" y="7571"/>
                </a:lnTo>
                <a:lnTo>
                  <a:pt x="7420" y="7580"/>
                </a:lnTo>
                <a:lnTo>
                  <a:pt x="7393" y="7580"/>
                </a:lnTo>
                <a:lnTo>
                  <a:pt x="7367" y="7580"/>
                </a:lnTo>
                <a:lnTo>
                  <a:pt x="7349" y="7580"/>
                </a:lnTo>
                <a:lnTo>
                  <a:pt x="7340" y="7580"/>
                </a:lnTo>
                <a:lnTo>
                  <a:pt x="7340" y="7571"/>
                </a:lnTo>
                <a:lnTo>
                  <a:pt x="7331" y="7563"/>
                </a:lnTo>
                <a:lnTo>
                  <a:pt x="7340" y="7554"/>
                </a:lnTo>
                <a:lnTo>
                  <a:pt x="7331" y="7545"/>
                </a:lnTo>
                <a:lnTo>
                  <a:pt x="7331" y="7536"/>
                </a:lnTo>
                <a:lnTo>
                  <a:pt x="7314" y="7518"/>
                </a:lnTo>
                <a:lnTo>
                  <a:pt x="7296" y="7510"/>
                </a:lnTo>
                <a:lnTo>
                  <a:pt x="7278" y="7510"/>
                </a:lnTo>
                <a:lnTo>
                  <a:pt x="7270" y="7510"/>
                </a:lnTo>
                <a:lnTo>
                  <a:pt x="7243" y="7510"/>
                </a:lnTo>
                <a:lnTo>
                  <a:pt x="7234" y="7501"/>
                </a:lnTo>
                <a:lnTo>
                  <a:pt x="7226" y="7492"/>
                </a:lnTo>
                <a:lnTo>
                  <a:pt x="7226" y="7483"/>
                </a:lnTo>
                <a:lnTo>
                  <a:pt x="7226" y="7474"/>
                </a:lnTo>
                <a:lnTo>
                  <a:pt x="7226" y="7466"/>
                </a:lnTo>
                <a:lnTo>
                  <a:pt x="7217" y="7466"/>
                </a:lnTo>
                <a:lnTo>
                  <a:pt x="7208" y="7457"/>
                </a:lnTo>
                <a:lnTo>
                  <a:pt x="7199" y="7457"/>
                </a:lnTo>
                <a:lnTo>
                  <a:pt x="7199" y="7466"/>
                </a:lnTo>
                <a:lnTo>
                  <a:pt x="7190" y="7474"/>
                </a:lnTo>
                <a:lnTo>
                  <a:pt x="7190" y="7483"/>
                </a:lnTo>
                <a:lnTo>
                  <a:pt x="7199" y="7492"/>
                </a:lnTo>
                <a:lnTo>
                  <a:pt x="7199" y="7501"/>
                </a:lnTo>
                <a:lnTo>
                  <a:pt x="7217" y="7492"/>
                </a:lnTo>
                <a:lnTo>
                  <a:pt x="7226" y="7492"/>
                </a:lnTo>
                <a:lnTo>
                  <a:pt x="7226" y="7501"/>
                </a:lnTo>
                <a:lnTo>
                  <a:pt x="7226" y="7510"/>
                </a:lnTo>
                <a:lnTo>
                  <a:pt x="7217" y="7510"/>
                </a:lnTo>
                <a:lnTo>
                  <a:pt x="7208" y="7501"/>
                </a:lnTo>
                <a:lnTo>
                  <a:pt x="7208" y="7510"/>
                </a:lnTo>
                <a:lnTo>
                  <a:pt x="7199" y="7510"/>
                </a:lnTo>
                <a:lnTo>
                  <a:pt x="7199" y="7518"/>
                </a:lnTo>
                <a:lnTo>
                  <a:pt x="7173" y="7527"/>
                </a:lnTo>
                <a:lnTo>
                  <a:pt x="7155" y="7527"/>
                </a:lnTo>
                <a:lnTo>
                  <a:pt x="7120" y="7545"/>
                </a:lnTo>
                <a:lnTo>
                  <a:pt x="7102" y="7545"/>
                </a:lnTo>
                <a:lnTo>
                  <a:pt x="7102" y="7554"/>
                </a:lnTo>
                <a:lnTo>
                  <a:pt x="7102" y="7563"/>
                </a:lnTo>
                <a:lnTo>
                  <a:pt x="7102" y="7571"/>
                </a:lnTo>
                <a:lnTo>
                  <a:pt x="7102" y="7580"/>
                </a:lnTo>
                <a:lnTo>
                  <a:pt x="7111" y="7598"/>
                </a:lnTo>
                <a:lnTo>
                  <a:pt x="7120" y="7607"/>
                </a:lnTo>
                <a:lnTo>
                  <a:pt x="7120" y="7616"/>
                </a:lnTo>
                <a:lnTo>
                  <a:pt x="7128" y="7633"/>
                </a:lnTo>
                <a:lnTo>
                  <a:pt x="7137" y="7642"/>
                </a:lnTo>
                <a:lnTo>
                  <a:pt x="7128" y="7651"/>
                </a:lnTo>
                <a:lnTo>
                  <a:pt x="7128" y="7668"/>
                </a:lnTo>
                <a:lnTo>
                  <a:pt x="7120" y="7677"/>
                </a:lnTo>
                <a:lnTo>
                  <a:pt x="7120" y="7686"/>
                </a:lnTo>
                <a:lnTo>
                  <a:pt x="7102" y="7686"/>
                </a:lnTo>
                <a:lnTo>
                  <a:pt x="7093" y="7686"/>
                </a:lnTo>
                <a:lnTo>
                  <a:pt x="7084" y="7686"/>
                </a:lnTo>
                <a:lnTo>
                  <a:pt x="7084" y="7677"/>
                </a:lnTo>
                <a:lnTo>
                  <a:pt x="7084" y="7668"/>
                </a:lnTo>
                <a:lnTo>
                  <a:pt x="7076" y="7660"/>
                </a:lnTo>
                <a:lnTo>
                  <a:pt x="7067" y="7651"/>
                </a:lnTo>
                <a:lnTo>
                  <a:pt x="7067" y="7642"/>
                </a:lnTo>
                <a:lnTo>
                  <a:pt x="7058" y="7633"/>
                </a:lnTo>
                <a:lnTo>
                  <a:pt x="7067" y="7607"/>
                </a:lnTo>
                <a:lnTo>
                  <a:pt x="7076" y="7607"/>
                </a:lnTo>
                <a:lnTo>
                  <a:pt x="7084" y="7598"/>
                </a:lnTo>
                <a:lnTo>
                  <a:pt x="7093" y="7589"/>
                </a:lnTo>
                <a:lnTo>
                  <a:pt x="7093" y="7571"/>
                </a:lnTo>
                <a:lnTo>
                  <a:pt x="7093" y="7563"/>
                </a:lnTo>
                <a:lnTo>
                  <a:pt x="7084" y="7554"/>
                </a:lnTo>
                <a:lnTo>
                  <a:pt x="7084" y="7545"/>
                </a:lnTo>
                <a:lnTo>
                  <a:pt x="7093" y="7545"/>
                </a:lnTo>
                <a:lnTo>
                  <a:pt x="7084" y="7536"/>
                </a:lnTo>
                <a:lnTo>
                  <a:pt x="7076" y="7527"/>
                </a:lnTo>
                <a:lnTo>
                  <a:pt x="7067" y="7510"/>
                </a:lnTo>
                <a:lnTo>
                  <a:pt x="7067" y="7501"/>
                </a:lnTo>
                <a:lnTo>
                  <a:pt x="7076" y="7501"/>
                </a:lnTo>
                <a:lnTo>
                  <a:pt x="7102" y="7492"/>
                </a:lnTo>
                <a:lnTo>
                  <a:pt x="7111" y="7492"/>
                </a:lnTo>
                <a:lnTo>
                  <a:pt x="7111" y="7483"/>
                </a:lnTo>
                <a:lnTo>
                  <a:pt x="7120" y="7474"/>
                </a:lnTo>
                <a:lnTo>
                  <a:pt x="7128" y="7466"/>
                </a:lnTo>
                <a:lnTo>
                  <a:pt x="7128" y="7457"/>
                </a:lnTo>
                <a:lnTo>
                  <a:pt x="7120" y="7448"/>
                </a:lnTo>
                <a:lnTo>
                  <a:pt x="7102" y="7439"/>
                </a:lnTo>
                <a:lnTo>
                  <a:pt x="7093" y="7439"/>
                </a:lnTo>
                <a:lnTo>
                  <a:pt x="7084" y="7439"/>
                </a:lnTo>
                <a:lnTo>
                  <a:pt x="7067" y="7448"/>
                </a:lnTo>
                <a:lnTo>
                  <a:pt x="7067" y="7457"/>
                </a:lnTo>
                <a:lnTo>
                  <a:pt x="7058" y="7457"/>
                </a:lnTo>
                <a:lnTo>
                  <a:pt x="7049" y="7466"/>
                </a:lnTo>
                <a:lnTo>
                  <a:pt x="7049" y="7474"/>
                </a:lnTo>
                <a:lnTo>
                  <a:pt x="7031" y="7483"/>
                </a:lnTo>
                <a:lnTo>
                  <a:pt x="7014" y="7492"/>
                </a:lnTo>
                <a:lnTo>
                  <a:pt x="6970" y="7518"/>
                </a:lnTo>
                <a:lnTo>
                  <a:pt x="6943" y="7527"/>
                </a:lnTo>
                <a:lnTo>
                  <a:pt x="6934" y="7527"/>
                </a:lnTo>
                <a:lnTo>
                  <a:pt x="6926" y="7518"/>
                </a:lnTo>
                <a:lnTo>
                  <a:pt x="6917" y="7518"/>
                </a:lnTo>
                <a:lnTo>
                  <a:pt x="6908" y="7518"/>
                </a:lnTo>
                <a:lnTo>
                  <a:pt x="6899" y="7527"/>
                </a:lnTo>
                <a:lnTo>
                  <a:pt x="6899" y="7536"/>
                </a:lnTo>
                <a:lnTo>
                  <a:pt x="6899" y="7545"/>
                </a:lnTo>
                <a:lnTo>
                  <a:pt x="6890" y="7563"/>
                </a:lnTo>
                <a:lnTo>
                  <a:pt x="6881" y="7563"/>
                </a:lnTo>
                <a:lnTo>
                  <a:pt x="6881" y="7554"/>
                </a:lnTo>
                <a:lnTo>
                  <a:pt x="6881" y="7545"/>
                </a:lnTo>
                <a:lnTo>
                  <a:pt x="6890" y="7545"/>
                </a:lnTo>
                <a:lnTo>
                  <a:pt x="6881" y="7545"/>
                </a:lnTo>
                <a:lnTo>
                  <a:pt x="6855" y="7536"/>
                </a:lnTo>
                <a:lnTo>
                  <a:pt x="6846" y="7536"/>
                </a:lnTo>
                <a:lnTo>
                  <a:pt x="6837" y="7554"/>
                </a:lnTo>
                <a:lnTo>
                  <a:pt x="6829" y="7563"/>
                </a:lnTo>
                <a:lnTo>
                  <a:pt x="6820" y="7563"/>
                </a:lnTo>
                <a:lnTo>
                  <a:pt x="6811" y="7571"/>
                </a:lnTo>
                <a:lnTo>
                  <a:pt x="6811" y="7580"/>
                </a:lnTo>
                <a:lnTo>
                  <a:pt x="6802" y="7598"/>
                </a:lnTo>
                <a:lnTo>
                  <a:pt x="6793" y="7607"/>
                </a:lnTo>
                <a:lnTo>
                  <a:pt x="6802" y="7598"/>
                </a:lnTo>
                <a:lnTo>
                  <a:pt x="6802" y="7607"/>
                </a:lnTo>
                <a:lnTo>
                  <a:pt x="6802" y="7616"/>
                </a:lnTo>
                <a:lnTo>
                  <a:pt x="6802" y="7633"/>
                </a:lnTo>
                <a:lnTo>
                  <a:pt x="6793" y="7642"/>
                </a:lnTo>
                <a:lnTo>
                  <a:pt x="6802" y="7642"/>
                </a:lnTo>
                <a:lnTo>
                  <a:pt x="6802" y="7651"/>
                </a:lnTo>
                <a:lnTo>
                  <a:pt x="6793" y="7660"/>
                </a:lnTo>
                <a:lnTo>
                  <a:pt x="6776" y="7660"/>
                </a:lnTo>
                <a:lnTo>
                  <a:pt x="6767" y="7668"/>
                </a:lnTo>
                <a:lnTo>
                  <a:pt x="6758" y="7668"/>
                </a:lnTo>
                <a:lnTo>
                  <a:pt x="6749" y="7695"/>
                </a:lnTo>
                <a:lnTo>
                  <a:pt x="6723" y="7713"/>
                </a:lnTo>
                <a:lnTo>
                  <a:pt x="6714" y="7721"/>
                </a:lnTo>
                <a:lnTo>
                  <a:pt x="6705" y="7721"/>
                </a:lnTo>
                <a:lnTo>
                  <a:pt x="6705" y="7730"/>
                </a:lnTo>
                <a:lnTo>
                  <a:pt x="6714" y="7730"/>
                </a:lnTo>
                <a:lnTo>
                  <a:pt x="6714" y="7739"/>
                </a:lnTo>
                <a:lnTo>
                  <a:pt x="6714" y="7766"/>
                </a:lnTo>
                <a:lnTo>
                  <a:pt x="6714" y="7774"/>
                </a:lnTo>
                <a:lnTo>
                  <a:pt x="6705" y="7774"/>
                </a:lnTo>
                <a:lnTo>
                  <a:pt x="6705" y="7766"/>
                </a:lnTo>
                <a:lnTo>
                  <a:pt x="6705" y="7757"/>
                </a:lnTo>
                <a:lnTo>
                  <a:pt x="6696" y="7748"/>
                </a:lnTo>
                <a:lnTo>
                  <a:pt x="6687" y="7739"/>
                </a:lnTo>
                <a:lnTo>
                  <a:pt x="6679" y="7730"/>
                </a:lnTo>
                <a:lnTo>
                  <a:pt x="6670" y="7721"/>
                </a:lnTo>
                <a:lnTo>
                  <a:pt x="6643" y="7704"/>
                </a:lnTo>
                <a:lnTo>
                  <a:pt x="6634" y="7686"/>
                </a:lnTo>
                <a:lnTo>
                  <a:pt x="6617" y="7677"/>
                </a:lnTo>
                <a:lnTo>
                  <a:pt x="6590" y="7660"/>
                </a:lnTo>
                <a:lnTo>
                  <a:pt x="6573" y="7660"/>
                </a:lnTo>
                <a:lnTo>
                  <a:pt x="6555" y="7660"/>
                </a:lnTo>
                <a:lnTo>
                  <a:pt x="6546" y="7651"/>
                </a:lnTo>
                <a:lnTo>
                  <a:pt x="6537" y="7651"/>
                </a:lnTo>
                <a:lnTo>
                  <a:pt x="6529" y="7651"/>
                </a:lnTo>
                <a:lnTo>
                  <a:pt x="6511" y="7651"/>
                </a:lnTo>
                <a:lnTo>
                  <a:pt x="6502" y="7651"/>
                </a:lnTo>
                <a:lnTo>
                  <a:pt x="6493" y="7660"/>
                </a:lnTo>
                <a:lnTo>
                  <a:pt x="6484" y="7668"/>
                </a:lnTo>
                <a:lnTo>
                  <a:pt x="6476" y="7668"/>
                </a:lnTo>
                <a:lnTo>
                  <a:pt x="6467" y="7677"/>
                </a:lnTo>
                <a:lnTo>
                  <a:pt x="6440" y="7686"/>
                </a:lnTo>
                <a:lnTo>
                  <a:pt x="6432" y="7686"/>
                </a:lnTo>
                <a:lnTo>
                  <a:pt x="6414" y="7704"/>
                </a:lnTo>
                <a:lnTo>
                  <a:pt x="6396" y="7704"/>
                </a:lnTo>
                <a:lnTo>
                  <a:pt x="6387" y="7704"/>
                </a:lnTo>
                <a:lnTo>
                  <a:pt x="6379" y="7704"/>
                </a:lnTo>
                <a:lnTo>
                  <a:pt x="6361" y="7704"/>
                </a:lnTo>
                <a:lnTo>
                  <a:pt x="6352" y="7695"/>
                </a:lnTo>
                <a:lnTo>
                  <a:pt x="6343" y="7686"/>
                </a:lnTo>
                <a:lnTo>
                  <a:pt x="6334" y="7677"/>
                </a:lnTo>
                <a:lnTo>
                  <a:pt x="6334" y="7686"/>
                </a:lnTo>
                <a:lnTo>
                  <a:pt x="6343" y="7686"/>
                </a:lnTo>
                <a:lnTo>
                  <a:pt x="6343" y="7695"/>
                </a:lnTo>
                <a:lnTo>
                  <a:pt x="6334" y="7695"/>
                </a:lnTo>
                <a:lnTo>
                  <a:pt x="6326" y="7695"/>
                </a:lnTo>
                <a:lnTo>
                  <a:pt x="6317" y="7695"/>
                </a:lnTo>
                <a:lnTo>
                  <a:pt x="6308" y="7686"/>
                </a:lnTo>
                <a:lnTo>
                  <a:pt x="6317" y="7677"/>
                </a:lnTo>
                <a:lnTo>
                  <a:pt x="6308" y="7677"/>
                </a:lnTo>
                <a:lnTo>
                  <a:pt x="6299" y="7668"/>
                </a:lnTo>
                <a:lnTo>
                  <a:pt x="6299" y="7660"/>
                </a:lnTo>
                <a:lnTo>
                  <a:pt x="6290" y="7651"/>
                </a:lnTo>
                <a:lnTo>
                  <a:pt x="6282" y="7651"/>
                </a:lnTo>
                <a:lnTo>
                  <a:pt x="6273" y="7642"/>
                </a:lnTo>
                <a:lnTo>
                  <a:pt x="6264" y="7633"/>
                </a:lnTo>
                <a:lnTo>
                  <a:pt x="6255" y="7616"/>
                </a:lnTo>
                <a:lnTo>
                  <a:pt x="6246" y="7616"/>
                </a:lnTo>
                <a:lnTo>
                  <a:pt x="6229" y="7598"/>
                </a:lnTo>
                <a:lnTo>
                  <a:pt x="6220" y="7580"/>
                </a:lnTo>
                <a:lnTo>
                  <a:pt x="6211" y="7563"/>
                </a:lnTo>
                <a:lnTo>
                  <a:pt x="6211" y="7554"/>
                </a:lnTo>
                <a:lnTo>
                  <a:pt x="6202" y="7545"/>
                </a:lnTo>
                <a:lnTo>
                  <a:pt x="6193" y="7536"/>
                </a:lnTo>
                <a:lnTo>
                  <a:pt x="6193" y="7518"/>
                </a:lnTo>
                <a:lnTo>
                  <a:pt x="6193" y="7510"/>
                </a:lnTo>
                <a:lnTo>
                  <a:pt x="6202" y="7510"/>
                </a:lnTo>
                <a:lnTo>
                  <a:pt x="6202" y="7501"/>
                </a:lnTo>
                <a:lnTo>
                  <a:pt x="6211" y="7501"/>
                </a:lnTo>
                <a:lnTo>
                  <a:pt x="6211" y="7492"/>
                </a:lnTo>
                <a:lnTo>
                  <a:pt x="6202" y="7483"/>
                </a:lnTo>
                <a:lnTo>
                  <a:pt x="6193" y="7483"/>
                </a:lnTo>
                <a:lnTo>
                  <a:pt x="6193" y="7474"/>
                </a:lnTo>
                <a:lnTo>
                  <a:pt x="6202" y="7474"/>
                </a:lnTo>
                <a:lnTo>
                  <a:pt x="6202" y="7466"/>
                </a:lnTo>
                <a:lnTo>
                  <a:pt x="6211" y="7457"/>
                </a:lnTo>
                <a:lnTo>
                  <a:pt x="6211" y="7448"/>
                </a:lnTo>
                <a:lnTo>
                  <a:pt x="6202" y="7439"/>
                </a:lnTo>
                <a:lnTo>
                  <a:pt x="6202" y="7430"/>
                </a:lnTo>
                <a:lnTo>
                  <a:pt x="6211" y="7421"/>
                </a:lnTo>
                <a:lnTo>
                  <a:pt x="6211" y="7430"/>
                </a:lnTo>
                <a:lnTo>
                  <a:pt x="6211" y="7439"/>
                </a:lnTo>
                <a:lnTo>
                  <a:pt x="6220" y="7439"/>
                </a:lnTo>
                <a:lnTo>
                  <a:pt x="6220" y="7430"/>
                </a:lnTo>
                <a:lnTo>
                  <a:pt x="6220" y="7404"/>
                </a:lnTo>
                <a:lnTo>
                  <a:pt x="6211" y="7368"/>
                </a:lnTo>
                <a:lnTo>
                  <a:pt x="6220" y="7342"/>
                </a:lnTo>
                <a:lnTo>
                  <a:pt x="6229" y="7324"/>
                </a:lnTo>
                <a:lnTo>
                  <a:pt x="6229" y="7315"/>
                </a:lnTo>
                <a:lnTo>
                  <a:pt x="6237" y="7307"/>
                </a:lnTo>
                <a:lnTo>
                  <a:pt x="6237" y="7298"/>
                </a:lnTo>
                <a:lnTo>
                  <a:pt x="6246" y="7298"/>
                </a:lnTo>
                <a:lnTo>
                  <a:pt x="6237" y="7263"/>
                </a:lnTo>
                <a:lnTo>
                  <a:pt x="6229" y="7263"/>
                </a:lnTo>
                <a:lnTo>
                  <a:pt x="6229" y="7254"/>
                </a:lnTo>
                <a:lnTo>
                  <a:pt x="6237" y="7254"/>
                </a:lnTo>
                <a:lnTo>
                  <a:pt x="6237" y="7263"/>
                </a:lnTo>
                <a:lnTo>
                  <a:pt x="6237" y="7254"/>
                </a:lnTo>
                <a:lnTo>
                  <a:pt x="6246" y="7254"/>
                </a:lnTo>
                <a:lnTo>
                  <a:pt x="6246" y="7245"/>
                </a:lnTo>
                <a:lnTo>
                  <a:pt x="6237" y="7245"/>
                </a:lnTo>
                <a:lnTo>
                  <a:pt x="6229" y="7227"/>
                </a:lnTo>
                <a:lnTo>
                  <a:pt x="6211" y="7218"/>
                </a:lnTo>
                <a:lnTo>
                  <a:pt x="6220" y="7227"/>
                </a:lnTo>
                <a:lnTo>
                  <a:pt x="6211" y="7227"/>
                </a:lnTo>
                <a:lnTo>
                  <a:pt x="6202" y="7227"/>
                </a:lnTo>
                <a:lnTo>
                  <a:pt x="6193" y="7227"/>
                </a:lnTo>
                <a:lnTo>
                  <a:pt x="6193" y="7218"/>
                </a:lnTo>
                <a:lnTo>
                  <a:pt x="6184" y="7218"/>
                </a:lnTo>
                <a:lnTo>
                  <a:pt x="6176" y="7218"/>
                </a:lnTo>
                <a:lnTo>
                  <a:pt x="6176" y="7210"/>
                </a:lnTo>
                <a:lnTo>
                  <a:pt x="6184" y="7210"/>
                </a:lnTo>
                <a:lnTo>
                  <a:pt x="6202" y="7218"/>
                </a:lnTo>
                <a:lnTo>
                  <a:pt x="6167" y="7183"/>
                </a:lnTo>
                <a:lnTo>
                  <a:pt x="6149" y="7183"/>
                </a:lnTo>
                <a:lnTo>
                  <a:pt x="6149" y="7192"/>
                </a:lnTo>
                <a:lnTo>
                  <a:pt x="6140" y="7183"/>
                </a:lnTo>
                <a:lnTo>
                  <a:pt x="6132" y="7183"/>
                </a:lnTo>
                <a:lnTo>
                  <a:pt x="6114" y="7174"/>
                </a:lnTo>
                <a:lnTo>
                  <a:pt x="6105" y="7174"/>
                </a:lnTo>
                <a:lnTo>
                  <a:pt x="6096" y="7174"/>
                </a:lnTo>
                <a:lnTo>
                  <a:pt x="6070" y="7183"/>
                </a:lnTo>
                <a:lnTo>
                  <a:pt x="6052" y="7174"/>
                </a:lnTo>
                <a:lnTo>
                  <a:pt x="6035" y="7174"/>
                </a:lnTo>
                <a:lnTo>
                  <a:pt x="6043" y="7174"/>
                </a:lnTo>
                <a:lnTo>
                  <a:pt x="6035" y="7183"/>
                </a:lnTo>
                <a:lnTo>
                  <a:pt x="6026" y="7183"/>
                </a:lnTo>
                <a:lnTo>
                  <a:pt x="6008" y="7192"/>
                </a:lnTo>
                <a:lnTo>
                  <a:pt x="5999" y="7183"/>
                </a:lnTo>
                <a:lnTo>
                  <a:pt x="5982" y="7192"/>
                </a:lnTo>
                <a:lnTo>
                  <a:pt x="5973" y="7192"/>
                </a:lnTo>
                <a:lnTo>
                  <a:pt x="5937" y="7183"/>
                </a:lnTo>
                <a:lnTo>
                  <a:pt x="5929" y="7192"/>
                </a:lnTo>
                <a:lnTo>
                  <a:pt x="5920" y="7183"/>
                </a:lnTo>
                <a:lnTo>
                  <a:pt x="5911" y="7183"/>
                </a:lnTo>
                <a:lnTo>
                  <a:pt x="5902" y="7183"/>
                </a:lnTo>
                <a:lnTo>
                  <a:pt x="5893" y="7183"/>
                </a:lnTo>
                <a:lnTo>
                  <a:pt x="5885" y="7192"/>
                </a:lnTo>
                <a:lnTo>
                  <a:pt x="5876" y="7192"/>
                </a:lnTo>
                <a:lnTo>
                  <a:pt x="5849" y="7174"/>
                </a:lnTo>
                <a:lnTo>
                  <a:pt x="5849" y="7183"/>
                </a:lnTo>
                <a:lnTo>
                  <a:pt x="5840" y="7192"/>
                </a:lnTo>
                <a:lnTo>
                  <a:pt x="5840" y="7183"/>
                </a:lnTo>
                <a:lnTo>
                  <a:pt x="5832" y="7183"/>
                </a:lnTo>
                <a:lnTo>
                  <a:pt x="5823" y="7183"/>
                </a:lnTo>
                <a:lnTo>
                  <a:pt x="5823" y="7174"/>
                </a:lnTo>
                <a:lnTo>
                  <a:pt x="5840" y="7157"/>
                </a:lnTo>
                <a:lnTo>
                  <a:pt x="5849" y="7148"/>
                </a:lnTo>
                <a:lnTo>
                  <a:pt x="5858" y="7139"/>
                </a:lnTo>
                <a:lnTo>
                  <a:pt x="5867" y="7121"/>
                </a:lnTo>
                <a:lnTo>
                  <a:pt x="5867" y="7104"/>
                </a:lnTo>
                <a:lnTo>
                  <a:pt x="5867" y="7086"/>
                </a:lnTo>
                <a:lnTo>
                  <a:pt x="5867" y="7077"/>
                </a:lnTo>
                <a:lnTo>
                  <a:pt x="5867" y="7068"/>
                </a:lnTo>
                <a:lnTo>
                  <a:pt x="5876" y="7060"/>
                </a:lnTo>
                <a:lnTo>
                  <a:pt x="5867" y="7051"/>
                </a:lnTo>
                <a:lnTo>
                  <a:pt x="5876" y="7042"/>
                </a:lnTo>
                <a:lnTo>
                  <a:pt x="5876" y="7033"/>
                </a:lnTo>
                <a:lnTo>
                  <a:pt x="5885" y="7015"/>
                </a:lnTo>
                <a:lnTo>
                  <a:pt x="5885" y="7007"/>
                </a:lnTo>
                <a:lnTo>
                  <a:pt x="5876" y="6998"/>
                </a:lnTo>
                <a:lnTo>
                  <a:pt x="5867" y="6998"/>
                </a:lnTo>
                <a:lnTo>
                  <a:pt x="5867" y="6989"/>
                </a:lnTo>
                <a:lnTo>
                  <a:pt x="5867" y="6980"/>
                </a:lnTo>
                <a:lnTo>
                  <a:pt x="5876" y="6971"/>
                </a:lnTo>
                <a:lnTo>
                  <a:pt x="5876" y="6962"/>
                </a:lnTo>
                <a:lnTo>
                  <a:pt x="5885" y="6962"/>
                </a:lnTo>
                <a:lnTo>
                  <a:pt x="5885" y="6971"/>
                </a:lnTo>
                <a:lnTo>
                  <a:pt x="5885" y="6980"/>
                </a:lnTo>
                <a:lnTo>
                  <a:pt x="5885" y="6989"/>
                </a:lnTo>
                <a:lnTo>
                  <a:pt x="5893" y="6989"/>
                </a:lnTo>
                <a:lnTo>
                  <a:pt x="5893" y="6998"/>
                </a:lnTo>
                <a:lnTo>
                  <a:pt x="5902" y="6998"/>
                </a:lnTo>
                <a:lnTo>
                  <a:pt x="5902" y="6989"/>
                </a:lnTo>
                <a:lnTo>
                  <a:pt x="5911" y="6971"/>
                </a:lnTo>
                <a:lnTo>
                  <a:pt x="5911" y="6962"/>
                </a:lnTo>
                <a:lnTo>
                  <a:pt x="5920" y="6945"/>
                </a:lnTo>
                <a:lnTo>
                  <a:pt x="5929" y="6927"/>
                </a:lnTo>
                <a:lnTo>
                  <a:pt x="5929" y="6918"/>
                </a:lnTo>
                <a:lnTo>
                  <a:pt x="5920" y="6918"/>
                </a:lnTo>
                <a:lnTo>
                  <a:pt x="5920" y="6927"/>
                </a:lnTo>
                <a:lnTo>
                  <a:pt x="5911" y="6927"/>
                </a:lnTo>
                <a:lnTo>
                  <a:pt x="5911" y="6918"/>
                </a:lnTo>
                <a:lnTo>
                  <a:pt x="5920" y="6918"/>
                </a:lnTo>
                <a:lnTo>
                  <a:pt x="5929" y="6918"/>
                </a:lnTo>
                <a:lnTo>
                  <a:pt x="5929" y="6909"/>
                </a:lnTo>
                <a:lnTo>
                  <a:pt x="5929" y="6901"/>
                </a:lnTo>
                <a:lnTo>
                  <a:pt x="5920" y="6901"/>
                </a:lnTo>
                <a:lnTo>
                  <a:pt x="5911" y="6901"/>
                </a:lnTo>
                <a:lnTo>
                  <a:pt x="5920" y="6883"/>
                </a:lnTo>
                <a:lnTo>
                  <a:pt x="5929" y="6883"/>
                </a:lnTo>
                <a:lnTo>
                  <a:pt x="5929" y="6874"/>
                </a:lnTo>
                <a:lnTo>
                  <a:pt x="5929" y="6865"/>
                </a:lnTo>
                <a:lnTo>
                  <a:pt x="5929" y="6857"/>
                </a:lnTo>
                <a:lnTo>
                  <a:pt x="5946" y="6830"/>
                </a:lnTo>
                <a:lnTo>
                  <a:pt x="5955" y="6821"/>
                </a:lnTo>
                <a:lnTo>
                  <a:pt x="5964" y="6812"/>
                </a:lnTo>
                <a:lnTo>
                  <a:pt x="5973" y="6804"/>
                </a:lnTo>
                <a:lnTo>
                  <a:pt x="5973" y="6795"/>
                </a:lnTo>
                <a:lnTo>
                  <a:pt x="5982" y="6786"/>
                </a:lnTo>
                <a:lnTo>
                  <a:pt x="5973" y="6777"/>
                </a:lnTo>
                <a:lnTo>
                  <a:pt x="5973" y="6759"/>
                </a:lnTo>
                <a:lnTo>
                  <a:pt x="5964" y="6751"/>
                </a:lnTo>
                <a:lnTo>
                  <a:pt x="5955" y="6751"/>
                </a:lnTo>
                <a:lnTo>
                  <a:pt x="5946" y="6751"/>
                </a:lnTo>
                <a:lnTo>
                  <a:pt x="5937" y="6751"/>
                </a:lnTo>
                <a:lnTo>
                  <a:pt x="5946" y="6751"/>
                </a:lnTo>
                <a:lnTo>
                  <a:pt x="5946" y="6759"/>
                </a:lnTo>
                <a:lnTo>
                  <a:pt x="5929" y="6759"/>
                </a:lnTo>
                <a:lnTo>
                  <a:pt x="5911" y="6751"/>
                </a:lnTo>
                <a:lnTo>
                  <a:pt x="5902" y="6751"/>
                </a:lnTo>
                <a:lnTo>
                  <a:pt x="5885" y="6751"/>
                </a:lnTo>
                <a:lnTo>
                  <a:pt x="5876" y="6751"/>
                </a:lnTo>
                <a:lnTo>
                  <a:pt x="5867" y="6751"/>
                </a:lnTo>
                <a:lnTo>
                  <a:pt x="5858" y="6751"/>
                </a:lnTo>
                <a:lnTo>
                  <a:pt x="5849" y="6751"/>
                </a:lnTo>
                <a:lnTo>
                  <a:pt x="5832" y="6759"/>
                </a:lnTo>
                <a:lnTo>
                  <a:pt x="5823" y="6759"/>
                </a:lnTo>
                <a:lnTo>
                  <a:pt x="5752" y="6777"/>
                </a:lnTo>
                <a:lnTo>
                  <a:pt x="5726" y="6786"/>
                </a:lnTo>
                <a:lnTo>
                  <a:pt x="5717" y="6795"/>
                </a:lnTo>
                <a:lnTo>
                  <a:pt x="5708" y="6812"/>
                </a:lnTo>
                <a:lnTo>
                  <a:pt x="5708" y="6830"/>
                </a:lnTo>
                <a:lnTo>
                  <a:pt x="5708" y="6839"/>
                </a:lnTo>
                <a:lnTo>
                  <a:pt x="5708" y="6857"/>
                </a:lnTo>
                <a:lnTo>
                  <a:pt x="5708" y="6865"/>
                </a:lnTo>
                <a:lnTo>
                  <a:pt x="5708" y="6874"/>
                </a:lnTo>
                <a:lnTo>
                  <a:pt x="5690" y="6883"/>
                </a:lnTo>
                <a:lnTo>
                  <a:pt x="5690" y="6892"/>
                </a:lnTo>
                <a:lnTo>
                  <a:pt x="5690" y="6918"/>
                </a:lnTo>
                <a:lnTo>
                  <a:pt x="5673" y="6936"/>
                </a:lnTo>
                <a:lnTo>
                  <a:pt x="5664" y="6936"/>
                </a:lnTo>
                <a:lnTo>
                  <a:pt x="5655" y="6945"/>
                </a:lnTo>
                <a:lnTo>
                  <a:pt x="5637" y="6954"/>
                </a:lnTo>
                <a:lnTo>
                  <a:pt x="5637" y="6962"/>
                </a:lnTo>
                <a:lnTo>
                  <a:pt x="5646" y="6954"/>
                </a:lnTo>
                <a:lnTo>
                  <a:pt x="5637" y="6962"/>
                </a:lnTo>
                <a:lnTo>
                  <a:pt x="5646" y="6962"/>
                </a:lnTo>
                <a:lnTo>
                  <a:pt x="5646" y="6971"/>
                </a:lnTo>
                <a:lnTo>
                  <a:pt x="5637" y="6980"/>
                </a:lnTo>
                <a:lnTo>
                  <a:pt x="5629" y="6989"/>
                </a:lnTo>
                <a:lnTo>
                  <a:pt x="5611" y="6989"/>
                </a:lnTo>
                <a:lnTo>
                  <a:pt x="5602" y="6980"/>
                </a:lnTo>
                <a:lnTo>
                  <a:pt x="5602" y="6971"/>
                </a:lnTo>
                <a:lnTo>
                  <a:pt x="5593" y="6971"/>
                </a:lnTo>
                <a:lnTo>
                  <a:pt x="5585" y="6971"/>
                </a:lnTo>
                <a:lnTo>
                  <a:pt x="5576" y="6971"/>
                </a:lnTo>
                <a:lnTo>
                  <a:pt x="5558" y="6971"/>
                </a:lnTo>
                <a:lnTo>
                  <a:pt x="5540" y="6980"/>
                </a:lnTo>
                <a:lnTo>
                  <a:pt x="5532" y="6989"/>
                </a:lnTo>
                <a:lnTo>
                  <a:pt x="5514" y="6989"/>
                </a:lnTo>
                <a:lnTo>
                  <a:pt x="5505" y="6989"/>
                </a:lnTo>
                <a:lnTo>
                  <a:pt x="5479" y="6989"/>
                </a:lnTo>
                <a:lnTo>
                  <a:pt x="5461" y="6998"/>
                </a:lnTo>
                <a:lnTo>
                  <a:pt x="5435" y="7007"/>
                </a:lnTo>
                <a:lnTo>
                  <a:pt x="5417" y="7007"/>
                </a:lnTo>
                <a:lnTo>
                  <a:pt x="5408" y="7007"/>
                </a:lnTo>
                <a:lnTo>
                  <a:pt x="5399" y="6998"/>
                </a:lnTo>
                <a:lnTo>
                  <a:pt x="5390" y="6980"/>
                </a:lnTo>
                <a:lnTo>
                  <a:pt x="5373" y="6980"/>
                </a:lnTo>
                <a:lnTo>
                  <a:pt x="5364" y="6971"/>
                </a:lnTo>
                <a:lnTo>
                  <a:pt x="5329" y="6971"/>
                </a:lnTo>
                <a:lnTo>
                  <a:pt x="5320" y="6962"/>
                </a:lnTo>
                <a:lnTo>
                  <a:pt x="5329" y="6971"/>
                </a:lnTo>
                <a:lnTo>
                  <a:pt x="5311" y="6962"/>
                </a:lnTo>
                <a:lnTo>
                  <a:pt x="5302" y="6954"/>
                </a:lnTo>
                <a:lnTo>
                  <a:pt x="5311" y="6962"/>
                </a:lnTo>
                <a:lnTo>
                  <a:pt x="5320" y="6962"/>
                </a:lnTo>
                <a:lnTo>
                  <a:pt x="5311" y="6954"/>
                </a:lnTo>
                <a:lnTo>
                  <a:pt x="5302" y="6945"/>
                </a:lnTo>
                <a:lnTo>
                  <a:pt x="5293" y="6936"/>
                </a:lnTo>
                <a:lnTo>
                  <a:pt x="5293" y="6927"/>
                </a:lnTo>
                <a:lnTo>
                  <a:pt x="5276" y="6918"/>
                </a:lnTo>
                <a:lnTo>
                  <a:pt x="5276" y="6909"/>
                </a:lnTo>
                <a:lnTo>
                  <a:pt x="5276" y="6901"/>
                </a:lnTo>
                <a:lnTo>
                  <a:pt x="5267" y="6883"/>
                </a:lnTo>
                <a:lnTo>
                  <a:pt x="5249" y="6857"/>
                </a:lnTo>
                <a:lnTo>
                  <a:pt x="5223" y="6821"/>
                </a:lnTo>
                <a:lnTo>
                  <a:pt x="5214" y="6812"/>
                </a:lnTo>
                <a:lnTo>
                  <a:pt x="5205" y="6786"/>
                </a:lnTo>
                <a:lnTo>
                  <a:pt x="5188" y="6759"/>
                </a:lnTo>
                <a:lnTo>
                  <a:pt x="5188" y="6751"/>
                </a:lnTo>
                <a:lnTo>
                  <a:pt x="5179" y="6751"/>
                </a:lnTo>
                <a:lnTo>
                  <a:pt x="5170" y="6715"/>
                </a:lnTo>
                <a:lnTo>
                  <a:pt x="5188" y="6733"/>
                </a:lnTo>
                <a:lnTo>
                  <a:pt x="5196" y="6751"/>
                </a:lnTo>
                <a:lnTo>
                  <a:pt x="5196" y="6759"/>
                </a:lnTo>
                <a:lnTo>
                  <a:pt x="5196" y="6768"/>
                </a:lnTo>
                <a:lnTo>
                  <a:pt x="5196" y="6777"/>
                </a:lnTo>
                <a:lnTo>
                  <a:pt x="5196" y="6768"/>
                </a:lnTo>
                <a:lnTo>
                  <a:pt x="5205" y="6759"/>
                </a:lnTo>
                <a:lnTo>
                  <a:pt x="5205" y="6751"/>
                </a:lnTo>
                <a:lnTo>
                  <a:pt x="5188" y="6742"/>
                </a:lnTo>
                <a:lnTo>
                  <a:pt x="5188" y="6733"/>
                </a:lnTo>
                <a:lnTo>
                  <a:pt x="5170" y="6706"/>
                </a:lnTo>
                <a:lnTo>
                  <a:pt x="5170" y="6698"/>
                </a:lnTo>
                <a:lnTo>
                  <a:pt x="5161" y="6680"/>
                </a:lnTo>
                <a:lnTo>
                  <a:pt x="5161" y="6671"/>
                </a:lnTo>
                <a:lnTo>
                  <a:pt x="5170" y="6654"/>
                </a:lnTo>
                <a:lnTo>
                  <a:pt x="5170" y="6645"/>
                </a:lnTo>
                <a:lnTo>
                  <a:pt x="5170" y="6618"/>
                </a:lnTo>
                <a:lnTo>
                  <a:pt x="5170" y="6584"/>
                </a:lnTo>
                <a:lnTo>
                  <a:pt x="5179" y="6566"/>
                </a:lnTo>
                <a:lnTo>
                  <a:pt x="5179" y="6531"/>
                </a:lnTo>
                <a:lnTo>
                  <a:pt x="5188" y="6487"/>
                </a:lnTo>
                <a:lnTo>
                  <a:pt x="5196" y="6469"/>
                </a:lnTo>
                <a:lnTo>
                  <a:pt x="5214" y="6443"/>
                </a:lnTo>
                <a:lnTo>
                  <a:pt x="5214" y="6425"/>
                </a:lnTo>
                <a:lnTo>
                  <a:pt x="5214" y="6407"/>
                </a:lnTo>
                <a:lnTo>
                  <a:pt x="5196" y="6381"/>
                </a:lnTo>
                <a:lnTo>
                  <a:pt x="5196" y="6372"/>
                </a:lnTo>
                <a:lnTo>
                  <a:pt x="5196" y="6354"/>
                </a:lnTo>
                <a:lnTo>
                  <a:pt x="5188" y="6346"/>
                </a:lnTo>
                <a:lnTo>
                  <a:pt x="5188" y="6337"/>
                </a:lnTo>
                <a:lnTo>
                  <a:pt x="5188" y="6328"/>
                </a:lnTo>
                <a:lnTo>
                  <a:pt x="5196" y="6319"/>
                </a:lnTo>
                <a:lnTo>
                  <a:pt x="5188" y="6310"/>
                </a:lnTo>
                <a:lnTo>
                  <a:pt x="5179" y="6310"/>
                </a:lnTo>
                <a:lnTo>
                  <a:pt x="5170" y="6293"/>
                </a:lnTo>
                <a:lnTo>
                  <a:pt x="5179" y="6302"/>
                </a:lnTo>
                <a:lnTo>
                  <a:pt x="5188" y="6302"/>
                </a:lnTo>
                <a:lnTo>
                  <a:pt x="5196" y="6302"/>
                </a:lnTo>
                <a:lnTo>
                  <a:pt x="5205" y="6275"/>
                </a:lnTo>
                <a:lnTo>
                  <a:pt x="5196" y="6266"/>
                </a:lnTo>
                <a:lnTo>
                  <a:pt x="5196" y="6257"/>
                </a:lnTo>
                <a:lnTo>
                  <a:pt x="5205" y="6266"/>
                </a:lnTo>
                <a:lnTo>
                  <a:pt x="5214" y="6257"/>
                </a:lnTo>
                <a:lnTo>
                  <a:pt x="5223" y="6249"/>
                </a:lnTo>
                <a:lnTo>
                  <a:pt x="5223" y="6240"/>
                </a:lnTo>
                <a:lnTo>
                  <a:pt x="5214" y="6249"/>
                </a:lnTo>
                <a:lnTo>
                  <a:pt x="5214" y="6240"/>
                </a:lnTo>
                <a:lnTo>
                  <a:pt x="5223" y="6240"/>
                </a:lnTo>
                <a:lnTo>
                  <a:pt x="5232" y="6240"/>
                </a:lnTo>
                <a:lnTo>
                  <a:pt x="5232" y="6231"/>
                </a:lnTo>
                <a:lnTo>
                  <a:pt x="5232" y="6240"/>
                </a:lnTo>
                <a:lnTo>
                  <a:pt x="5240" y="6240"/>
                </a:lnTo>
                <a:lnTo>
                  <a:pt x="5240" y="6231"/>
                </a:lnTo>
                <a:lnTo>
                  <a:pt x="5240" y="6222"/>
                </a:lnTo>
                <a:lnTo>
                  <a:pt x="5249" y="6222"/>
                </a:lnTo>
                <a:lnTo>
                  <a:pt x="5258" y="6222"/>
                </a:lnTo>
                <a:lnTo>
                  <a:pt x="5267" y="6222"/>
                </a:lnTo>
                <a:lnTo>
                  <a:pt x="5267" y="6213"/>
                </a:lnTo>
                <a:lnTo>
                  <a:pt x="5258" y="6213"/>
                </a:lnTo>
                <a:lnTo>
                  <a:pt x="5258" y="6196"/>
                </a:lnTo>
                <a:lnTo>
                  <a:pt x="5267" y="6204"/>
                </a:lnTo>
                <a:lnTo>
                  <a:pt x="5276" y="6204"/>
                </a:lnTo>
                <a:lnTo>
                  <a:pt x="5276" y="6196"/>
                </a:lnTo>
                <a:lnTo>
                  <a:pt x="5285" y="6196"/>
                </a:lnTo>
                <a:lnTo>
                  <a:pt x="5293" y="6204"/>
                </a:lnTo>
                <a:lnTo>
                  <a:pt x="5302" y="6204"/>
                </a:lnTo>
                <a:lnTo>
                  <a:pt x="5293" y="6204"/>
                </a:lnTo>
                <a:lnTo>
                  <a:pt x="5285" y="6213"/>
                </a:lnTo>
                <a:lnTo>
                  <a:pt x="5302" y="6204"/>
                </a:lnTo>
                <a:lnTo>
                  <a:pt x="5311" y="6204"/>
                </a:lnTo>
                <a:lnTo>
                  <a:pt x="5320" y="6196"/>
                </a:lnTo>
                <a:lnTo>
                  <a:pt x="5329" y="6196"/>
                </a:lnTo>
                <a:lnTo>
                  <a:pt x="5346" y="6178"/>
                </a:lnTo>
                <a:lnTo>
                  <a:pt x="5355" y="6178"/>
                </a:lnTo>
                <a:lnTo>
                  <a:pt x="5364" y="6169"/>
                </a:lnTo>
                <a:lnTo>
                  <a:pt x="5364" y="6160"/>
                </a:lnTo>
                <a:lnTo>
                  <a:pt x="5373" y="6151"/>
                </a:lnTo>
                <a:lnTo>
                  <a:pt x="5382" y="6143"/>
                </a:lnTo>
                <a:lnTo>
                  <a:pt x="5382" y="6134"/>
                </a:lnTo>
                <a:lnTo>
                  <a:pt x="5373" y="6134"/>
                </a:lnTo>
                <a:lnTo>
                  <a:pt x="5373" y="6116"/>
                </a:lnTo>
                <a:lnTo>
                  <a:pt x="5382" y="6116"/>
                </a:lnTo>
                <a:lnTo>
                  <a:pt x="5390" y="6116"/>
                </a:lnTo>
                <a:lnTo>
                  <a:pt x="5390" y="6125"/>
                </a:lnTo>
                <a:lnTo>
                  <a:pt x="5399" y="6125"/>
                </a:lnTo>
                <a:lnTo>
                  <a:pt x="5408" y="6125"/>
                </a:lnTo>
                <a:lnTo>
                  <a:pt x="5390" y="6143"/>
                </a:lnTo>
                <a:lnTo>
                  <a:pt x="5408" y="6134"/>
                </a:lnTo>
                <a:lnTo>
                  <a:pt x="5443" y="6116"/>
                </a:lnTo>
                <a:lnTo>
                  <a:pt x="5452" y="6116"/>
                </a:lnTo>
                <a:lnTo>
                  <a:pt x="5452" y="6107"/>
                </a:lnTo>
                <a:lnTo>
                  <a:pt x="5461" y="6090"/>
                </a:lnTo>
                <a:lnTo>
                  <a:pt x="5461" y="6099"/>
                </a:lnTo>
                <a:lnTo>
                  <a:pt x="5461" y="6107"/>
                </a:lnTo>
                <a:lnTo>
                  <a:pt x="5452" y="6107"/>
                </a:lnTo>
                <a:lnTo>
                  <a:pt x="5461" y="6107"/>
                </a:lnTo>
                <a:lnTo>
                  <a:pt x="5461" y="6116"/>
                </a:lnTo>
                <a:lnTo>
                  <a:pt x="5470" y="6107"/>
                </a:lnTo>
                <a:lnTo>
                  <a:pt x="5496" y="6107"/>
                </a:lnTo>
                <a:lnTo>
                  <a:pt x="5505" y="6107"/>
                </a:lnTo>
                <a:lnTo>
                  <a:pt x="5523" y="6116"/>
                </a:lnTo>
                <a:lnTo>
                  <a:pt x="5540" y="6125"/>
                </a:lnTo>
                <a:lnTo>
                  <a:pt x="5549" y="6125"/>
                </a:lnTo>
                <a:lnTo>
                  <a:pt x="5576" y="6125"/>
                </a:lnTo>
                <a:lnTo>
                  <a:pt x="5585" y="6125"/>
                </a:lnTo>
                <a:lnTo>
                  <a:pt x="5593" y="6125"/>
                </a:lnTo>
                <a:lnTo>
                  <a:pt x="5585" y="6116"/>
                </a:lnTo>
                <a:lnTo>
                  <a:pt x="5593" y="6107"/>
                </a:lnTo>
                <a:lnTo>
                  <a:pt x="5602" y="6107"/>
                </a:lnTo>
                <a:lnTo>
                  <a:pt x="5611" y="6116"/>
                </a:lnTo>
                <a:lnTo>
                  <a:pt x="5620" y="6116"/>
                </a:lnTo>
                <a:lnTo>
                  <a:pt x="5629" y="6125"/>
                </a:lnTo>
                <a:lnTo>
                  <a:pt x="5646" y="6134"/>
                </a:lnTo>
                <a:lnTo>
                  <a:pt x="5646" y="6125"/>
                </a:lnTo>
                <a:lnTo>
                  <a:pt x="5646" y="6134"/>
                </a:lnTo>
                <a:lnTo>
                  <a:pt x="5655" y="6143"/>
                </a:lnTo>
                <a:lnTo>
                  <a:pt x="5646" y="6143"/>
                </a:lnTo>
                <a:lnTo>
                  <a:pt x="5646" y="6151"/>
                </a:lnTo>
                <a:lnTo>
                  <a:pt x="5664" y="6160"/>
                </a:lnTo>
                <a:lnTo>
                  <a:pt x="5690" y="6160"/>
                </a:lnTo>
                <a:lnTo>
                  <a:pt x="5699" y="6151"/>
                </a:lnTo>
                <a:lnTo>
                  <a:pt x="5708" y="6151"/>
                </a:lnTo>
                <a:lnTo>
                  <a:pt x="5717" y="6151"/>
                </a:lnTo>
                <a:lnTo>
                  <a:pt x="5726" y="6160"/>
                </a:lnTo>
                <a:lnTo>
                  <a:pt x="5735" y="6160"/>
                </a:lnTo>
                <a:lnTo>
                  <a:pt x="5735" y="6151"/>
                </a:lnTo>
                <a:lnTo>
                  <a:pt x="5735" y="6143"/>
                </a:lnTo>
                <a:lnTo>
                  <a:pt x="5735" y="6134"/>
                </a:lnTo>
                <a:lnTo>
                  <a:pt x="5726" y="6134"/>
                </a:lnTo>
                <a:lnTo>
                  <a:pt x="5735" y="6125"/>
                </a:lnTo>
                <a:lnTo>
                  <a:pt x="5752" y="6134"/>
                </a:lnTo>
                <a:lnTo>
                  <a:pt x="5752" y="6143"/>
                </a:lnTo>
                <a:lnTo>
                  <a:pt x="5761" y="6143"/>
                </a:lnTo>
                <a:lnTo>
                  <a:pt x="5770" y="6143"/>
                </a:lnTo>
                <a:lnTo>
                  <a:pt x="5770" y="6151"/>
                </a:lnTo>
                <a:lnTo>
                  <a:pt x="5779" y="6151"/>
                </a:lnTo>
                <a:lnTo>
                  <a:pt x="5779" y="6160"/>
                </a:lnTo>
                <a:lnTo>
                  <a:pt x="5787" y="6160"/>
                </a:lnTo>
                <a:lnTo>
                  <a:pt x="5787" y="6169"/>
                </a:lnTo>
                <a:lnTo>
                  <a:pt x="5796" y="6169"/>
                </a:lnTo>
                <a:lnTo>
                  <a:pt x="5805" y="6169"/>
                </a:lnTo>
                <a:lnTo>
                  <a:pt x="5805" y="6160"/>
                </a:lnTo>
                <a:lnTo>
                  <a:pt x="5814" y="6160"/>
                </a:lnTo>
                <a:lnTo>
                  <a:pt x="5814" y="6151"/>
                </a:lnTo>
                <a:lnTo>
                  <a:pt x="5805" y="6151"/>
                </a:lnTo>
                <a:lnTo>
                  <a:pt x="5805" y="6143"/>
                </a:lnTo>
                <a:lnTo>
                  <a:pt x="5796" y="6143"/>
                </a:lnTo>
                <a:lnTo>
                  <a:pt x="5779" y="6143"/>
                </a:lnTo>
                <a:lnTo>
                  <a:pt x="5770" y="6134"/>
                </a:lnTo>
                <a:lnTo>
                  <a:pt x="5770" y="6125"/>
                </a:lnTo>
                <a:lnTo>
                  <a:pt x="5761" y="6125"/>
                </a:lnTo>
                <a:lnTo>
                  <a:pt x="5761" y="6116"/>
                </a:lnTo>
                <a:lnTo>
                  <a:pt x="5770" y="6116"/>
                </a:lnTo>
                <a:lnTo>
                  <a:pt x="5779" y="6116"/>
                </a:lnTo>
                <a:lnTo>
                  <a:pt x="5770" y="6116"/>
                </a:lnTo>
                <a:lnTo>
                  <a:pt x="5779" y="6107"/>
                </a:lnTo>
                <a:lnTo>
                  <a:pt x="5787" y="6107"/>
                </a:lnTo>
                <a:lnTo>
                  <a:pt x="5787" y="6099"/>
                </a:lnTo>
                <a:lnTo>
                  <a:pt x="5787" y="6090"/>
                </a:lnTo>
                <a:lnTo>
                  <a:pt x="5779" y="6090"/>
                </a:lnTo>
                <a:lnTo>
                  <a:pt x="5770" y="6090"/>
                </a:lnTo>
                <a:lnTo>
                  <a:pt x="5770" y="6099"/>
                </a:lnTo>
                <a:lnTo>
                  <a:pt x="5761" y="6099"/>
                </a:lnTo>
                <a:lnTo>
                  <a:pt x="5752" y="6090"/>
                </a:lnTo>
                <a:lnTo>
                  <a:pt x="5761" y="6090"/>
                </a:lnTo>
                <a:lnTo>
                  <a:pt x="5770" y="6081"/>
                </a:lnTo>
                <a:lnTo>
                  <a:pt x="5761" y="6081"/>
                </a:lnTo>
                <a:lnTo>
                  <a:pt x="5752" y="6081"/>
                </a:lnTo>
                <a:lnTo>
                  <a:pt x="5743" y="6090"/>
                </a:lnTo>
                <a:lnTo>
                  <a:pt x="5726" y="6090"/>
                </a:lnTo>
                <a:lnTo>
                  <a:pt x="5717" y="6090"/>
                </a:lnTo>
                <a:lnTo>
                  <a:pt x="5708" y="6081"/>
                </a:lnTo>
                <a:lnTo>
                  <a:pt x="5717" y="6072"/>
                </a:lnTo>
                <a:lnTo>
                  <a:pt x="5726" y="6063"/>
                </a:lnTo>
                <a:lnTo>
                  <a:pt x="5735" y="6063"/>
                </a:lnTo>
                <a:lnTo>
                  <a:pt x="5743" y="6072"/>
                </a:lnTo>
                <a:lnTo>
                  <a:pt x="5770" y="6081"/>
                </a:lnTo>
                <a:lnTo>
                  <a:pt x="5779" y="6072"/>
                </a:lnTo>
                <a:lnTo>
                  <a:pt x="5787" y="6063"/>
                </a:lnTo>
                <a:lnTo>
                  <a:pt x="5796" y="6063"/>
                </a:lnTo>
                <a:lnTo>
                  <a:pt x="5814" y="6063"/>
                </a:lnTo>
                <a:lnTo>
                  <a:pt x="5823" y="6054"/>
                </a:lnTo>
                <a:lnTo>
                  <a:pt x="5832" y="6063"/>
                </a:lnTo>
                <a:lnTo>
                  <a:pt x="5840" y="6063"/>
                </a:lnTo>
                <a:lnTo>
                  <a:pt x="5867" y="6063"/>
                </a:lnTo>
                <a:lnTo>
                  <a:pt x="5876" y="6063"/>
                </a:lnTo>
                <a:lnTo>
                  <a:pt x="5885" y="6054"/>
                </a:lnTo>
                <a:lnTo>
                  <a:pt x="5885" y="6046"/>
                </a:lnTo>
                <a:lnTo>
                  <a:pt x="5885" y="6037"/>
                </a:lnTo>
                <a:lnTo>
                  <a:pt x="5893" y="6046"/>
                </a:lnTo>
                <a:lnTo>
                  <a:pt x="5893" y="6054"/>
                </a:lnTo>
                <a:lnTo>
                  <a:pt x="5902" y="6063"/>
                </a:lnTo>
                <a:lnTo>
                  <a:pt x="5902" y="6072"/>
                </a:lnTo>
                <a:lnTo>
                  <a:pt x="5893" y="6072"/>
                </a:lnTo>
                <a:lnTo>
                  <a:pt x="5885" y="6072"/>
                </a:lnTo>
                <a:lnTo>
                  <a:pt x="5920" y="6072"/>
                </a:lnTo>
                <a:lnTo>
                  <a:pt x="5929" y="6063"/>
                </a:lnTo>
                <a:lnTo>
                  <a:pt x="5929" y="6072"/>
                </a:lnTo>
                <a:lnTo>
                  <a:pt x="5937" y="6063"/>
                </a:lnTo>
                <a:lnTo>
                  <a:pt x="5946" y="6063"/>
                </a:lnTo>
                <a:lnTo>
                  <a:pt x="5946" y="6054"/>
                </a:lnTo>
                <a:lnTo>
                  <a:pt x="5946" y="6046"/>
                </a:lnTo>
                <a:lnTo>
                  <a:pt x="5955" y="6046"/>
                </a:lnTo>
                <a:lnTo>
                  <a:pt x="5955" y="6054"/>
                </a:lnTo>
                <a:lnTo>
                  <a:pt x="5964" y="6046"/>
                </a:lnTo>
                <a:lnTo>
                  <a:pt x="5964" y="6054"/>
                </a:lnTo>
                <a:lnTo>
                  <a:pt x="5955" y="6063"/>
                </a:lnTo>
                <a:lnTo>
                  <a:pt x="5946" y="6063"/>
                </a:lnTo>
                <a:lnTo>
                  <a:pt x="5964" y="6063"/>
                </a:lnTo>
                <a:lnTo>
                  <a:pt x="5990" y="6063"/>
                </a:lnTo>
                <a:lnTo>
                  <a:pt x="5990" y="6054"/>
                </a:lnTo>
                <a:lnTo>
                  <a:pt x="5999" y="6054"/>
                </a:lnTo>
                <a:lnTo>
                  <a:pt x="6008" y="6054"/>
                </a:lnTo>
                <a:lnTo>
                  <a:pt x="6017" y="6054"/>
                </a:lnTo>
                <a:lnTo>
                  <a:pt x="6026" y="6054"/>
                </a:lnTo>
                <a:lnTo>
                  <a:pt x="6026" y="6063"/>
                </a:lnTo>
                <a:lnTo>
                  <a:pt x="6017" y="6054"/>
                </a:lnTo>
                <a:lnTo>
                  <a:pt x="5999" y="6063"/>
                </a:lnTo>
                <a:lnTo>
                  <a:pt x="6026" y="6063"/>
                </a:lnTo>
                <a:lnTo>
                  <a:pt x="6043" y="6072"/>
                </a:lnTo>
                <a:lnTo>
                  <a:pt x="6052" y="6081"/>
                </a:lnTo>
                <a:lnTo>
                  <a:pt x="6052" y="6072"/>
                </a:lnTo>
                <a:lnTo>
                  <a:pt x="6061" y="6072"/>
                </a:lnTo>
                <a:lnTo>
                  <a:pt x="6061" y="6081"/>
                </a:lnTo>
                <a:lnTo>
                  <a:pt x="6070" y="6090"/>
                </a:lnTo>
                <a:lnTo>
                  <a:pt x="6087" y="6099"/>
                </a:lnTo>
                <a:lnTo>
                  <a:pt x="6087" y="6107"/>
                </a:lnTo>
                <a:lnTo>
                  <a:pt x="6087" y="6116"/>
                </a:lnTo>
                <a:lnTo>
                  <a:pt x="6079" y="6107"/>
                </a:lnTo>
                <a:lnTo>
                  <a:pt x="6079" y="6116"/>
                </a:lnTo>
                <a:lnTo>
                  <a:pt x="6087" y="6116"/>
                </a:lnTo>
                <a:lnTo>
                  <a:pt x="6096" y="6116"/>
                </a:lnTo>
                <a:lnTo>
                  <a:pt x="6105" y="6116"/>
                </a:lnTo>
                <a:lnTo>
                  <a:pt x="6114" y="6116"/>
                </a:lnTo>
                <a:lnTo>
                  <a:pt x="6114" y="6107"/>
                </a:lnTo>
                <a:lnTo>
                  <a:pt x="6123" y="6107"/>
                </a:lnTo>
                <a:lnTo>
                  <a:pt x="6140" y="6099"/>
                </a:lnTo>
                <a:lnTo>
                  <a:pt x="6149" y="6099"/>
                </a:lnTo>
                <a:lnTo>
                  <a:pt x="6158" y="6099"/>
                </a:lnTo>
                <a:lnTo>
                  <a:pt x="6158" y="6090"/>
                </a:lnTo>
                <a:lnTo>
                  <a:pt x="6176" y="6081"/>
                </a:lnTo>
                <a:lnTo>
                  <a:pt x="6202" y="6099"/>
                </a:lnTo>
                <a:lnTo>
                  <a:pt x="6237" y="6134"/>
                </a:lnTo>
                <a:lnTo>
                  <a:pt x="6273" y="6169"/>
                </a:lnTo>
                <a:lnTo>
                  <a:pt x="6282" y="6178"/>
                </a:lnTo>
                <a:lnTo>
                  <a:pt x="6282" y="6187"/>
                </a:lnTo>
                <a:lnTo>
                  <a:pt x="6282" y="6213"/>
                </a:lnTo>
                <a:lnTo>
                  <a:pt x="6273" y="6231"/>
                </a:lnTo>
                <a:lnTo>
                  <a:pt x="6264" y="6266"/>
                </a:lnTo>
                <a:lnTo>
                  <a:pt x="6273" y="6266"/>
                </a:lnTo>
                <a:lnTo>
                  <a:pt x="6273" y="6275"/>
                </a:lnTo>
                <a:lnTo>
                  <a:pt x="6282" y="6275"/>
                </a:lnTo>
                <a:lnTo>
                  <a:pt x="6282" y="6266"/>
                </a:lnTo>
                <a:lnTo>
                  <a:pt x="6290" y="6257"/>
                </a:lnTo>
                <a:lnTo>
                  <a:pt x="6282" y="6257"/>
                </a:lnTo>
                <a:lnTo>
                  <a:pt x="6282" y="6249"/>
                </a:lnTo>
                <a:lnTo>
                  <a:pt x="6290" y="6257"/>
                </a:lnTo>
                <a:lnTo>
                  <a:pt x="6299" y="6257"/>
                </a:lnTo>
                <a:lnTo>
                  <a:pt x="6299" y="6266"/>
                </a:lnTo>
                <a:lnTo>
                  <a:pt x="6290" y="6275"/>
                </a:lnTo>
                <a:lnTo>
                  <a:pt x="6282" y="6293"/>
                </a:lnTo>
                <a:lnTo>
                  <a:pt x="6282" y="6302"/>
                </a:lnTo>
                <a:lnTo>
                  <a:pt x="6299" y="6328"/>
                </a:lnTo>
                <a:lnTo>
                  <a:pt x="6308" y="6337"/>
                </a:lnTo>
                <a:lnTo>
                  <a:pt x="6308" y="6346"/>
                </a:lnTo>
                <a:lnTo>
                  <a:pt x="6317" y="6346"/>
                </a:lnTo>
                <a:lnTo>
                  <a:pt x="6317" y="6337"/>
                </a:lnTo>
                <a:lnTo>
                  <a:pt x="6326" y="6337"/>
                </a:lnTo>
                <a:lnTo>
                  <a:pt x="6326" y="6354"/>
                </a:lnTo>
                <a:lnTo>
                  <a:pt x="6326" y="6363"/>
                </a:lnTo>
                <a:lnTo>
                  <a:pt x="6334" y="6363"/>
                </a:lnTo>
                <a:lnTo>
                  <a:pt x="6334" y="6354"/>
                </a:lnTo>
                <a:lnTo>
                  <a:pt x="6343" y="6354"/>
                </a:lnTo>
                <a:lnTo>
                  <a:pt x="6334" y="6363"/>
                </a:lnTo>
                <a:lnTo>
                  <a:pt x="6334" y="6372"/>
                </a:lnTo>
                <a:lnTo>
                  <a:pt x="6343" y="6372"/>
                </a:lnTo>
                <a:lnTo>
                  <a:pt x="6343" y="6399"/>
                </a:lnTo>
                <a:lnTo>
                  <a:pt x="6352" y="6407"/>
                </a:lnTo>
                <a:lnTo>
                  <a:pt x="6361" y="6416"/>
                </a:lnTo>
                <a:lnTo>
                  <a:pt x="6379" y="6425"/>
                </a:lnTo>
                <a:lnTo>
                  <a:pt x="6379" y="6434"/>
                </a:lnTo>
                <a:lnTo>
                  <a:pt x="6387" y="6443"/>
                </a:lnTo>
                <a:lnTo>
                  <a:pt x="6396" y="6460"/>
                </a:lnTo>
                <a:lnTo>
                  <a:pt x="6405" y="6460"/>
                </a:lnTo>
                <a:lnTo>
                  <a:pt x="6405" y="6469"/>
                </a:lnTo>
                <a:lnTo>
                  <a:pt x="6396" y="6460"/>
                </a:lnTo>
                <a:lnTo>
                  <a:pt x="6396" y="6469"/>
                </a:lnTo>
                <a:lnTo>
                  <a:pt x="6387" y="6469"/>
                </a:lnTo>
                <a:lnTo>
                  <a:pt x="6396" y="6478"/>
                </a:lnTo>
                <a:lnTo>
                  <a:pt x="6405" y="6478"/>
                </a:lnTo>
                <a:lnTo>
                  <a:pt x="6414" y="6469"/>
                </a:lnTo>
                <a:lnTo>
                  <a:pt x="6423" y="6478"/>
                </a:lnTo>
                <a:lnTo>
                  <a:pt x="6440" y="6469"/>
                </a:lnTo>
                <a:lnTo>
                  <a:pt x="6449" y="6460"/>
                </a:lnTo>
                <a:lnTo>
                  <a:pt x="6449" y="6452"/>
                </a:lnTo>
                <a:lnTo>
                  <a:pt x="6458" y="6443"/>
                </a:lnTo>
                <a:lnTo>
                  <a:pt x="6458" y="6425"/>
                </a:lnTo>
                <a:lnTo>
                  <a:pt x="6467" y="6416"/>
                </a:lnTo>
                <a:lnTo>
                  <a:pt x="6467" y="6425"/>
                </a:lnTo>
                <a:lnTo>
                  <a:pt x="6467" y="6399"/>
                </a:lnTo>
                <a:lnTo>
                  <a:pt x="6476" y="6363"/>
                </a:lnTo>
                <a:lnTo>
                  <a:pt x="6476" y="6346"/>
                </a:lnTo>
                <a:lnTo>
                  <a:pt x="6467" y="6328"/>
                </a:lnTo>
                <a:lnTo>
                  <a:pt x="6458" y="6310"/>
                </a:lnTo>
                <a:lnTo>
                  <a:pt x="6432" y="6240"/>
                </a:lnTo>
                <a:lnTo>
                  <a:pt x="6423" y="6231"/>
                </a:lnTo>
                <a:lnTo>
                  <a:pt x="6423" y="6222"/>
                </a:lnTo>
                <a:lnTo>
                  <a:pt x="6423" y="6204"/>
                </a:lnTo>
                <a:lnTo>
                  <a:pt x="6414" y="6204"/>
                </a:lnTo>
                <a:lnTo>
                  <a:pt x="6414" y="6187"/>
                </a:lnTo>
                <a:lnTo>
                  <a:pt x="6423" y="6196"/>
                </a:lnTo>
                <a:lnTo>
                  <a:pt x="6423" y="6204"/>
                </a:lnTo>
                <a:lnTo>
                  <a:pt x="6423" y="6213"/>
                </a:lnTo>
                <a:lnTo>
                  <a:pt x="6423" y="6222"/>
                </a:lnTo>
                <a:lnTo>
                  <a:pt x="6432" y="6222"/>
                </a:lnTo>
                <a:lnTo>
                  <a:pt x="6432" y="6213"/>
                </a:lnTo>
                <a:lnTo>
                  <a:pt x="6432" y="6222"/>
                </a:lnTo>
                <a:lnTo>
                  <a:pt x="6432" y="6240"/>
                </a:lnTo>
                <a:lnTo>
                  <a:pt x="6440" y="6257"/>
                </a:lnTo>
                <a:lnTo>
                  <a:pt x="6440" y="6249"/>
                </a:lnTo>
                <a:lnTo>
                  <a:pt x="6432" y="6240"/>
                </a:lnTo>
                <a:lnTo>
                  <a:pt x="6432" y="6231"/>
                </a:lnTo>
                <a:lnTo>
                  <a:pt x="6432" y="6222"/>
                </a:lnTo>
                <a:lnTo>
                  <a:pt x="6432" y="6213"/>
                </a:lnTo>
                <a:lnTo>
                  <a:pt x="6440" y="6213"/>
                </a:lnTo>
                <a:lnTo>
                  <a:pt x="6432" y="6204"/>
                </a:lnTo>
                <a:lnTo>
                  <a:pt x="6414" y="6169"/>
                </a:lnTo>
                <a:lnTo>
                  <a:pt x="6396" y="6134"/>
                </a:lnTo>
                <a:lnTo>
                  <a:pt x="6387" y="6107"/>
                </a:lnTo>
                <a:lnTo>
                  <a:pt x="6379" y="6081"/>
                </a:lnTo>
                <a:lnTo>
                  <a:pt x="6379" y="6072"/>
                </a:lnTo>
                <a:lnTo>
                  <a:pt x="6370" y="6037"/>
                </a:lnTo>
                <a:lnTo>
                  <a:pt x="6370" y="6028"/>
                </a:lnTo>
                <a:lnTo>
                  <a:pt x="6361" y="6019"/>
                </a:lnTo>
                <a:lnTo>
                  <a:pt x="6370" y="6019"/>
                </a:lnTo>
                <a:lnTo>
                  <a:pt x="6370" y="6010"/>
                </a:lnTo>
                <a:lnTo>
                  <a:pt x="6370" y="6001"/>
                </a:lnTo>
                <a:lnTo>
                  <a:pt x="6370" y="5993"/>
                </a:lnTo>
                <a:lnTo>
                  <a:pt x="6370" y="6001"/>
                </a:lnTo>
                <a:lnTo>
                  <a:pt x="6379" y="6001"/>
                </a:lnTo>
                <a:lnTo>
                  <a:pt x="6379" y="5993"/>
                </a:lnTo>
                <a:lnTo>
                  <a:pt x="6379" y="5984"/>
                </a:lnTo>
                <a:lnTo>
                  <a:pt x="6387" y="5975"/>
                </a:lnTo>
                <a:lnTo>
                  <a:pt x="6387" y="5966"/>
                </a:lnTo>
                <a:lnTo>
                  <a:pt x="6387" y="5957"/>
                </a:lnTo>
                <a:lnTo>
                  <a:pt x="6387" y="5948"/>
                </a:lnTo>
                <a:lnTo>
                  <a:pt x="6396" y="5948"/>
                </a:lnTo>
                <a:lnTo>
                  <a:pt x="6396" y="5940"/>
                </a:lnTo>
                <a:lnTo>
                  <a:pt x="6405" y="5931"/>
                </a:lnTo>
                <a:lnTo>
                  <a:pt x="6414" y="5931"/>
                </a:lnTo>
                <a:lnTo>
                  <a:pt x="6414" y="5922"/>
                </a:lnTo>
                <a:lnTo>
                  <a:pt x="6423" y="5922"/>
                </a:lnTo>
                <a:lnTo>
                  <a:pt x="6423" y="5913"/>
                </a:lnTo>
                <a:lnTo>
                  <a:pt x="6423" y="5904"/>
                </a:lnTo>
                <a:lnTo>
                  <a:pt x="6414" y="5896"/>
                </a:lnTo>
                <a:lnTo>
                  <a:pt x="6423" y="5904"/>
                </a:lnTo>
                <a:lnTo>
                  <a:pt x="6432" y="5896"/>
                </a:lnTo>
                <a:lnTo>
                  <a:pt x="6432" y="5904"/>
                </a:lnTo>
                <a:lnTo>
                  <a:pt x="6440" y="5904"/>
                </a:lnTo>
                <a:lnTo>
                  <a:pt x="6440" y="5896"/>
                </a:lnTo>
                <a:lnTo>
                  <a:pt x="6432" y="5887"/>
                </a:lnTo>
                <a:lnTo>
                  <a:pt x="6440" y="5887"/>
                </a:lnTo>
                <a:lnTo>
                  <a:pt x="6449" y="5887"/>
                </a:lnTo>
                <a:lnTo>
                  <a:pt x="6458" y="5887"/>
                </a:lnTo>
                <a:lnTo>
                  <a:pt x="6467" y="5887"/>
                </a:lnTo>
                <a:lnTo>
                  <a:pt x="6476" y="5878"/>
                </a:lnTo>
                <a:lnTo>
                  <a:pt x="6484" y="5878"/>
                </a:lnTo>
                <a:lnTo>
                  <a:pt x="6484" y="5869"/>
                </a:lnTo>
                <a:lnTo>
                  <a:pt x="6493" y="5869"/>
                </a:lnTo>
                <a:lnTo>
                  <a:pt x="6493" y="5860"/>
                </a:lnTo>
                <a:lnTo>
                  <a:pt x="6502" y="5860"/>
                </a:lnTo>
                <a:lnTo>
                  <a:pt x="6511" y="5851"/>
                </a:lnTo>
                <a:lnTo>
                  <a:pt x="6511" y="5843"/>
                </a:lnTo>
                <a:lnTo>
                  <a:pt x="6520" y="5843"/>
                </a:lnTo>
                <a:lnTo>
                  <a:pt x="6529" y="5834"/>
                </a:lnTo>
                <a:lnTo>
                  <a:pt x="6537" y="5834"/>
                </a:lnTo>
                <a:lnTo>
                  <a:pt x="6529" y="5825"/>
                </a:lnTo>
                <a:lnTo>
                  <a:pt x="6537" y="5816"/>
                </a:lnTo>
                <a:lnTo>
                  <a:pt x="6537" y="5825"/>
                </a:lnTo>
                <a:lnTo>
                  <a:pt x="6537" y="5816"/>
                </a:lnTo>
                <a:lnTo>
                  <a:pt x="6555" y="5798"/>
                </a:lnTo>
                <a:lnTo>
                  <a:pt x="6564" y="5790"/>
                </a:lnTo>
                <a:lnTo>
                  <a:pt x="6581" y="5781"/>
                </a:lnTo>
                <a:lnTo>
                  <a:pt x="6590" y="5772"/>
                </a:lnTo>
                <a:lnTo>
                  <a:pt x="6626" y="5772"/>
                </a:lnTo>
                <a:lnTo>
                  <a:pt x="6626" y="5754"/>
                </a:lnTo>
                <a:lnTo>
                  <a:pt x="6626" y="5763"/>
                </a:lnTo>
                <a:lnTo>
                  <a:pt x="6626" y="5772"/>
                </a:lnTo>
                <a:lnTo>
                  <a:pt x="6634" y="5763"/>
                </a:lnTo>
                <a:lnTo>
                  <a:pt x="6634" y="5754"/>
                </a:lnTo>
                <a:lnTo>
                  <a:pt x="6643" y="5745"/>
                </a:lnTo>
                <a:lnTo>
                  <a:pt x="6643" y="5737"/>
                </a:lnTo>
                <a:lnTo>
                  <a:pt x="6652" y="5737"/>
                </a:lnTo>
                <a:lnTo>
                  <a:pt x="6661" y="5728"/>
                </a:lnTo>
                <a:lnTo>
                  <a:pt x="6670" y="5728"/>
                </a:lnTo>
                <a:lnTo>
                  <a:pt x="6670" y="5719"/>
                </a:lnTo>
                <a:lnTo>
                  <a:pt x="6670" y="5710"/>
                </a:lnTo>
                <a:lnTo>
                  <a:pt x="6670" y="5719"/>
                </a:lnTo>
                <a:lnTo>
                  <a:pt x="6679" y="5719"/>
                </a:lnTo>
                <a:lnTo>
                  <a:pt x="6687" y="5710"/>
                </a:lnTo>
                <a:lnTo>
                  <a:pt x="6696" y="5710"/>
                </a:lnTo>
                <a:lnTo>
                  <a:pt x="6705" y="5710"/>
                </a:lnTo>
                <a:lnTo>
                  <a:pt x="6714" y="5710"/>
                </a:lnTo>
                <a:lnTo>
                  <a:pt x="6723" y="5701"/>
                </a:lnTo>
                <a:lnTo>
                  <a:pt x="6731" y="5701"/>
                </a:lnTo>
                <a:lnTo>
                  <a:pt x="6740" y="5701"/>
                </a:lnTo>
                <a:lnTo>
                  <a:pt x="6740" y="5693"/>
                </a:lnTo>
                <a:lnTo>
                  <a:pt x="6740" y="5684"/>
                </a:lnTo>
                <a:lnTo>
                  <a:pt x="6714" y="5693"/>
                </a:lnTo>
                <a:lnTo>
                  <a:pt x="6705" y="5684"/>
                </a:lnTo>
                <a:lnTo>
                  <a:pt x="6696" y="5684"/>
                </a:lnTo>
                <a:lnTo>
                  <a:pt x="6696" y="5675"/>
                </a:lnTo>
                <a:lnTo>
                  <a:pt x="6705" y="5684"/>
                </a:lnTo>
                <a:lnTo>
                  <a:pt x="6714" y="5684"/>
                </a:lnTo>
                <a:lnTo>
                  <a:pt x="6723" y="5675"/>
                </a:lnTo>
                <a:lnTo>
                  <a:pt x="6731" y="5666"/>
                </a:lnTo>
                <a:lnTo>
                  <a:pt x="6731" y="5657"/>
                </a:lnTo>
                <a:lnTo>
                  <a:pt x="6696" y="5648"/>
                </a:lnTo>
                <a:lnTo>
                  <a:pt x="6696" y="5640"/>
                </a:lnTo>
                <a:lnTo>
                  <a:pt x="6705" y="5648"/>
                </a:lnTo>
                <a:lnTo>
                  <a:pt x="6714" y="5648"/>
                </a:lnTo>
                <a:lnTo>
                  <a:pt x="6723" y="5648"/>
                </a:lnTo>
                <a:lnTo>
                  <a:pt x="6723" y="5640"/>
                </a:lnTo>
                <a:lnTo>
                  <a:pt x="6731" y="5640"/>
                </a:lnTo>
                <a:lnTo>
                  <a:pt x="6731" y="5648"/>
                </a:lnTo>
                <a:lnTo>
                  <a:pt x="6740" y="5648"/>
                </a:lnTo>
                <a:lnTo>
                  <a:pt x="6749" y="5657"/>
                </a:lnTo>
                <a:lnTo>
                  <a:pt x="6758" y="5657"/>
                </a:lnTo>
                <a:lnTo>
                  <a:pt x="6767" y="5648"/>
                </a:lnTo>
                <a:lnTo>
                  <a:pt x="6776" y="5640"/>
                </a:lnTo>
                <a:lnTo>
                  <a:pt x="6784" y="5631"/>
                </a:lnTo>
                <a:lnTo>
                  <a:pt x="6793" y="5622"/>
                </a:lnTo>
                <a:lnTo>
                  <a:pt x="6784" y="5613"/>
                </a:lnTo>
                <a:lnTo>
                  <a:pt x="6784" y="5604"/>
                </a:lnTo>
                <a:lnTo>
                  <a:pt x="6776" y="5613"/>
                </a:lnTo>
                <a:lnTo>
                  <a:pt x="6767" y="5622"/>
                </a:lnTo>
                <a:lnTo>
                  <a:pt x="6767" y="5631"/>
                </a:lnTo>
                <a:lnTo>
                  <a:pt x="6767" y="5622"/>
                </a:lnTo>
                <a:lnTo>
                  <a:pt x="6767" y="5613"/>
                </a:lnTo>
                <a:lnTo>
                  <a:pt x="6767" y="5604"/>
                </a:lnTo>
                <a:lnTo>
                  <a:pt x="6758" y="5604"/>
                </a:lnTo>
                <a:lnTo>
                  <a:pt x="6749" y="5604"/>
                </a:lnTo>
                <a:lnTo>
                  <a:pt x="6731" y="5604"/>
                </a:lnTo>
                <a:lnTo>
                  <a:pt x="6723" y="5604"/>
                </a:lnTo>
                <a:lnTo>
                  <a:pt x="6714" y="5604"/>
                </a:lnTo>
                <a:lnTo>
                  <a:pt x="6714" y="5595"/>
                </a:lnTo>
                <a:lnTo>
                  <a:pt x="6714" y="5587"/>
                </a:lnTo>
                <a:lnTo>
                  <a:pt x="6714" y="5578"/>
                </a:lnTo>
                <a:lnTo>
                  <a:pt x="6723" y="5587"/>
                </a:lnTo>
                <a:lnTo>
                  <a:pt x="6723" y="5595"/>
                </a:lnTo>
                <a:lnTo>
                  <a:pt x="6731" y="5595"/>
                </a:lnTo>
                <a:lnTo>
                  <a:pt x="6740" y="5595"/>
                </a:lnTo>
                <a:lnTo>
                  <a:pt x="6740" y="5587"/>
                </a:lnTo>
                <a:lnTo>
                  <a:pt x="6749" y="5587"/>
                </a:lnTo>
                <a:lnTo>
                  <a:pt x="6758" y="5595"/>
                </a:lnTo>
                <a:lnTo>
                  <a:pt x="6749" y="5587"/>
                </a:lnTo>
                <a:lnTo>
                  <a:pt x="6758" y="5587"/>
                </a:lnTo>
                <a:lnTo>
                  <a:pt x="6758" y="5578"/>
                </a:lnTo>
                <a:lnTo>
                  <a:pt x="6767" y="5578"/>
                </a:lnTo>
                <a:lnTo>
                  <a:pt x="6776" y="5587"/>
                </a:lnTo>
                <a:lnTo>
                  <a:pt x="6784" y="5595"/>
                </a:lnTo>
                <a:lnTo>
                  <a:pt x="6784" y="5578"/>
                </a:lnTo>
                <a:lnTo>
                  <a:pt x="6776" y="5569"/>
                </a:lnTo>
                <a:lnTo>
                  <a:pt x="6776" y="5560"/>
                </a:lnTo>
                <a:lnTo>
                  <a:pt x="6776" y="5551"/>
                </a:lnTo>
                <a:lnTo>
                  <a:pt x="6776" y="5543"/>
                </a:lnTo>
                <a:lnTo>
                  <a:pt x="6776" y="5551"/>
                </a:lnTo>
                <a:lnTo>
                  <a:pt x="6784" y="5578"/>
                </a:lnTo>
                <a:lnTo>
                  <a:pt x="6793" y="5595"/>
                </a:lnTo>
                <a:lnTo>
                  <a:pt x="6802" y="5613"/>
                </a:lnTo>
                <a:lnTo>
                  <a:pt x="6793" y="5578"/>
                </a:lnTo>
                <a:lnTo>
                  <a:pt x="6776" y="5543"/>
                </a:lnTo>
                <a:lnTo>
                  <a:pt x="6776" y="5534"/>
                </a:lnTo>
                <a:lnTo>
                  <a:pt x="6776" y="5525"/>
                </a:lnTo>
                <a:lnTo>
                  <a:pt x="6767" y="5525"/>
                </a:lnTo>
                <a:lnTo>
                  <a:pt x="6758" y="5525"/>
                </a:lnTo>
                <a:lnTo>
                  <a:pt x="6749" y="5525"/>
                </a:lnTo>
                <a:lnTo>
                  <a:pt x="6740" y="5525"/>
                </a:lnTo>
                <a:lnTo>
                  <a:pt x="6731" y="5525"/>
                </a:lnTo>
                <a:lnTo>
                  <a:pt x="6731" y="5516"/>
                </a:lnTo>
                <a:lnTo>
                  <a:pt x="6723" y="5516"/>
                </a:lnTo>
                <a:lnTo>
                  <a:pt x="6723" y="5498"/>
                </a:lnTo>
                <a:lnTo>
                  <a:pt x="6714" y="5498"/>
                </a:lnTo>
                <a:lnTo>
                  <a:pt x="6705" y="5498"/>
                </a:lnTo>
                <a:lnTo>
                  <a:pt x="6696" y="5498"/>
                </a:lnTo>
                <a:lnTo>
                  <a:pt x="6687" y="5490"/>
                </a:lnTo>
                <a:lnTo>
                  <a:pt x="6679" y="5490"/>
                </a:lnTo>
                <a:lnTo>
                  <a:pt x="6696" y="5490"/>
                </a:lnTo>
                <a:lnTo>
                  <a:pt x="6723" y="5498"/>
                </a:lnTo>
                <a:lnTo>
                  <a:pt x="6723" y="5507"/>
                </a:lnTo>
                <a:lnTo>
                  <a:pt x="6731" y="5507"/>
                </a:lnTo>
                <a:lnTo>
                  <a:pt x="6740" y="5516"/>
                </a:lnTo>
                <a:lnTo>
                  <a:pt x="6749" y="5516"/>
                </a:lnTo>
                <a:lnTo>
                  <a:pt x="6749" y="5507"/>
                </a:lnTo>
                <a:lnTo>
                  <a:pt x="6740" y="5498"/>
                </a:lnTo>
                <a:lnTo>
                  <a:pt x="6731" y="5498"/>
                </a:lnTo>
                <a:lnTo>
                  <a:pt x="6723" y="5490"/>
                </a:lnTo>
                <a:lnTo>
                  <a:pt x="6714" y="5481"/>
                </a:lnTo>
                <a:lnTo>
                  <a:pt x="6714" y="5472"/>
                </a:lnTo>
                <a:lnTo>
                  <a:pt x="6731" y="5490"/>
                </a:lnTo>
                <a:lnTo>
                  <a:pt x="6740" y="5498"/>
                </a:lnTo>
                <a:lnTo>
                  <a:pt x="6740" y="5490"/>
                </a:lnTo>
                <a:lnTo>
                  <a:pt x="6740" y="5481"/>
                </a:lnTo>
                <a:lnTo>
                  <a:pt x="6749" y="5490"/>
                </a:lnTo>
                <a:lnTo>
                  <a:pt x="6749" y="5481"/>
                </a:lnTo>
                <a:lnTo>
                  <a:pt x="6749" y="5472"/>
                </a:lnTo>
                <a:lnTo>
                  <a:pt x="6740" y="5472"/>
                </a:lnTo>
                <a:lnTo>
                  <a:pt x="6749" y="5472"/>
                </a:lnTo>
                <a:lnTo>
                  <a:pt x="6731" y="5463"/>
                </a:lnTo>
                <a:lnTo>
                  <a:pt x="6723" y="5454"/>
                </a:lnTo>
                <a:lnTo>
                  <a:pt x="6723" y="5445"/>
                </a:lnTo>
                <a:lnTo>
                  <a:pt x="6705" y="5437"/>
                </a:lnTo>
                <a:lnTo>
                  <a:pt x="6705" y="5428"/>
                </a:lnTo>
                <a:lnTo>
                  <a:pt x="6687" y="5419"/>
                </a:lnTo>
                <a:lnTo>
                  <a:pt x="6696" y="5419"/>
                </a:lnTo>
                <a:lnTo>
                  <a:pt x="6705" y="5428"/>
                </a:lnTo>
                <a:lnTo>
                  <a:pt x="6714" y="5437"/>
                </a:lnTo>
                <a:lnTo>
                  <a:pt x="6731" y="5463"/>
                </a:lnTo>
                <a:lnTo>
                  <a:pt x="6740" y="5463"/>
                </a:lnTo>
                <a:lnTo>
                  <a:pt x="6749" y="5463"/>
                </a:lnTo>
                <a:lnTo>
                  <a:pt x="6749" y="5454"/>
                </a:lnTo>
                <a:lnTo>
                  <a:pt x="6749" y="5445"/>
                </a:lnTo>
                <a:lnTo>
                  <a:pt x="6749" y="5437"/>
                </a:lnTo>
                <a:lnTo>
                  <a:pt x="6740" y="5428"/>
                </a:lnTo>
                <a:lnTo>
                  <a:pt x="6731" y="5428"/>
                </a:lnTo>
                <a:lnTo>
                  <a:pt x="6723" y="5419"/>
                </a:lnTo>
                <a:lnTo>
                  <a:pt x="6705" y="5419"/>
                </a:lnTo>
                <a:lnTo>
                  <a:pt x="6696" y="5401"/>
                </a:lnTo>
                <a:lnTo>
                  <a:pt x="6687" y="5401"/>
                </a:lnTo>
                <a:lnTo>
                  <a:pt x="6679" y="5401"/>
                </a:lnTo>
                <a:lnTo>
                  <a:pt x="6679" y="5384"/>
                </a:lnTo>
                <a:lnTo>
                  <a:pt x="6687" y="5375"/>
                </a:lnTo>
                <a:lnTo>
                  <a:pt x="6696" y="5366"/>
                </a:lnTo>
                <a:lnTo>
                  <a:pt x="6696" y="5357"/>
                </a:lnTo>
                <a:lnTo>
                  <a:pt x="6696" y="5366"/>
                </a:lnTo>
                <a:lnTo>
                  <a:pt x="6696" y="5375"/>
                </a:lnTo>
                <a:lnTo>
                  <a:pt x="6687" y="5375"/>
                </a:lnTo>
                <a:lnTo>
                  <a:pt x="6679" y="5384"/>
                </a:lnTo>
                <a:lnTo>
                  <a:pt x="6679" y="5392"/>
                </a:lnTo>
                <a:lnTo>
                  <a:pt x="6679" y="5401"/>
                </a:lnTo>
                <a:lnTo>
                  <a:pt x="6687" y="5401"/>
                </a:lnTo>
                <a:lnTo>
                  <a:pt x="6696" y="5392"/>
                </a:lnTo>
                <a:lnTo>
                  <a:pt x="6696" y="5401"/>
                </a:lnTo>
                <a:lnTo>
                  <a:pt x="6705" y="5401"/>
                </a:lnTo>
                <a:lnTo>
                  <a:pt x="6705" y="5410"/>
                </a:lnTo>
                <a:lnTo>
                  <a:pt x="6705" y="5401"/>
                </a:lnTo>
                <a:lnTo>
                  <a:pt x="6714" y="5410"/>
                </a:lnTo>
                <a:lnTo>
                  <a:pt x="6731" y="5410"/>
                </a:lnTo>
                <a:lnTo>
                  <a:pt x="6740" y="5419"/>
                </a:lnTo>
                <a:lnTo>
                  <a:pt x="6749" y="5428"/>
                </a:lnTo>
                <a:lnTo>
                  <a:pt x="6749" y="5419"/>
                </a:lnTo>
                <a:lnTo>
                  <a:pt x="6740" y="5419"/>
                </a:lnTo>
                <a:lnTo>
                  <a:pt x="6740" y="5410"/>
                </a:lnTo>
                <a:lnTo>
                  <a:pt x="6723" y="5392"/>
                </a:lnTo>
                <a:lnTo>
                  <a:pt x="6723" y="5384"/>
                </a:lnTo>
                <a:lnTo>
                  <a:pt x="6731" y="5392"/>
                </a:lnTo>
                <a:lnTo>
                  <a:pt x="6731" y="5401"/>
                </a:lnTo>
                <a:lnTo>
                  <a:pt x="6740" y="5401"/>
                </a:lnTo>
                <a:lnTo>
                  <a:pt x="6740" y="5392"/>
                </a:lnTo>
                <a:lnTo>
                  <a:pt x="6731" y="5384"/>
                </a:lnTo>
                <a:lnTo>
                  <a:pt x="6731" y="5366"/>
                </a:lnTo>
                <a:lnTo>
                  <a:pt x="6731" y="5357"/>
                </a:lnTo>
                <a:lnTo>
                  <a:pt x="6731" y="5348"/>
                </a:lnTo>
                <a:lnTo>
                  <a:pt x="6731" y="5340"/>
                </a:lnTo>
                <a:lnTo>
                  <a:pt x="6740" y="5348"/>
                </a:lnTo>
                <a:lnTo>
                  <a:pt x="6740" y="5340"/>
                </a:lnTo>
                <a:lnTo>
                  <a:pt x="6731" y="5331"/>
                </a:lnTo>
                <a:lnTo>
                  <a:pt x="6731" y="5322"/>
                </a:lnTo>
                <a:lnTo>
                  <a:pt x="6740" y="5331"/>
                </a:lnTo>
                <a:lnTo>
                  <a:pt x="6740" y="5322"/>
                </a:lnTo>
                <a:lnTo>
                  <a:pt x="6749" y="5313"/>
                </a:lnTo>
                <a:lnTo>
                  <a:pt x="6749" y="5322"/>
                </a:lnTo>
                <a:lnTo>
                  <a:pt x="6749" y="5313"/>
                </a:lnTo>
                <a:lnTo>
                  <a:pt x="6758" y="5313"/>
                </a:lnTo>
                <a:lnTo>
                  <a:pt x="6767" y="5313"/>
                </a:lnTo>
                <a:lnTo>
                  <a:pt x="6767" y="5304"/>
                </a:lnTo>
                <a:lnTo>
                  <a:pt x="6767" y="5295"/>
                </a:lnTo>
                <a:lnTo>
                  <a:pt x="6776" y="5295"/>
                </a:lnTo>
                <a:lnTo>
                  <a:pt x="6776" y="5304"/>
                </a:lnTo>
                <a:lnTo>
                  <a:pt x="6784" y="5304"/>
                </a:lnTo>
                <a:lnTo>
                  <a:pt x="6776" y="5304"/>
                </a:lnTo>
                <a:lnTo>
                  <a:pt x="6767" y="5313"/>
                </a:lnTo>
                <a:lnTo>
                  <a:pt x="6776" y="5313"/>
                </a:lnTo>
                <a:lnTo>
                  <a:pt x="6784" y="5313"/>
                </a:lnTo>
                <a:lnTo>
                  <a:pt x="6776" y="5313"/>
                </a:lnTo>
                <a:lnTo>
                  <a:pt x="6767" y="5313"/>
                </a:lnTo>
                <a:lnTo>
                  <a:pt x="6758" y="5322"/>
                </a:lnTo>
                <a:lnTo>
                  <a:pt x="6758" y="5331"/>
                </a:lnTo>
                <a:lnTo>
                  <a:pt x="6758" y="5340"/>
                </a:lnTo>
                <a:lnTo>
                  <a:pt x="6758" y="5348"/>
                </a:lnTo>
                <a:lnTo>
                  <a:pt x="6749" y="5348"/>
                </a:lnTo>
                <a:lnTo>
                  <a:pt x="6749" y="5357"/>
                </a:lnTo>
                <a:lnTo>
                  <a:pt x="6749" y="5348"/>
                </a:lnTo>
                <a:lnTo>
                  <a:pt x="6758" y="5357"/>
                </a:lnTo>
                <a:lnTo>
                  <a:pt x="6749" y="5366"/>
                </a:lnTo>
                <a:lnTo>
                  <a:pt x="6749" y="5375"/>
                </a:lnTo>
                <a:lnTo>
                  <a:pt x="6749" y="5366"/>
                </a:lnTo>
                <a:lnTo>
                  <a:pt x="6758" y="5366"/>
                </a:lnTo>
                <a:lnTo>
                  <a:pt x="6758" y="5375"/>
                </a:lnTo>
                <a:lnTo>
                  <a:pt x="6767" y="5384"/>
                </a:lnTo>
                <a:lnTo>
                  <a:pt x="6758" y="5384"/>
                </a:lnTo>
                <a:lnTo>
                  <a:pt x="6749" y="5384"/>
                </a:lnTo>
                <a:lnTo>
                  <a:pt x="6749" y="5392"/>
                </a:lnTo>
                <a:lnTo>
                  <a:pt x="6758" y="5401"/>
                </a:lnTo>
                <a:lnTo>
                  <a:pt x="6767" y="5401"/>
                </a:lnTo>
                <a:lnTo>
                  <a:pt x="6767" y="5410"/>
                </a:lnTo>
                <a:lnTo>
                  <a:pt x="6767" y="5401"/>
                </a:lnTo>
                <a:lnTo>
                  <a:pt x="6776" y="5401"/>
                </a:lnTo>
                <a:lnTo>
                  <a:pt x="6776" y="5410"/>
                </a:lnTo>
                <a:lnTo>
                  <a:pt x="6776" y="5401"/>
                </a:lnTo>
                <a:lnTo>
                  <a:pt x="6784" y="5401"/>
                </a:lnTo>
                <a:lnTo>
                  <a:pt x="6784" y="5410"/>
                </a:lnTo>
                <a:lnTo>
                  <a:pt x="6776" y="5410"/>
                </a:lnTo>
                <a:lnTo>
                  <a:pt x="6776" y="5419"/>
                </a:lnTo>
                <a:lnTo>
                  <a:pt x="6784" y="5419"/>
                </a:lnTo>
                <a:lnTo>
                  <a:pt x="6784" y="5428"/>
                </a:lnTo>
                <a:lnTo>
                  <a:pt x="6784" y="5437"/>
                </a:lnTo>
                <a:lnTo>
                  <a:pt x="6793" y="5437"/>
                </a:lnTo>
                <a:lnTo>
                  <a:pt x="6793" y="5445"/>
                </a:lnTo>
                <a:lnTo>
                  <a:pt x="6784" y="5454"/>
                </a:lnTo>
                <a:lnTo>
                  <a:pt x="6776" y="5463"/>
                </a:lnTo>
                <a:lnTo>
                  <a:pt x="6776" y="5481"/>
                </a:lnTo>
                <a:lnTo>
                  <a:pt x="6776" y="5498"/>
                </a:lnTo>
                <a:lnTo>
                  <a:pt x="6776" y="5507"/>
                </a:lnTo>
                <a:lnTo>
                  <a:pt x="6784" y="5490"/>
                </a:lnTo>
                <a:lnTo>
                  <a:pt x="6784" y="5481"/>
                </a:lnTo>
                <a:lnTo>
                  <a:pt x="6793" y="5472"/>
                </a:lnTo>
                <a:lnTo>
                  <a:pt x="6802" y="5472"/>
                </a:lnTo>
                <a:lnTo>
                  <a:pt x="6802" y="5463"/>
                </a:lnTo>
                <a:lnTo>
                  <a:pt x="6820" y="5428"/>
                </a:lnTo>
                <a:lnTo>
                  <a:pt x="6820" y="5419"/>
                </a:lnTo>
                <a:lnTo>
                  <a:pt x="6829" y="5410"/>
                </a:lnTo>
                <a:lnTo>
                  <a:pt x="6837" y="5410"/>
                </a:lnTo>
                <a:lnTo>
                  <a:pt x="6837" y="5401"/>
                </a:lnTo>
                <a:lnTo>
                  <a:pt x="6837" y="5392"/>
                </a:lnTo>
                <a:lnTo>
                  <a:pt x="6837" y="5401"/>
                </a:lnTo>
                <a:lnTo>
                  <a:pt x="6837" y="5392"/>
                </a:lnTo>
                <a:lnTo>
                  <a:pt x="6846" y="5392"/>
                </a:lnTo>
                <a:lnTo>
                  <a:pt x="6837" y="5384"/>
                </a:lnTo>
                <a:lnTo>
                  <a:pt x="6829" y="5384"/>
                </a:lnTo>
                <a:lnTo>
                  <a:pt x="6837" y="5375"/>
                </a:lnTo>
                <a:lnTo>
                  <a:pt x="6837" y="5366"/>
                </a:lnTo>
                <a:lnTo>
                  <a:pt x="6829" y="5366"/>
                </a:lnTo>
                <a:lnTo>
                  <a:pt x="6820" y="5348"/>
                </a:lnTo>
                <a:lnTo>
                  <a:pt x="6820" y="5340"/>
                </a:lnTo>
                <a:lnTo>
                  <a:pt x="6811" y="5322"/>
                </a:lnTo>
                <a:lnTo>
                  <a:pt x="6802" y="5313"/>
                </a:lnTo>
                <a:lnTo>
                  <a:pt x="6802" y="5304"/>
                </a:lnTo>
                <a:lnTo>
                  <a:pt x="6802" y="5295"/>
                </a:lnTo>
                <a:lnTo>
                  <a:pt x="6811" y="5287"/>
                </a:lnTo>
                <a:lnTo>
                  <a:pt x="6811" y="5278"/>
                </a:lnTo>
                <a:lnTo>
                  <a:pt x="6820" y="5269"/>
                </a:lnTo>
                <a:lnTo>
                  <a:pt x="6829" y="5269"/>
                </a:lnTo>
                <a:lnTo>
                  <a:pt x="6837" y="5260"/>
                </a:lnTo>
                <a:lnTo>
                  <a:pt x="6837" y="5269"/>
                </a:lnTo>
                <a:lnTo>
                  <a:pt x="6820" y="5278"/>
                </a:lnTo>
                <a:lnTo>
                  <a:pt x="6811" y="5278"/>
                </a:lnTo>
                <a:lnTo>
                  <a:pt x="6811" y="5287"/>
                </a:lnTo>
                <a:lnTo>
                  <a:pt x="6802" y="5295"/>
                </a:lnTo>
                <a:lnTo>
                  <a:pt x="6802" y="5304"/>
                </a:lnTo>
                <a:lnTo>
                  <a:pt x="6820" y="5322"/>
                </a:lnTo>
                <a:lnTo>
                  <a:pt x="6829" y="5322"/>
                </a:lnTo>
                <a:lnTo>
                  <a:pt x="6837" y="5331"/>
                </a:lnTo>
                <a:lnTo>
                  <a:pt x="6846" y="5331"/>
                </a:lnTo>
                <a:lnTo>
                  <a:pt x="6855" y="5331"/>
                </a:lnTo>
                <a:lnTo>
                  <a:pt x="6846" y="5340"/>
                </a:lnTo>
                <a:lnTo>
                  <a:pt x="6846" y="5348"/>
                </a:lnTo>
                <a:lnTo>
                  <a:pt x="6864" y="5348"/>
                </a:lnTo>
                <a:lnTo>
                  <a:pt x="6873" y="5331"/>
                </a:lnTo>
                <a:lnTo>
                  <a:pt x="6873" y="5322"/>
                </a:lnTo>
                <a:lnTo>
                  <a:pt x="6881" y="5313"/>
                </a:lnTo>
                <a:lnTo>
                  <a:pt x="6881" y="5322"/>
                </a:lnTo>
                <a:lnTo>
                  <a:pt x="6890" y="5313"/>
                </a:lnTo>
                <a:lnTo>
                  <a:pt x="6890" y="5304"/>
                </a:lnTo>
                <a:lnTo>
                  <a:pt x="6899" y="5295"/>
                </a:lnTo>
                <a:lnTo>
                  <a:pt x="6908" y="5287"/>
                </a:lnTo>
                <a:lnTo>
                  <a:pt x="6908" y="5269"/>
                </a:lnTo>
                <a:lnTo>
                  <a:pt x="6908" y="5260"/>
                </a:lnTo>
                <a:lnTo>
                  <a:pt x="6917" y="5260"/>
                </a:lnTo>
                <a:lnTo>
                  <a:pt x="6908" y="5278"/>
                </a:lnTo>
                <a:lnTo>
                  <a:pt x="6917" y="5269"/>
                </a:lnTo>
                <a:lnTo>
                  <a:pt x="6917" y="5251"/>
                </a:lnTo>
                <a:lnTo>
                  <a:pt x="6917" y="5242"/>
                </a:lnTo>
                <a:lnTo>
                  <a:pt x="6926" y="5234"/>
                </a:lnTo>
                <a:lnTo>
                  <a:pt x="6917" y="5225"/>
                </a:lnTo>
                <a:lnTo>
                  <a:pt x="6899" y="5225"/>
                </a:lnTo>
                <a:lnTo>
                  <a:pt x="6899" y="5216"/>
                </a:lnTo>
                <a:lnTo>
                  <a:pt x="6899" y="5207"/>
                </a:lnTo>
                <a:lnTo>
                  <a:pt x="6908" y="5207"/>
                </a:lnTo>
                <a:lnTo>
                  <a:pt x="6908" y="5198"/>
                </a:lnTo>
                <a:lnTo>
                  <a:pt x="6917" y="5198"/>
                </a:lnTo>
                <a:lnTo>
                  <a:pt x="6926" y="5181"/>
                </a:lnTo>
                <a:lnTo>
                  <a:pt x="6926" y="5172"/>
                </a:lnTo>
                <a:lnTo>
                  <a:pt x="6926" y="5163"/>
                </a:lnTo>
                <a:lnTo>
                  <a:pt x="6917" y="5154"/>
                </a:lnTo>
                <a:lnTo>
                  <a:pt x="6926" y="5154"/>
                </a:lnTo>
                <a:lnTo>
                  <a:pt x="6926" y="5163"/>
                </a:lnTo>
                <a:lnTo>
                  <a:pt x="6926" y="5172"/>
                </a:lnTo>
                <a:lnTo>
                  <a:pt x="6926" y="5181"/>
                </a:lnTo>
                <a:lnTo>
                  <a:pt x="6926" y="5189"/>
                </a:lnTo>
                <a:lnTo>
                  <a:pt x="6917" y="5198"/>
                </a:lnTo>
                <a:lnTo>
                  <a:pt x="6926" y="5189"/>
                </a:lnTo>
                <a:lnTo>
                  <a:pt x="6934" y="5181"/>
                </a:lnTo>
                <a:lnTo>
                  <a:pt x="6943" y="5181"/>
                </a:lnTo>
                <a:lnTo>
                  <a:pt x="6952" y="5172"/>
                </a:lnTo>
                <a:lnTo>
                  <a:pt x="6978" y="5163"/>
                </a:lnTo>
                <a:lnTo>
                  <a:pt x="6987" y="5154"/>
                </a:lnTo>
                <a:lnTo>
                  <a:pt x="6996" y="5145"/>
                </a:lnTo>
                <a:lnTo>
                  <a:pt x="7005" y="5154"/>
                </a:lnTo>
                <a:lnTo>
                  <a:pt x="7031" y="5154"/>
                </a:lnTo>
                <a:lnTo>
                  <a:pt x="7040" y="5145"/>
                </a:lnTo>
                <a:lnTo>
                  <a:pt x="7049" y="5145"/>
                </a:lnTo>
                <a:lnTo>
                  <a:pt x="7058" y="5145"/>
                </a:lnTo>
                <a:lnTo>
                  <a:pt x="7067" y="5145"/>
                </a:lnTo>
                <a:lnTo>
                  <a:pt x="7084" y="5145"/>
                </a:lnTo>
                <a:lnTo>
                  <a:pt x="7102" y="5145"/>
                </a:lnTo>
                <a:lnTo>
                  <a:pt x="7102" y="5137"/>
                </a:lnTo>
                <a:lnTo>
                  <a:pt x="7111" y="5119"/>
                </a:lnTo>
                <a:lnTo>
                  <a:pt x="7111" y="5110"/>
                </a:lnTo>
                <a:lnTo>
                  <a:pt x="7111" y="5101"/>
                </a:lnTo>
                <a:lnTo>
                  <a:pt x="7111" y="5110"/>
                </a:lnTo>
                <a:lnTo>
                  <a:pt x="7120" y="5110"/>
                </a:lnTo>
                <a:lnTo>
                  <a:pt x="7120" y="5119"/>
                </a:lnTo>
                <a:lnTo>
                  <a:pt x="7128" y="5110"/>
                </a:lnTo>
                <a:lnTo>
                  <a:pt x="7120" y="5119"/>
                </a:lnTo>
                <a:lnTo>
                  <a:pt x="7128" y="5128"/>
                </a:lnTo>
                <a:lnTo>
                  <a:pt x="7137" y="5128"/>
                </a:lnTo>
                <a:lnTo>
                  <a:pt x="7164" y="5110"/>
                </a:lnTo>
                <a:lnTo>
                  <a:pt x="7164" y="5119"/>
                </a:lnTo>
                <a:lnTo>
                  <a:pt x="7164" y="5128"/>
                </a:lnTo>
                <a:lnTo>
                  <a:pt x="7173" y="5119"/>
                </a:lnTo>
                <a:lnTo>
                  <a:pt x="7181" y="5119"/>
                </a:lnTo>
                <a:lnTo>
                  <a:pt x="7208" y="5119"/>
                </a:lnTo>
                <a:lnTo>
                  <a:pt x="7217" y="5110"/>
                </a:lnTo>
                <a:lnTo>
                  <a:pt x="7217" y="5119"/>
                </a:lnTo>
                <a:lnTo>
                  <a:pt x="7217" y="5110"/>
                </a:lnTo>
                <a:lnTo>
                  <a:pt x="7217" y="5101"/>
                </a:lnTo>
                <a:lnTo>
                  <a:pt x="7217" y="5092"/>
                </a:lnTo>
                <a:lnTo>
                  <a:pt x="7208" y="5084"/>
                </a:lnTo>
                <a:lnTo>
                  <a:pt x="7199" y="5075"/>
                </a:lnTo>
                <a:lnTo>
                  <a:pt x="7190" y="5075"/>
                </a:lnTo>
                <a:lnTo>
                  <a:pt x="7199" y="5084"/>
                </a:lnTo>
                <a:lnTo>
                  <a:pt x="7208" y="5084"/>
                </a:lnTo>
                <a:lnTo>
                  <a:pt x="7208" y="5092"/>
                </a:lnTo>
                <a:lnTo>
                  <a:pt x="7208" y="5101"/>
                </a:lnTo>
                <a:lnTo>
                  <a:pt x="7199" y="5110"/>
                </a:lnTo>
                <a:lnTo>
                  <a:pt x="7190" y="5110"/>
                </a:lnTo>
                <a:lnTo>
                  <a:pt x="7181" y="5110"/>
                </a:lnTo>
                <a:lnTo>
                  <a:pt x="7173" y="5101"/>
                </a:lnTo>
                <a:lnTo>
                  <a:pt x="7173" y="5092"/>
                </a:lnTo>
                <a:lnTo>
                  <a:pt x="7164" y="5084"/>
                </a:lnTo>
                <a:lnTo>
                  <a:pt x="7155" y="5066"/>
                </a:lnTo>
                <a:lnTo>
                  <a:pt x="7137" y="5057"/>
                </a:lnTo>
                <a:lnTo>
                  <a:pt x="7146" y="5048"/>
                </a:lnTo>
                <a:lnTo>
                  <a:pt x="7146" y="5039"/>
                </a:lnTo>
                <a:lnTo>
                  <a:pt x="7155" y="5039"/>
                </a:lnTo>
                <a:lnTo>
                  <a:pt x="7164" y="5031"/>
                </a:lnTo>
                <a:lnTo>
                  <a:pt x="7155" y="5031"/>
                </a:lnTo>
                <a:lnTo>
                  <a:pt x="7155" y="5022"/>
                </a:lnTo>
                <a:lnTo>
                  <a:pt x="7155" y="5013"/>
                </a:lnTo>
                <a:lnTo>
                  <a:pt x="7155" y="5004"/>
                </a:lnTo>
                <a:lnTo>
                  <a:pt x="7155" y="4995"/>
                </a:lnTo>
                <a:lnTo>
                  <a:pt x="7164" y="4986"/>
                </a:lnTo>
                <a:lnTo>
                  <a:pt x="7173" y="4969"/>
                </a:lnTo>
                <a:lnTo>
                  <a:pt x="7181" y="4951"/>
                </a:lnTo>
                <a:lnTo>
                  <a:pt x="7199" y="4942"/>
                </a:lnTo>
                <a:lnTo>
                  <a:pt x="7190" y="4942"/>
                </a:lnTo>
                <a:lnTo>
                  <a:pt x="7199" y="4934"/>
                </a:lnTo>
                <a:lnTo>
                  <a:pt x="7208" y="4925"/>
                </a:lnTo>
                <a:lnTo>
                  <a:pt x="7217" y="4925"/>
                </a:lnTo>
                <a:lnTo>
                  <a:pt x="7226" y="4925"/>
                </a:lnTo>
                <a:lnTo>
                  <a:pt x="7226" y="4934"/>
                </a:lnTo>
                <a:lnTo>
                  <a:pt x="7226" y="4925"/>
                </a:lnTo>
                <a:lnTo>
                  <a:pt x="7226" y="4916"/>
                </a:lnTo>
                <a:lnTo>
                  <a:pt x="7226" y="4925"/>
                </a:lnTo>
                <a:lnTo>
                  <a:pt x="7234" y="4925"/>
                </a:lnTo>
                <a:lnTo>
                  <a:pt x="7234" y="4916"/>
                </a:lnTo>
                <a:lnTo>
                  <a:pt x="7234" y="4907"/>
                </a:lnTo>
                <a:lnTo>
                  <a:pt x="7243" y="4916"/>
                </a:lnTo>
                <a:lnTo>
                  <a:pt x="7243" y="4907"/>
                </a:lnTo>
                <a:lnTo>
                  <a:pt x="7243" y="4916"/>
                </a:lnTo>
                <a:lnTo>
                  <a:pt x="7252" y="4916"/>
                </a:lnTo>
                <a:lnTo>
                  <a:pt x="7261" y="4907"/>
                </a:lnTo>
                <a:lnTo>
                  <a:pt x="7270" y="4907"/>
                </a:lnTo>
                <a:lnTo>
                  <a:pt x="7278" y="4907"/>
                </a:lnTo>
                <a:lnTo>
                  <a:pt x="7278" y="4898"/>
                </a:lnTo>
                <a:lnTo>
                  <a:pt x="7278" y="4889"/>
                </a:lnTo>
                <a:lnTo>
                  <a:pt x="7287" y="4881"/>
                </a:lnTo>
                <a:lnTo>
                  <a:pt x="7287" y="4872"/>
                </a:lnTo>
                <a:lnTo>
                  <a:pt x="7296" y="4863"/>
                </a:lnTo>
                <a:lnTo>
                  <a:pt x="7305" y="4854"/>
                </a:lnTo>
                <a:lnTo>
                  <a:pt x="7305" y="4863"/>
                </a:lnTo>
                <a:lnTo>
                  <a:pt x="7305" y="4872"/>
                </a:lnTo>
                <a:lnTo>
                  <a:pt x="7296" y="4881"/>
                </a:lnTo>
                <a:lnTo>
                  <a:pt x="7305" y="4881"/>
                </a:lnTo>
                <a:lnTo>
                  <a:pt x="7314" y="4881"/>
                </a:lnTo>
                <a:lnTo>
                  <a:pt x="7323" y="4889"/>
                </a:lnTo>
                <a:lnTo>
                  <a:pt x="7323" y="4881"/>
                </a:lnTo>
                <a:lnTo>
                  <a:pt x="7323" y="4872"/>
                </a:lnTo>
                <a:lnTo>
                  <a:pt x="7323" y="4863"/>
                </a:lnTo>
                <a:lnTo>
                  <a:pt x="7331" y="4863"/>
                </a:lnTo>
                <a:lnTo>
                  <a:pt x="7331" y="4872"/>
                </a:lnTo>
                <a:lnTo>
                  <a:pt x="7340" y="4863"/>
                </a:lnTo>
                <a:lnTo>
                  <a:pt x="7349" y="4863"/>
                </a:lnTo>
                <a:lnTo>
                  <a:pt x="7349" y="4872"/>
                </a:lnTo>
                <a:lnTo>
                  <a:pt x="7358" y="4872"/>
                </a:lnTo>
                <a:lnTo>
                  <a:pt x="7358" y="4863"/>
                </a:lnTo>
                <a:lnTo>
                  <a:pt x="7367" y="4872"/>
                </a:lnTo>
                <a:lnTo>
                  <a:pt x="7367" y="4854"/>
                </a:lnTo>
                <a:lnTo>
                  <a:pt x="7376" y="4854"/>
                </a:lnTo>
                <a:lnTo>
                  <a:pt x="7384" y="4854"/>
                </a:lnTo>
                <a:lnTo>
                  <a:pt x="7393" y="4854"/>
                </a:lnTo>
                <a:lnTo>
                  <a:pt x="7402" y="4845"/>
                </a:lnTo>
                <a:lnTo>
                  <a:pt x="7420" y="4845"/>
                </a:lnTo>
                <a:lnTo>
                  <a:pt x="7437" y="4836"/>
                </a:lnTo>
                <a:lnTo>
                  <a:pt x="7428" y="4828"/>
                </a:lnTo>
                <a:lnTo>
                  <a:pt x="7428" y="4819"/>
                </a:lnTo>
                <a:lnTo>
                  <a:pt x="7428" y="4810"/>
                </a:lnTo>
                <a:lnTo>
                  <a:pt x="7420" y="4810"/>
                </a:lnTo>
                <a:lnTo>
                  <a:pt x="7420" y="4801"/>
                </a:lnTo>
                <a:lnTo>
                  <a:pt x="7428" y="4801"/>
                </a:lnTo>
                <a:lnTo>
                  <a:pt x="7437" y="4801"/>
                </a:lnTo>
                <a:lnTo>
                  <a:pt x="7437" y="4810"/>
                </a:lnTo>
                <a:lnTo>
                  <a:pt x="7446" y="4810"/>
                </a:lnTo>
                <a:lnTo>
                  <a:pt x="7455" y="4810"/>
                </a:lnTo>
                <a:lnTo>
                  <a:pt x="7473" y="4801"/>
                </a:lnTo>
                <a:lnTo>
                  <a:pt x="7473" y="4810"/>
                </a:lnTo>
                <a:lnTo>
                  <a:pt x="7481" y="4810"/>
                </a:lnTo>
                <a:lnTo>
                  <a:pt x="7490" y="4801"/>
                </a:lnTo>
                <a:lnTo>
                  <a:pt x="7499" y="4801"/>
                </a:lnTo>
                <a:lnTo>
                  <a:pt x="7499" y="4792"/>
                </a:lnTo>
                <a:lnTo>
                  <a:pt x="7490" y="4792"/>
                </a:lnTo>
                <a:lnTo>
                  <a:pt x="7499" y="4784"/>
                </a:lnTo>
                <a:lnTo>
                  <a:pt x="7508" y="4784"/>
                </a:lnTo>
                <a:lnTo>
                  <a:pt x="7499" y="4784"/>
                </a:lnTo>
                <a:lnTo>
                  <a:pt x="7499" y="4792"/>
                </a:lnTo>
                <a:lnTo>
                  <a:pt x="7508" y="4801"/>
                </a:lnTo>
                <a:lnTo>
                  <a:pt x="7517" y="4801"/>
                </a:lnTo>
                <a:lnTo>
                  <a:pt x="7543" y="4784"/>
                </a:lnTo>
                <a:lnTo>
                  <a:pt x="7561" y="4775"/>
                </a:lnTo>
                <a:lnTo>
                  <a:pt x="7578" y="4766"/>
                </a:lnTo>
                <a:lnTo>
                  <a:pt x="7587" y="4766"/>
                </a:lnTo>
                <a:lnTo>
                  <a:pt x="7596" y="4757"/>
                </a:lnTo>
                <a:lnTo>
                  <a:pt x="7614" y="4748"/>
                </a:lnTo>
                <a:lnTo>
                  <a:pt x="7605" y="4739"/>
                </a:lnTo>
                <a:lnTo>
                  <a:pt x="7605" y="4731"/>
                </a:lnTo>
                <a:lnTo>
                  <a:pt x="7614" y="4739"/>
                </a:lnTo>
                <a:lnTo>
                  <a:pt x="7614" y="4748"/>
                </a:lnTo>
                <a:lnTo>
                  <a:pt x="7623" y="4739"/>
                </a:lnTo>
                <a:lnTo>
                  <a:pt x="7631" y="4739"/>
                </a:lnTo>
                <a:lnTo>
                  <a:pt x="7631" y="4748"/>
                </a:lnTo>
                <a:lnTo>
                  <a:pt x="7623" y="4748"/>
                </a:lnTo>
                <a:lnTo>
                  <a:pt x="7614" y="4766"/>
                </a:lnTo>
                <a:lnTo>
                  <a:pt x="7596" y="4775"/>
                </a:lnTo>
                <a:lnTo>
                  <a:pt x="7587" y="4784"/>
                </a:lnTo>
                <a:lnTo>
                  <a:pt x="7596" y="4784"/>
                </a:lnTo>
                <a:lnTo>
                  <a:pt x="7596" y="4792"/>
                </a:lnTo>
                <a:lnTo>
                  <a:pt x="7605" y="4784"/>
                </a:lnTo>
                <a:lnTo>
                  <a:pt x="7631" y="4784"/>
                </a:lnTo>
                <a:lnTo>
                  <a:pt x="7649" y="4784"/>
                </a:lnTo>
                <a:lnTo>
                  <a:pt x="7658" y="4784"/>
                </a:lnTo>
                <a:lnTo>
                  <a:pt x="7684" y="4784"/>
                </a:lnTo>
                <a:lnTo>
                  <a:pt x="7702" y="4784"/>
                </a:lnTo>
                <a:lnTo>
                  <a:pt x="7693" y="4792"/>
                </a:lnTo>
                <a:lnTo>
                  <a:pt x="7675" y="4792"/>
                </a:lnTo>
                <a:lnTo>
                  <a:pt x="7649" y="4801"/>
                </a:lnTo>
                <a:lnTo>
                  <a:pt x="7640" y="4801"/>
                </a:lnTo>
                <a:lnTo>
                  <a:pt x="7640" y="4819"/>
                </a:lnTo>
                <a:lnTo>
                  <a:pt x="7640" y="4810"/>
                </a:lnTo>
                <a:lnTo>
                  <a:pt x="7631" y="4810"/>
                </a:lnTo>
                <a:lnTo>
                  <a:pt x="7623" y="4801"/>
                </a:lnTo>
                <a:lnTo>
                  <a:pt x="7631" y="4792"/>
                </a:lnTo>
                <a:lnTo>
                  <a:pt x="7623" y="4784"/>
                </a:lnTo>
                <a:lnTo>
                  <a:pt x="7623" y="4792"/>
                </a:lnTo>
                <a:lnTo>
                  <a:pt x="7596" y="4801"/>
                </a:lnTo>
                <a:lnTo>
                  <a:pt x="7587" y="4810"/>
                </a:lnTo>
                <a:lnTo>
                  <a:pt x="7534" y="4836"/>
                </a:lnTo>
                <a:lnTo>
                  <a:pt x="7525" y="4845"/>
                </a:lnTo>
                <a:lnTo>
                  <a:pt x="7534" y="4845"/>
                </a:lnTo>
                <a:lnTo>
                  <a:pt x="7543" y="4836"/>
                </a:lnTo>
                <a:lnTo>
                  <a:pt x="7543" y="4845"/>
                </a:lnTo>
                <a:lnTo>
                  <a:pt x="7534" y="4845"/>
                </a:lnTo>
                <a:lnTo>
                  <a:pt x="7525" y="4854"/>
                </a:lnTo>
                <a:lnTo>
                  <a:pt x="7517" y="4854"/>
                </a:lnTo>
                <a:lnTo>
                  <a:pt x="7508" y="4854"/>
                </a:lnTo>
                <a:lnTo>
                  <a:pt x="7499" y="4863"/>
                </a:lnTo>
                <a:lnTo>
                  <a:pt x="7499" y="4872"/>
                </a:lnTo>
                <a:lnTo>
                  <a:pt x="7508" y="4854"/>
                </a:lnTo>
                <a:lnTo>
                  <a:pt x="7517" y="4854"/>
                </a:lnTo>
                <a:lnTo>
                  <a:pt x="7499" y="4872"/>
                </a:lnTo>
                <a:lnTo>
                  <a:pt x="7490" y="4898"/>
                </a:lnTo>
                <a:lnTo>
                  <a:pt x="7499" y="4925"/>
                </a:lnTo>
                <a:lnTo>
                  <a:pt x="7499" y="4934"/>
                </a:lnTo>
                <a:lnTo>
                  <a:pt x="7508" y="4925"/>
                </a:lnTo>
                <a:lnTo>
                  <a:pt x="7517" y="4925"/>
                </a:lnTo>
                <a:lnTo>
                  <a:pt x="7517" y="4934"/>
                </a:lnTo>
                <a:lnTo>
                  <a:pt x="7525" y="4951"/>
                </a:lnTo>
                <a:lnTo>
                  <a:pt x="7534" y="4951"/>
                </a:lnTo>
                <a:lnTo>
                  <a:pt x="7543" y="4951"/>
                </a:lnTo>
                <a:lnTo>
                  <a:pt x="7552" y="4951"/>
                </a:lnTo>
                <a:lnTo>
                  <a:pt x="7552" y="4942"/>
                </a:lnTo>
                <a:lnTo>
                  <a:pt x="7561" y="4934"/>
                </a:lnTo>
                <a:lnTo>
                  <a:pt x="7570" y="4934"/>
                </a:lnTo>
                <a:lnTo>
                  <a:pt x="7587" y="4925"/>
                </a:lnTo>
                <a:lnTo>
                  <a:pt x="7596" y="4916"/>
                </a:lnTo>
                <a:lnTo>
                  <a:pt x="7605" y="4907"/>
                </a:lnTo>
                <a:lnTo>
                  <a:pt x="7614" y="4898"/>
                </a:lnTo>
                <a:lnTo>
                  <a:pt x="7623" y="4889"/>
                </a:lnTo>
                <a:lnTo>
                  <a:pt x="7623" y="4881"/>
                </a:lnTo>
                <a:lnTo>
                  <a:pt x="7631" y="4881"/>
                </a:lnTo>
                <a:lnTo>
                  <a:pt x="7631" y="4872"/>
                </a:lnTo>
                <a:lnTo>
                  <a:pt x="7631" y="4863"/>
                </a:lnTo>
                <a:lnTo>
                  <a:pt x="7640" y="4854"/>
                </a:lnTo>
                <a:lnTo>
                  <a:pt x="7649" y="4863"/>
                </a:lnTo>
                <a:lnTo>
                  <a:pt x="7649" y="4854"/>
                </a:lnTo>
                <a:lnTo>
                  <a:pt x="7658" y="4854"/>
                </a:lnTo>
                <a:lnTo>
                  <a:pt x="7658" y="4863"/>
                </a:lnTo>
                <a:lnTo>
                  <a:pt x="7667" y="4863"/>
                </a:lnTo>
                <a:lnTo>
                  <a:pt x="7684" y="4863"/>
                </a:lnTo>
                <a:lnTo>
                  <a:pt x="7684" y="4854"/>
                </a:lnTo>
                <a:lnTo>
                  <a:pt x="7684" y="4845"/>
                </a:lnTo>
                <a:lnTo>
                  <a:pt x="7684" y="4854"/>
                </a:lnTo>
                <a:lnTo>
                  <a:pt x="7693" y="4854"/>
                </a:lnTo>
                <a:lnTo>
                  <a:pt x="7702" y="4854"/>
                </a:lnTo>
                <a:lnTo>
                  <a:pt x="7720" y="4845"/>
                </a:lnTo>
                <a:lnTo>
                  <a:pt x="7728" y="4845"/>
                </a:lnTo>
                <a:lnTo>
                  <a:pt x="7746" y="4836"/>
                </a:lnTo>
                <a:lnTo>
                  <a:pt x="7764" y="4836"/>
                </a:lnTo>
                <a:lnTo>
                  <a:pt x="7781" y="4828"/>
                </a:lnTo>
                <a:lnTo>
                  <a:pt x="7799" y="4819"/>
                </a:lnTo>
                <a:lnTo>
                  <a:pt x="7817" y="4810"/>
                </a:lnTo>
                <a:lnTo>
                  <a:pt x="7825" y="4810"/>
                </a:lnTo>
                <a:lnTo>
                  <a:pt x="7834" y="4801"/>
                </a:lnTo>
                <a:lnTo>
                  <a:pt x="7843" y="4801"/>
                </a:lnTo>
                <a:lnTo>
                  <a:pt x="7852" y="4801"/>
                </a:lnTo>
                <a:lnTo>
                  <a:pt x="7861" y="4792"/>
                </a:lnTo>
                <a:lnTo>
                  <a:pt x="7870" y="4801"/>
                </a:lnTo>
                <a:lnTo>
                  <a:pt x="7870" y="4792"/>
                </a:lnTo>
                <a:lnTo>
                  <a:pt x="7870" y="4784"/>
                </a:lnTo>
                <a:lnTo>
                  <a:pt x="7843" y="4784"/>
                </a:lnTo>
                <a:lnTo>
                  <a:pt x="7852" y="4775"/>
                </a:lnTo>
                <a:lnTo>
                  <a:pt x="7852" y="4766"/>
                </a:lnTo>
                <a:lnTo>
                  <a:pt x="7843" y="4757"/>
                </a:lnTo>
                <a:lnTo>
                  <a:pt x="7834" y="4757"/>
                </a:lnTo>
                <a:lnTo>
                  <a:pt x="7825" y="4757"/>
                </a:lnTo>
                <a:lnTo>
                  <a:pt x="7817" y="4757"/>
                </a:lnTo>
                <a:lnTo>
                  <a:pt x="7808" y="4757"/>
                </a:lnTo>
                <a:lnTo>
                  <a:pt x="7808" y="4748"/>
                </a:lnTo>
                <a:lnTo>
                  <a:pt x="7808" y="4739"/>
                </a:lnTo>
                <a:lnTo>
                  <a:pt x="7781" y="4748"/>
                </a:lnTo>
                <a:lnTo>
                  <a:pt x="7773" y="4757"/>
                </a:lnTo>
                <a:lnTo>
                  <a:pt x="7764" y="4757"/>
                </a:lnTo>
                <a:lnTo>
                  <a:pt x="7764" y="4766"/>
                </a:lnTo>
                <a:lnTo>
                  <a:pt x="7755" y="4757"/>
                </a:lnTo>
                <a:lnTo>
                  <a:pt x="7746" y="4757"/>
                </a:lnTo>
                <a:lnTo>
                  <a:pt x="7746" y="4748"/>
                </a:lnTo>
                <a:lnTo>
                  <a:pt x="7737" y="4748"/>
                </a:lnTo>
                <a:lnTo>
                  <a:pt x="7720" y="4748"/>
                </a:lnTo>
                <a:lnTo>
                  <a:pt x="7711" y="4748"/>
                </a:lnTo>
                <a:lnTo>
                  <a:pt x="7702" y="4748"/>
                </a:lnTo>
                <a:lnTo>
                  <a:pt x="7693" y="4739"/>
                </a:lnTo>
                <a:lnTo>
                  <a:pt x="7684" y="4739"/>
                </a:lnTo>
                <a:lnTo>
                  <a:pt x="7675" y="4739"/>
                </a:lnTo>
                <a:lnTo>
                  <a:pt x="7667" y="4731"/>
                </a:lnTo>
                <a:lnTo>
                  <a:pt x="7649" y="4722"/>
                </a:lnTo>
                <a:lnTo>
                  <a:pt x="7667" y="4722"/>
                </a:lnTo>
                <a:lnTo>
                  <a:pt x="7667" y="4713"/>
                </a:lnTo>
                <a:lnTo>
                  <a:pt x="7658" y="4713"/>
                </a:lnTo>
                <a:lnTo>
                  <a:pt x="7640" y="4713"/>
                </a:lnTo>
                <a:lnTo>
                  <a:pt x="7640" y="4704"/>
                </a:lnTo>
                <a:lnTo>
                  <a:pt x="7614" y="4704"/>
                </a:lnTo>
                <a:lnTo>
                  <a:pt x="7614" y="4695"/>
                </a:lnTo>
                <a:lnTo>
                  <a:pt x="7605" y="4695"/>
                </a:lnTo>
                <a:lnTo>
                  <a:pt x="7605" y="4686"/>
                </a:lnTo>
                <a:lnTo>
                  <a:pt x="7605" y="4678"/>
                </a:lnTo>
                <a:lnTo>
                  <a:pt x="7596" y="4669"/>
                </a:lnTo>
                <a:lnTo>
                  <a:pt x="7596" y="4660"/>
                </a:lnTo>
                <a:lnTo>
                  <a:pt x="7587" y="4651"/>
                </a:lnTo>
                <a:lnTo>
                  <a:pt x="7587" y="4642"/>
                </a:lnTo>
                <a:lnTo>
                  <a:pt x="7596" y="4633"/>
                </a:lnTo>
                <a:lnTo>
                  <a:pt x="7587" y="4625"/>
                </a:lnTo>
                <a:lnTo>
                  <a:pt x="7578" y="4625"/>
                </a:lnTo>
                <a:lnTo>
                  <a:pt x="7570" y="4633"/>
                </a:lnTo>
                <a:lnTo>
                  <a:pt x="7561" y="4625"/>
                </a:lnTo>
                <a:lnTo>
                  <a:pt x="7552" y="4625"/>
                </a:lnTo>
                <a:lnTo>
                  <a:pt x="7570" y="4616"/>
                </a:lnTo>
                <a:lnTo>
                  <a:pt x="7587" y="4598"/>
                </a:lnTo>
                <a:lnTo>
                  <a:pt x="7587" y="4581"/>
                </a:lnTo>
                <a:lnTo>
                  <a:pt x="7596" y="4572"/>
                </a:lnTo>
                <a:lnTo>
                  <a:pt x="7605" y="4572"/>
                </a:lnTo>
                <a:lnTo>
                  <a:pt x="7587" y="4563"/>
                </a:lnTo>
                <a:lnTo>
                  <a:pt x="7578" y="4563"/>
                </a:lnTo>
                <a:lnTo>
                  <a:pt x="7578" y="4554"/>
                </a:lnTo>
                <a:lnTo>
                  <a:pt x="7561" y="4563"/>
                </a:lnTo>
                <a:lnTo>
                  <a:pt x="7552" y="4563"/>
                </a:lnTo>
                <a:lnTo>
                  <a:pt x="7543" y="4572"/>
                </a:lnTo>
                <a:lnTo>
                  <a:pt x="7534" y="4572"/>
                </a:lnTo>
                <a:lnTo>
                  <a:pt x="7525" y="4554"/>
                </a:lnTo>
                <a:lnTo>
                  <a:pt x="7517" y="4554"/>
                </a:lnTo>
                <a:lnTo>
                  <a:pt x="7490" y="4545"/>
                </a:lnTo>
                <a:lnTo>
                  <a:pt x="7481" y="4536"/>
                </a:lnTo>
                <a:lnTo>
                  <a:pt x="7473" y="4536"/>
                </a:lnTo>
                <a:lnTo>
                  <a:pt x="7464" y="4545"/>
                </a:lnTo>
                <a:lnTo>
                  <a:pt x="7455" y="4536"/>
                </a:lnTo>
                <a:lnTo>
                  <a:pt x="7473" y="4528"/>
                </a:lnTo>
                <a:lnTo>
                  <a:pt x="7481" y="4536"/>
                </a:lnTo>
                <a:lnTo>
                  <a:pt x="7490" y="4528"/>
                </a:lnTo>
                <a:lnTo>
                  <a:pt x="7499" y="4536"/>
                </a:lnTo>
                <a:lnTo>
                  <a:pt x="7508" y="4528"/>
                </a:lnTo>
                <a:lnTo>
                  <a:pt x="7525" y="4528"/>
                </a:lnTo>
                <a:lnTo>
                  <a:pt x="7543" y="4536"/>
                </a:lnTo>
                <a:lnTo>
                  <a:pt x="7552" y="4545"/>
                </a:lnTo>
                <a:lnTo>
                  <a:pt x="7561" y="4536"/>
                </a:lnTo>
                <a:lnTo>
                  <a:pt x="7578" y="4528"/>
                </a:lnTo>
                <a:lnTo>
                  <a:pt x="7596" y="4528"/>
                </a:lnTo>
                <a:lnTo>
                  <a:pt x="7596" y="4519"/>
                </a:lnTo>
                <a:lnTo>
                  <a:pt x="7605" y="4510"/>
                </a:lnTo>
                <a:lnTo>
                  <a:pt x="7631" y="4501"/>
                </a:lnTo>
                <a:lnTo>
                  <a:pt x="7631" y="4492"/>
                </a:lnTo>
                <a:lnTo>
                  <a:pt x="7631" y="4475"/>
                </a:lnTo>
                <a:lnTo>
                  <a:pt x="7623" y="4466"/>
                </a:lnTo>
                <a:lnTo>
                  <a:pt x="7614" y="4466"/>
                </a:lnTo>
                <a:lnTo>
                  <a:pt x="7623" y="4466"/>
                </a:lnTo>
                <a:lnTo>
                  <a:pt x="7640" y="4466"/>
                </a:lnTo>
                <a:lnTo>
                  <a:pt x="7640" y="4457"/>
                </a:lnTo>
                <a:lnTo>
                  <a:pt x="7631" y="4457"/>
                </a:lnTo>
                <a:lnTo>
                  <a:pt x="7614" y="4439"/>
                </a:lnTo>
                <a:lnTo>
                  <a:pt x="7596" y="4430"/>
                </a:lnTo>
                <a:lnTo>
                  <a:pt x="7552" y="4422"/>
                </a:lnTo>
                <a:lnTo>
                  <a:pt x="7543" y="4422"/>
                </a:lnTo>
                <a:lnTo>
                  <a:pt x="7517" y="4430"/>
                </a:lnTo>
                <a:lnTo>
                  <a:pt x="7490" y="4430"/>
                </a:lnTo>
                <a:lnTo>
                  <a:pt x="7464" y="4439"/>
                </a:lnTo>
                <a:lnTo>
                  <a:pt x="7420" y="4448"/>
                </a:lnTo>
                <a:lnTo>
                  <a:pt x="7393" y="4457"/>
                </a:lnTo>
                <a:lnTo>
                  <a:pt x="7367" y="4475"/>
                </a:lnTo>
                <a:lnTo>
                  <a:pt x="7340" y="4483"/>
                </a:lnTo>
                <a:lnTo>
                  <a:pt x="7331" y="4492"/>
                </a:lnTo>
                <a:lnTo>
                  <a:pt x="7323" y="4501"/>
                </a:lnTo>
                <a:lnTo>
                  <a:pt x="7305" y="4510"/>
                </a:lnTo>
                <a:lnTo>
                  <a:pt x="7296" y="4510"/>
                </a:lnTo>
                <a:lnTo>
                  <a:pt x="7287" y="4519"/>
                </a:lnTo>
                <a:lnTo>
                  <a:pt x="7261" y="4536"/>
                </a:lnTo>
                <a:lnTo>
                  <a:pt x="7252" y="4545"/>
                </a:lnTo>
                <a:lnTo>
                  <a:pt x="7243" y="4554"/>
                </a:lnTo>
                <a:lnTo>
                  <a:pt x="7226" y="4581"/>
                </a:lnTo>
                <a:lnTo>
                  <a:pt x="7208" y="4589"/>
                </a:lnTo>
                <a:lnTo>
                  <a:pt x="7208" y="4598"/>
                </a:lnTo>
                <a:lnTo>
                  <a:pt x="7199" y="4607"/>
                </a:lnTo>
                <a:lnTo>
                  <a:pt x="7181" y="4625"/>
                </a:lnTo>
                <a:lnTo>
                  <a:pt x="7173" y="4633"/>
                </a:lnTo>
                <a:lnTo>
                  <a:pt x="7137" y="4651"/>
                </a:lnTo>
                <a:lnTo>
                  <a:pt x="7128" y="4651"/>
                </a:lnTo>
                <a:lnTo>
                  <a:pt x="7120" y="4660"/>
                </a:lnTo>
                <a:lnTo>
                  <a:pt x="7102" y="4660"/>
                </a:lnTo>
                <a:lnTo>
                  <a:pt x="7093" y="4669"/>
                </a:lnTo>
                <a:lnTo>
                  <a:pt x="7076" y="4669"/>
                </a:lnTo>
                <a:lnTo>
                  <a:pt x="7058" y="4678"/>
                </a:lnTo>
                <a:lnTo>
                  <a:pt x="7049" y="4678"/>
                </a:lnTo>
                <a:lnTo>
                  <a:pt x="7049" y="4686"/>
                </a:lnTo>
                <a:lnTo>
                  <a:pt x="7040" y="4686"/>
                </a:lnTo>
                <a:lnTo>
                  <a:pt x="7031" y="4695"/>
                </a:lnTo>
                <a:lnTo>
                  <a:pt x="7014" y="4713"/>
                </a:lnTo>
                <a:lnTo>
                  <a:pt x="6996" y="4722"/>
                </a:lnTo>
                <a:lnTo>
                  <a:pt x="6978" y="4731"/>
                </a:lnTo>
                <a:lnTo>
                  <a:pt x="6970" y="4739"/>
                </a:lnTo>
                <a:lnTo>
                  <a:pt x="6961" y="4748"/>
                </a:lnTo>
                <a:lnTo>
                  <a:pt x="6961" y="4757"/>
                </a:lnTo>
                <a:lnTo>
                  <a:pt x="6952" y="4766"/>
                </a:lnTo>
                <a:lnTo>
                  <a:pt x="6952" y="4775"/>
                </a:lnTo>
                <a:lnTo>
                  <a:pt x="6952" y="4784"/>
                </a:lnTo>
                <a:lnTo>
                  <a:pt x="6934" y="4784"/>
                </a:lnTo>
                <a:lnTo>
                  <a:pt x="6917" y="4792"/>
                </a:lnTo>
                <a:lnTo>
                  <a:pt x="6899" y="4801"/>
                </a:lnTo>
                <a:lnTo>
                  <a:pt x="6873" y="4819"/>
                </a:lnTo>
                <a:lnTo>
                  <a:pt x="6864" y="4819"/>
                </a:lnTo>
                <a:lnTo>
                  <a:pt x="6890" y="4801"/>
                </a:lnTo>
                <a:lnTo>
                  <a:pt x="6908" y="4792"/>
                </a:lnTo>
                <a:lnTo>
                  <a:pt x="6917" y="4784"/>
                </a:lnTo>
                <a:lnTo>
                  <a:pt x="6917" y="4775"/>
                </a:lnTo>
                <a:lnTo>
                  <a:pt x="6899" y="4775"/>
                </a:lnTo>
                <a:lnTo>
                  <a:pt x="6899" y="4766"/>
                </a:lnTo>
                <a:lnTo>
                  <a:pt x="6917" y="4775"/>
                </a:lnTo>
                <a:lnTo>
                  <a:pt x="6926" y="4766"/>
                </a:lnTo>
                <a:lnTo>
                  <a:pt x="6934" y="4757"/>
                </a:lnTo>
                <a:lnTo>
                  <a:pt x="6943" y="4757"/>
                </a:lnTo>
                <a:lnTo>
                  <a:pt x="6961" y="4748"/>
                </a:lnTo>
                <a:lnTo>
                  <a:pt x="6970" y="4739"/>
                </a:lnTo>
                <a:lnTo>
                  <a:pt x="6978" y="4722"/>
                </a:lnTo>
                <a:lnTo>
                  <a:pt x="6987" y="4713"/>
                </a:lnTo>
                <a:lnTo>
                  <a:pt x="6996" y="4704"/>
                </a:lnTo>
                <a:lnTo>
                  <a:pt x="7005" y="4704"/>
                </a:lnTo>
                <a:lnTo>
                  <a:pt x="7014" y="4704"/>
                </a:lnTo>
                <a:lnTo>
                  <a:pt x="7049" y="4686"/>
                </a:lnTo>
                <a:lnTo>
                  <a:pt x="7049" y="4678"/>
                </a:lnTo>
                <a:lnTo>
                  <a:pt x="7067" y="4669"/>
                </a:lnTo>
                <a:lnTo>
                  <a:pt x="7076" y="4660"/>
                </a:lnTo>
                <a:lnTo>
                  <a:pt x="7084" y="4669"/>
                </a:lnTo>
                <a:lnTo>
                  <a:pt x="7093" y="4660"/>
                </a:lnTo>
                <a:lnTo>
                  <a:pt x="7120" y="4651"/>
                </a:lnTo>
                <a:lnTo>
                  <a:pt x="7128" y="4642"/>
                </a:lnTo>
                <a:lnTo>
                  <a:pt x="7137" y="4633"/>
                </a:lnTo>
                <a:lnTo>
                  <a:pt x="7164" y="4625"/>
                </a:lnTo>
                <a:lnTo>
                  <a:pt x="7181" y="4598"/>
                </a:lnTo>
                <a:lnTo>
                  <a:pt x="7190" y="4589"/>
                </a:lnTo>
                <a:lnTo>
                  <a:pt x="7217" y="4563"/>
                </a:lnTo>
                <a:lnTo>
                  <a:pt x="7217" y="4554"/>
                </a:lnTo>
                <a:lnTo>
                  <a:pt x="7226" y="4545"/>
                </a:lnTo>
                <a:lnTo>
                  <a:pt x="7226" y="4536"/>
                </a:lnTo>
                <a:lnTo>
                  <a:pt x="7226" y="4528"/>
                </a:lnTo>
                <a:lnTo>
                  <a:pt x="7217" y="4519"/>
                </a:lnTo>
                <a:lnTo>
                  <a:pt x="7199" y="4519"/>
                </a:lnTo>
                <a:lnTo>
                  <a:pt x="7173" y="4510"/>
                </a:lnTo>
                <a:lnTo>
                  <a:pt x="7164" y="4510"/>
                </a:lnTo>
                <a:lnTo>
                  <a:pt x="7146" y="4510"/>
                </a:lnTo>
                <a:lnTo>
                  <a:pt x="7146" y="4501"/>
                </a:lnTo>
                <a:lnTo>
                  <a:pt x="7137" y="4501"/>
                </a:lnTo>
                <a:lnTo>
                  <a:pt x="7181" y="4510"/>
                </a:lnTo>
                <a:lnTo>
                  <a:pt x="7208" y="4519"/>
                </a:lnTo>
                <a:lnTo>
                  <a:pt x="7226" y="4519"/>
                </a:lnTo>
                <a:lnTo>
                  <a:pt x="7226" y="4528"/>
                </a:lnTo>
                <a:lnTo>
                  <a:pt x="7234" y="4528"/>
                </a:lnTo>
                <a:lnTo>
                  <a:pt x="7243" y="4519"/>
                </a:lnTo>
                <a:lnTo>
                  <a:pt x="7261" y="4510"/>
                </a:lnTo>
                <a:lnTo>
                  <a:pt x="7270" y="4492"/>
                </a:lnTo>
                <a:lnTo>
                  <a:pt x="7287" y="4466"/>
                </a:lnTo>
                <a:lnTo>
                  <a:pt x="7314" y="4457"/>
                </a:lnTo>
                <a:lnTo>
                  <a:pt x="7314" y="4448"/>
                </a:lnTo>
                <a:lnTo>
                  <a:pt x="7323" y="4439"/>
                </a:lnTo>
                <a:lnTo>
                  <a:pt x="7331" y="4439"/>
                </a:lnTo>
                <a:lnTo>
                  <a:pt x="7340" y="4439"/>
                </a:lnTo>
                <a:lnTo>
                  <a:pt x="7340" y="4430"/>
                </a:lnTo>
                <a:lnTo>
                  <a:pt x="7358" y="4422"/>
                </a:lnTo>
                <a:lnTo>
                  <a:pt x="7393" y="4413"/>
                </a:lnTo>
                <a:lnTo>
                  <a:pt x="7402" y="4413"/>
                </a:lnTo>
                <a:lnTo>
                  <a:pt x="7411" y="4404"/>
                </a:lnTo>
                <a:lnTo>
                  <a:pt x="7420" y="4386"/>
                </a:lnTo>
                <a:lnTo>
                  <a:pt x="7437" y="4351"/>
                </a:lnTo>
                <a:lnTo>
                  <a:pt x="7455" y="4342"/>
                </a:lnTo>
                <a:lnTo>
                  <a:pt x="7464" y="4333"/>
                </a:lnTo>
                <a:lnTo>
                  <a:pt x="7473" y="4333"/>
                </a:lnTo>
                <a:lnTo>
                  <a:pt x="7481" y="4333"/>
                </a:lnTo>
                <a:lnTo>
                  <a:pt x="7490" y="4333"/>
                </a:lnTo>
                <a:lnTo>
                  <a:pt x="7499" y="4333"/>
                </a:lnTo>
                <a:lnTo>
                  <a:pt x="7508" y="4325"/>
                </a:lnTo>
                <a:lnTo>
                  <a:pt x="7525" y="4325"/>
                </a:lnTo>
                <a:lnTo>
                  <a:pt x="7561" y="4325"/>
                </a:lnTo>
                <a:lnTo>
                  <a:pt x="7570" y="4325"/>
                </a:lnTo>
                <a:lnTo>
                  <a:pt x="7587" y="4325"/>
                </a:lnTo>
                <a:lnTo>
                  <a:pt x="7614" y="4325"/>
                </a:lnTo>
                <a:lnTo>
                  <a:pt x="7640" y="4325"/>
                </a:lnTo>
                <a:lnTo>
                  <a:pt x="7649" y="4325"/>
                </a:lnTo>
                <a:lnTo>
                  <a:pt x="7667" y="4325"/>
                </a:lnTo>
                <a:lnTo>
                  <a:pt x="7675" y="4325"/>
                </a:lnTo>
                <a:lnTo>
                  <a:pt x="7684" y="4325"/>
                </a:lnTo>
                <a:lnTo>
                  <a:pt x="7711" y="4333"/>
                </a:lnTo>
                <a:lnTo>
                  <a:pt x="7720" y="4325"/>
                </a:lnTo>
                <a:lnTo>
                  <a:pt x="7728" y="4325"/>
                </a:lnTo>
                <a:lnTo>
                  <a:pt x="7737" y="4325"/>
                </a:lnTo>
                <a:lnTo>
                  <a:pt x="7746" y="4325"/>
                </a:lnTo>
                <a:lnTo>
                  <a:pt x="7764" y="4325"/>
                </a:lnTo>
                <a:lnTo>
                  <a:pt x="7773" y="4325"/>
                </a:lnTo>
                <a:lnTo>
                  <a:pt x="7790" y="4333"/>
                </a:lnTo>
                <a:lnTo>
                  <a:pt x="7808" y="4333"/>
                </a:lnTo>
                <a:lnTo>
                  <a:pt x="7817" y="4333"/>
                </a:lnTo>
                <a:lnTo>
                  <a:pt x="7817" y="4342"/>
                </a:lnTo>
                <a:lnTo>
                  <a:pt x="7852" y="4333"/>
                </a:lnTo>
                <a:lnTo>
                  <a:pt x="7861" y="4333"/>
                </a:lnTo>
                <a:lnTo>
                  <a:pt x="7878" y="4333"/>
                </a:lnTo>
                <a:lnTo>
                  <a:pt x="7887" y="4325"/>
                </a:lnTo>
                <a:lnTo>
                  <a:pt x="7905" y="4333"/>
                </a:lnTo>
                <a:lnTo>
                  <a:pt x="7914" y="4333"/>
                </a:lnTo>
                <a:lnTo>
                  <a:pt x="7940" y="4325"/>
                </a:lnTo>
                <a:lnTo>
                  <a:pt x="7958" y="4325"/>
                </a:lnTo>
                <a:lnTo>
                  <a:pt x="7958" y="4316"/>
                </a:lnTo>
                <a:lnTo>
                  <a:pt x="7975" y="4307"/>
                </a:lnTo>
                <a:lnTo>
                  <a:pt x="7993" y="4289"/>
                </a:lnTo>
                <a:lnTo>
                  <a:pt x="8011" y="4280"/>
                </a:lnTo>
                <a:lnTo>
                  <a:pt x="8020" y="4272"/>
                </a:lnTo>
                <a:lnTo>
                  <a:pt x="8046" y="4236"/>
                </a:lnTo>
                <a:lnTo>
                  <a:pt x="8055" y="4227"/>
                </a:lnTo>
                <a:lnTo>
                  <a:pt x="8064" y="4227"/>
                </a:lnTo>
                <a:lnTo>
                  <a:pt x="8072" y="4227"/>
                </a:lnTo>
                <a:lnTo>
                  <a:pt x="8090" y="4227"/>
                </a:lnTo>
                <a:lnTo>
                  <a:pt x="8108" y="4219"/>
                </a:lnTo>
                <a:lnTo>
                  <a:pt x="8134" y="4210"/>
                </a:lnTo>
                <a:lnTo>
                  <a:pt x="8143" y="4210"/>
                </a:lnTo>
                <a:lnTo>
                  <a:pt x="8161" y="4210"/>
                </a:lnTo>
                <a:lnTo>
                  <a:pt x="8170" y="4210"/>
                </a:lnTo>
                <a:lnTo>
                  <a:pt x="8205" y="4192"/>
                </a:lnTo>
                <a:lnTo>
                  <a:pt x="8222" y="4175"/>
                </a:lnTo>
                <a:lnTo>
                  <a:pt x="8240" y="4166"/>
                </a:lnTo>
                <a:lnTo>
                  <a:pt x="8267" y="4148"/>
                </a:lnTo>
                <a:lnTo>
                  <a:pt x="8267" y="4139"/>
                </a:lnTo>
                <a:lnTo>
                  <a:pt x="8267" y="4130"/>
                </a:lnTo>
                <a:lnTo>
                  <a:pt x="8258" y="4130"/>
                </a:lnTo>
                <a:lnTo>
                  <a:pt x="8240" y="4122"/>
                </a:lnTo>
                <a:lnTo>
                  <a:pt x="8249" y="4122"/>
                </a:lnTo>
                <a:lnTo>
                  <a:pt x="8258" y="4122"/>
                </a:lnTo>
                <a:lnTo>
                  <a:pt x="8267" y="4113"/>
                </a:lnTo>
                <a:lnTo>
                  <a:pt x="8258" y="4113"/>
                </a:lnTo>
                <a:lnTo>
                  <a:pt x="8249" y="4104"/>
                </a:lnTo>
                <a:lnTo>
                  <a:pt x="8240" y="4104"/>
                </a:lnTo>
                <a:lnTo>
                  <a:pt x="8222" y="4104"/>
                </a:lnTo>
                <a:lnTo>
                  <a:pt x="8214" y="4104"/>
                </a:lnTo>
                <a:lnTo>
                  <a:pt x="8222" y="4104"/>
                </a:lnTo>
                <a:lnTo>
                  <a:pt x="8231" y="4104"/>
                </a:lnTo>
                <a:lnTo>
                  <a:pt x="8249" y="4095"/>
                </a:lnTo>
                <a:lnTo>
                  <a:pt x="8258" y="4095"/>
                </a:lnTo>
                <a:lnTo>
                  <a:pt x="8249" y="4086"/>
                </a:lnTo>
                <a:lnTo>
                  <a:pt x="8249" y="4077"/>
                </a:lnTo>
                <a:lnTo>
                  <a:pt x="8258" y="4069"/>
                </a:lnTo>
                <a:lnTo>
                  <a:pt x="8249" y="4060"/>
                </a:lnTo>
                <a:lnTo>
                  <a:pt x="8258" y="4042"/>
                </a:lnTo>
                <a:lnTo>
                  <a:pt x="8258" y="4033"/>
                </a:lnTo>
                <a:lnTo>
                  <a:pt x="8249" y="4033"/>
                </a:lnTo>
                <a:lnTo>
                  <a:pt x="8249" y="4024"/>
                </a:lnTo>
                <a:lnTo>
                  <a:pt x="8240" y="4016"/>
                </a:lnTo>
                <a:lnTo>
                  <a:pt x="8231" y="3998"/>
                </a:lnTo>
                <a:lnTo>
                  <a:pt x="8222" y="3998"/>
                </a:lnTo>
                <a:lnTo>
                  <a:pt x="8214" y="3998"/>
                </a:lnTo>
                <a:lnTo>
                  <a:pt x="8205" y="3989"/>
                </a:lnTo>
                <a:lnTo>
                  <a:pt x="8205" y="3980"/>
                </a:lnTo>
                <a:lnTo>
                  <a:pt x="8187" y="3980"/>
                </a:lnTo>
                <a:lnTo>
                  <a:pt x="8178" y="3989"/>
                </a:lnTo>
                <a:lnTo>
                  <a:pt x="8170" y="3989"/>
                </a:lnTo>
                <a:lnTo>
                  <a:pt x="8152" y="4007"/>
                </a:lnTo>
                <a:lnTo>
                  <a:pt x="8143" y="4016"/>
                </a:lnTo>
                <a:lnTo>
                  <a:pt x="8143" y="4007"/>
                </a:lnTo>
                <a:lnTo>
                  <a:pt x="8134" y="3998"/>
                </a:lnTo>
                <a:lnTo>
                  <a:pt x="8125" y="3998"/>
                </a:lnTo>
                <a:lnTo>
                  <a:pt x="8134" y="3998"/>
                </a:lnTo>
                <a:lnTo>
                  <a:pt x="8152" y="3989"/>
                </a:lnTo>
                <a:lnTo>
                  <a:pt x="8152" y="3980"/>
                </a:lnTo>
                <a:lnTo>
                  <a:pt x="8161" y="3980"/>
                </a:lnTo>
                <a:lnTo>
                  <a:pt x="8161" y="3972"/>
                </a:lnTo>
                <a:lnTo>
                  <a:pt x="8152" y="3963"/>
                </a:lnTo>
                <a:lnTo>
                  <a:pt x="8134" y="3945"/>
                </a:lnTo>
                <a:lnTo>
                  <a:pt x="8125" y="3936"/>
                </a:lnTo>
                <a:lnTo>
                  <a:pt x="8081" y="3936"/>
                </a:lnTo>
                <a:lnTo>
                  <a:pt x="8072" y="3936"/>
                </a:lnTo>
                <a:lnTo>
                  <a:pt x="8064" y="3945"/>
                </a:lnTo>
                <a:lnTo>
                  <a:pt x="8072" y="3945"/>
                </a:lnTo>
                <a:lnTo>
                  <a:pt x="8081" y="3945"/>
                </a:lnTo>
                <a:lnTo>
                  <a:pt x="8090" y="3945"/>
                </a:lnTo>
                <a:lnTo>
                  <a:pt x="8099" y="3945"/>
                </a:lnTo>
                <a:lnTo>
                  <a:pt x="8099" y="3954"/>
                </a:lnTo>
                <a:lnTo>
                  <a:pt x="8090" y="3954"/>
                </a:lnTo>
                <a:lnTo>
                  <a:pt x="8072" y="3954"/>
                </a:lnTo>
                <a:lnTo>
                  <a:pt x="8046" y="3963"/>
                </a:lnTo>
                <a:lnTo>
                  <a:pt x="8028" y="3972"/>
                </a:lnTo>
                <a:lnTo>
                  <a:pt x="8011" y="3989"/>
                </a:lnTo>
                <a:lnTo>
                  <a:pt x="7993" y="3998"/>
                </a:lnTo>
                <a:lnTo>
                  <a:pt x="7984" y="3998"/>
                </a:lnTo>
                <a:lnTo>
                  <a:pt x="7975" y="4007"/>
                </a:lnTo>
                <a:lnTo>
                  <a:pt x="7958" y="4007"/>
                </a:lnTo>
                <a:lnTo>
                  <a:pt x="7958" y="4016"/>
                </a:lnTo>
                <a:lnTo>
                  <a:pt x="7949" y="4024"/>
                </a:lnTo>
                <a:lnTo>
                  <a:pt x="7940" y="4024"/>
                </a:lnTo>
                <a:lnTo>
                  <a:pt x="7922" y="4033"/>
                </a:lnTo>
                <a:lnTo>
                  <a:pt x="7931" y="4024"/>
                </a:lnTo>
                <a:lnTo>
                  <a:pt x="7922" y="4024"/>
                </a:lnTo>
                <a:lnTo>
                  <a:pt x="7931" y="4016"/>
                </a:lnTo>
                <a:lnTo>
                  <a:pt x="7940" y="4007"/>
                </a:lnTo>
                <a:lnTo>
                  <a:pt x="7931" y="4007"/>
                </a:lnTo>
                <a:lnTo>
                  <a:pt x="7922" y="3998"/>
                </a:lnTo>
                <a:lnTo>
                  <a:pt x="7931" y="3998"/>
                </a:lnTo>
                <a:lnTo>
                  <a:pt x="7940" y="3998"/>
                </a:lnTo>
                <a:lnTo>
                  <a:pt x="7940" y="3989"/>
                </a:lnTo>
                <a:lnTo>
                  <a:pt x="7949" y="3980"/>
                </a:lnTo>
                <a:lnTo>
                  <a:pt x="7958" y="3980"/>
                </a:lnTo>
                <a:lnTo>
                  <a:pt x="7958" y="3972"/>
                </a:lnTo>
                <a:lnTo>
                  <a:pt x="7967" y="3972"/>
                </a:lnTo>
                <a:lnTo>
                  <a:pt x="7975" y="3980"/>
                </a:lnTo>
                <a:lnTo>
                  <a:pt x="7984" y="3972"/>
                </a:lnTo>
                <a:lnTo>
                  <a:pt x="8002" y="3963"/>
                </a:lnTo>
                <a:lnTo>
                  <a:pt x="8020" y="3963"/>
                </a:lnTo>
                <a:lnTo>
                  <a:pt x="8020" y="3954"/>
                </a:lnTo>
                <a:lnTo>
                  <a:pt x="8028" y="3954"/>
                </a:lnTo>
                <a:lnTo>
                  <a:pt x="8037" y="3954"/>
                </a:lnTo>
                <a:lnTo>
                  <a:pt x="8046" y="3954"/>
                </a:lnTo>
                <a:lnTo>
                  <a:pt x="8055" y="3945"/>
                </a:lnTo>
                <a:lnTo>
                  <a:pt x="8064" y="3936"/>
                </a:lnTo>
                <a:lnTo>
                  <a:pt x="8081" y="3927"/>
                </a:lnTo>
                <a:lnTo>
                  <a:pt x="8099" y="3919"/>
                </a:lnTo>
                <a:lnTo>
                  <a:pt x="8117" y="3919"/>
                </a:lnTo>
                <a:lnTo>
                  <a:pt x="8125" y="3919"/>
                </a:lnTo>
                <a:lnTo>
                  <a:pt x="8134" y="3910"/>
                </a:lnTo>
                <a:lnTo>
                  <a:pt x="8134" y="3901"/>
                </a:lnTo>
                <a:lnTo>
                  <a:pt x="8134" y="3892"/>
                </a:lnTo>
                <a:lnTo>
                  <a:pt x="8125" y="3892"/>
                </a:lnTo>
                <a:lnTo>
                  <a:pt x="8117" y="3892"/>
                </a:lnTo>
                <a:lnTo>
                  <a:pt x="8108" y="3883"/>
                </a:lnTo>
                <a:lnTo>
                  <a:pt x="8099" y="3883"/>
                </a:lnTo>
                <a:lnTo>
                  <a:pt x="8099" y="3874"/>
                </a:lnTo>
                <a:lnTo>
                  <a:pt x="8090" y="3866"/>
                </a:lnTo>
                <a:lnTo>
                  <a:pt x="8081" y="3874"/>
                </a:lnTo>
                <a:lnTo>
                  <a:pt x="8064" y="3883"/>
                </a:lnTo>
                <a:lnTo>
                  <a:pt x="8055" y="3883"/>
                </a:lnTo>
                <a:lnTo>
                  <a:pt x="8037" y="3874"/>
                </a:lnTo>
                <a:lnTo>
                  <a:pt x="8028" y="3866"/>
                </a:lnTo>
                <a:lnTo>
                  <a:pt x="8028" y="3848"/>
                </a:lnTo>
                <a:lnTo>
                  <a:pt x="8020" y="3839"/>
                </a:lnTo>
                <a:lnTo>
                  <a:pt x="8011" y="3839"/>
                </a:lnTo>
                <a:lnTo>
                  <a:pt x="8002" y="3839"/>
                </a:lnTo>
                <a:lnTo>
                  <a:pt x="7993" y="3839"/>
                </a:lnTo>
                <a:lnTo>
                  <a:pt x="7993" y="3848"/>
                </a:lnTo>
                <a:lnTo>
                  <a:pt x="7967" y="3866"/>
                </a:lnTo>
                <a:lnTo>
                  <a:pt x="7958" y="3874"/>
                </a:lnTo>
                <a:lnTo>
                  <a:pt x="7967" y="3866"/>
                </a:lnTo>
                <a:lnTo>
                  <a:pt x="7984" y="3848"/>
                </a:lnTo>
                <a:lnTo>
                  <a:pt x="7984" y="3839"/>
                </a:lnTo>
                <a:lnTo>
                  <a:pt x="7975" y="3839"/>
                </a:lnTo>
                <a:lnTo>
                  <a:pt x="7967" y="3839"/>
                </a:lnTo>
                <a:lnTo>
                  <a:pt x="7967" y="3830"/>
                </a:lnTo>
                <a:lnTo>
                  <a:pt x="7958" y="3830"/>
                </a:lnTo>
                <a:lnTo>
                  <a:pt x="7949" y="3830"/>
                </a:lnTo>
                <a:lnTo>
                  <a:pt x="7931" y="3830"/>
                </a:lnTo>
                <a:lnTo>
                  <a:pt x="7922" y="3839"/>
                </a:lnTo>
                <a:lnTo>
                  <a:pt x="7905" y="3848"/>
                </a:lnTo>
                <a:lnTo>
                  <a:pt x="7914" y="3839"/>
                </a:lnTo>
                <a:lnTo>
                  <a:pt x="7914" y="3830"/>
                </a:lnTo>
                <a:lnTo>
                  <a:pt x="7922" y="3822"/>
                </a:lnTo>
                <a:lnTo>
                  <a:pt x="7931" y="3813"/>
                </a:lnTo>
                <a:lnTo>
                  <a:pt x="7922" y="3804"/>
                </a:lnTo>
                <a:lnTo>
                  <a:pt x="7922" y="3795"/>
                </a:lnTo>
                <a:lnTo>
                  <a:pt x="7914" y="3795"/>
                </a:lnTo>
                <a:lnTo>
                  <a:pt x="7922" y="3786"/>
                </a:lnTo>
                <a:lnTo>
                  <a:pt x="7922" y="3777"/>
                </a:lnTo>
                <a:lnTo>
                  <a:pt x="7914" y="3777"/>
                </a:lnTo>
                <a:lnTo>
                  <a:pt x="7905" y="3786"/>
                </a:lnTo>
                <a:lnTo>
                  <a:pt x="7905" y="3777"/>
                </a:lnTo>
                <a:lnTo>
                  <a:pt x="7905" y="3769"/>
                </a:lnTo>
                <a:lnTo>
                  <a:pt x="7896" y="3769"/>
                </a:lnTo>
                <a:lnTo>
                  <a:pt x="7896" y="3760"/>
                </a:lnTo>
                <a:lnTo>
                  <a:pt x="7887" y="3760"/>
                </a:lnTo>
                <a:lnTo>
                  <a:pt x="7878" y="3760"/>
                </a:lnTo>
                <a:lnTo>
                  <a:pt x="7878" y="3769"/>
                </a:lnTo>
                <a:lnTo>
                  <a:pt x="7870" y="3769"/>
                </a:lnTo>
                <a:lnTo>
                  <a:pt x="7861" y="3769"/>
                </a:lnTo>
                <a:lnTo>
                  <a:pt x="7861" y="3760"/>
                </a:lnTo>
                <a:lnTo>
                  <a:pt x="7852" y="3760"/>
                </a:lnTo>
                <a:lnTo>
                  <a:pt x="7843" y="3751"/>
                </a:lnTo>
                <a:lnTo>
                  <a:pt x="7852" y="3751"/>
                </a:lnTo>
                <a:lnTo>
                  <a:pt x="7843" y="3733"/>
                </a:lnTo>
                <a:lnTo>
                  <a:pt x="7834" y="3733"/>
                </a:lnTo>
                <a:lnTo>
                  <a:pt x="7825" y="3733"/>
                </a:lnTo>
                <a:lnTo>
                  <a:pt x="7825" y="3724"/>
                </a:lnTo>
                <a:lnTo>
                  <a:pt x="7834" y="3724"/>
                </a:lnTo>
                <a:lnTo>
                  <a:pt x="7843" y="3716"/>
                </a:lnTo>
                <a:lnTo>
                  <a:pt x="7834" y="3716"/>
                </a:lnTo>
                <a:lnTo>
                  <a:pt x="7825" y="3716"/>
                </a:lnTo>
                <a:lnTo>
                  <a:pt x="7808" y="3707"/>
                </a:lnTo>
                <a:lnTo>
                  <a:pt x="7799" y="3707"/>
                </a:lnTo>
                <a:lnTo>
                  <a:pt x="7808" y="3698"/>
                </a:lnTo>
                <a:lnTo>
                  <a:pt x="7817" y="3698"/>
                </a:lnTo>
                <a:lnTo>
                  <a:pt x="7808" y="3698"/>
                </a:lnTo>
                <a:lnTo>
                  <a:pt x="7799" y="3689"/>
                </a:lnTo>
                <a:lnTo>
                  <a:pt x="7790" y="3689"/>
                </a:lnTo>
                <a:lnTo>
                  <a:pt x="7773" y="3680"/>
                </a:lnTo>
                <a:lnTo>
                  <a:pt x="7764" y="3671"/>
                </a:lnTo>
                <a:lnTo>
                  <a:pt x="7773" y="3671"/>
                </a:lnTo>
                <a:lnTo>
                  <a:pt x="7781" y="3671"/>
                </a:lnTo>
                <a:lnTo>
                  <a:pt x="7773" y="3671"/>
                </a:lnTo>
                <a:lnTo>
                  <a:pt x="7799" y="3680"/>
                </a:lnTo>
                <a:lnTo>
                  <a:pt x="7834" y="3689"/>
                </a:lnTo>
                <a:lnTo>
                  <a:pt x="7843" y="3680"/>
                </a:lnTo>
                <a:lnTo>
                  <a:pt x="7843" y="3671"/>
                </a:lnTo>
                <a:lnTo>
                  <a:pt x="7843" y="3663"/>
                </a:lnTo>
                <a:lnTo>
                  <a:pt x="7852" y="3663"/>
                </a:lnTo>
                <a:lnTo>
                  <a:pt x="7852" y="3645"/>
                </a:lnTo>
                <a:lnTo>
                  <a:pt x="7825" y="3627"/>
                </a:lnTo>
                <a:lnTo>
                  <a:pt x="7817" y="3627"/>
                </a:lnTo>
                <a:lnTo>
                  <a:pt x="7808" y="3627"/>
                </a:lnTo>
                <a:lnTo>
                  <a:pt x="7799" y="3627"/>
                </a:lnTo>
                <a:lnTo>
                  <a:pt x="7808" y="3619"/>
                </a:lnTo>
                <a:lnTo>
                  <a:pt x="7808" y="3610"/>
                </a:lnTo>
                <a:lnTo>
                  <a:pt x="7790" y="3601"/>
                </a:lnTo>
                <a:lnTo>
                  <a:pt x="7781" y="3601"/>
                </a:lnTo>
                <a:lnTo>
                  <a:pt x="7773" y="3601"/>
                </a:lnTo>
                <a:lnTo>
                  <a:pt x="7764" y="3601"/>
                </a:lnTo>
                <a:lnTo>
                  <a:pt x="7773" y="3601"/>
                </a:lnTo>
                <a:lnTo>
                  <a:pt x="7781" y="3592"/>
                </a:lnTo>
                <a:lnTo>
                  <a:pt x="7790" y="3592"/>
                </a:lnTo>
                <a:lnTo>
                  <a:pt x="7799" y="3583"/>
                </a:lnTo>
                <a:lnTo>
                  <a:pt x="7808" y="3583"/>
                </a:lnTo>
                <a:lnTo>
                  <a:pt x="7799" y="3566"/>
                </a:lnTo>
                <a:lnTo>
                  <a:pt x="7808" y="3566"/>
                </a:lnTo>
                <a:lnTo>
                  <a:pt x="7808" y="3557"/>
                </a:lnTo>
                <a:lnTo>
                  <a:pt x="7799" y="3557"/>
                </a:lnTo>
                <a:lnTo>
                  <a:pt x="7790" y="3548"/>
                </a:lnTo>
                <a:lnTo>
                  <a:pt x="7781" y="3548"/>
                </a:lnTo>
                <a:lnTo>
                  <a:pt x="7764" y="3530"/>
                </a:lnTo>
                <a:lnTo>
                  <a:pt x="7755" y="3530"/>
                </a:lnTo>
                <a:lnTo>
                  <a:pt x="7737" y="3530"/>
                </a:lnTo>
                <a:lnTo>
                  <a:pt x="7728" y="3530"/>
                </a:lnTo>
                <a:lnTo>
                  <a:pt x="7711" y="3548"/>
                </a:lnTo>
                <a:lnTo>
                  <a:pt x="7711" y="3539"/>
                </a:lnTo>
                <a:lnTo>
                  <a:pt x="7720" y="3539"/>
                </a:lnTo>
                <a:lnTo>
                  <a:pt x="7720" y="3530"/>
                </a:lnTo>
                <a:lnTo>
                  <a:pt x="7737" y="3521"/>
                </a:lnTo>
                <a:lnTo>
                  <a:pt x="7755" y="3513"/>
                </a:lnTo>
                <a:lnTo>
                  <a:pt x="7755" y="3495"/>
                </a:lnTo>
                <a:lnTo>
                  <a:pt x="7746" y="3495"/>
                </a:lnTo>
                <a:lnTo>
                  <a:pt x="7737" y="3495"/>
                </a:lnTo>
                <a:lnTo>
                  <a:pt x="7720" y="3504"/>
                </a:lnTo>
                <a:lnTo>
                  <a:pt x="7720" y="3495"/>
                </a:lnTo>
                <a:lnTo>
                  <a:pt x="7711" y="3495"/>
                </a:lnTo>
                <a:lnTo>
                  <a:pt x="7702" y="3495"/>
                </a:lnTo>
                <a:lnTo>
                  <a:pt x="7693" y="3513"/>
                </a:lnTo>
                <a:lnTo>
                  <a:pt x="7684" y="3513"/>
                </a:lnTo>
                <a:lnTo>
                  <a:pt x="7693" y="3504"/>
                </a:lnTo>
                <a:lnTo>
                  <a:pt x="7702" y="3495"/>
                </a:lnTo>
                <a:lnTo>
                  <a:pt x="7711" y="3486"/>
                </a:lnTo>
                <a:lnTo>
                  <a:pt x="7720" y="3486"/>
                </a:lnTo>
                <a:lnTo>
                  <a:pt x="7737" y="3468"/>
                </a:lnTo>
                <a:lnTo>
                  <a:pt x="7728" y="3460"/>
                </a:lnTo>
                <a:lnTo>
                  <a:pt x="7728" y="3451"/>
                </a:lnTo>
                <a:lnTo>
                  <a:pt x="7720" y="3451"/>
                </a:lnTo>
                <a:lnTo>
                  <a:pt x="7711" y="3451"/>
                </a:lnTo>
                <a:lnTo>
                  <a:pt x="7702" y="3451"/>
                </a:lnTo>
                <a:lnTo>
                  <a:pt x="7711" y="3451"/>
                </a:lnTo>
                <a:lnTo>
                  <a:pt x="7711" y="3442"/>
                </a:lnTo>
                <a:lnTo>
                  <a:pt x="7702" y="3433"/>
                </a:lnTo>
                <a:lnTo>
                  <a:pt x="7711" y="3433"/>
                </a:lnTo>
                <a:lnTo>
                  <a:pt x="7702" y="3424"/>
                </a:lnTo>
                <a:lnTo>
                  <a:pt x="7693" y="3424"/>
                </a:lnTo>
                <a:lnTo>
                  <a:pt x="7684" y="3433"/>
                </a:lnTo>
                <a:lnTo>
                  <a:pt x="7667" y="3433"/>
                </a:lnTo>
                <a:lnTo>
                  <a:pt x="7658" y="3433"/>
                </a:lnTo>
                <a:lnTo>
                  <a:pt x="7675" y="3433"/>
                </a:lnTo>
                <a:lnTo>
                  <a:pt x="7675" y="3424"/>
                </a:lnTo>
                <a:lnTo>
                  <a:pt x="7693" y="3424"/>
                </a:lnTo>
                <a:lnTo>
                  <a:pt x="7693" y="3416"/>
                </a:lnTo>
                <a:lnTo>
                  <a:pt x="7684" y="3398"/>
                </a:lnTo>
                <a:lnTo>
                  <a:pt x="7675" y="3398"/>
                </a:lnTo>
                <a:lnTo>
                  <a:pt x="7675" y="3407"/>
                </a:lnTo>
                <a:lnTo>
                  <a:pt x="7667" y="3407"/>
                </a:lnTo>
                <a:lnTo>
                  <a:pt x="7667" y="3398"/>
                </a:lnTo>
                <a:lnTo>
                  <a:pt x="7658" y="3398"/>
                </a:lnTo>
                <a:lnTo>
                  <a:pt x="7658" y="3389"/>
                </a:lnTo>
                <a:lnTo>
                  <a:pt x="7667" y="3389"/>
                </a:lnTo>
                <a:lnTo>
                  <a:pt x="7675" y="3380"/>
                </a:lnTo>
                <a:lnTo>
                  <a:pt x="7667" y="3371"/>
                </a:lnTo>
                <a:lnTo>
                  <a:pt x="7658" y="3363"/>
                </a:lnTo>
                <a:lnTo>
                  <a:pt x="7658" y="3354"/>
                </a:lnTo>
                <a:lnTo>
                  <a:pt x="7649" y="3345"/>
                </a:lnTo>
                <a:lnTo>
                  <a:pt x="7640" y="3354"/>
                </a:lnTo>
                <a:lnTo>
                  <a:pt x="7640" y="3345"/>
                </a:lnTo>
                <a:lnTo>
                  <a:pt x="7640" y="3327"/>
                </a:lnTo>
                <a:lnTo>
                  <a:pt x="7631" y="3318"/>
                </a:lnTo>
                <a:lnTo>
                  <a:pt x="7623" y="3318"/>
                </a:lnTo>
                <a:lnTo>
                  <a:pt x="7614" y="3327"/>
                </a:lnTo>
                <a:lnTo>
                  <a:pt x="7596" y="3327"/>
                </a:lnTo>
                <a:lnTo>
                  <a:pt x="7605" y="3327"/>
                </a:lnTo>
                <a:lnTo>
                  <a:pt x="7614" y="3318"/>
                </a:lnTo>
                <a:lnTo>
                  <a:pt x="7623" y="3310"/>
                </a:lnTo>
                <a:lnTo>
                  <a:pt x="7623" y="3301"/>
                </a:lnTo>
                <a:lnTo>
                  <a:pt x="7614" y="3301"/>
                </a:lnTo>
                <a:lnTo>
                  <a:pt x="7605" y="3292"/>
                </a:lnTo>
                <a:lnTo>
                  <a:pt x="7596" y="3292"/>
                </a:lnTo>
                <a:lnTo>
                  <a:pt x="7587" y="3292"/>
                </a:lnTo>
                <a:lnTo>
                  <a:pt x="7587" y="3301"/>
                </a:lnTo>
                <a:lnTo>
                  <a:pt x="7578" y="3318"/>
                </a:lnTo>
                <a:lnTo>
                  <a:pt x="7570" y="3327"/>
                </a:lnTo>
                <a:lnTo>
                  <a:pt x="7570" y="3336"/>
                </a:lnTo>
                <a:lnTo>
                  <a:pt x="7570" y="3345"/>
                </a:lnTo>
                <a:lnTo>
                  <a:pt x="7570" y="3354"/>
                </a:lnTo>
                <a:lnTo>
                  <a:pt x="7578" y="3354"/>
                </a:lnTo>
                <a:lnTo>
                  <a:pt x="7561" y="3345"/>
                </a:lnTo>
                <a:lnTo>
                  <a:pt x="7552" y="3345"/>
                </a:lnTo>
                <a:lnTo>
                  <a:pt x="7552" y="3354"/>
                </a:lnTo>
                <a:lnTo>
                  <a:pt x="7543" y="3363"/>
                </a:lnTo>
                <a:lnTo>
                  <a:pt x="7543" y="3371"/>
                </a:lnTo>
                <a:lnTo>
                  <a:pt x="7552" y="3380"/>
                </a:lnTo>
                <a:lnTo>
                  <a:pt x="7561" y="3380"/>
                </a:lnTo>
                <a:lnTo>
                  <a:pt x="7570" y="3389"/>
                </a:lnTo>
                <a:lnTo>
                  <a:pt x="7578" y="3389"/>
                </a:lnTo>
                <a:lnTo>
                  <a:pt x="7578" y="3398"/>
                </a:lnTo>
                <a:lnTo>
                  <a:pt x="7561" y="3389"/>
                </a:lnTo>
                <a:lnTo>
                  <a:pt x="7552" y="3389"/>
                </a:lnTo>
                <a:lnTo>
                  <a:pt x="7543" y="3389"/>
                </a:lnTo>
                <a:lnTo>
                  <a:pt x="7552" y="3398"/>
                </a:lnTo>
                <a:lnTo>
                  <a:pt x="7552" y="3407"/>
                </a:lnTo>
                <a:lnTo>
                  <a:pt x="7543" y="3398"/>
                </a:lnTo>
                <a:lnTo>
                  <a:pt x="7534" y="3407"/>
                </a:lnTo>
                <a:lnTo>
                  <a:pt x="7534" y="3416"/>
                </a:lnTo>
                <a:lnTo>
                  <a:pt x="7525" y="3416"/>
                </a:lnTo>
                <a:lnTo>
                  <a:pt x="7534" y="3424"/>
                </a:lnTo>
                <a:lnTo>
                  <a:pt x="7543" y="3424"/>
                </a:lnTo>
                <a:lnTo>
                  <a:pt x="7552" y="3433"/>
                </a:lnTo>
                <a:lnTo>
                  <a:pt x="7543" y="3433"/>
                </a:lnTo>
                <a:lnTo>
                  <a:pt x="7525" y="3433"/>
                </a:lnTo>
                <a:lnTo>
                  <a:pt x="7525" y="3442"/>
                </a:lnTo>
                <a:lnTo>
                  <a:pt x="7517" y="3442"/>
                </a:lnTo>
                <a:lnTo>
                  <a:pt x="7508" y="3442"/>
                </a:lnTo>
                <a:lnTo>
                  <a:pt x="7508" y="3451"/>
                </a:lnTo>
                <a:lnTo>
                  <a:pt x="7517" y="3451"/>
                </a:lnTo>
                <a:lnTo>
                  <a:pt x="7508" y="3451"/>
                </a:lnTo>
                <a:lnTo>
                  <a:pt x="7499" y="3460"/>
                </a:lnTo>
                <a:lnTo>
                  <a:pt x="7508" y="3468"/>
                </a:lnTo>
                <a:lnTo>
                  <a:pt x="7508" y="3477"/>
                </a:lnTo>
                <a:lnTo>
                  <a:pt x="7508" y="3486"/>
                </a:lnTo>
                <a:lnTo>
                  <a:pt x="7508" y="3495"/>
                </a:lnTo>
                <a:lnTo>
                  <a:pt x="7508" y="3486"/>
                </a:lnTo>
                <a:lnTo>
                  <a:pt x="7499" y="3477"/>
                </a:lnTo>
                <a:lnTo>
                  <a:pt x="7490" y="3468"/>
                </a:lnTo>
                <a:lnTo>
                  <a:pt x="7490" y="3460"/>
                </a:lnTo>
                <a:lnTo>
                  <a:pt x="7481" y="3460"/>
                </a:lnTo>
                <a:lnTo>
                  <a:pt x="7473" y="3468"/>
                </a:lnTo>
                <a:lnTo>
                  <a:pt x="7464" y="3477"/>
                </a:lnTo>
                <a:lnTo>
                  <a:pt x="7464" y="3486"/>
                </a:lnTo>
                <a:lnTo>
                  <a:pt x="7455" y="3495"/>
                </a:lnTo>
                <a:lnTo>
                  <a:pt x="7437" y="3495"/>
                </a:lnTo>
                <a:lnTo>
                  <a:pt x="7428" y="3495"/>
                </a:lnTo>
                <a:lnTo>
                  <a:pt x="7420" y="3504"/>
                </a:lnTo>
                <a:lnTo>
                  <a:pt x="7402" y="3513"/>
                </a:lnTo>
                <a:lnTo>
                  <a:pt x="7393" y="3521"/>
                </a:lnTo>
                <a:lnTo>
                  <a:pt x="7384" y="3530"/>
                </a:lnTo>
                <a:lnTo>
                  <a:pt x="7384" y="3539"/>
                </a:lnTo>
                <a:lnTo>
                  <a:pt x="7384" y="3548"/>
                </a:lnTo>
                <a:lnTo>
                  <a:pt x="7384" y="3530"/>
                </a:lnTo>
                <a:lnTo>
                  <a:pt x="7384" y="3521"/>
                </a:lnTo>
                <a:lnTo>
                  <a:pt x="7376" y="3504"/>
                </a:lnTo>
                <a:lnTo>
                  <a:pt x="7376" y="3513"/>
                </a:lnTo>
                <a:lnTo>
                  <a:pt x="7367" y="3513"/>
                </a:lnTo>
                <a:lnTo>
                  <a:pt x="7358" y="3530"/>
                </a:lnTo>
                <a:lnTo>
                  <a:pt x="7367" y="3513"/>
                </a:lnTo>
                <a:lnTo>
                  <a:pt x="7358" y="3495"/>
                </a:lnTo>
                <a:lnTo>
                  <a:pt x="7349" y="3495"/>
                </a:lnTo>
                <a:lnTo>
                  <a:pt x="7349" y="3504"/>
                </a:lnTo>
                <a:lnTo>
                  <a:pt x="7340" y="3521"/>
                </a:lnTo>
                <a:lnTo>
                  <a:pt x="7331" y="3539"/>
                </a:lnTo>
                <a:lnTo>
                  <a:pt x="7323" y="3539"/>
                </a:lnTo>
                <a:lnTo>
                  <a:pt x="7305" y="3548"/>
                </a:lnTo>
                <a:lnTo>
                  <a:pt x="7278" y="3557"/>
                </a:lnTo>
                <a:lnTo>
                  <a:pt x="7287" y="3557"/>
                </a:lnTo>
                <a:lnTo>
                  <a:pt x="7287" y="3548"/>
                </a:lnTo>
                <a:lnTo>
                  <a:pt x="7296" y="3548"/>
                </a:lnTo>
                <a:lnTo>
                  <a:pt x="7314" y="3539"/>
                </a:lnTo>
                <a:lnTo>
                  <a:pt x="7323" y="3539"/>
                </a:lnTo>
                <a:lnTo>
                  <a:pt x="7331" y="3530"/>
                </a:lnTo>
                <a:lnTo>
                  <a:pt x="7340" y="3521"/>
                </a:lnTo>
                <a:lnTo>
                  <a:pt x="7340" y="3504"/>
                </a:lnTo>
                <a:lnTo>
                  <a:pt x="7340" y="3495"/>
                </a:lnTo>
                <a:lnTo>
                  <a:pt x="7340" y="3486"/>
                </a:lnTo>
                <a:lnTo>
                  <a:pt x="7331" y="3477"/>
                </a:lnTo>
                <a:lnTo>
                  <a:pt x="7331" y="3468"/>
                </a:lnTo>
                <a:lnTo>
                  <a:pt x="7331" y="3460"/>
                </a:lnTo>
                <a:lnTo>
                  <a:pt x="7323" y="3460"/>
                </a:lnTo>
                <a:lnTo>
                  <a:pt x="7314" y="3451"/>
                </a:lnTo>
                <a:lnTo>
                  <a:pt x="7305" y="3451"/>
                </a:lnTo>
                <a:lnTo>
                  <a:pt x="7287" y="3451"/>
                </a:lnTo>
                <a:lnTo>
                  <a:pt x="7278" y="3451"/>
                </a:lnTo>
                <a:lnTo>
                  <a:pt x="7270" y="3451"/>
                </a:lnTo>
                <a:lnTo>
                  <a:pt x="7261" y="3451"/>
                </a:lnTo>
                <a:lnTo>
                  <a:pt x="7234" y="3468"/>
                </a:lnTo>
                <a:lnTo>
                  <a:pt x="7226" y="3468"/>
                </a:lnTo>
                <a:lnTo>
                  <a:pt x="7217" y="3468"/>
                </a:lnTo>
                <a:lnTo>
                  <a:pt x="7208" y="3468"/>
                </a:lnTo>
                <a:lnTo>
                  <a:pt x="7199" y="3460"/>
                </a:lnTo>
                <a:lnTo>
                  <a:pt x="7217" y="3460"/>
                </a:lnTo>
                <a:lnTo>
                  <a:pt x="7226" y="3451"/>
                </a:lnTo>
                <a:lnTo>
                  <a:pt x="7226" y="3442"/>
                </a:lnTo>
                <a:lnTo>
                  <a:pt x="7234" y="3442"/>
                </a:lnTo>
                <a:lnTo>
                  <a:pt x="7234" y="3451"/>
                </a:lnTo>
                <a:lnTo>
                  <a:pt x="7234" y="3460"/>
                </a:lnTo>
                <a:lnTo>
                  <a:pt x="7243" y="3460"/>
                </a:lnTo>
                <a:lnTo>
                  <a:pt x="7243" y="3451"/>
                </a:lnTo>
                <a:lnTo>
                  <a:pt x="7252" y="3442"/>
                </a:lnTo>
                <a:lnTo>
                  <a:pt x="7252" y="3433"/>
                </a:lnTo>
                <a:lnTo>
                  <a:pt x="7252" y="3424"/>
                </a:lnTo>
                <a:lnTo>
                  <a:pt x="7252" y="3416"/>
                </a:lnTo>
                <a:lnTo>
                  <a:pt x="7261" y="3407"/>
                </a:lnTo>
                <a:lnTo>
                  <a:pt x="7252" y="3398"/>
                </a:lnTo>
                <a:lnTo>
                  <a:pt x="7234" y="3398"/>
                </a:lnTo>
                <a:lnTo>
                  <a:pt x="7234" y="3380"/>
                </a:lnTo>
                <a:lnTo>
                  <a:pt x="7234" y="3371"/>
                </a:lnTo>
                <a:lnTo>
                  <a:pt x="7243" y="3371"/>
                </a:lnTo>
                <a:lnTo>
                  <a:pt x="7243" y="3363"/>
                </a:lnTo>
                <a:lnTo>
                  <a:pt x="7243" y="3345"/>
                </a:lnTo>
                <a:lnTo>
                  <a:pt x="7234" y="3345"/>
                </a:lnTo>
                <a:lnTo>
                  <a:pt x="7234" y="3336"/>
                </a:lnTo>
                <a:lnTo>
                  <a:pt x="7226" y="3336"/>
                </a:lnTo>
                <a:lnTo>
                  <a:pt x="7190" y="3327"/>
                </a:lnTo>
                <a:lnTo>
                  <a:pt x="7181" y="3327"/>
                </a:lnTo>
                <a:lnTo>
                  <a:pt x="7164" y="3327"/>
                </a:lnTo>
                <a:lnTo>
                  <a:pt x="7173" y="3327"/>
                </a:lnTo>
                <a:lnTo>
                  <a:pt x="7217" y="3327"/>
                </a:lnTo>
                <a:lnTo>
                  <a:pt x="7226" y="3327"/>
                </a:lnTo>
                <a:lnTo>
                  <a:pt x="7234" y="3318"/>
                </a:lnTo>
                <a:lnTo>
                  <a:pt x="7243" y="3318"/>
                </a:lnTo>
                <a:lnTo>
                  <a:pt x="7243" y="3310"/>
                </a:lnTo>
                <a:lnTo>
                  <a:pt x="7243" y="3301"/>
                </a:lnTo>
                <a:lnTo>
                  <a:pt x="7234" y="3292"/>
                </a:lnTo>
                <a:lnTo>
                  <a:pt x="7234" y="3283"/>
                </a:lnTo>
                <a:lnTo>
                  <a:pt x="7226" y="3283"/>
                </a:lnTo>
                <a:lnTo>
                  <a:pt x="7234" y="3274"/>
                </a:lnTo>
                <a:lnTo>
                  <a:pt x="7234" y="3265"/>
                </a:lnTo>
                <a:lnTo>
                  <a:pt x="7234" y="3248"/>
                </a:lnTo>
                <a:lnTo>
                  <a:pt x="7243" y="3248"/>
                </a:lnTo>
                <a:lnTo>
                  <a:pt x="7252" y="3239"/>
                </a:lnTo>
                <a:lnTo>
                  <a:pt x="7252" y="3230"/>
                </a:lnTo>
                <a:lnTo>
                  <a:pt x="7252" y="3221"/>
                </a:lnTo>
                <a:lnTo>
                  <a:pt x="7252" y="3213"/>
                </a:lnTo>
                <a:lnTo>
                  <a:pt x="7243" y="3213"/>
                </a:lnTo>
                <a:lnTo>
                  <a:pt x="7234" y="3213"/>
                </a:lnTo>
                <a:lnTo>
                  <a:pt x="7234" y="3221"/>
                </a:lnTo>
                <a:lnTo>
                  <a:pt x="7234" y="3230"/>
                </a:lnTo>
                <a:lnTo>
                  <a:pt x="7226" y="3230"/>
                </a:lnTo>
                <a:lnTo>
                  <a:pt x="7217" y="3230"/>
                </a:lnTo>
                <a:lnTo>
                  <a:pt x="7208" y="3230"/>
                </a:lnTo>
                <a:lnTo>
                  <a:pt x="7199" y="3221"/>
                </a:lnTo>
                <a:lnTo>
                  <a:pt x="7199" y="3213"/>
                </a:lnTo>
                <a:lnTo>
                  <a:pt x="7190" y="3213"/>
                </a:lnTo>
                <a:lnTo>
                  <a:pt x="7181" y="3213"/>
                </a:lnTo>
                <a:lnTo>
                  <a:pt x="7173" y="3213"/>
                </a:lnTo>
                <a:lnTo>
                  <a:pt x="7155" y="3213"/>
                </a:lnTo>
                <a:lnTo>
                  <a:pt x="7137" y="3204"/>
                </a:lnTo>
                <a:lnTo>
                  <a:pt x="7128" y="3204"/>
                </a:lnTo>
                <a:lnTo>
                  <a:pt x="7111" y="3204"/>
                </a:lnTo>
                <a:lnTo>
                  <a:pt x="7111" y="3195"/>
                </a:lnTo>
                <a:lnTo>
                  <a:pt x="7102" y="3195"/>
                </a:lnTo>
                <a:lnTo>
                  <a:pt x="7084" y="3177"/>
                </a:lnTo>
                <a:lnTo>
                  <a:pt x="7093" y="3168"/>
                </a:lnTo>
                <a:lnTo>
                  <a:pt x="7084" y="3168"/>
                </a:lnTo>
                <a:lnTo>
                  <a:pt x="7076" y="3168"/>
                </a:lnTo>
                <a:lnTo>
                  <a:pt x="7084" y="3160"/>
                </a:lnTo>
                <a:lnTo>
                  <a:pt x="7093" y="3151"/>
                </a:lnTo>
                <a:lnTo>
                  <a:pt x="7076" y="3142"/>
                </a:lnTo>
                <a:lnTo>
                  <a:pt x="7067" y="3142"/>
                </a:lnTo>
                <a:lnTo>
                  <a:pt x="7067" y="3151"/>
                </a:lnTo>
                <a:lnTo>
                  <a:pt x="7049" y="3151"/>
                </a:lnTo>
                <a:lnTo>
                  <a:pt x="7058" y="3142"/>
                </a:lnTo>
                <a:lnTo>
                  <a:pt x="7058" y="3133"/>
                </a:lnTo>
                <a:lnTo>
                  <a:pt x="7049" y="3124"/>
                </a:lnTo>
                <a:lnTo>
                  <a:pt x="7040" y="3115"/>
                </a:lnTo>
                <a:lnTo>
                  <a:pt x="7031" y="3115"/>
                </a:lnTo>
                <a:lnTo>
                  <a:pt x="7023" y="3115"/>
                </a:lnTo>
                <a:lnTo>
                  <a:pt x="7014" y="3115"/>
                </a:lnTo>
                <a:lnTo>
                  <a:pt x="7014" y="3124"/>
                </a:lnTo>
                <a:lnTo>
                  <a:pt x="7005" y="3124"/>
                </a:lnTo>
                <a:lnTo>
                  <a:pt x="7014" y="3107"/>
                </a:lnTo>
                <a:lnTo>
                  <a:pt x="7023" y="3098"/>
                </a:lnTo>
                <a:lnTo>
                  <a:pt x="7014" y="3098"/>
                </a:lnTo>
                <a:lnTo>
                  <a:pt x="7014" y="3089"/>
                </a:lnTo>
                <a:lnTo>
                  <a:pt x="6996" y="3089"/>
                </a:lnTo>
                <a:lnTo>
                  <a:pt x="6996" y="3080"/>
                </a:lnTo>
                <a:lnTo>
                  <a:pt x="6987" y="3080"/>
                </a:lnTo>
                <a:lnTo>
                  <a:pt x="6978" y="3071"/>
                </a:lnTo>
                <a:lnTo>
                  <a:pt x="6970" y="3071"/>
                </a:lnTo>
                <a:lnTo>
                  <a:pt x="6961" y="3063"/>
                </a:lnTo>
                <a:lnTo>
                  <a:pt x="6943" y="3054"/>
                </a:lnTo>
                <a:lnTo>
                  <a:pt x="6934" y="3054"/>
                </a:lnTo>
                <a:lnTo>
                  <a:pt x="6926" y="3054"/>
                </a:lnTo>
                <a:lnTo>
                  <a:pt x="6917" y="3063"/>
                </a:lnTo>
                <a:lnTo>
                  <a:pt x="6899" y="3071"/>
                </a:lnTo>
                <a:lnTo>
                  <a:pt x="6890" y="3071"/>
                </a:lnTo>
                <a:lnTo>
                  <a:pt x="6873" y="3080"/>
                </a:lnTo>
                <a:lnTo>
                  <a:pt x="6864" y="3080"/>
                </a:lnTo>
                <a:lnTo>
                  <a:pt x="6873" y="3089"/>
                </a:lnTo>
                <a:lnTo>
                  <a:pt x="6855" y="3080"/>
                </a:lnTo>
                <a:lnTo>
                  <a:pt x="6846" y="3071"/>
                </a:lnTo>
                <a:lnTo>
                  <a:pt x="6837" y="3071"/>
                </a:lnTo>
                <a:lnTo>
                  <a:pt x="6820" y="3071"/>
                </a:lnTo>
                <a:lnTo>
                  <a:pt x="6811" y="3071"/>
                </a:lnTo>
                <a:lnTo>
                  <a:pt x="6784" y="3080"/>
                </a:lnTo>
                <a:lnTo>
                  <a:pt x="6793" y="3080"/>
                </a:lnTo>
                <a:lnTo>
                  <a:pt x="6784" y="3071"/>
                </a:lnTo>
                <a:lnTo>
                  <a:pt x="6723" y="3054"/>
                </a:lnTo>
                <a:lnTo>
                  <a:pt x="6705" y="3045"/>
                </a:lnTo>
                <a:lnTo>
                  <a:pt x="6679" y="3045"/>
                </a:lnTo>
                <a:lnTo>
                  <a:pt x="6670" y="3036"/>
                </a:lnTo>
                <a:lnTo>
                  <a:pt x="6652" y="3045"/>
                </a:lnTo>
                <a:lnTo>
                  <a:pt x="6634" y="3054"/>
                </a:lnTo>
                <a:lnTo>
                  <a:pt x="6617" y="3063"/>
                </a:lnTo>
                <a:lnTo>
                  <a:pt x="6617" y="3071"/>
                </a:lnTo>
                <a:lnTo>
                  <a:pt x="6617" y="3080"/>
                </a:lnTo>
                <a:lnTo>
                  <a:pt x="6617" y="3089"/>
                </a:lnTo>
                <a:lnTo>
                  <a:pt x="6617" y="3115"/>
                </a:lnTo>
                <a:lnTo>
                  <a:pt x="6626" y="3124"/>
                </a:lnTo>
                <a:lnTo>
                  <a:pt x="6626" y="3133"/>
                </a:lnTo>
                <a:lnTo>
                  <a:pt x="6634" y="3133"/>
                </a:lnTo>
                <a:lnTo>
                  <a:pt x="6634" y="3142"/>
                </a:lnTo>
                <a:lnTo>
                  <a:pt x="6643" y="3151"/>
                </a:lnTo>
                <a:lnTo>
                  <a:pt x="6661" y="3151"/>
                </a:lnTo>
                <a:lnTo>
                  <a:pt x="6652" y="3160"/>
                </a:lnTo>
                <a:lnTo>
                  <a:pt x="6643" y="3168"/>
                </a:lnTo>
                <a:lnTo>
                  <a:pt x="6643" y="3177"/>
                </a:lnTo>
                <a:lnTo>
                  <a:pt x="6643" y="3195"/>
                </a:lnTo>
                <a:lnTo>
                  <a:pt x="6643" y="3204"/>
                </a:lnTo>
                <a:lnTo>
                  <a:pt x="6634" y="3204"/>
                </a:lnTo>
                <a:lnTo>
                  <a:pt x="6626" y="3213"/>
                </a:lnTo>
                <a:lnTo>
                  <a:pt x="6608" y="3230"/>
                </a:lnTo>
                <a:lnTo>
                  <a:pt x="6608" y="3239"/>
                </a:lnTo>
                <a:lnTo>
                  <a:pt x="6617" y="3239"/>
                </a:lnTo>
                <a:lnTo>
                  <a:pt x="6626" y="3239"/>
                </a:lnTo>
                <a:lnTo>
                  <a:pt x="6634" y="3239"/>
                </a:lnTo>
                <a:lnTo>
                  <a:pt x="6652" y="3239"/>
                </a:lnTo>
                <a:lnTo>
                  <a:pt x="6643" y="3248"/>
                </a:lnTo>
                <a:lnTo>
                  <a:pt x="6643" y="3257"/>
                </a:lnTo>
                <a:lnTo>
                  <a:pt x="6643" y="3265"/>
                </a:lnTo>
                <a:lnTo>
                  <a:pt x="6652" y="3265"/>
                </a:lnTo>
                <a:lnTo>
                  <a:pt x="6661" y="3265"/>
                </a:lnTo>
                <a:lnTo>
                  <a:pt x="6652" y="3274"/>
                </a:lnTo>
                <a:lnTo>
                  <a:pt x="6643" y="3283"/>
                </a:lnTo>
                <a:lnTo>
                  <a:pt x="6652" y="3292"/>
                </a:lnTo>
                <a:lnTo>
                  <a:pt x="6661" y="3310"/>
                </a:lnTo>
                <a:lnTo>
                  <a:pt x="6652" y="3318"/>
                </a:lnTo>
                <a:lnTo>
                  <a:pt x="6661" y="3318"/>
                </a:lnTo>
                <a:lnTo>
                  <a:pt x="6679" y="3327"/>
                </a:lnTo>
                <a:lnTo>
                  <a:pt x="6670" y="3336"/>
                </a:lnTo>
                <a:lnTo>
                  <a:pt x="6670" y="3345"/>
                </a:lnTo>
                <a:lnTo>
                  <a:pt x="6670" y="3354"/>
                </a:lnTo>
                <a:lnTo>
                  <a:pt x="6661" y="3363"/>
                </a:lnTo>
                <a:lnTo>
                  <a:pt x="6670" y="3371"/>
                </a:lnTo>
                <a:lnTo>
                  <a:pt x="6652" y="3363"/>
                </a:lnTo>
                <a:lnTo>
                  <a:pt x="6643" y="3363"/>
                </a:lnTo>
                <a:lnTo>
                  <a:pt x="6643" y="3371"/>
                </a:lnTo>
                <a:lnTo>
                  <a:pt x="6643" y="3380"/>
                </a:lnTo>
                <a:lnTo>
                  <a:pt x="6634" y="3389"/>
                </a:lnTo>
                <a:lnTo>
                  <a:pt x="6643" y="3389"/>
                </a:lnTo>
                <a:lnTo>
                  <a:pt x="6643" y="3398"/>
                </a:lnTo>
                <a:lnTo>
                  <a:pt x="6634" y="3407"/>
                </a:lnTo>
                <a:lnTo>
                  <a:pt x="6626" y="3407"/>
                </a:lnTo>
                <a:lnTo>
                  <a:pt x="6617" y="3416"/>
                </a:lnTo>
                <a:lnTo>
                  <a:pt x="6617" y="3424"/>
                </a:lnTo>
                <a:lnTo>
                  <a:pt x="6608" y="3433"/>
                </a:lnTo>
                <a:lnTo>
                  <a:pt x="6590" y="3451"/>
                </a:lnTo>
                <a:lnTo>
                  <a:pt x="6590" y="3460"/>
                </a:lnTo>
                <a:lnTo>
                  <a:pt x="6590" y="3468"/>
                </a:lnTo>
                <a:lnTo>
                  <a:pt x="6590" y="3477"/>
                </a:lnTo>
                <a:lnTo>
                  <a:pt x="6599" y="3486"/>
                </a:lnTo>
                <a:lnTo>
                  <a:pt x="6626" y="3504"/>
                </a:lnTo>
                <a:lnTo>
                  <a:pt x="6634" y="3504"/>
                </a:lnTo>
                <a:lnTo>
                  <a:pt x="6643" y="3513"/>
                </a:lnTo>
                <a:lnTo>
                  <a:pt x="6661" y="3521"/>
                </a:lnTo>
                <a:lnTo>
                  <a:pt x="6687" y="3539"/>
                </a:lnTo>
                <a:lnTo>
                  <a:pt x="6705" y="3574"/>
                </a:lnTo>
                <a:lnTo>
                  <a:pt x="6714" y="3583"/>
                </a:lnTo>
                <a:lnTo>
                  <a:pt x="6723" y="3610"/>
                </a:lnTo>
                <a:lnTo>
                  <a:pt x="6723" y="3619"/>
                </a:lnTo>
                <a:lnTo>
                  <a:pt x="6731" y="3627"/>
                </a:lnTo>
                <a:lnTo>
                  <a:pt x="6731" y="3663"/>
                </a:lnTo>
                <a:lnTo>
                  <a:pt x="6731" y="3680"/>
                </a:lnTo>
                <a:lnTo>
                  <a:pt x="6731" y="3707"/>
                </a:lnTo>
                <a:lnTo>
                  <a:pt x="6731" y="3716"/>
                </a:lnTo>
                <a:lnTo>
                  <a:pt x="6723" y="3733"/>
                </a:lnTo>
                <a:lnTo>
                  <a:pt x="6723" y="3742"/>
                </a:lnTo>
                <a:lnTo>
                  <a:pt x="6714" y="3751"/>
                </a:lnTo>
                <a:lnTo>
                  <a:pt x="6705" y="3769"/>
                </a:lnTo>
                <a:lnTo>
                  <a:pt x="6696" y="3777"/>
                </a:lnTo>
                <a:lnTo>
                  <a:pt x="6687" y="3786"/>
                </a:lnTo>
                <a:lnTo>
                  <a:pt x="6670" y="3804"/>
                </a:lnTo>
                <a:lnTo>
                  <a:pt x="6643" y="3822"/>
                </a:lnTo>
                <a:lnTo>
                  <a:pt x="6643" y="3830"/>
                </a:lnTo>
                <a:lnTo>
                  <a:pt x="6634" y="3830"/>
                </a:lnTo>
                <a:lnTo>
                  <a:pt x="6617" y="3839"/>
                </a:lnTo>
                <a:lnTo>
                  <a:pt x="6599" y="3848"/>
                </a:lnTo>
                <a:lnTo>
                  <a:pt x="6590" y="3857"/>
                </a:lnTo>
                <a:lnTo>
                  <a:pt x="6564" y="3866"/>
                </a:lnTo>
                <a:lnTo>
                  <a:pt x="6555" y="3866"/>
                </a:lnTo>
                <a:lnTo>
                  <a:pt x="6502" y="3892"/>
                </a:lnTo>
                <a:lnTo>
                  <a:pt x="6511" y="3901"/>
                </a:lnTo>
                <a:lnTo>
                  <a:pt x="6511" y="3910"/>
                </a:lnTo>
                <a:lnTo>
                  <a:pt x="6520" y="3919"/>
                </a:lnTo>
                <a:lnTo>
                  <a:pt x="6520" y="3927"/>
                </a:lnTo>
                <a:lnTo>
                  <a:pt x="6529" y="3936"/>
                </a:lnTo>
                <a:lnTo>
                  <a:pt x="6537" y="3936"/>
                </a:lnTo>
                <a:lnTo>
                  <a:pt x="6537" y="3945"/>
                </a:lnTo>
                <a:lnTo>
                  <a:pt x="6529" y="3945"/>
                </a:lnTo>
                <a:lnTo>
                  <a:pt x="6546" y="3954"/>
                </a:lnTo>
                <a:lnTo>
                  <a:pt x="6555" y="3963"/>
                </a:lnTo>
                <a:lnTo>
                  <a:pt x="6546" y="3963"/>
                </a:lnTo>
                <a:lnTo>
                  <a:pt x="6546" y="3972"/>
                </a:lnTo>
                <a:lnTo>
                  <a:pt x="6555" y="3972"/>
                </a:lnTo>
                <a:lnTo>
                  <a:pt x="6555" y="3980"/>
                </a:lnTo>
                <a:lnTo>
                  <a:pt x="6546" y="3972"/>
                </a:lnTo>
                <a:lnTo>
                  <a:pt x="6546" y="3980"/>
                </a:lnTo>
                <a:lnTo>
                  <a:pt x="6546" y="3989"/>
                </a:lnTo>
                <a:lnTo>
                  <a:pt x="6546" y="3998"/>
                </a:lnTo>
                <a:lnTo>
                  <a:pt x="6546" y="4007"/>
                </a:lnTo>
                <a:lnTo>
                  <a:pt x="6555" y="4016"/>
                </a:lnTo>
                <a:lnTo>
                  <a:pt x="6555" y="4042"/>
                </a:lnTo>
                <a:lnTo>
                  <a:pt x="6555" y="4051"/>
                </a:lnTo>
                <a:lnTo>
                  <a:pt x="6564" y="4060"/>
                </a:lnTo>
                <a:lnTo>
                  <a:pt x="6573" y="4069"/>
                </a:lnTo>
                <a:lnTo>
                  <a:pt x="6573" y="4077"/>
                </a:lnTo>
                <a:lnTo>
                  <a:pt x="6564" y="4086"/>
                </a:lnTo>
                <a:lnTo>
                  <a:pt x="6573" y="4095"/>
                </a:lnTo>
                <a:lnTo>
                  <a:pt x="6581" y="4104"/>
                </a:lnTo>
                <a:lnTo>
                  <a:pt x="6581" y="4113"/>
                </a:lnTo>
                <a:lnTo>
                  <a:pt x="6581" y="4122"/>
                </a:lnTo>
                <a:lnTo>
                  <a:pt x="6581" y="4130"/>
                </a:lnTo>
                <a:lnTo>
                  <a:pt x="6590" y="4130"/>
                </a:lnTo>
                <a:lnTo>
                  <a:pt x="6581" y="4139"/>
                </a:lnTo>
                <a:lnTo>
                  <a:pt x="6581" y="4148"/>
                </a:lnTo>
                <a:lnTo>
                  <a:pt x="6573" y="4157"/>
                </a:lnTo>
                <a:lnTo>
                  <a:pt x="6564" y="4166"/>
                </a:lnTo>
                <a:lnTo>
                  <a:pt x="6555" y="4175"/>
                </a:lnTo>
                <a:lnTo>
                  <a:pt x="6555" y="4183"/>
                </a:lnTo>
                <a:lnTo>
                  <a:pt x="6564" y="4201"/>
                </a:lnTo>
                <a:lnTo>
                  <a:pt x="6573" y="4201"/>
                </a:lnTo>
                <a:lnTo>
                  <a:pt x="6573" y="4210"/>
                </a:lnTo>
                <a:lnTo>
                  <a:pt x="6564" y="4210"/>
                </a:lnTo>
                <a:lnTo>
                  <a:pt x="6564" y="4219"/>
                </a:lnTo>
                <a:lnTo>
                  <a:pt x="6555" y="4227"/>
                </a:lnTo>
                <a:lnTo>
                  <a:pt x="6555" y="4236"/>
                </a:lnTo>
                <a:lnTo>
                  <a:pt x="6555" y="4227"/>
                </a:lnTo>
                <a:lnTo>
                  <a:pt x="6555" y="4219"/>
                </a:lnTo>
                <a:lnTo>
                  <a:pt x="6546" y="4219"/>
                </a:lnTo>
                <a:lnTo>
                  <a:pt x="6546" y="4210"/>
                </a:lnTo>
                <a:lnTo>
                  <a:pt x="6537" y="4201"/>
                </a:lnTo>
                <a:lnTo>
                  <a:pt x="6529" y="4201"/>
                </a:lnTo>
                <a:lnTo>
                  <a:pt x="6529" y="4192"/>
                </a:lnTo>
                <a:lnTo>
                  <a:pt x="6511" y="4201"/>
                </a:lnTo>
                <a:lnTo>
                  <a:pt x="6511" y="4210"/>
                </a:lnTo>
                <a:lnTo>
                  <a:pt x="6502" y="4219"/>
                </a:lnTo>
                <a:lnTo>
                  <a:pt x="6493" y="4227"/>
                </a:lnTo>
                <a:lnTo>
                  <a:pt x="6493" y="4236"/>
                </a:lnTo>
                <a:lnTo>
                  <a:pt x="6493" y="4245"/>
                </a:lnTo>
                <a:lnTo>
                  <a:pt x="6502" y="4245"/>
                </a:lnTo>
                <a:lnTo>
                  <a:pt x="6502" y="4254"/>
                </a:lnTo>
                <a:lnTo>
                  <a:pt x="6520" y="4263"/>
                </a:lnTo>
                <a:lnTo>
                  <a:pt x="6520" y="4272"/>
                </a:lnTo>
                <a:lnTo>
                  <a:pt x="6529" y="4280"/>
                </a:lnTo>
                <a:lnTo>
                  <a:pt x="6520" y="4272"/>
                </a:lnTo>
                <a:lnTo>
                  <a:pt x="6502" y="4254"/>
                </a:lnTo>
                <a:lnTo>
                  <a:pt x="6493" y="4236"/>
                </a:lnTo>
                <a:lnTo>
                  <a:pt x="6476" y="4236"/>
                </a:lnTo>
                <a:lnTo>
                  <a:pt x="6467" y="4227"/>
                </a:lnTo>
                <a:lnTo>
                  <a:pt x="6458" y="4227"/>
                </a:lnTo>
                <a:lnTo>
                  <a:pt x="6449" y="4227"/>
                </a:lnTo>
                <a:lnTo>
                  <a:pt x="6440" y="4227"/>
                </a:lnTo>
                <a:lnTo>
                  <a:pt x="6432" y="4236"/>
                </a:lnTo>
                <a:lnTo>
                  <a:pt x="6423" y="4245"/>
                </a:lnTo>
                <a:lnTo>
                  <a:pt x="6414" y="4245"/>
                </a:lnTo>
                <a:lnTo>
                  <a:pt x="6432" y="4227"/>
                </a:lnTo>
                <a:lnTo>
                  <a:pt x="6440" y="4219"/>
                </a:lnTo>
                <a:lnTo>
                  <a:pt x="6440" y="4210"/>
                </a:lnTo>
                <a:lnTo>
                  <a:pt x="6440" y="4201"/>
                </a:lnTo>
                <a:lnTo>
                  <a:pt x="6432" y="4192"/>
                </a:lnTo>
                <a:lnTo>
                  <a:pt x="6432" y="4183"/>
                </a:lnTo>
                <a:lnTo>
                  <a:pt x="6423" y="4175"/>
                </a:lnTo>
                <a:lnTo>
                  <a:pt x="6405" y="4157"/>
                </a:lnTo>
                <a:lnTo>
                  <a:pt x="6396" y="4157"/>
                </a:lnTo>
                <a:lnTo>
                  <a:pt x="6379" y="4148"/>
                </a:lnTo>
                <a:lnTo>
                  <a:pt x="6370" y="4139"/>
                </a:lnTo>
                <a:lnTo>
                  <a:pt x="6361" y="4139"/>
                </a:lnTo>
                <a:lnTo>
                  <a:pt x="6352" y="4130"/>
                </a:lnTo>
                <a:lnTo>
                  <a:pt x="6343" y="4139"/>
                </a:lnTo>
                <a:lnTo>
                  <a:pt x="6343" y="4130"/>
                </a:lnTo>
                <a:lnTo>
                  <a:pt x="6352" y="4130"/>
                </a:lnTo>
                <a:lnTo>
                  <a:pt x="6361" y="4130"/>
                </a:lnTo>
                <a:lnTo>
                  <a:pt x="6361" y="4122"/>
                </a:lnTo>
                <a:lnTo>
                  <a:pt x="6361" y="4113"/>
                </a:lnTo>
                <a:lnTo>
                  <a:pt x="6352" y="4104"/>
                </a:lnTo>
                <a:lnTo>
                  <a:pt x="6343" y="4095"/>
                </a:lnTo>
                <a:lnTo>
                  <a:pt x="6326" y="4077"/>
                </a:lnTo>
                <a:lnTo>
                  <a:pt x="6326" y="4069"/>
                </a:lnTo>
                <a:lnTo>
                  <a:pt x="6317" y="4069"/>
                </a:lnTo>
                <a:lnTo>
                  <a:pt x="6308" y="4060"/>
                </a:lnTo>
                <a:lnTo>
                  <a:pt x="6308" y="4051"/>
                </a:lnTo>
                <a:lnTo>
                  <a:pt x="6308" y="4042"/>
                </a:lnTo>
                <a:lnTo>
                  <a:pt x="6317" y="4042"/>
                </a:lnTo>
                <a:lnTo>
                  <a:pt x="6317" y="4033"/>
                </a:lnTo>
                <a:lnTo>
                  <a:pt x="6317" y="4024"/>
                </a:lnTo>
                <a:lnTo>
                  <a:pt x="6317" y="4007"/>
                </a:lnTo>
                <a:lnTo>
                  <a:pt x="6317" y="3998"/>
                </a:lnTo>
                <a:lnTo>
                  <a:pt x="6317" y="3989"/>
                </a:lnTo>
                <a:lnTo>
                  <a:pt x="6317" y="3980"/>
                </a:lnTo>
                <a:lnTo>
                  <a:pt x="6317" y="3972"/>
                </a:lnTo>
                <a:lnTo>
                  <a:pt x="6308" y="3954"/>
                </a:lnTo>
                <a:lnTo>
                  <a:pt x="6299" y="3945"/>
                </a:lnTo>
                <a:lnTo>
                  <a:pt x="6299" y="3936"/>
                </a:lnTo>
                <a:lnTo>
                  <a:pt x="6299" y="3927"/>
                </a:lnTo>
                <a:lnTo>
                  <a:pt x="6299" y="3910"/>
                </a:lnTo>
                <a:lnTo>
                  <a:pt x="6317" y="3874"/>
                </a:lnTo>
                <a:lnTo>
                  <a:pt x="6308" y="3857"/>
                </a:lnTo>
                <a:lnTo>
                  <a:pt x="6299" y="3848"/>
                </a:lnTo>
                <a:lnTo>
                  <a:pt x="6290" y="3839"/>
                </a:lnTo>
                <a:lnTo>
                  <a:pt x="6282" y="3839"/>
                </a:lnTo>
                <a:lnTo>
                  <a:pt x="6273" y="3839"/>
                </a:lnTo>
                <a:lnTo>
                  <a:pt x="6264" y="3839"/>
                </a:lnTo>
                <a:lnTo>
                  <a:pt x="6255" y="3830"/>
                </a:lnTo>
                <a:lnTo>
                  <a:pt x="6237" y="3839"/>
                </a:lnTo>
                <a:lnTo>
                  <a:pt x="6211" y="3830"/>
                </a:lnTo>
                <a:lnTo>
                  <a:pt x="6193" y="3822"/>
                </a:lnTo>
                <a:lnTo>
                  <a:pt x="6184" y="3822"/>
                </a:lnTo>
                <a:lnTo>
                  <a:pt x="6184" y="3830"/>
                </a:lnTo>
                <a:lnTo>
                  <a:pt x="6176" y="3830"/>
                </a:lnTo>
                <a:lnTo>
                  <a:pt x="6167" y="3830"/>
                </a:lnTo>
                <a:lnTo>
                  <a:pt x="6158" y="3830"/>
                </a:lnTo>
                <a:lnTo>
                  <a:pt x="6149" y="3830"/>
                </a:lnTo>
                <a:lnTo>
                  <a:pt x="6132" y="3830"/>
                </a:lnTo>
                <a:lnTo>
                  <a:pt x="6114" y="3830"/>
                </a:lnTo>
                <a:lnTo>
                  <a:pt x="6105" y="3830"/>
                </a:lnTo>
                <a:lnTo>
                  <a:pt x="6096" y="3830"/>
                </a:lnTo>
                <a:lnTo>
                  <a:pt x="6079" y="3848"/>
                </a:lnTo>
                <a:lnTo>
                  <a:pt x="6096" y="3830"/>
                </a:lnTo>
                <a:lnTo>
                  <a:pt x="6096" y="3822"/>
                </a:lnTo>
                <a:lnTo>
                  <a:pt x="6087" y="3822"/>
                </a:lnTo>
                <a:lnTo>
                  <a:pt x="6079" y="3813"/>
                </a:lnTo>
                <a:lnTo>
                  <a:pt x="6070" y="3804"/>
                </a:lnTo>
                <a:lnTo>
                  <a:pt x="6061" y="3795"/>
                </a:lnTo>
                <a:lnTo>
                  <a:pt x="6052" y="3786"/>
                </a:lnTo>
                <a:lnTo>
                  <a:pt x="6035" y="3786"/>
                </a:lnTo>
                <a:lnTo>
                  <a:pt x="6026" y="3786"/>
                </a:lnTo>
                <a:lnTo>
                  <a:pt x="6008" y="3777"/>
                </a:lnTo>
                <a:lnTo>
                  <a:pt x="5973" y="3760"/>
                </a:lnTo>
                <a:lnTo>
                  <a:pt x="5937" y="3760"/>
                </a:lnTo>
                <a:lnTo>
                  <a:pt x="5929" y="3751"/>
                </a:lnTo>
                <a:lnTo>
                  <a:pt x="5920" y="3751"/>
                </a:lnTo>
                <a:lnTo>
                  <a:pt x="5902" y="3716"/>
                </a:lnTo>
                <a:lnTo>
                  <a:pt x="5885" y="3707"/>
                </a:lnTo>
                <a:lnTo>
                  <a:pt x="5867" y="3698"/>
                </a:lnTo>
                <a:lnTo>
                  <a:pt x="5858" y="3689"/>
                </a:lnTo>
                <a:lnTo>
                  <a:pt x="5840" y="3680"/>
                </a:lnTo>
                <a:lnTo>
                  <a:pt x="5832" y="3671"/>
                </a:lnTo>
                <a:lnTo>
                  <a:pt x="5823" y="3663"/>
                </a:lnTo>
                <a:lnTo>
                  <a:pt x="5796" y="3663"/>
                </a:lnTo>
                <a:lnTo>
                  <a:pt x="5787" y="3663"/>
                </a:lnTo>
                <a:lnTo>
                  <a:pt x="5761" y="3654"/>
                </a:lnTo>
                <a:lnTo>
                  <a:pt x="5735" y="3645"/>
                </a:lnTo>
                <a:lnTo>
                  <a:pt x="5717" y="3636"/>
                </a:lnTo>
                <a:lnTo>
                  <a:pt x="5699" y="3627"/>
                </a:lnTo>
                <a:lnTo>
                  <a:pt x="5673" y="3627"/>
                </a:lnTo>
                <a:lnTo>
                  <a:pt x="5664" y="3627"/>
                </a:lnTo>
                <a:lnTo>
                  <a:pt x="5593" y="3645"/>
                </a:lnTo>
                <a:lnTo>
                  <a:pt x="5576" y="3645"/>
                </a:lnTo>
                <a:lnTo>
                  <a:pt x="5567" y="3654"/>
                </a:lnTo>
                <a:lnTo>
                  <a:pt x="5576" y="3645"/>
                </a:lnTo>
                <a:lnTo>
                  <a:pt x="5558" y="3645"/>
                </a:lnTo>
                <a:lnTo>
                  <a:pt x="5549" y="3654"/>
                </a:lnTo>
                <a:lnTo>
                  <a:pt x="5540" y="3654"/>
                </a:lnTo>
                <a:lnTo>
                  <a:pt x="5540" y="3663"/>
                </a:lnTo>
                <a:lnTo>
                  <a:pt x="5532" y="3654"/>
                </a:lnTo>
                <a:lnTo>
                  <a:pt x="5540" y="3654"/>
                </a:lnTo>
                <a:lnTo>
                  <a:pt x="5549" y="3654"/>
                </a:lnTo>
                <a:lnTo>
                  <a:pt x="5549" y="3645"/>
                </a:lnTo>
                <a:lnTo>
                  <a:pt x="5558" y="3636"/>
                </a:lnTo>
                <a:lnTo>
                  <a:pt x="5558" y="3627"/>
                </a:lnTo>
                <a:lnTo>
                  <a:pt x="5567" y="3619"/>
                </a:lnTo>
                <a:lnTo>
                  <a:pt x="5558" y="3610"/>
                </a:lnTo>
                <a:lnTo>
                  <a:pt x="5558" y="3601"/>
                </a:lnTo>
                <a:lnTo>
                  <a:pt x="5540" y="3566"/>
                </a:lnTo>
                <a:lnTo>
                  <a:pt x="5540" y="3557"/>
                </a:lnTo>
                <a:lnTo>
                  <a:pt x="5532" y="3539"/>
                </a:lnTo>
                <a:lnTo>
                  <a:pt x="5523" y="3521"/>
                </a:lnTo>
                <a:lnTo>
                  <a:pt x="5514" y="3495"/>
                </a:lnTo>
                <a:lnTo>
                  <a:pt x="5514" y="3486"/>
                </a:lnTo>
                <a:lnTo>
                  <a:pt x="5514" y="3468"/>
                </a:lnTo>
                <a:lnTo>
                  <a:pt x="5505" y="3468"/>
                </a:lnTo>
                <a:lnTo>
                  <a:pt x="5505" y="3460"/>
                </a:lnTo>
                <a:lnTo>
                  <a:pt x="5496" y="3468"/>
                </a:lnTo>
                <a:lnTo>
                  <a:pt x="5488" y="3468"/>
                </a:lnTo>
                <a:lnTo>
                  <a:pt x="5461" y="3460"/>
                </a:lnTo>
                <a:lnTo>
                  <a:pt x="5443" y="3460"/>
                </a:lnTo>
                <a:lnTo>
                  <a:pt x="5435" y="3468"/>
                </a:lnTo>
                <a:lnTo>
                  <a:pt x="5435" y="3477"/>
                </a:lnTo>
                <a:lnTo>
                  <a:pt x="5426" y="3504"/>
                </a:lnTo>
                <a:lnTo>
                  <a:pt x="5426" y="3513"/>
                </a:lnTo>
                <a:lnTo>
                  <a:pt x="5426" y="3504"/>
                </a:lnTo>
                <a:lnTo>
                  <a:pt x="5426" y="3477"/>
                </a:lnTo>
                <a:lnTo>
                  <a:pt x="5426" y="3468"/>
                </a:lnTo>
                <a:lnTo>
                  <a:pt x="5417" y="3468"/>
                </a:lnTo>
                <a:lnTo>
                  <a:pt x="5408" y="3451"/>
                </a:lnTo>
                <a:lnTo>
                  <a:pt x="5399" y="3451"/>
                </a:lnTo>
                <a:lnTo>
                  <a:pt x="5390" y="3442"/>
                </a:lnTo>
                <a:lnTo>
                  <a:pt x="5390" y="3433"/>
                </a:lnTo>
                <a:lnTo>
                  <a:pt x="5382" y="3433"/>
                </a:lnTo>
                <a:lnTo>
                  <a:pt x="5382" y="3424"/>
                </a:lnTo>
                <a:lnTo>
                  <a:pt x="5390" y="3424"/>
                </a:lnTo>
                <a:lnTo>
                  <a:pt x="5390" y="3407"/>
                </a:lnTo>
                <a:lnTo>
                  <a:pt x="5390" y="3389"/>
                </a:lnTo>
                <a:lnTo>
                  <a:pt x="5390" y="3336"/>
                </a:lnTo>
                <a:lnTo>
                  <a:pt x="5390" y="3318"/>
                </a:lnTo>
                <a:lnTo>
                  <a:pt x="5399" y="3292"/>
                </a:lnTo>
                <a:lnTo>
                  <a:pt x="5399" y="3283"/>
                </a:lnTo>
                <a:lnTo>
                  <a:pt x="5399" y="3274"/>
                </a:lnTo>
                <a:lnTo>
                  <a:pt x="5390" y="3274"/>
                </a:lnTo>
                <a:lnTo>
                  <a:pt x="5399" y="3265"/>
                </a:lnTo>
                <a:lnTo>
                  <a:pt x="5408" y="3265"/>
                </a:lnTo>
                <a:lnTo>
                  <a:pt x="5408" y="3257"/>
                </a:lnTo>
                <a:lnTo>
                  <a:pt x="5417" y="3248"/>
                </a:lnTo>
                <a:lnTo>
                  <a:pt x="5426" y="3230"/>
                </a:lnTo>
                <a:lnTo>
                  <a:pt x="5435" y="3213"/>
                </a:lnTo>
                <a:lnTo>
                  <a:pt x="5443" y="3204"/>
                </a:lnTo>
                <a:lnTo>
                  <a:pt x="5443" y="3195"/>
                </a:lnTo>
                <a:lnTo>
                  <a:pt x="5443" y="3186"/>
                </a:lnTo>
                <a:lnTo>
                  <a:pt x="5443" y="3177"/>
                </a:lnTo>
                <a:lnTo>
                  <a:pt x="5452" y="3186"/>
                </a:lnTo>
                <a:lnTo>
                  <a:pt x="5452" y="3177"/>
                </a:lnTo>
                <a:lnTo>
                  <a:pt x="5452" y="3168"/>
                </a:lnTo>
                <a:lnTo>
                  <a:pt x="5452" y="3160"/>
                </a:lnTo>
                <a:lnTo>
                  <a:pt x="5470" y="3151"/>
                </a:lnTo>
                <a:lnTo>
                  <a:pt x="5488" y="3142"/>
                </a:lnTo>
                <a:lnTo>
                  <a:pt x="5496" y="3133"/>
                </a:lnTo>
                <a:lnTo>
                  <a:pt x="5488" y="3124"/>
                </a:lnTo>
                <a:lnTo>
                  <a:pt x="5479" y="3115"/>
                </a:lnTo>
                <a:lnTo>
                  <a:pt x="5479" y="3107"/>
                </a:lnTo>
                <a:lnTo>
                  <a:pt x="5496" y="3115"/>
                </a:lnTo>
                <a:lnTo>
                  <a:pt x="5505" y="3107"/>
                </a:lnTo>
                <a:lnTo>
                  <a:pt x="5496" y="3107"/>
                </a:lnTo>
                <a:lnTo>
                  <a:pt x="5496" y="3098"/>
                </a:lnTo>
                <a:lnTo>
                  <a:pt x="5505" y="3098"/>
                </a:lnTo>
                <a:lnTo>
                  <a:pt x="5514" y="3098"/>
                </a:lnTo>
                <a:lnTo>
                  <a:pt x="5523" y="3098"/>
                </a:lnTo>
                <a:lnTo>
                  <a:pt x="5523" y="3089"/>
                </a:lnTo>
                <a:lnTo>
                  <a:pt x="5514" y="3089"/>
                </a:lnTo>
                <a:lnTo>
                  <a:pt x="5532" y="3080"/>
                </a:lnTo>
                <a:lnTo>
                  <a:pt x="5523" y="3071"/>
                </a:lnTo>
                <a:lnTo>
                  <a:pt x="5505" y="3063"/>
                </a:lnTo>
                <a:lnTo>
                  <a:pt x="5514" y="3063"/>
                </a:lnTo>
                <a:lnTo>
                  <a:pt x="5532" y="3071"/>
                </a:lnTo>
                <a:lnTo>
                  <a:pt x="5540" y="3071"/>
                </a:lnTo>
                <a:lnTo>
                  <a:pt x="5549" y="3080"/>
                </a:lnTo>
                <a:lnTo>
                  <a:pt x="5558" y="3089"/>
                </a:lnTo>
                <a:lnTo>
                  <a:pt x="5558" y="3080"/>
                </a:lnTo>
                <a:lnTo>
                  <a:pt x="5549" y="3071"/>
                </a:lnTo>
                <a:lnTo>
                  <a:pt x="5540" y="3071"/>
                </a:lnTo>
                <a:lnTo>
                  <a:pt x="5540" y="3063"/>
                </a:lnTo>
                <a:lnTo>
                  <a:pt x="5540" y="3054"/>
                </a:lnTo>
                <a:lnTo>
                  <a:pt x="5549" y="3054"/>
                </a:lnTo>
                <a:lnTo>
                  <a:pt x="5549" y="3045"/>
                </a:lnTo>
                <a:lnTo>
                  <a:pt x="5558" y="3045"/>
                </a:lnTo>
                <a:lnTo>
                  <a:pt x="5558" y="3036"/>
                </a:lnTo>
                <a:lnTo>
                  <a:pt x="5567" y="3045"/>
                </a:lnTo>
                <a:lnTo>
                  <a:pt x="5567" y="3036"/>
                </a:lnTo>
                <a:lnTo>
                  <a:pt x="5576" y="3036"/>
                </a:lnTo>
                <a:lnTo>
                  <a:pt x="5585" y="3045"/>
                </a:lnTo>
                <a:lnTo>
                  <a:pt x="5593" y="3045"/>
                </a:lnTo>
                <a:lnTo>
                  <a:pt x="5602" y="3036"/>
                </a:lnTo>
                <a:lnTo>
                  <a:pt x="5602" y="3027"/>
                </a:lnTo>
                <a:lnTo>
                  <a:pt x="5585" y="3027"/>
                </a:lnTo>
                <a:lnTo>
                  <a:pt x="5576" y="3027"/>
                </a:lnTo>
                <a:lnTo>
                  <a:pt x="5567" y="3018"/>
                </a:lnTo>
                <a:lnTo>
                  <a:pt x="5567" y="3010"/>
                </a:lnTo>
                <a:lnTo>
                  <a:pt x="5585" y="3010"/>
                </a:lnTo>
                <a:lnTo>
                  <a:pt x="5593" y="3010"/>
                </a:lnTo>
                <a:lnTo>
                  <a:pt x="5602" y="3010"/>
                </a:lnTo>
                <a:lnTo>
                  <a:pt x="5637" y="3010"/>
                </a:lnTo>
                <a:lnTo>
                  <a:pt x="5646" y="3010"/>
                </a:lnTo>
                <a:lnTo>
                  <a:pt x="5664" y="3001"/>
                </a:lnTo>
                <a:lnTo>
                  <a:pt x="5682" y="2992"/>
                </a:lnTo>
                <a:lnTo>
                  <a:pt x="5690" y="2992"/>
                </a:lnTo>
                <a:lnTo>
                  <a:pt x="5690" y="2983"/>
                </a:lnTo>
                <a:lnTo>
                  <a:pt x="5690" y="2974"/>
                </a:lnTo>
                <a:lnTo>
                  <a:pt x="5690" y="2957"/>
                </a:lnTo>
                <a:lnTo>
                  <a:pt x="5690" y="2948"/>
                </a:lnTo>
                <a:lnTo>
                  <a:pt x="5673" y="2939"/>
                </a:lnTo>
                <a:lnTo>
                  <a:pt x="5664" y="2939"/>
                </a:lnTo>
                <a:lnTo>
                  <a:pt x="5646" y="2930"/>
                </a:lnTo>
                <a:lnTo>
                  <a:pt x="5629" y="2921"/>
                </a:lnTo>
                <a:lnTo>
                  <a:pt x="5620" y="2912"/>
                </a:lnTo>
                <a:lnTo>
                  <a:pt x="5602" y="2912"/>
                </a:lnTo>
                <a:lnTo>
                  <a:pt x="5593" y="2912"/>
                </a:lnTo>
                <a:lnTo>
                  <a:pt x="5576" y="2921"/>
                </a:lnTo>
                <a:lnTo>
                  <a:pt x="5558" y="2921"/>
                </a:lnTo>
                <a:lnTo>
                  <a:pt x="5576" y="2912"/>
                </a:lnTo>
                <a:lnTo>
                  <a:pt x="5585" y="2912"/>
                </a:lnTo>
                <a:lnTo>
                  <a:pt x="5585" y="2904"/>
                </a:lnTo>
                <a:lnTo>
                  <a:pt x="5567" y="2904"/>
                </a:lnTo>
                <a:lnTo>
                  <a:pt x="5558" y="2904"/>
                </a:lnTo>
                <a:lnTo>
                  <a:pt x="5505" y="2886"/>
                </a:lnTo>
                <a:lnTo>
                  <a:pt x="5496" y="2877"/>
                </a:lnTo>
                <a:lnTo>
                  <a:pt x="5488" y="2877"/>
                </a:lnTo>
                <a:lnTo>
                  <a:pt x="5496" y="2886"/>
                </a:lnTo>
                <a:lnTo>
                  <a:pt x="5505" y="2895"/>
                </a:lnTo>
                <a:lnTo>
                  <a:pt x="5488" y="2895"/>
                </a:lnTo>
                <a:lnTo>
                  <a:pt x="5479" y="2886"/>
                </a:lnTo>
                <a:lnTo>
                  <a:pt x="5470" y="2877"/>
                </a:lnTo>
                <a:lnTo>
                  <a:pt x="5479" y="2868"/>
                </a:lnTo>
                <a:lnTo>
                  <a:pt x="5470" y="2860"/>
                </a:lnTo>
                <a:lnTo>
                  <a:pt x="5488" y="2868"/>
                </a:lnTo>
                <a:lnTo>
                  <a:pt x="5523" y="2877"/>
                </a:lnTo>
                <a:lnTo>
                  <a:pt x="5558" y="2895"/>
                </a:lnTo>
                <a:lnTo>
                  <a:pt x="5567" y="2895"/>
                </a:lnTo>
                <a:lnTo>
                  <a:pt x="5585" y="2904"/>
                </a:lnTo>
                <a:lnTo>
                  <a:pt x="5585" y="2895"/>
                </a:lnTo>
                <a:lnTo>
                  <a:pt x="5593" y="2895"/>
                </a:lnTo>
                <a:lnTo>
                  <a:pt x="5602" y="2895"/>
                </a:lnTo>
                <a:lnTo>
                  <a:pt x="5602" y="2904"/>
                </a:lnTo>
                <a:lnTo>
                  <a:pt x="5620" y="2904"/>
                </a:lnTo>
                <a:lnTo>
                  <a:pt x="5629" y="2904"/>
                </a:lnTo>
                <a:lnTo>
                  <a:pt x="5664" y="2921"/>
                </a:lnTo>
                <a:lnTo>
                  <a:pt x="5673" y="2921"/>
                </a:lnTo>
                <a:lnTo>
                  <a:pt x="5682" y="2921"/>
                </a:lnTo>
                <a:lnTo>
                  <a:pt x="5690" y="2921"/>
                </a:lnTo>
                <a:lnTo>
                  <a:pt x="5699" y="2921"/>
                </a:lnTo>
                <a:lnTo>
                  <a:pt x="5699" y="2912"/>
                </a:lnTo>
                <a:lnTo>
                  <a:pt x="5708" y="2912"/>
                </a:lnTo>
                <a:lnTo>
                  <a:pt x="5717" y="2921"/>
                </a:lnTo>
                <a:lnTo>
                  <a:pt x="5726" y="2912"/>
                </a:lnTo>
                <a:lnTo>
                  <a:pt x="5735" y="2912"/>
                </a:lnTo>
                <a:lnTo>
                  <a:pt x="5743" y="2895"/>
                </a:lnTo>
                <a:lnTo>
                  <a:pt x="5735" y="2886"/>
                </a:lnTo>
                <a:lnTo>
                  <a:pt x="5726" y="2877"/>
                </a:lnTo>
                <a:lnTo>
                  <a:pt x="5735" y="2877"/>
                </a:lnTo>
                <a:lnTo>
                  <a:pt x="5743" y="2877"/>
                </a:lnTo>
                <a:lnTo>
                  <a:pt x="5752" y="2877"/>
                </a:lnTo>
                <a:lnTo>
                  <a:pt x="5743" y="2860"/>
                </a:lnTo>
                <a:lnTo>
                  <a:pt x="5735" y="2860"/>
                </a:lnTo>
                <a:lnTo>
                  <a:pt x="5752" y="2851"/>
                </a:lnTo>
                <a:lnTo>
                  <a:pt x="5761" y="2851"/>
                </a:lnTo>
                <a:lnTo>
                  <a:pt x="5761" y="2860"/>
                </a:lnTo>
                <a:lnTo>
                  <a:pt x="5761" y="2868"/>
                </a:lnTo>
                <a:lnTo>
                  <a:pt x="5770" y="2868"/>
                </a:lnTo>
                <a:lnTo>
                  <a:pt x="5779" y="2868"/>
                </a:lnTo>
                <a:lnTo>
                  <a:pt x="5787" y="2868"/>
                </a:lnTo>
                <a:lnTo>
                  <a:pt x="5796" y="2877"/>
                </a:lnTo>
                <a:lnTo>
                  <a:pt x="5805" y="2877"/>
                </a:lnTo>
                <a:lnTo>
                  <a:pt x="5796" y="2860"/>
                </a:lnTo>
                <a:lnTo>
                  <a:pt x="5814" y="2868"/>
                </a:lnTo>
                <a:lnTo>
                  <a:pt x="5832" y="2877"/>
                </a:lnTo>
                <a:lnTo>
                  <a:pt x="5840" y="2868"/>
                </a:lnTo>
                <a:lnTo>
                  <a:pt x="5858" y="2860"/>
                </a:lnTo>
                <a:lnTo>
                  <a:pt x="5885" y="2851"/>
                </a:lnTo>
                <a:lnTo>
                  <a:pt x="5893" y="2842"/>
                </a:lnTo>
                <a:lnTo>
                  <a:pt x="5893" y="2824"/>
                </a:lnTo>
                <a:lnTo>
                  <a:pt x="5937" y="2771"/>
                </a:lnTo>
                <a:lnTo>
                  <a:pt x="5946" y="2762"/>
                </a:lnTo>
                <a:lnTo>
                  <a:pt x="5964" y="2745"/>
                </a:lnTo>
                <a:lnTo>
                  <a:pt x="5964" y="2727"/>
                </a:lnTo>
                <a:lnTo>
                  <a:pt x="5955" y="2727"/>
                </a:lnTo>
                <a:lnTo>
                  <a:pt x="5937" y="2727"/>
                </a:lnTo>
                <a:lnTo>
                  <a:pt x="5893" y="2718"/>
                </a:lnTo>
                <a:lnTo>
                  <a:pt x="5876" y="2718"/>
                </a:lnTo>
                <a:lnTo>
                  <a:pt x="5814" y="2709"/>
                </a:lnTo>
                <a:lnTo>
                  <a:pt x="5805" y="2709"/>
                </a:lnTo>
                <a:lnTo>
                  <a:pt x="5796" y="2701"/>
                </a:lnTo>
                <a:lnTo>
                  <a:pt x="5770" y="2674"/>
                </a:lnTo>
                <a:lnTo>
                  <a:pt x="5761" y="2665"/>
                </a:lnTo>
                <a:lnTo>
                  <a:pt x="5743" y="2657"/>
                </a:lnTo>
                <a:lnTo>
                  <a:pt x="5735" y="2657"/>
                </a:lnTo>
                <a:lnTo>
                  <a:pt x="5699" y="2648"/>
                </a:lnTo>
                <a:lnTo>
                  <a:pt x="5673" y="2648"/>
                </a:lnTo>
                <a:lnTo>
                  <a:pt x="5664" y="2648"/>
                </a:lnTo>
                <a:lnTo>
                  <a:pt x="5664" y="2657"/>
                </a:lnTo>
                <a:lnTo>
                  <a:pt x="5646" y="2648"/>
                </a:lnTo>
                <a:lnTo>
                  <a:pt x="5637" y="2639"/>
                </a:lnTo>
                <a:lnTo>
                  <a:pt x="5646" y="2639"/>
                </a:lnTo>
                <a:lnTo>
                  <a:pt x="5664" y="2639"/>
                </a:lnTo>
                <a:lnTo>
                  <a:pt x="5682" y="2639"/>
                </a:lnTo>
                <a:lnTo>
                  <a:pt x="5690" y="2639"/>
                </a:lnTo>
                <a:lnTo>
                  <a:pt x="5708" y="2648"/>
                </a:lnTo>
                <a:lnTo>
                  <a:pt x="5717" y="2639"/>
                </a:lnTo>
                <a:lnTo>
                  <a:pt x="5735" y="2648"/>
                </a:lnTo>
                <a:lnTo>
                  <a:pt x="5743" y="2648"/>
                </a:lnTo>
                <a:lnTo>
                  <a:pt x="5752" y="2648"/>
                </a:lnTo>
                <a:lnTo>
                  <a:pt x="5743" y="2639"/>
                </a:lnTo>
                <a:lnTo>
                  <a:pt x="5752" y="2639"/>
                </a:lnTo>
                <a:lnTo>
                  <a:pt x="5761" y="2639"/>
                </a:lnTo>
                <a:lnTo>
                  <a:pt x="5770" y="2648"/>
                </a:lnTo>
                <a:lnTo>
                  <a:pt x="5787" y="2648"/>
                </a:lnTo>
                <a:lnTo>
                  <a:pt x="5805" y="2665"/>
                </a:lnTo>
                <a:lnTo>
                  <a:pt x="5823" y="2674"/>
                </a:lnTo>
                <a:lnTo>
                  <a:pt x="5832" y="2674"/>
                </a:lnTo>
                <a:lnTo>
                  <a:pt x="5840" y="2683"/>
                </a:lnTo>
                <a:lnTo>
                  <a:pt x="5849" y="2683"/>
                </a:lnTo>
                <a:lnTo>
                  <a:pt x="5858" y="2692"/>
                </a:lnTo>
                <a:lnTo>
                  <a:pt x="5876" y="2709"/>
                </a:lnTo>
                <a:lnTo>
                  <a:pt x="5893" y="2709"/>
                </a:lnTo>
                <a:lnTo>
                  <a:pt x="5911" y="2718"/>
                </a:lnTo>
                <a:lnTo>
                  <a:pt x="5929" y="2718"/>
                </a:lnTo>
                <a:lnTo>
                  <a:pt x="5937" y="2709"/>
                </a:lnTo>
                <a:lnTo>
                  <a:pt x="5946" y="2709"/>
                </a:lnTo>
                <a:lnTo>
                  <a:pt x="5955" y="2701"/>
                </a:lnTo>
                <a:lnTo>
                  <a:pt x="5964" y="2692"/>
                </a:lnTo>
                <a:lnTo>
                  <a:pt x="5982" y="2674"/>
                </a:lnTo>
                <a:lnTo>
                  <a:pt x="6035" y="2630"/>
                </a:lnTo>
                <a:lnTo>
                  <a:pt x="6043" y="2621"/>
                </a:lnTo>
                <a:lnTo>
                  <a:pt x="6035" y="2612"/>
                </a:lnTo>
                <a:lnTo>
                  <a:pt x="6026" y="2604"/>
                </a:lnTo>
                <a:lnTo>
                  <a:pt x="6017" y="2604"/>
                </a:lnTo>
                <a:lnTo>
                  <a:pt x="5990" y="2595"/>
                </a:lnTo>
                <a:lnTo>
                  <a:pt x="5982" y="2586"/>
                </a:lnTo>
                <a:lnTo>
                  <a:pt x="5982" y="2577"/>
                </a:lnTo>
                <a:lnTo>
                  <a:pt x="5982" y="2568"/>
                </a:lnTo>
                <a:lnTo>
                  <a:pt x="5990" y="2568"/>
                </a:lnTo>
                <a:lnTo>
                  <a:pt x="6035" y="2568"/>
                </a:lnTo>
                <a:lnTo>
                  <a:pt x="6052" y="2568"/>
                </a:lnTo>
                <a:lnTo>
                  <a:pt x="6061" y="2568"/>
                </a:lnTo>
                <a:lnTo>
                  <a:pt x="6079" y="2568"/>
                </a:lnTo>
                <a:lnTo>
                  <a:pt x="6087" y="2577"/>
                </a:lnTo>
                <a:lnTo>
                  <a:pt x="6096" y="2586"/>
                </a:lnTo>
                <a:lnTo>
                  <a:pt x="6105" y="2595"/>
                </a:lnTo>
                <a:lnTo>
                  <a:pt x="6114" y="2604"/>
                </a:lnTo>
                <a:lnTo>
                  <a:pt x="6140" y="2612"/>
                </a:lnTo>
                <a:lnTo>
                  <a:pt x="6149" y="2612"/>
                </a:lnTo>
                <a:lnTo>
                  <a:pt x="6158" y="2604"/>
                </a:lnTo>
                <a:lnTo>
                  <a:pt x="6158" y="2595"/>
                </a:lnTo>
                <a:lnTo>
                  <a:pt x="6184" y="2604"/>
                </a:lnTo>
                <a:lnTo>
                  <a:pt x="6193" y="2612"/>
                </a:lnTo>
                <a:lnTo>
                  <a:pt x="6193" y="2604"/>
                </a:lnTo>
                <a:lnTo>
                  <a:pt x="6202" y="2604"/>
                </a:lnTo>
                <a:lnTo>
                  <a:pt x="6193" y="2595"/>
                </a:lnTo>
                <a:lnTo>
                  <a:pt x="6184" y="2586"/>
                </a:lnTo>
                <a:lnTo>
                  <a:pt x="6176" y="2568"/>
                </a:lnTo>
                <a:lnTo>
                  <a:pt x="6176" y="2559"/>
                </a:lnTo>
                <a:lnTo>
                  <a:pt x="6167" y="2551"/>
                </a:lnTo>
                <a:lnTo>
                  <a:pt x="6158" y="2551"/>
                </a:lnTo>
                <a:lnTo>
                  <a:pt x="6140" y="2533"/>
                </a:lnTo>
                <a:lnTo>
                  <a:pt x="6140" y="2524"/>
                </a:lnTo>
                <a:lnTo>
                  <a:pt x="6132" y="2515"/>
                </a:lnTo>
                <a:lnTo>
                  <a:pt x="6123" y="2515"/>
                </a:lnTo>
                <a:lnTo>
                  <a:pt x="6114" y="2524"/>
                </a:lnTo>
                <a:lnTo>
                  <a:pt x="6105" y="2524"/>
                </a:lnTo>
                <a:lnTo>
                  <a:pt x="6105" y="2515"/>
                </a:lnTo>
                <a:lnTo>
                  <a:pt x="6123" y="2506"/>
                </a:lnTo>
                <a:lnTo>
                  <a:pt x="6132" y="2506"/>
                </a:lnTo>
                <a:lnTo>
                  <a:pt x="6140" y="2515"/>
                </a:lnTo>
                <a:lnTo>
                  <a:pt x="6149" y="2524"/>
                </a:lnTo>
                <a:lnTo>
                  <a:pt x="6158" y="2524"/>
                </a:lnTo>
                <a:lnTo>
                  <a:pt x="6167" y="2533"/>
                </a:lnTo>
                <a:lnTo>
                  <a:pt x="6158" y="2533"/>
                </a:lnTo>
                <a:lnTo>
                  <a:pt x="6158" y="2542"/>
                </a:lnTo>
                <a:lnTo>
                  <a:pt x="6167" y="2542"/>
                </a:lnTo>
                <a:lnTo>
                  <a:pt x="6176" y="2542"/>
                </a:lnTo>
                <a:lnTo>
                  <a:pt x="6184" y="2542"/>
                </a:lnTo>
                <a:lnTo>
                  <a:pt x="6184" y="2551"/>
                </a:lnTo>
                <a:lnTo>
                  <a:pt x="6202" y="2568"/>
                </a:lnTo>
                <a:lnTo>
                  <a:pt x="6211" y="2577"/>
                </a:lnTo>
                <a:lnTo>
                  <a:pt x="6211" y="2586"/>
                </a:lnTo>
                <a:lnTo>
                  <a:pt x="6220" y="2586"/>
                </a:lnTo>
                <a:lnTo>
                  <a:pt x="6229" y="2586"/>
                </a:lnTo>
                <a:lnTo>
                  <a:pt x="6237" y="2586"/>
                </a:lnTo>
                <a:lnTo>
                  <a:pt x="6246" y="2577"/>
                </a:lnTo>
                <a:lnTo>
                  <a:pt x="6264" y="2568"/>
                </a:lnTo>
                <a:lnTo>
                  <a:pt x="6282" y="2559"/>
                </a:lnTo>
                <a:lnTo>
                  <a:pt x="6290" y="2559"/>
                </a:lnTo>
                <a:lnTo>
                  <a:pt x="6299" y="2551"/>
                </a:lnTo>
                <a:lnTo>
                  <a:pt x="6308" y="2542"/>
                </a:lnTo>
                <a:lnTo>
                  <a:pt x="6317" y="2542"/>
                </a:lnTo>
                <a:lnTo>
                  <a:pt x="6326" y="2533"/>
                </a:lnTo>
                <a:lnTo>
                  <a:pt x="6326" y="2524"/>
                </a:lnTo>
                <a:lnTo>
                  <a:pt x="6334" y="2515"/>
                </a:lnTo>
                <a:lnTo>
                  <a:pt x="6343" y="2515"/>
                </a:lnTo>
                <a:lnTo>
                  <a:pt x="6352" y="2515"/>
                </a:lnTo>
                <a:lnTo>
                  <a:pt x="6361" y="2506"/>
                </a:lnTo>
                <a:lnTo>
                  <a:pt x="6370" y="2506"/>
                </a:lnTo>
                <a:lnTo>
                  <a:pt x="6370" y="2498"/>
                </a:lnTo>
                <a:lnTo>
                  <a:pt x="6379" y="2489"/>
                </a:lnTo>
                <a:lnTo>
                  <a:pt x="6379" y="2462"/>
                </a:lnTo>
                <a:lnTo>
                  <a:pt x="6387" y="2454"/>
                </a:lnTo>
                <a:lnTo>
                  <a:pt x="6379" y="2445"/>
                </a:lnTo>
                <a:lnTo>
                  <a:pt x="6370" y="2436"/>
                </a:lnTo>
                <a:lnTo>
                  <a:pt x="6370" y="2427"/>
                </a:lnTo>
                <a:lnTo>
                  <a:pt x="6352" y="2418"/>
                </a:lnTo>
                <a:lnTo>
                  <a:pt x="6343" y="2409"/>
                </a:lnTo>
                <a:lnTo>
                  <a:pt x="6334" y="2401"/>
                </a:lnTo>
                <a:lnTo>
                  <a:pt x="6326" y="2392"/>
                </a:lnTo>
                <a:lnTo>
                  <a:pt x="6326" y="2383"/>
                </a:lnTo>
                <a:lnTo>
                  <a:pt x="6326" y="2365"/>
                </a:lnTo>
                <a:lnTo>
                  <a:pt x="6326" y="2356"/>
                </a:lnTo>
                <a:lnTo>
                  <a:pt x="6326" y="2365"/>
                </a:lnTo>
                <a:lnTo>
                  <a:pt x="6317" y="2365"/>
                </a:lnTo>
                <a:lnTo>
                  <a:pt x="6299" y="2348"/>
                </a:lnTo>
                <a:lnTo>
                  <a:pt x="6299" y="2339"/>
                </a:lnTo>
                <a:lnTo>
                  <a:pt x="6290" y="2330"/>
                </a:lnTo>
                <a:lnTo>
                  <a:pt x="6290" y="2321"/>
                </a:lnTo>
                <a:lnTo>
                  <a:pt x="6299" y="2321"/>
                </a:lnTo>
                <a:lnTo>
                  <a:pt x="6317" y="2321"/>
                </a:lnTo>
                <a:lnTo>
                  <a:pt x="6326" y="2321"/>
                </a:lnTo>
                <a:lnTo>
                  <a:pt x="6326" y="2330"/>
                </a:lnTo>
                <a:lnTo>
                  <a:pt x="6334" y="2330"/>
                </a:lnTo>
                <a:lnTo>
                  <a:pt x="6343" y="2321"/>
                </a:lnTo>
                <a:lnTo>
                  <a:pt x="6352" y="2321"/>
                </a:lnTo>
                <a:lnTo>
                  <a:pt x="6361" y="2312"/>
                </a:lnTo>
                <a:lnTo>
                  <a:pt x="6379" y="2303"/>
                </a:lnTo>
                <a:lnTo>
                  <a:pt x="6387" y="2295"/>
                </a:lnTo>
                <a:lnTo>
                  <a:pt x="6387" y="2286"/>
                </a:lnTo>
                <a:lnTo>
                  <a:pt x="6379" y="2277"/>
                </a:lnTo>
                <a:lnTo>
                  <a:pt x="6370" y="2277"/>
                </a:lnTo>
                <a:lnTo>
                  <a:pt x="6352" y="2277"/>
                </a:lnTo>
                <a:lnTo>
                  <a:pt x="6334" y="2277"/>
                </a:lnTo>
                <a:lnTo>
                  <a:pt x="6334" y="2268"/>
                </a:lnTo>
                <a:lnTo>
                  <a:pt x="6352" y="2259"/>
                </a:lnTo>
                <a:lnTo>
                  <a:pt x="6361" y="2259"/>
                </a:lnTo>
                <a:lnTo>
                  <a:pt x="6379" y="2242"/>
                </a:lnTo>
                <a:lnTo>
                  <a:pt x="6379" y="2233"/>
                </a:lnTo>
                <a:lnTo>
                  <a:pt x="6370" y="2233"/>
                </a:lnTo>
                <a:lnTo>
                  <a:pt x="6352" y="2224"/>
                </a:lnTo>
                <a:lnTo>
                  <a:pt x="6334" y="2224"/>
                </a:lnTo>
                <a:lnTo>
                  <a:pt x="6317" y="2224"/>
                </a:lnTo>
                <a:lnTo>
                  <a:pt x="6308" y="2224"/>
                </a:lnTo>
                <a:lnTo>
                  <a:pt x="6317" y="2215"/>
                </a:lnTo>
                <a:lnTo>
                  <a:pt x="6308" y="2206"/>
                </a:lnTo>
                <a:lnTo>
                  <a:pt x="6282" y="2198"/>
                </a:lnTo>
                <a:lnTo>
                  <a:pt x="6273" y="2198"/>
                </a:lnTo>
                <a:lnTo>
                  <a:pt x="6282" y="2189"/>
                </a:lnTo>
                <a:lnTo>
                  <a:pt x="6290" y="2189"/>
                </a:lnTo>
                <a:lnTo>
                  <a:pt x="6299" y="2180"/>
                </a:lnTo>
                <a:lnTo>
                  <a:pt x="6299" y="2171"/>
                </a:lnTo>
                <a:lnTo>
                  <a:pt x="6282" y="2171"/>
                </a:lnTo>
                <a:lnTo>
                  <a:pt x="6273" y="2171"/>
                </a:lnTo>
                <a:lnTo>
                  <a:pt x="6255" y="2171"/>
                </a:lnTo>
                <a:lnTo>
                  <a:pt x="6220" y="2162"/>
                </a:lnTo>
                <a:lnTo>
                  <a:pt x="6211" y="2162"/>
                </a:lnTo>
                <a:lnTo>
                  <a:pt x="6193" y="2162"/>
                </a:lnTo>
                <a:lnTo>
                  <a:pt x="6167" y="2145"/>
                </a:lnTo>
                <a:lnTo>
                  <a:pt x="6158" y="2145"/>
                </a:lnTo>
                <a:lnTo>
                  <a:pt x="6132" y="2145"/>
                </a:lnTo>
                <a:lnTo>
                  <a:pt x="6123" y="2145"/>
                </a:lnTo>
                <a:lnTo>
                  <a:pt x="6105" y="2153"/>
                </a:lnTo>
                <a:lnTo>
                  <a:pt x="6096" y="2153"/>
                </a:lnTo>
                <a:lnTo>
                  <a:pt x="6087" y="2145"/>
                </a:lnTo>
                <a:lnTo>
                  <a:pt x="6079" y="2145"/>
                </a:lnTo>
                <a:lnTo>
                  <a:pt x="6070" y="2145"/>
                </a:lnTo>
                <a:lnTo>
                  <a:pt x="6070" y="2153"/>
                </a:lnTo>
                <a:lnTo>
                  <a:pt x="6079" y="2153"/>
                </a:lnTo>
                <a:lnTo>
                  <a:pt x="6079" y="2162"/>
                </a:lnTo>
                <a:lnTo>
                  <a:pt x="6070" y="2171"/>
                </a:lnTo>
                <a:lnTo>
                  <a:pt x="6070" y="2180"/>
                </a:lnTo>
                <a:lnTo>
                  <a:pt x="6079" y="2180"/>
                </a:lnTo>
                <a:lnTo>
                  <a:pt x="6079" y="2189"/>
                </a:lnTo>
                <a:lnTo>
                  <a:pt x="6079" y="2198"/>
                </a:lnTo>
                <a:lnTo>
                  <a:pt x="6079" y="2206"/>
                </a:lnTo>
                <a:lnTo>
                  <a:pt x="6079" y="2215"/>
                </a:lnTo>
                <a:lnTo>
                  <a:pt x="6079" y="2224"/>
                </a:lnTo>
                <a:lnTo>
                  <a:pt x="6087" y="2233"/>
                </a:lnTo>
                <a:lnTo>
                  <a:pt x="6105" y="2233"/>
                </a:lnTo>
                <a:lnTo>
                  <a:pt x="6114" y="2242"/>
                </a:lnTo>
                <a:lnTo>
                  <a:pt x="6123" y="2251"/>
                </a:lnTo>
                <a:lnTo>
                  <a:pt x="6114" y="2259"/>
                </a:lnTo>
                <a:lnTo>
                  <a:pt x="6105" y="2268"/>
                </a:lnTo>
                <a:lnTo>
                  <a:pt x="6105" y="2277"/>
                </a:lnTo>
                <a:lnTo>
                  <a:pt x="6123" y="2286"/>
                </a:lnTo>
                <a:lnTo>
                  <a:pt x="6087" y="2295"/>
                </a:lnTo>
                <a:lnTo>
                  <a:pt x="6079" y="2286"/>
                </a:lnTo>
                <a:lnTo>
                  <a:pt x="6070" y="2286"/>
                </a:lnTo>
                <a:lnTo>
                  <a:pt x="6070" y="2295"/>
                </a:lnTo>
                <a:lnTo>
                  <a:pt x="6061" y="2295"/>
                </a:lnTo>
                <a:lnTo>
                  <a:pt x="6061" y="2303"/>
                </a:lnTo>
                <a:lnTo>
                  <a:pt x="6052" y="2303"/>
                </a:lnTo>
                <a:lnTo>
                  <a:pt x="6052" y="2312"/>
                </a:lnTo>
                <a:lnTo>
                  <a:pt x="6052" y="2321"/>
                </a:lnTo>
                <a:lnTo>
                  <a:pt x="6052" y="2330"/>
                </a:lnTo>
                <a:lnTo>
                  <a:pt x="6052" y="2348"/>
                </a:lnTo>
                <a:lnTo>
                  <a:pt x="6043" y="2374"/>
                </a:lnTo>
                <a:lnTo>
                  <a:pt x="6035" y="2383"/>
                </a:lnTo>
                <a:lnTo>
                  <a:pt x="6008" y="2409"/>
                </a:lnTo>
                <a:lnTo>
                  <a:pt x="5999" y="2418"/>
                </a:lnTo>
                <a:lnTo>
                  <a:pt x="5999" y="2427"/>
                </a:lnTo>
                <a:lnTo>
                  <a:pt x="5999" y="2445"/>
                </a:lnTo>
                <a:lnTo>
                  <a:pt x="5990" y="2454"/>
                </a:lnTo>
                <a:lnTo>
                  <a:pt x="5982" y="2462"/>
                </a:lnTo>
                <a:lnTo>
                  <a:pt x="5973" y="2462"/>
                </a:lnTo>
                <a:lnTo>
                  <a:pt x="5964" y="2462"/>
                </a:lnTo>
                <a:lnTo>
                  <a:pt x="5955" y="2480"/>
                </a:lnTo>
                <a:lnTo>
                  <a:pt x="5946" y="2489"/>
                </a:lnTo>
                <a:lnTo>
                  <a:pt x="5937" y="2489"/>
                </a:lnTo>
                <a:lnTo>
                  <a:pt x="5929" y="2480"/>
                </a:lnTo>
                <a:lnTo>
                  <a:pt x="5929" y="2471"/>
                </a:lnTo>
                <a:lnTo>
                  <a:pt x="5929" y="2462"/>
                </a:lnTo>
                <a:lnTo>
                  <a:pt x="5893" y="2436"/>
                </a:lnTo>
                <a:lnTo>
                  <a:pt x="5876" y="2418"/>
                </a:lnTo>
                <a:lnTo>
                  <a:pt x="5867" y="2392"/>
                </a:lnTo>
                <a:lnTo>
                  <a:pt x="5867" y="2383"/>
                </a:lnTo>
                <a:lnTo>
                  <a:pt x="5867" y="2365"/>
                </a:lnTo>
                <a:lnTo>
                  <a:pt x="5858" y="2356"/>
                </a:lnTo>
                <a:lnTo>
                  <a:pt x="5867" y="2348"/>
                </a:lnTo>
                <a:lnTo>
                  <a:pt x="5876" y="2339"/>
                </a:lnTo>
                <a:lnTo>
                  <a:pt x="5876" y="2348"/>
                </a:lnTo>
                <a:lnTo>
                  <a:pt x="5885" y="2356"/>
                </a:lnTo>
                <a:lnTo>
                  <a:pt x="5893" y="2356"/>
                </a:lnTo>
                <a:lnTo>
                  <a:pt x="5902" y="2348"/>
                </a:lnTo>
                <a:lnTo>
                  <a:pt x="5902" y="2339"/>
                </a:lnTo>
                <a:lnTo>
                  <a:pt x="5902" y="2330"/>
                </a:lnTo>
                <a:lnTo>
                  <a:pt x="5902" y="2321"/>
                </a:lnTo>
                <a:lnTo>
                  <a:pt x="5893" y="2312"/>
                </a:lnTo>
                <a:lnTo>
                  <a:pt x="5893" y="2295"/>
                </a:lnTo>
                <a:lnTo>
                  <a:pt x="5885" y="2286"/>
                </a:lnTo>
                <a:lnTo>
                  <a:pt x="5876" y="2268"/>
                </a:lnTo>
                <a:lnTo>
                  <a:pt x="5867" y="2259"/>
                </a:lnTo>
                <a:lnTo>
                  <a:pt x="5840" y="2251"/>
                </a:lnTo>
                <a:lnTo>
                  <a:pt x="5832" y="2242"/>
                </a:lnTo>
                <a:lnTo>
                  <a:pt x="5823" y="2233"/>
                </a:lnTo>
                <a:lnTo>
                  <a:pt x="5814" y="2224"/>
                </a:lnTo>
                <a:lnTo>
                  <a:pt x="5805" y="2224"/>
                </a:lnTo>
                <a:lnTo>
                  <a:pt x="5796" y="2224"/>
                </a:lnTo>
                <a:lnTo>
                  <a:pt x="5787" y="2224"/>
                </a:lnTo>
                <a:lnTo>
                  <a:pt x="5779" y="2251"/>
                </a:lnTo>
                <a:lnTo>
                  <a:pt x="5770" y="2259"/>
                </a:lnTo>
                <a:lnTo>
                  <a:pt x="5761" y="2268"/>
                </a:lnTo>
                <a:lnTo>
                  <a:pt x="5761" y="2286"/>
                </a:lnTo>
                <a:lnTo>
                  <a:pt x="5761" y="2295"/>
                </a:lnTo>
                <a:lnTo>
                  <a:pt x="5752" y="2303"/>
                </a:lnTo>
                <a:lnTo>
                  <a:pt x="5752" y="2312"/>
                </a:lnTo>
                <a:lnTo>
                  <a:pt x="5752" y="2321"/>
                </a:lnTo>
                <a:lnTo>
                  <a:pt x="5743" y="2339"/>
                </a:lnTo>
                <a:lnTo>
                  <a:pt x="5735" y="2339"/>
                </a:lnTo>
                <a:lnTo>
                  <a:pt x="5735" y="2348"/>
                </a:lnTo>
                <a:lnTo>
                  <a:pt x="5726" y="2348"/>
                </a:lnTo>
                <a:lnTo>
                  <a:pt x="5726" y="2356"/>
                </a:lnTo>
                <a:lnTo>
                  <a:pt x="5726" y="2348"/>
                </a:lnTo>
                <a:lnTo>
                  <a:pt x="5717" y="2348"/>
                </a:lnTo>
                <a:lnTo>
                  <a:pt x="5717" y="2339"/>
                </a:lnTo>
                <a:lnTo>
                  <a:pt x="5708" y="2339"/>
                </a:lnTo>
                <a:lnTo>
                  <a:pt x="5699" y="2330"/>
                </a:lnTo>
                <a:lnTo>
                  <a:pt x="5699" y="2321"/>
                </a:lnTo>
                <a:lnTo>
                  <a:pt x="5699" y="2303"/>
                </a:lnTo>
                <a:lnTo>
                  <a:pt x="5708" y="2295"/>
                </a:lnTo>
                <a:lnTo>
                  <a:pt x="5699" y="2286"/>
                </a:lnTo>
                <a:lnTo>
                  <a:pt x="5699" y="2277"/>
                </a:lnTo>
                <a:lnTo>
                  <a:pt x="5708" y="2277"/>
                </a:lnTo>
                <a:lnTo>
                  <a:pt x="5699" y="2268"/>
                </a:lnTo>
                <a:lnTo>
                  <a:pt x="5690" y="2242"/>
                </a:lnTo>
                <a:lnTo>
                  <a:pt x="5655" y="2224"/>
                </a:lnTo>
                <a:lnTo>
                  <a:pt x="5655" y="2215"/>
                </a:lnTo>
                <a:lnTo>
                  <a:pt x="5664" y="2215"/>
                </a:lnTo>
                <a:lnTo>
                  <a:pt x="5664" y="2224"/>
                </a:lnTo>
                <a:lnTo>
                  <a:pt x="5673" y="2224"/>
                </a:lnTo>
                <a:lnTo>
                  <a:pt x="5682" y="2224"/>
                </a:lnTo>
                <a:lnTo>
                  <a:pt x="5682" y="2215"/>
                </a:lnTo>
                <a:lnTo>
                  <a:pt x="5690" y="2206"/>
                </a:lnTo>
                <a:lnTo>
                  <a:pt x="5699" y="2198"/>
                </a:lnTo>
                <a:lnTo>
                  <a:pt x="5708" y="2198"/>
                </a:lnTo>
                <a:lnTo>
                  <a:pt x="5699" y="2189"/>
                </a:lnTo>
                <a:lnTo>
                  <a:pt x="5690" y="2189"/>
                </a:lnTo>
                <a:lnTo>
                  <a:pt x="5682" y="2189"/>
                </a:lnTo>
                <a:lnTo>
                  <a:pt x="5673" y="2189"/>
                </a:lnTo>
                <a:lnTo>
                  <a:pt x="5646" y="2189"/>
                </a:lnTo>
                <a:lnTo>
                  <a:pt x="5637" y="2189"/>
                </a:lnTo>
                <a:lnTo>
                  <a:pt x="5646" y="2180"/>
                </a:lnTo>
                <a:lnTo>
                  <a:pt x="5655" y="2180"/>
                </a:lnTo>
                <a:lnTo>
                  <a:pt x="5655" y="2171"/>
                </a:lnTo>
                <a:lnTo>
                  <a:pt x="5637" y="2171"/>
                </a:lnTo>
                <a:lnTo>
                  <a:pt x="5629" y="2180"/>
                </a:lnTo>
                <a:lnTo>
                  <a:pt x="5611" y="2189"/>
                </a:lnTo>
                <a:lnTo>
                  <a:pt x="5602" y="2189"/>
                </a:lnTo>
                <a:lnTo>
                  <a:pt x="5576" y="2180"/>
                </a:lnTo>
                <a:lnTo>
                  <a:pt x="5576" y="2171"/>
                </a:lnTo>
                <a:lnTo>
                  <a:pt x="5558" y="2171"/>
                </a:lnTo>
                <a:lnTo>
                  <a:pt x="5549" y="2171"/>
                </a:lnTo>
                <a:lnTo>
                  <a:pt x="5532" y="2171"/>
                </a:lnTo>
                <a:lnTo>
                  <a:pt x="5540" y="2162"/>
                </a:lnTo>
                <a:lnTo>
                  <a:pt x="5576" y="2145"/>
                </a:lnTo>
                <a:lnTo>
                  <a:pt x="5593" y="2127"/>
                </a:lnTo>
                <a:lnTo>
                  <a:pt x="5593" y="2118"/>
                </a:lnTo>
                <a:lnTo>
                  <a:pt x="5585" y="2118"/>
                </a:lnTo>
                <a:lnTo>
                  <a:pt x="5558" y="2118"/>
                </a:lnTo>
                <a:lnTo>
                  <a:pt x="5558" y="2109"/>
                </a:lnTo>
                <a:lnTo>
                  <a:pt x="5567" y="2101"/>
                </a:lnTo>
                <a:lnTo>
                  <a:pt x="5576" y="2092"/>
                </a:lnTo>
                <a:lnTo>
                  <a:pt x="5576" y="2101"/>
                </a:lnTo>
                <a:lnTo>
                  <a:pt x="5585" y="2101"/>
                </a:lnTo>
                <a:lnTo>
                  <a:pt x="5593" y="2109"/>
                </a:lnTo>
                <a:lnTo>
                  <a:pt x="5602" y="2109"/>
                </a:lnTo>
                <a:lnTo>
                  <a:pt x="5620" y="2109"/>
                </a:lnTo>
                <a:lnTo>
                  <a:pt x="5629" y="2109"/>
                </a:lnTo>
                <a:lnTo>
                  <a:pt x="5629" y="2101"/>
                </a:lnTo>
                <a:lnTo>
                  <a:pt x="5620" y="2101"/>
                </a:lnTo>
                <a:lnTo>
                  <a:pt x="5620" y="2092"/>
                </a:lnTo>
                <a:lnTo>
                  <a:pt x="5611" y="2083"/>
                </a:lnTo>
                <a:lnTo>
                  <a:pt x="5602" y="2083"/>
                </a:lnTo>
                <a:lnTo>
                  <a:pt x="5602" y="2092"/>
                </a:lnTo>
                <a:lnTo>
                  <a:pt x="5593" y="2092"/>
                </a:lnTo>
                <a:lnTo>
                  <a:pt x="5593" y="2083"/>
                </a:lnTo>
                <a:lnTo>
                  <a:pt x="5593" y="2074"/>
                </a:lnTo>
                <a:lnTo>
                  <a:pt x="5576" y="2065"/>
                </a:lnTo>
                <a:lnTo>
                  <a:pt x="5576" y="2048"/>
                </a:lnTo>
                <a:lnTo>
                  <a:pt x="5567" y="2039"/>
                </a:lnTo>
                <a:lnTo>
                  <a:pt x="5549" y="2039"/>
                </a:lnTo>
                <a:lnTo>
                  <a:pt x="5549" y="2030"/>
                </a:lnTo>
                <a:lnTo>
                  <a:pt x="5540" y="2021"/>
                </a:lnTo>
                <a:lnTo>
                  <a:pt x="5523" y="2012"/>
                </a:lnTo>
                <a:lnTo>
                  <a:pt x="5532" y="2003"/>
                </a:lnTo>
                <a:lnTo>
                  <a:pt x="5532" y="1986"/>
                </a:lnTo>
                <a:lnTo>
                  <a:pt x="5532" y="1977"/>
                </a:lnTo>
                <a:lnTo>
                  <a:pt x="5523" y="1959"/>
                </a:lnTo>
                <a:lnTo>
                  <a:pt x="5523" y="1950"/>
                </a:lnTo>
                <a:lnTo>
                  <a:pt x="5505" y="1933"/>
                </a:lnTo>
                <a:lnTo>
                  <a:pt x="5488" y="1924"/>
                </a:lnTo>
                <a:lnTo>
                  <a:pt x="5479" y="1915"/>
                </a:lnTo>
                <a:lnTo>
                  <a:pt x="5461" y="1906"/>
                </a:lnTo>
                <a:lnTo>
                  <a:pt x="5470" y="1898"/>
                </a:lnTo>
                <a:lnTo>
                  <a:pt x="5470" y="1889"/>
                </a:lnTo>
                <a:lnTo>
                  <a:pt x="5461" y="1889"/>
                </a:lnTo>
                <a:lnTo>
                  <a:pt x="5443" y="1889"/>
                </a:lnTo>
                <a:lnTo>
                  <a:pt x="5435" y="1889"/>
                </a:lnTo>
                <a:lnTo>
                  <a:pt x="5426" y="1889"/>
                </a:lnTo>
                <a:lnTo>
                  <a:pt x="5417" y="1880"/>
                </a:lnTo>
                <a:lnTo>
                  <a:pt x="5408" y="1871"/>
                </a:lnTo>
                <a:lnTo>
                  <a:pt x="5408" y="1862"/>
                </a:lnTo>
                <a:lnTo>
                  <a:pt x="5399" y="1862"/>
                </a:lnTo>
                <a:lnTo>
                  <a:pt x="5390" y="1862"/>
                </a:lnTo>
                <a:lnTo>
                  <a:pt x="5382" y="1862"/>
                </a:lnTo>
                <a:lnTo>
                  <a:pt x="5355" y="1871"/>
                </a:lnTo>
                <a:lnTo>
                  <a:pt x="5338" y="1889"/>
                </a:lnTo>
                <a:lnTo>
                  <a:pt x="5329" y="1898"/>
                </a:lnTo>
                <a:lnTo>
                  <a:pt x="5311" y="1915"/>
                </a:lnTo>
                <a:lnTo>
                  <a:pt x="5311" y="1924"/>
                </a:lnTo>
                <a:lnTo>
                  <a:pt x="5320" y="1924"/>
                </a:lnTo>
                <a:lnTo>
                  <a:pt x="5329" y="1924"/>
                </a:lnTo>
                <a:lnTo>
                  <a:pt x="5338" y="1924"/>
                </a:lnTo>
                <a:lnTo>
                  <a:pt x="5346" y="1924"/>
                </a:lnTo>
                <a:lnTo>
                  <a:pt x="5338" y="1933"/>
                </a:lnTo>
                <a:lnTo>
                  <a:pt x="5329" y="1950"/>
                </a:lnTo>
                <a:lnTo>
                  <a:pt x="5320" y="1950"/>
                </a:lnTo>
                <a:lnTo>
                  <a:pt x="5311" y="1942"/>
                </a:lnTo>
                <a:lnTo>
                  <a:pt x="5302" y="1942"/>
                </a:lnTo>
                <a:lnTo>
                  <a:pt x="5293" y="1942"/>
                </a:lnTo>
                <a:lnTo>
                  <a:pt x="5285" y="1950"/>
                </a:lnTo>
                <a:lnTo>
                  <a:pt x="5267" y="1959"/>
                </a:lnTo>
                <a:lnTo>
                  <a:pt x="5267" y="1968"/>
                </a:lnTo>
                <a:lnTo>
                  <a:pt x="5267" y="1977"/>
                </a:lnTo>
                <a:lnTo>
                  <a:pt x="5258" y="1977"/>
                </a:lnTo>
                <a:lnTo>
                  <a:pt x="5267" y="1986"/>
                </a:lnTo>
                <a:lnTo>
                  <a:pt x="5267" y="1995"/>
                </a:lnTo>
                <a:lnTo>
                  <a:pt x="5258" y="2012"/>
                </a:lnTo>
                <a:lnTo>
                  <a:pt x="5258" y="2021"/>
                </a:lnTo>
                <a:lnTo>
                  <a:pt x="5276" y="2039"/>
                </a:lnTo>
                <a:lnTo>
                  <a:pt x="5285" y="2039"/>
                </a:lnTo>
                <a:lnTo>
                  <a:pt x="5311" y="2039"/>
                </a:lnTo>
                <a:lnTo>
                  <a:pt x="5302" y="2048"/>
                </a:lnTo>
                <a:lnTo>
                  <a:pt x="5311" y="2056"/>
                </a:lnTo>
                <a:lnTo>
                  <a:pt x="5293" y="2048"/>
                </a:lnTo>
                <a:lnTo>
                  <a:pt x="5293" y="2056"/>
                </a:lnTo>
                <a:lnTo>
                  <a:pt x="5285" y="2056"/>
                </a:lnTo>
                <a:lnTo>
                  <a:pt x="5276" y="2056"/>
                </a:lnTo>
                <a:lnTo>
                  <a:pt x="5276" y="2065"/>
                </a:lnTo>
                <a:lnTo>
                  <a:pt x="5258" y="2083"/>
                </a:lnTo>
                <a:lnTo>
                  <a:pt x="5258" y="2092"/>
                </a:lnTo>
                <a:lnTo>
                  <a:pt x="5258" y="2101"/>
                </a:lnTo>
                <a:lnTo>
                  <a:pt x="5267" y="2109"/>
                </a:lnTo>
                <a:lnTo>
                  <a:pt x="5285" y="2127"/>
                </a:lnTo>
                <a:lnTo>
                  <a:pt x="5285" y="2136"/>
                </a:lnTo>
                <a:lnTo>
                  <a:pt x="5293" y="2145"/>
                </a:lnTo>
                <a:lnTo>
                  <a:pt x="5293" y="2153"/>
                </a:lnTo>
                <a:lnTo>
                  <a:pt x="5302" y="2153"/>
                </a:lnTo>
                <a:lnTo>
                  <a:pt x="5311" y="2153"/>
                </a:lnTo>
                <a:lnTo>
                  <a:pt x="5320" y="2153"/>
                </a:lnTo>
                <a:lnTo>
                  <a:pt x="5329" y="2162"/>
                </a:lnTo>
                <a:lnTo>
                  <a:pt x="5338" y="2162"/>
                </a:lnTo>
                <a:lnTo>
                  <a:pt x="5355" y="2171"/>
                </a:lnTo>
                <a:lnTo>
                  <a:pt x="5390" y="2180"/>
                </a:lnTo>
                <a:lnTo>
                  <a:pt x="5399" y="2171"/>
                </a:lnTo>
                <a:lnTo>
                  <a:pt x="5408" y="2180"/>
                </a:lnTo>
                <a:lnTo>
                  <a:pt x="5417" y="2189"/>
                </a:lnTo>
                <a:lnTo>
                  <a:pt x="5426" y="2198"/>
                </a:lnTo>
                <a:lnTo>
                  <a:pt x="5435" y="2198"/>
                </a:lnTo>
                <a:lnTo>
                  <a:pt x="5443" y="2198"/>
                </a:lnTo>
                <a:lnTo>
                  <a:pt x="5452" y="2198"/>
                </a:lnTo>
                <a:lnTo>
                  <a:pt x="5461" y="2189"/>
                </a:lnTo>
                <a:lnTo>
                  <a:pt x="5470" y="2189"/>
                </a:lnTo>
                <a:lnTo>
                  <a:pt x="5479" y="2198"/>
                </a:lnTo>
                <a:lnTo>
                  <a:pt x="5479" y="2206"/>
                </a:lnTo>
                <a:lnTo>
                  <a:pt x="5488" y="2206"/>
                </a:lnTo>
                <a:lnTo>
                  <a:pt x="5488" y="2215"/>
                </a:lnTo>
                <a:lnTo>
                  <a:pt x="5479" y="2215"/>
                </a:lnTo>
                <a:lnTo>
                  <a:pt x="5470" y="2224"/>
                </a:lnTo>
                <a:lnTo>
                  <a:pt x="5461" y="2224"/>
                </a:lnTo>
                <a:lnTo>
                  <a:pt x="5479" y="2206"/>
                </a:lnTo>
                <a:lnTo>
                  <a:pt x="5461" y="2206"/>
                </a:lnTo>
                <a:lnTo>
                  <a:pt x="5435" y="2215"/>
                </a:lnTo>
                <a:lnTo>
                  <a:pt x="5426" y="2215"/>
                </a:lnTo>
                <a:lnTo>
                  <a:pt x="5426" y="2224"/>
                </a:lnTo>
                <a:lnTo>
                  <a:pt x="5426" y="2242"/>
                </a:lnTo>
                <a:lnTo>
                  <a:pt x="5435" y="2242"/>
                </a:lnTo>
                <a:lnTo>
                  <a:pt x="5443" y="2242"/>
                </a:lnTo>
                <a:lnTo>
                  <a:pt x="5435" y="2251"/>
                </a:lnTo>
                <a:lnTo>
                  <a:pt x="5417" y="2259"/>
                </a:lnTo>
                <a:lnTo>
                  <a:pt x="5408" y="2268"/>
                </a:lnTo>
                <a:lnTo>
                  <a:pt x="5408" y="2286"/>
                </a:lnTo>
                <a:lnTo>
                  <a:pt x="5417" y="2295"/>
                </a:lnTo>
                <a:lnTo>
                  <a:pt x="5435" y="2286"/>
                </a:lnTo>
                <a:lnTo>
                  <a:pt x="5443" y="2286"/>
                </a:lnTo>
                <a:lnTo>
                  <a:pt x="5452" y="2277"/>
                </a:lnTo>
                <a:lnTo>
                  <a:pt x="5452" y="2268"/>
                </a:lnTo>
                <a:lnTo>
                  <a:pt x="5452" y="2259"/>
                </a:lnTo>
                <a:lnTo>
                  <a:pt x="5461" y="2259"/>
                </a:lnTo>
                <a:lnTo>
                  <a:pt x="5470" y="2268"/>
                </a:lnTo>
                <a:lnTo>
                  <a:pt x="5470" y="2277"/>
                </a:lnTo>
                <a:lnTo>
                  <a:pt x="5470" y="2286"/>
                </a:lnTo>
                <a:lnTo>
                  <a:pt x="5470" y="2295"/>
                </a:lnTo>
                <a:lnTo>
                  <a:pt x="5470" y="2303"/>
                </a:lnTo>
                <a:lnTo>
                  <a:pt x="5479" y="2303"/>
                </a:lnTo>
                <a:lnTo>
                  <a:pt x="5488" y="2303"/>
                </a:lnTo>
                <a:lnTo>
                  <a:pt x="5488" y="2312"/>
                </a:lnTo>
                <a:lnTo>
                  <a:pt x="5470" y="2312"/>
                </a:lnTo>
                <a:lnTo>
                  <a:pt x="5452" y="2321"/>
                </a:lnTo>
                <a:lnTo>
                  <a:pt x="5443" y="2339"/>
                </a:lnTo>
                <a:lnTo>
                  <a:pt x="5426" y="2348"/>
                </a:lnTo>
                <a:lnTo>
                  <a:pt x="5417" y="2356"/>
                </a:lnTo>
                <a:lnTo>
                  <a:pt x="5408" y="2365"/>
                </a:lnTo>
                <a:lnTo>
                  <a:pt x="5390" y="2374"/>
                </a:lnTo>
                <a:lnTo>
                  <a:pt x="5382" y="2383"/>
                </a:lnTo>
                <a:lnTo>
                  <a:pt x="5364" y="2374"/>
                </a:lnTo>
                <a:lnTo>
                  <a:pt x="5355" y="2374"/>
                </a:lnTo>
                <a:lnTo>
                  <a:pt x="5346" y="2374"/>
                </a:lnTo>
                <a:lnTo>
                  <a:pt x="5346" y="2383"/>
                </a:lnTo>
                <a:lnTo>
                  <a:pt x="5338" y="2383"/>
                </a:lnTo>
                <a:lnTo>
                  <a:pt x="5329" y="2418"/>
                </a:lnTo>
                <a:lnTo>
                  <a:pt x="5329" y="2427"/>
                </a:lnTo>
                <a:lnTo>
                  <a:pt x="5338" y="2436"/>
                </a:lnTo>
                <a:lnTo>
                  <a:pt x="5346" y="2445"/>
                </a:lnTo>
                <a:lnTo>
                  <a:pt x="5355" y="2462"/>
                </a:lnTo>
                <a:lnTo>
                  <a:pt x="5355" y="2480"/>
                </a:lnTo>
                <a:lnTo>
                  <a:pt x="5355" y="2489"/>
                </a:lnTo>
                <a:lnTo>
                  <a:pt x="5346" y="2515"/>
                </a:lnTo>
                <a:lnTo>
                  <a:pt x="5338" y="2524"/>
                </a:lnTo>
                <a:lnTo>
                  <a:pt x="5329" y="2524"/>
                </a:lnTo>
                <a:lnTo>
                  <a:pt x="5302" y="2515"/>
                </a:lnTo>
                <a:lnTo>
                  <a:pt x="5293" y="2524"/>
                </a:lnTo>
                <a:lnTo>
                  <a:pt x="5302" y="2524"/>
                </a:lnTo>
                <a:lnTo>
                  <a:pt x="5320" y="2542"/>
                </a:lnTo>
                <a:lnTo>
                  <a:pt x="5320" y="2551"/>
                </a:lnTo>
                <a:lnTo>
                  <a:pt x="5320" y="2559"/>
                </a:lnTo>
                <a:lnTo>
                  <a:pt x="5311" y="2551"/>
                </a:lnTo>
                <a:lnTo>
                  <a:pt x="5311" y="2542"/>
                </a:lnTo>
                <a:lnTo>
                  <a:pt x="5276" y="2515"/>
                </a:lnTo>
                <a:lnTo>
                  <a:pt x="5267" y="2506"/>
                </a:lnTo>
                <a:lnTo>
                  <a:pt x="5276" y="2506"/>
                </a:lnTo>
                <a:lnTo>
                  <a:pt x="5285" y="2515"/>
                </a:lnTo>
                <a:lnTo>
                  <a:pt x="5293" y="2515"/>
                </a:lnTo>
                <a:lnTo>
                  <a:pt x="5302" y="2506"/>
                </a:lnTo>
                <a:lnTo>
                  <a:pt x="5311" y="2515"/>
                </a:lnTo>
                <a:lnTo>
                  <a:pt x="5320" y="2515"/>
                </a:lnTo>
                <a:lnTo>
                  <a:pt x="5329" y="2515"/>
                </a:lnTo>
                <a:lnTo>
                  <a:pt x="5338" y="2515"/>
                </a:lnTo>
                <a:lnTo>
                  <a:pt x="5346" y="2506"/>
                </a:lnTo>
                <a:lnTo>
                  <a:pt x="5346" y="2498"/>
                </a:lnTo>
                <a:lnTo>
                  <a:pt x="5346" y="2489"/>
                </a:lnTo>
                <a:lnTo>
                  <a:pt x="5338" y="2489"/>
                </a:lnTo>
                <a:lnTo>
                  <a:pt x="5338" y="2480"/>
                </a:lnTo>
                <a:lnTo>
                  <a:pt x="5329" y="2489"/>
                </a:lnTo>
                <a:lnTo>
                  <a:pt x="5320" y="2489"/>
                </a:lnTo>
                <a:lnTo>
                  <a:pt x="5320" y="2471"/>
                </a:lnTo>
                <a:lnTo>
                  <a:pt x="5311" y="2471"/>
                </a:lnTo>
                <a:lnTo>
                  <a:pt x="5302" y="2480"/>
                </a:lnTo>
                <a:lnTo>
                  <a:pt x="5293" y="2480"/>
                </a:lnTo>
                <a:lnTo>
                  <a:pt x="5285" y="2471"/>
                </a:lnTo>
                <a:lnTo>
                  <a:pt x="5285" y="2462"/>
                </a:lnTo>
                <a:lnTo>
                  <a:pt x="5276" y="2445"/>
                </a:lnTo>
                <a:lnTo>
                  <a:pt x="5285" y="2427"/>
                </a:lnTo>
                <a:lnTo>
                  <a:pt x="5285" y="2418"/>
                </a:lnTo>
                <a:lnTo>
                  <a:pt x="5285" y="2409"/>
                </a:lnTo>
                <a:lnTo>
                  <a:pt x="5302" y="2365"/>
                </a:lnTo>
                <a:lnTo>
                  <a:pt x="5302" y="2356"/>
                </a:lnTo>
                <a:lnTo>
                  <a:pt x="5293" y="2356"/>
                </a:lnTo>
                <a:lnTo>
                  <a:pt x="5267" y="2365"/>
                </a:lnTo>
                <a:lnTo>
                  <a:pt x="5267" y="2374"/>
                </a:lnTo>
                <a:lnTo>
                  <a:pt x="5258" y="2374"/>
                </a:lnTo>
                <a:lnTo>
                  <a:pt x="5258" y="2383"/>
                </a:lnTo>
                <a:lnTo>
                  <a:pt x="5249" y="2383"/>
                </a:lnTo>
                <a:lnTo>
                  <a:pt x="5249" y="2374"/>
                </a:lnTo>
                <a:lnTo>
                  <a:pt x="5267" y="2356"/>
                </a:lnTo>
                <a:lnTo>
                  <a:pt x="5267" y="2348"/>
                </a:lnTo>
                <a:lnTo>
                  <a:pt x="5258" y="2356"/>
                </a:lnTo>
                <a:lnTo>
                  <a:pt x="5232" y="2356"/>
                </a:lnTo>
                <a:lnTo>
                  <a:pt x="5232" y="2348"/>
                </a:lnTo>
                <a:lnTo>
                  <a:pt x="5223" y="2348"/>
                </a:lnTo>
                <a:lnTo>
                  <a:pt x="5214" y="2339"/>
                </a:lnTo>
                <a:lnTo>
                  <a:pt x="5205" y="2330"/>
                </a:lnTo>
                <a:lnTo>
                  <a:pt x="5205" y="2321"/>
                </a:lnTo>
                <a:lnTo>
                  <a:pt x="5196" y="2321"/>
                </a:lnTo>
                <a:lnTo>
                  <a:pt x="5188" y="2321"/>
                </a:lnTo>
                <a:lnTo>
                  <a:pt x="5179" y="2321"/>
                </a:lnTo>
                <a:lnTo>
                  <a:pt x="5170" y="2321"/>
                </a:lnTo>
                <a:lnTo>
                  <a:pt x="5161" y="2321"/>
                </a:lnTo>
                <a:lnTo>
                  <a:pt x="5161" y="2330"/>
                </a:lnTo>
                <a:lnTo>
                  <a:pt x="5170" y="2339"/>
                </a:lnTo>
                <a:lnTo>
                  <a:pt x="5143" y="2339"/>
                </a:lnTo>
                <a:lnTo>
                  <a:pt x="5135" y="2348"/>
                </a:lnTo>
                <a:lnTo>
                  <a:pt x="5117" y="2339"/>
                </a:lnTo>
                <a:lnTo>
                  <a:pt x="5108" y="2339"/>
                </a:lnTo>
                <a:lnTo>
                  <a:pt x="5108" y="2348"/>
                </a:lnTo>
                <a:lnTo>
                  <a:pt x="5117" y="2356"/>
                </a:lnTo>
                <a:lnTo>
                  <a:pt x="5126" y="2365"/>
                </a:lnTo>
                <a:lnTo>
                  <a:pt x="5126" y="2374"/>
                </a:lnTo>
                <a:lnTo>
                  <a:pt x="5117" y="2365"/>
                </a:lnTo>
                <a:lnTo>
                  <a:pt x="5117" y="2374"/>
                </a:lnTo>
                <a:lnTo>
                  <a:pt x="5126" y="2374"/>
                </a:lnTo>
                <a:lnTo>
                  <a:pt x="5143" y="2392"/>
                </a:lnTo>
                <a:lnTo>
                  <a:pt x="5143" y="2401"/>
                </a:lnTo>
                <a:lnTo>
                  <a:pt x="5161" y="2392"/>
                </a:lnTo>
                <a:lnTo>
                  <a:pt x="5170" y="2392"/>
                </a:lnTo>
                <a:lnTo>
                  <a:pt x="5188" y="2392"/>
                </a:lnTo>
                <a:lnTo>
                  <a:pt x="5205" y="2401"/>
                </a:lnTo>
                <a:lnTo>
                  <a:pt x="5214" y="2401"/>
                </a:lnTo>
                <a:lnTo>
                  <a:pt x="5214" y="2409"/>
                </a:lnTo>
                <a:lnTo>
                  <a:pt x="5214" y="2418"/>
                </a:lnTo>
                <a:lnTo>
                  <a:pt x="5214" y="2427"/>
                </a:lnTo>
                <a:lnTo>
                  <a:pt x="5205" y="2427"/>
                </a:lnTo>
                <a:lnTo>
                  <a:pt x="5196" y="2436"/>
                </a:lnTo>
                <a:lnTo>
                  <a:pt x="5179" y="2436"/>
                </a:lnTo>
                <a:lnTo>
                  <a:pt x="5161" y="2418"/>
                </a:lnTo>
                <a:lnTo>
                  <a:pt x="5152" y="2418"/>
                </a:lnTo>
                <a:lnTo>
                  <a:pt x="5126" y="2383"/>
                </a:lnTo>
                <a:lnTo>
                  <a:pt x="5117" y="2383"/>
                </a:lnTo>
                <a:lnTo>
                  <a:pt x="5108" y="2374"/>
                </a:lnTo>
                <a:lnTo>
                  <a:pt x="5099" y="2374"/>
                </a:lnTo>
                <a:lnTo>
                  <a:pt x="5099" y="2383"/>
                </a:lnTo>
                <a:lnTo>
                  <a:pt x="5099" y="2392"/>
                </a:lnTo>
                <a:lnTo>
                  <a:pt x="5108" y="2401"/>
                </a:lnTo>
                <a:lnTo>
                  <a:pt x="5117" y="2401"/>
                </a:lnTo>
                <a:lnTo>
                  <a:pt x="5126" y="2409"/>
                </a:lnTo>
                <a:lnTo>
                  <a:pt x="5117" y="2409"/>
                </a:lnTo>
                <a:lnTo>
                  <a:pt x="5099" y="2409"/>
                </a:lnTo>
                <a:lnTo>
                  <a:pt x="5091" y="2418"/>
                </a:lnTo>
                <a:lnTo>
                  <a:pt x="5082" y="2418"/>
                </a:lnTo>
                <a:lnTo>
                  <a:pt x="5073" y="2418"/>
                </a:lnTo>
                <a:lnTo>
                  <a:pt x="5055" y="2418"/>
                </a:lnTo>
                <a:lnTo>
                  <a:pt x="5046" y="2409"/>
                </a:lnTo>
                <a:lnTo>
                  <a:pt x="5020" y="2409"/>
                </a:lnTo>
                <a:lnTo>
                  <a:pt x="4993" y="2409"/>
                </a:lnTo>
                <a:lnTo>
                  <a:pt x="4976" y="2409"/>
                </a:lnTo>
                <a:lnTo>
                  <a:pt x="4967" y="2409"/>
                </a:lnTo>
                <a:lnTo>
                  <a:pt x="4958" y="2409"/>
                </a:lnTo>
                <a:lnTo>
                  <a:pt x="4949" y="2409"/>
                </a:lnTo>
                <a:lnTo>
                  <a:pt x="4941" y="2409"/>
                </a:lnTo>
                <a:lnTo>
                  <a:pt x="4932" y="2418"/>
                </a:lnTo>
                <a:lnTo>
                  <a:pt x="4923" y="2418"/>
                </a:lnTo>
                <a:lnTo>
                  <a:pt x="4896" y="2427"/>
                </a:lnTo>
                <a:lnTo>
                  <a:pt x="4879" y="2418"/>
                </a:lnTo>
                <a:lnTo>
                  <a:pt x="4870" y="2418"/>
                </a:lnTo>
                <a:lnTo>
                  <a:pt x="4852" y="2418"/>
                </a:lnTo>
                <a:lnTo>
                  <a:pt x="4843" y="2418"/>
                </a:lnTo>
                <a:lnTo>
                  <a:pt x="4835" y="2418"/>
                </a:lnTo>
                <a:lnTo>
                  <a:pt x="4808" y="2409"/>
                </a:lnTo>
                <a:lnTo>
                  <a:pt x="4799" y="2401"/>
                </a:lnTo>
                <a:lnTo>
                  <a:pt x="4782" y="2392"/>
                </a:lnTo>
                <a:lnTo>
                  <a:pt x="4764" y="2374"/>
                </a:lnTo>
                <a:lnTo>
                  <a:pt x="4755" y="2374"/>
                </a:lnTo>
                <a:lnTo>
                  <a:pt x="4738" y="2374"/>
                </a:lnTo>
                <a:lnTo>
                  <a:pt x="4720" y="2383"/>
                </a:lnTo>
                <a:lnTo>
                  <a:pt x="4702" y="2383"/>
                </a:lnTo>
                <a:lnTo>
                  <a:pt x="4685" y="2383"/>
                </a:lnTo>
                <a:lnTo>
                  <a:pt x="4676" y="2374"/>
                </a:lnTo>
                <a:lnTo>
                  <a:pt x="4667" y="2374"/>
                </a:lnTo>
                <a:lnTo>
                  <a:pt x="4667" y="2365"/>
                </a:lnTo>
                <a:lnTo>
                  <a:pt x="4667" y="2356"/>
                </a:lnTo>
                <a:lnTo>
                  <a:pt x="4658" y="2356"/>
                </a:lnTo>
                <a:lnTo>
                  <a:pt x="4649" y="2356"/>
                </a:lnTo>
                <a:lnTo>
                  <a:pt x="4641" y="2348"/>
                </a:lnTo>
                <a:lnTo>
                  <a:pt x="4632" y="2348"/>
                </a:lnTo>
                <a:lnTo>
                  <a:pt x="4623" y="2348"/>
                </a:lnTo>
                <a:lnTo>
                  <a:pt x="4614" y="2330"/>
                </a:lnTo>
                <a:lnTo>
                  <a:pt x="4605" y="2330"/>
                </a:lnTo>
                <a:lnTo>
                  <a:pt x="4605" y="2312"/>
                </a:lnTo>
                <a:lnTo>
                  <a:pt x="4596" y="2295"/>
                </a:lnTo>
                <a:lnTo>
                  <a:pt x="4596" y="2286"/>
                </a:lnTo>
                <a:lnTo>
                  <a:pt x="4588" y="2277"/>
                </a:lnTo>
                <a:lnTo>
                  <a:pt x="4579" y="2277"/>
                </a:lnTo>
                <a:lnTo>
                  <a:pt x="4561" y="2268"/>
                </a:lnTo>
                <a:lnTo>
                  <a:pt x="4552" y="2268"/>
                </a:lnTo>
                <a:lnTo>
                  <a:pt x="4544" y="2268"/>
                </a:lnTo>
                <a:lnTo>
                  <a:pt x="4517" y="2277"/>
                </a:lnTo>
                <a:lnTo>
                  <a:pt x="4508" y="2286"/>
                </a:lnTo>
                <a:lnTo>
                  <a:pt x="4464" y="2295"/>
                </a:lnTo>
                <a:lnTo>
                  <a:pt x="4438" y="2303"/>
                </a:lnTo>
                <a:lnTo>
                  <a:pt x="4394" y="2303"/>
                </a:lnTo>
                <a:lnTo>
                  <a:pt x="4394" y="2312"/>
                </a:lnTo>
                <a:lnTo>
                  <a:pt x="4376" y="2339"/>
                </a:lnTo>
                <a:lnTo>
                  <a:pt x="4367" y="2348"/>
                </a:lnTo>
                <a:lnTo>
                  <a:pt x="4394" y="2365"/>
                </a:lnTo>
                <a:lnTo>
                  <a:pt x="4402" y="2365"/>
                </a:lnTo>
                <a:lnTo>
                  <a:pt x="4411" y="2365"/>
                </a:lnTo>
                <a:lnTo>
                  <a:pt x="4420" y="2365"/>
                </a:lnTo>
                <a:lnTo>
                  <a:pt x="4438" y="2365"/>
                </a:lnTo>
                <a:lnTo>
                  <a:pt x="4446" y="2356"/>
                </a:lnTo>
                <a:lnTo>
                  <a:pt x="4438" y="2356"/>
                </a:lnTo>
                <a:lnTo>
                  <a:pt x="4438" y="2348"/>
                </a:lnTo>
                <a:lnTo>
                  <a:pt x="4446" y="2348"/>
                </a:lnTo>
                <a:lnTo>
                  <a:pt x="4455" y="2348"/>
                </a:lnTo>
                <a:lnTo>
                  <a:pt x="4473" y="2348"/>
                </a:lnTo>
                <a:lnTo>
                  <a:pt x="4482" y="2348"/>
                </a:lnTo>
                <a:lnTo>
                  <a:pt x="4491" y="2339"/>
                </a:lnTo>
                <a:lnTo>
                  <a:pt x="4499" y="2339"/>
                </a:lnTo>
                <a:lnTo>
                  <a:pt x="4508" y="2339"/>
                </a:lnTo>
                <a:lnTo>
                  <a:pt x="4517" y="2339"/>
                </a:lnTo>
                <a:lnTo>
                  <a:pt x="4526" y="2339"/>
                </a:lnTo>
                <a:lnTo>
                  <a:pt x="4526" y="2330"/>
                </a:lnTo>
                <a:lnTo>
                  <a:pt x="4535" y="2321"/>
                </a:lnTo>
                <a:lnTo>
                  <a:pt x="4552" y="2312"/>
                </a:lnTo>
                <a:lnTo>
                  <a:pt x="4561" y="2303"/>
                </a:lnTo>
                <a:lnTo>
                  <a:pt x="4570" y="2303"/>
                </a:lnTo>
                <a:lnTo>
                  <a:pt x="4579" y="2303"/>
                </a:lnTo>
                <a:lnTo>
                  <a:pt x="4588" y="2312"/>
                </a:lnTo>
                <a:lnTo>
                  <a:pt x="4579" y="2321"/>
                </a:lnTo>
                <a:lnTo>
                  <a:pt x="4570" y="2330"/>
                </a:lnTo>
                <a:lnTo>
                  <a:pt x="4561" y="2330"/>
                </a:lnTo>
                <a:lnTo>
                  <a:pt x="4552" y="2339"/>
                </a:lnTo>
                <a:lnTo>
                  <a:pt x="4544" y="2339"/>
                </a:lnTo>
                <a:lnTo>
                  <a:pt x="4535" y="2348"/>
                </a:lnTo>
                <a:lnTo>
                  <a:pt x="4535" y="2356"/>
                </a:lnTo>
                <a:lnTo>
                  <a:pt x="4526" y="2356"/>
                </a:lnTo>
                <a:lnTo>
                  <a:pt x="4517" y="2356"/>
                </a:lnTo>
                <a:lnTo>
                  <a:pt x="4508" y="2365"/>
                </a:lnTo>
                <a:lnTo>
                  <a:pt x="4499" y="2374"/>
                </a:lnTo>
                <a:lnTo>
                  <a:pt x="4491" y="2374"/>
                </a:lnTo>
                <a:lnTo>
                  <a:pt x="4482" y="2374"/>
                </a:lnTo>
                <a:lnTo>
                  <a:pt x="4473" y="2374"/>
                </a:lnTo>
                <a:lnTo>
                  <a:pt x="4464" y="2374"/>
                </a:lnTo>
                <a:lnTo>
                  <a:pt x="4455" y="2383"/>
                </a:lnTo>
                <a:lnTo>
                  <a:pt x="4455" y="2374"/>
                </a:lnTo>
                <a:lnTo>
                  <a:pt x="4438" y="2383"/>
                </a:lnTo>
                <a:lnTo>
                  <a:pt x="4438" y="2392"/>
                </a:lnTo>
                <a:lnTo>
                  <a:pt x="4438" y="2401"/>
                </a:lnTo>
                <a:lnTo>
                  <a:pt x="4429" y="2401"/>
                </a:lnTo>
                <a:lnTo>
                  <a:pt x="4420" y="2409"/>
                </a:lnTo>
                <a:lnTo>
                  <a:pt x="4420" y="2418"/>
                </a:lnTo>
                <a:lnTo>
                  <a:pt x="4420" y="2427"/>
                </a:lnTo>
                <a:lnTo>
                  <a:pt x="4429" y="2427"/>
                </a:lnTo>
                <a:lnTo>
                  <a:pt x="4438" y="2436"/>
                </a:lnTo>
                <a:lnTo>
                  <a:pt x="4446" y="2445"/>
                </a:lnTo>
                <a:lnTo>
                  <a:pt x="4446" y="2454"/>
                </a:lnTo>
                <a:lnTo>
                  <a:pt x="4446" y="2462"/>
                </a:lnTo>
                <a:lnTo>
                  <a:pt x="4446" y="2480"/>
                </a:lnTo>
                <a:lnTo>
                  <a:pt x="4455" y="2489"/>
                </a:lnTo>
                <a:lnTo>
                  <a:pt x="4473" y="2498"/>
                </a:lnTo>
                <a:lnTo>
                  <a:pt x="4464" y="2506"/>
                </a:lnTo>
                <a:lnTo>
                  <a:pt x="4473" y="2515"/>
                </a:lnTo>
                <a:lnTo>
                  <a:pt x="4482" y="2524"/>
                </a:lnTo>
                <a:lnTo>
                  <a:pt x="4464" y="2515"/>
                </a:lnTo>
                <a:lnTo>
                  <a:pt x="4455" y="2524"/>
                </a:lnTo>
                <a:lnTo>
                  <a:pt x="4455" y="2515"/>
                </a:lnTo>
                <a:lnTo>
                  <a:pt x="4446" y="2506"/>
                </a:lnTo>
                <a:lnTo>
                  <a:pt x="4438" y="2515"/>
                </a:lnTo>
                <a:lnTo>
                  <a:pt x="4438" y="2533"/>
                </a:lnTo>
                <a:lnTo>
                  <a:pt x="4438" y="2542"/>
                </a:lnTo>
                <a:lnTo>
                  <a:pt x="4446" y="2559"/>
                </a:lnTo>
                <a:lnTo>
                  <a:pt x="4473" y="2586"/>
                </a:lnTo>
                <a:lnTo>
                  <a:pt x="4464" y="2577"/>
                </a:lnTo>
                <a:lnTo>
                  <a:pt x="4455" y="2577"/>
                </a:lnTo>
                <a:lnTo>
                  <a:pt x="4438" y="2559"/>
                </a:lnTo>
                <a:lnTo>
                  <a:pt x="4438" y="2551"/>
                </a:lnTo>
                <a:lnTo>
                  <a:pt x="4420" y="2542"/>
                </a:lnTo>
                <a:lnTo>
                  <a:pt x="4420" y="2533"/>
                </a:lnTo>
                <a:lnTo>
                  <a:pt x="4411" y="2533"/>
                </a:lnTo>
                <a:lnTo>
                  <a:pt x="4411" y="2524"/>
                </a:lnTo>
                <a:lnTo>
                  <a:pt x="4402" y="2515"/>
                </a:lnTo>
                <a:lnTo>
                  <a:pt x="4385" y="2506"/>
                </a:lnTo>
                <a:lnTo>
                  <a:pt x="4385" y="2498"/>
                </a:lnTo>
                <a:lnTo>
                  <a:pt x="4394" y="2506"/>
                </a:lnTo>
                <a:lnTo>
                  <a:pt x="4402" y="2506"/>
                </a:lnTo>
                <a:lnTo>
                  <a:pt x="4411" y="2506"/>
                </a:lnTo>
                <a:lnTo>
                  <a:pt x="4420" y="2498"/>
                </a:lnTo>
                <a:lnTo>
                  <a:pt x="4429" y="2489"/>
                </a:lnTo>
                <a:lnTo>
                  <a:pt x="4420" y="2489"/>
                </a:lnTo>
                <a:lnTo>
                  <a:pt x="4420" y="2480"/>
                </a:lnTo>
                <a:lnTo>
                  <a:pt x="4394" y="2462"/>
                </a:lnTo>
                <a:lnTo>
                  <a:pt x="4385" y="2454"/>
                </a:lnTo>
                <a:lnTo>
                  <a:pt x="4376" y="2436"/>
                </a:lnTo>
                <a:lnTo>
                  <a:pt x="4367" y="2436"/>
                </a:lnTo>
                <a:lnTo>
                  <a:pt x="4358" y="2454"/>
                </a:lnTo>
                <a:lnTo>
                  <a:pt x="4358" y="2462"/>
                </a:lnTo>
                <a:lnTo>
                  <a:pt x="4349" y="2454"/>
                </a:lnTo>
                <a:lnTo>
                  <a:pt x="4349" y="2445"/>
                </a:lnTo>
                <a:lnTo>
                  <a:pt x="4349" y="2427"/>
                </a:lnTo>
                <a:lnTo>
                  <a:pt x="4341" y="2427"/>
                </a:lnTo>
                <a:lnTo>
                  <a:pt x="4341" y="2418"/>
                </a:lnTo>
                <a:lnTo>
                  <a:pt x="4332" y="2418"/>
                </a:lnTo>
                <a:lnTo>
                  <a:pt x="4296" y="2418"/>
                </a:lnTo>
                <a:lnTo>
                  <a:pt x="4288" y="2409"/>
                </a:lnTo>
                <a:lnTo>
                  <a:pt x="4288" y="2401"/>
                </a:lnTo>
                <a:lnTo>
                  <a:pt x="4279" y="2401"/>
                </a:lnTo>
                <a:lnTo>
                  <a:pt x="4270" y="2392"/>
                </a:lnTo>
                <a:lnTo>
                  <a:pt x="4270" y="2383"/>
                </a:lnTo>
                <a:lnTo>
                  <a:pt x="4261" y="2383"/>
                </a:lnTo>
                <a:lnTo>
                  <a:pt x="4252" y="2392"/>
                </a:lnTo>
                <a:lnTo>
                  <a:pt x="4244" y="2392"/>
                </a:lnTo>
                <a:lnTo>
                  <a:pt x="4208" y="2409"/>
                </a:lnTo>
                <a:lnTo>
                  <a:pt x="4199" y="2409"/>
                </a:lnTo>
                <a:lnTo>
                  <a:pt x="4191" y="2409"/>
                </a:lnTo>
                <a:lnTo>
                  <a:pt x="4182" y="2409"/>
                </a:lnTo>
                <a:lnTo>
                  <a:pt x="4173" y="2409"/>
                </a:lnTo>
                <a:lnTo>
                  <a:pt x="4164" y="2418"/>
                </a:lnTo>
                <a:lnTo>
                  <a:pt x="4155" y="2418"/>
                </a:lnTo>
                <a:lnTo>
                  <a:pt x="4147" y="2418"/>
                </a:lnTo>
                <a:lnTo>
                  <a:pt x="4120" y="2418"/>
                </a:lnTo>
                <a:lnTo>
                  <a:pt x="4111" y="2418"/>
                </a:lnTo>
                <a:lnTo>
                  <a:pt x="4102" y="2418"/>
                </a:lnTo>
                <a:lnTo>
                  <a:pt x="4094" y="2427"/>
                </a:lnTo>
                <a:lnTo>
                  <a:pt x="4085" y="2427"/>
                </a:lnTo>
                <a:lnTo>
                  <a:pt x="4058" y="2427"/>
                </a:lnTo>
                <a:lnTo>
                  <a:pt x="4049" y="2427"/>
                </a:lnTo>
                <a:lnTo>
                  <a:pt x="4032" y="2427"/>
                </a:lnTo>
                <a:lnTo>
                  <a:pt x="4005" y="2427"/>
                </a:lnTo>
                <a:lnTo>
                  <a:pt x="3988" y="2418"/>
                </a:lnTo>
                <a:lnTo>
                  <a:pt x="3970" y="2418"/>
                </a:lnTo>
                <a:lnTo>
                  <a:pt x="3961" y="2418"/>
                </a:lnTo>
                <a:lnTo>
                  <a:pt x="3944" y="2418"/>
                </a:lnTo>
                <a:lnTo>
                  <a:pt x="3926" y="2409"/>
                </a:lnTo>
                <a:lnTo>
                  <a:pt x="3917" y="2409"/>
                </a:lnTo>
                <a:lnTo>
                  <a:pt x="3899" y="2409"/>
                </a:lnTo>
                <a:lnTo>
                  <a:pt x="3891" y="2409"/>
                </a:lnTo>
                <a:lnTo>
                  <a:pt x="3882" y="2401"/>
                </a:lnTo>
                <a:lnTo>
                  <a:pt x="3873" y="2401"/>
                </a:lnTo>
                <a:lnTo>
                  <a:pt x="3873" y="2392"/>
                </a:lnTo>
                <a:lnTo>
                  <a:pt x="3891" y="2383"/>
                </a:lnTo>
                <a:lnTo>
                  <a:pt x="3891" y="2374"/>
                </a:lnTo>
                <a:lnTo>
                  <a:pt x="3891" y="2365"/>
                </a:lnTo>
                <a:lnTo>
                  <a:pt x="3917" y="2356"/>
                </a:lnTo>
                <a:lnTo>
                  <a:pt x="3917" y="2348"/>
                </a:lnTo>
                <a:lnTo>
                  <a:pt x="3961" y="2356"/>
                </a:lnTo>
                <a:lnTo>
                  <a:pt x="3970" y="2348"/>
                </a:lnTo>
                <a:lnTo>
                  <a:pt x="3979" y="2348"/>
                </a:lnTo>
                <a:lnTo>
                  <a:pt x="3979" y="2339"/>
                </a:lnTo>
                <a:lnTo>
                  <a:pt x="3979" y="2330"/>
                </a:lnTo>
                <a:lnTo>
                  <a:pt x="3970" y="2330"/>
                </a:lnTo>
                <a:lnTo>
                  <a:pt x="3970" y="2321"/>
                </a:lnTo>
                <a:lnTo>
                  <a:pt x="3961" y="2312"/>
                </a:lnTo>
                <a:lnTo>
                  <a:pt x="3944" y="2303"/>
                </a:lnTo>
                <a:lnTo>
                  <a:pt x="3935" y="2295"/>
                </a:lnTo>
                <a:lnTo>
                  <a:pt x="3908" y="2277"/>
                </a:lnTo>
                <a:lnTo>
                  <a:pt x="3891" y="2268"/>
                </a:lnTo>
                <a:lnTo>
                  <a:pt x="3873" y="2268"/>
                </a:lnTo>
                <a:lnTo>
                  <a:pt x="3855" y="2259"/>
                </a:lnTo>
                <a:lnTo>
                  <a:pt x="3847" y="2259"/>
                </a:lnTo>
                <a:lnTo>
                  <a:pt x="3838" y="2259"/>
                </a:lnTo>
                <a:lnTo>
                  <a:pt x="3820" y="2259"/>
                </a:lnTo>
                <a:lnTo>
                  <a:pt x="3811" y="2259"/>
                </a:lnTo>
                <a:lnTo>
                  <a:pt x="3829" y="2277"/>
                </a:lnTo>
                <a:lnTo>
                  <a:pt x="3811" y="2277"/>
                </a:lnTo>
                <a:lnTo>
                  <a:pt x="3802" y="2277"/>
                </a:lnTo>
                <a:lnTo>
                  <a:pt x="3794" y="2277"/>
                </a:lnTo>
                <a:lnTo>
                  <a:pt x="3758" y="2268"/>
                </a:lnTo>
                <a:lnTo>
                  <a:pt x="3750" y="2268"/>
                </a:lnTo>
                <a:lnTo>
                  <a:pt x="3741" y="2268"/>
                </a:lnTo>
                <a:lnTo>
                  <a:pt x="3732" y="2268"/>
                </a:lnTo>
                <a:lnTo>
                  <a:pt x="3697" y="2259"/>
                </a:lnTo>
                <a:lnTo>
                  <a:pt x="3679" y="2251"/>
                </a:lnTo>
                <a:lnTo>
                  <a:pt x="3661" y="2242"/>
                </a:lnTo>
                <a:lnTo>
                  <a:pt x="3644" y="2242"/>
                </a:lnTo>
                <a:lnTo>
                  <a:pt x="3626" y="2224"/>
                </a:lnTo>
                <a:lnTo>
                  <a:pt x="3617" y="2224"/>
                </a:lnTo>
                <a:lnTo>
                  <a:pt x="3547" y="2215"/>
                </a:lnTo>
                <a:lnTo>
                  <a:pt x="3529" y="2206"/>
                </a:lnTo>
                <a:lnTo>
                  <a:pt x="3511" y="2206"/>
                </a:lnTo>
                <a:lnTo>
                  <a:pt x="3476" y="2180"/>
                </a:lnTo>
                <a:lnTo>
                  <a:pt x="3467" y="2171"/>
                </a:lnTo>
                <a:lnTo>
                  <a:pt x="3441" y="2162"/>
                </a:lnTo>
                <a:lnTo>
                  <a:pt x="3423" y="2153"/>
                </a:lnTo>
                <a:lnTo>
                  <a:pt x="3405" y="2153"/>
                </a:lnTo>
                <a:lnTo>
                  <a:pt x="3388" y="2153"/>
                </a:lnTo>
                <a:lnTo>
                  <a:pt x="3361" y="2153"/>
                </a:lnTo>
                <a:lnTo>
                  <a:pt x="3335" y="2153"/>
                </a:lnTo>
                <a:lnTo>
                  <a:pt x="3317" y="2153"/>
                </a:lnTo>
                <a:lnTo>
                  <a:pt x="3308" y="2153"/>
                </a:lnTo>
                <a:lnTo>
                  <a:pt x="3308" y="2162"/>
                </a:lnTo>
                <a:lnTo>
                  <a:pt x="3308" y="2171"/>
                </a:lnTo>
                <a:lnTo>
                  <a:pt x="3300" y="2189"/>
                </a:lnTo>
                <a:lnTo>
                  <a:pt x="3291" y="2198"/>
                </a:lnTo>
                <a:lnTo>
                  <a:pt x="3282" y="2206"/>
                </a:lnTo>
                <a:lnTo>
                  <a:pt x="3273" y="2206"/>
                </a:lnTo>
                <a:lnTo>
                  <a:pt x="3238" y="2206"/>
                </a:lnTo>
                <a:lnTo>
                  <a:pt x="3238" y="2215"/>
                </a:lnTo>
                <a:lnTo>
                  <a:pt x="3220" y="2206"/>
                </a:lnTo>
                <a:lnTo>
                  <a:pt x="3211" y="2206"/>
                </a:lnTo>
                <a:lnTo>
                  <a:pt x="3211" y="2198"/>
                </a:lnTo>
                <a:lnTo>
                  <a:pt x="3229" y="2171"/>
                </a:lnTo>
                <a:lnTo>
                  <a:pt x="3238" y="2171"/>
                </a:lnTo>
                <a:lnTo>
                  <a:pt x="3220" y="2162"/>
                </a:lnTo>
                <a:lnTo>
                  <a:pt x="3211" y="2153"/>
                </a:lnTo>
                <a:lnTo>
                  <a:pt x="3211" y="2136"/>
                </a:lnTo>
                <a:lnTo>
                  <a:pt x="3211" y="2127"/>
                </a:lnTo>
                <a:lnTo>
                  <a:pt x="3211" y="2118"/>
                </a:lnTo>
                <a:lnTo>
                  <a:pt x="3211" y="2109"/>
                </a:lnTo>
                <a:lnTo>
                  <a:pt x="3203" y="2109"/>
                </a:lnTo>
                <a:lnTo>
                  <a:pt x="3194" y="2109"/>
                </a:lnTo>
                <a:lnTo>
                  <a:pt x="3185" y="2118"/>
                </a:lnTo>
                <a:lnTo>
                  <a:pt x="3176" y="2118"/>
                </a:lnTo>
                <a:lnTo>
                  <a:pt x="3167" y="2127"/>
                </a:lnTo>
                <a:lnTo>
                  <a:pt x="3176" y="2127"/>
                </a:lnTo>
                <a:lnTo>
                  <a:pt x="3185" y="2127"/>
                </a:lnTo>
                <a:lnTo>
                  <a:pt x="3176" y="2136"/>
                </a:lnTo>
                <a:lnTo>
                  <a:pt x="3167" y="2145"/>
                </a:lnTo>
                <a:lnTo>
                  <a:pt x="3167" y="2153"/>
                </a:lnTo>
                <a:lnTo>
                  <a:pt x="3158" y="2153"/>
                </a:lnTo>
                <a:lnTo>
                  <a:pt x="3150" y="2162"/>
                </a:lnTo>
                <a:lnTo>
                  <a:pt x="3141" y="2171"/>
                </a:lnTo>
                <a:lnTo>
                  <a:pt x="3141" y="2180"/>
                </a:lnTo>
                <a:lnTo>
                  <a:pt x="3150" y="2180"/>
                </a:lnTo>
                <a:lnTo>
                  <a:pt x="3158" y="2198"/>
                </a:lnTo>
                <a:lnTo>
                  <a:pt x="3158" y="2206"/>
                </a:lnTo>
                <a:lnTo>
                  <a:pt x="3141" y="2215"/>
                </a:lnTo>
                <a:lnTo>
                  <a:pt x="3132" y="2215"/>
                </a:lnTo>
                <a:lnTo>
                  <a:pt x="3114" y="2206"/>
                </a:lnTo>
                <a:lnTo>
                  <a:pt x="3105" y="2206"/>
                </a:lnTo>
                <a:lnTo>
                  <a:pt x="3088" y="2198"/>
                </a:lnTo>
                <a:lnTo>
                  <a:pt x="3079" y="2189"/>
                </a:lnTo>
                <a:lnTo>
                  <a:pt x="3053" y="2162"/>
                </a:lnTo>
                <a:lnTo>
                  <a:pt x="3044" y="2153"/>
                </a:lnTo>
                <a:lnTo>
                  <a:pt x="3044" y="2145"/>
                </a:lnTo>
                <a:lnTo>
                  <a:pt x="3035" y="2136"/>
                </a:lnTo>
                <a:lnTo>
                  <a:pt x="3026" y="2118"/>
                </a:lnTo>
                <a:lnTo>
                  <a:pt x="3008" y="2092"/>
                </a:lnTo>
                <a:lnTo>
                  <a:pt x="2991" y="2074"/>
                </a:lnTo>
                <a:lnTo>
                  <a:pt x="2964" y="2056"/>
                </a:lnTo>
                <a:lnTo>
                  <a:pt x="2955" y="2056"/>
                </a:lnTo>
                <a:lnTo>
                  <a:pt x="2947" y="2048"/>
                </a:lnTo>
                <a:lnTo>
                  <a:pt x="2947" y="2056"/>
                </a:lnTo>
                <a:lnTo>
                  <a:pt x="2938" y="2056"/>
                </a:lnTo>
                <a:lnTo>
                  <a:pt x="2938" y="2065"/>
                </a:lnTo>
                <a:lnTo>
                  <a:pt x="2938" y="2074"/>
                </a:lnTo>
                <a:lnTo>
                  <a:pt x="2947" y="2083"/>
                </a:lnTo>
                <a:lnTo>
                  <a:pt x="2947" y="2092"/>
                </a:lnTo>
                <a:lnTo>
                  <a:pt x="2973" y="2092"/>
                </a:lnTo>
                <a:lnTo>
                  <a:pt x="2964" y="2101"/>
                </a:lnTo>
                <a:lnTo>
                  <a:pt x="2938" y="2109"/>
                </a:lnTo>
                <a:lnTo>
                  <a:pt x="2929" y="2109"/>
                </a:lnTo>
                <a:lnTo>
                  <a:pt x="2920" y="2127"/>
                </a:lnTo>
                <a:lnTo>
                  <a:pt x="2920" y="2136"/>
                </a:lnTo>
                <a:lnTo>
                  <a:pt x="2894" y="2153"/>
                </a:lnTo>
                <a:lnTo>
                  <a:pt x="2885" y="2162"/>
                </a:lnTo>
                <a:lnTo>
                  <a:pt x="2876" y="2162"/>
                </a:lnTo>
                <a:lnTo>
                  <a:pt x="2867" y="2162"/>
                </a:lnTo>
                <a:lnTo>
                  <a:pt x="2867" y="2153"/>
                </a:lnTo>
                <a:lnTo>
                  <a:pt x="2876" y="2145"/>
                </a:lnTo>
                <a:lnTo>
                  <a:pt x="2885" y="2145"/>
                </a:lnTo>
                <a:lnTo>
                  <a:pt x="2885" y="2136"/>
                </a:lnTo>
                <a:lnTo>
                  <a:pt x="2876" y="2136"/>
                </a:lnTo>
                <a:lnTo>
                  <a:pt x="2867" y="2145"/>
                </a:lnTo>
                <a:lnTo>
                  <a:pt x="2858" y="2145"/>
                </a:lnTo>
                <a:lnTo>
                  <a:pt x="2832" y="2153"/>
                </a:lnTo>
                <a:lnTo>
                  <a:pt x="2797" y="2162"/>
                </a:lnTo>
                <a:lnTo>
                  <a:pt x="2779" y="2171"/>
                </a:lnTo>
                <a:lnTo>
                  <a:pt x="2761" y="2180"/>
                </a:lnTo>
                <a:lnTo>
                  <a:pt x="2753" y="2198"/>
                </a:lnTo>
                <a:lnTo>
                  <a:pt x="2735" y="2215"/>
                </a:lnTo>
                <a:lnTo>
                  <a:pt x="2735" y="2224"/>
                </a:lnTo>
                <a:lnTo>
                  <a:pt x="2726" y="2233"/>
                </a:lnTo>
                <a:lnTo>
                  <a:pt x="2726" y="2224"/>
                </a:lnTo>
                <a:lnTo>
                  <a:pt x="2726" y="2206"/>
                </a:lnTo>
                <a:lnTo>
                  <a:pt x="2726" y="2198"/>
                </a:lnTo>
                <a:lnTo>
                  <a:pt x="2717" y="2198"/>
                </a:lnTo>
                <a:lnTo>
                  <a:pt x="2708" y="2198"/>
                </a:lnTo>
                <a:lnTo>
                  <a:pt x="2708" y="2206"/>
                </a:lnTo>
                <a:lnTo>
                  <a:pt x="2708" y="2215"/>
                </a:lnTo>
                <a:lnTo>
                  <a:pt x="2708" y="2206"/>
                </a:lnTo>
                <a:lnTo>
                  <a:pt x="2700" y="2198"/>
                </a:lnTo>
                <a:lnTo>
                  <a:pt x="2691" y="2198"/>
                </a:lnTo>
                <a:lnTo>
                  <a:pt x="2682" y="2198"/>
                </a:lnTo>
                <a:lnTo>
                  <a:pt x="2673" y="2198"/>
                </a:lnTo>
                <a:lnTo>
                  <a:pt x="2664" y="2206"/>
                </a:lnTo>
                <a:lnTo>
                  <a:pt x="2673" y="2206"/>
                </a:lnTo>
                <a:lnTo>
                  <a:pt x="2664" y="2215"/>
                </a:lnTo>
                <a:lnTo>
                  <a:pt x="2664" y="2224"/>
                </a:lnTo>
                <a:lnTo>
                  <a:pt x="2647" y="2224"/>
                </a:lnTo>
                <a:lnTo>
                  <a:pt x="2638" y="2233"/>
                </a:lnTo>
                <a:lnTo>
                  <a:pt x="2629" y="2233"/>
                </a:lnTo>
                <a:lnTo>
                  <a:pt x="2611" y="2242"/>
                </a:lnTo>
                <a:lnTo>
                  <a:pt x="2603" y="2251"/>
                </a:lnTo>
                <a:lnTo>
                  <a:pt x="2594" y="2259"/>
                </a:lnTo>
                <a:lnTo>
                  <a:pt x="2603" y="2259"/>
                </a:lnTo>
                <a:lnTo>
                  <a:pt x="2603" y="2268"/>
                </a:lnTo>
                <a:lnTo>
                  <a:pt x="2611" y="2268"/>
                </a:lnTo>
                <a:lnTo>
                  <a:pt x="2611" y="2277"/>
                </a:lnTo>
                <a:lnTo>
                  <a:pt x="2603" y="2286"/>
                </a:lnTo>
                <a:lnTo>
                  <a:pt x="2558" y="2277"/>
                </a:lnTo>
                <a:lnTo>
                  <a:pt x="2567" y="2286"/>
                </a:lnTo>
                <a:lnTo>
                  <a:pt x="2567" y="2295"/>
                </a:lnTo>
                <a:lnTo>
                  <a:pt x="2558" y="2286"/>
                </a:lnTo>
                <a:lnTo>
                  <a:pt x="2550" y="2286"/>
                </a:lnTo>
                <a:lnTo>
                  <a:pt x="2550" y="2277"/>
                </a:lnTo>
                <a:lnTo>
                  <a:pt x="2550" y="2268"/>
                </a:lnTo>
                <a:lnTo>
                  <a:pt x="2567" y="2259"/>
                </a:lnTo>
                <a:lnTo>
                  <a:pt x="2576" y="2251"/>
                </a:lnTo>
                <a:lnTo>
                  <a:pt x="2585" y="2242"/>
                </a:lnTo>
                <a:lnTo>
                  <a:pt x="2594" y="2233"/>
                </a:lnTo>
                <a:lnTo>
                  <a:pt x="2603" y="2224"/>
                </a:lnTo>
                <a:lnTo>
                  <a:pt x="2620" y="2224"/>
                </a:lnTo>
                <a:lnTo>
                  <a:pt x="2629" y="2215"/>
                </a:lnTo>
                <a:lnTo>
                  <a:pt x="2638" y="2206"/>
                </a:lnTo>
                <a:lnTo>
                  <a:pt x="2647" y="2206"/>
                </a:lnTo>
                <a:lnTo>
                  <a:pt x="2656" y="2189"/>
                </a:lnTo>
                <a:lnTo>
                  <a:pt x="2664" y="2189"/>
                </a:lnTo>
                <a:lnTo>
                  <a:pt x="2691" y="2180"/>
                </a:lnTo>
                <a:lnTo>
                  <a:pt x="2708" y="2180"/>
                </a:lnTo>
                <a:lnTo>
                  <a:pt x="2735" y="2171"/>
                </a:lnTo>
                <a:lnTo>
                  <a:pt x="2744" y="2171"/>
                </a:lnTo>
                <a:lnTo>
                  <a:pt x="2753" y="2171"/>
                </a:lnTo>
                <a:lnTo>
                  <a:pt x="2770" y="2153"/>
                </a:lnTo>
                <a:lnTo>
                  <a:pt x="2823" y="2127"/>
                </a:lnTo>
                <a:lnTo>
                  <a:pt x="2832" y="2118"/>
                </a:lnTo>
                <a:lnTo>
                  <a:pt x="2832" y="2109"/>
                </a:lnTo>
                <a:lnTo>
                  <a:pt x="2823" y="2101"/>
                </a:lnTo>
                <a:lnTo>
                  <a:pt x="2806" y="2109"/>
                </a:lnTo>
                <a:lnTo>
                  <a:pt x="2806" y="2118"/>
                </a:lnTo>
                <a:lnTo>
                  <a:pt x="2797" y="2118"/>
                </a:lnTo>
                <a:lnTo>
                  <a:pt x="2788" y="2118"/>
                </a:lnTo>
                <a:lnTo>
                  <a:pt x="2779" y="2118"/>
                </a:lnTo>
                <a:lnTo>
                  <a:pt x="2770" y="2109"/>
                </a:lnTo>
                <a:lnTo>
                  <a:pt x="2761" y="2109"/>
                </a:lnTo>
                <a:lnTo>
                  <a:pt x="2753" y="2109"/>
                </a:lnTo>
                <a:lnTo>
                  <a:pt x="2735" y="2118"/>
                </a:lnTo>
                <a:lnTo>
                  <a:pt x="2726" y="2127"/>
                </a:lnTo>
                <a:lnTo>
                  <a:pt x="2717" y="2136"/>
                </a:lnTo>
                <a:lnTo>
                  <a:pt x="2708" y="2145"/>
                </a:lnTo>
                <a:lnTo>
                  <a:pt x="2708" y="2136"/>
                </a:lnTo>
                <a:lnTo>
                  <a:pt x="2700" y="2136"/>
                </a:lnTo>
                <a:lnTo>
                  <a:pt x="2682" y="2145"/>
                </a:lnTo>
                <a:lnTo>
                  <a:pt x="2656" y="2162"/>
                </a:lnTo>
                <a:lnTo>
                  <a:pt x="2647" y="2162"/>
                </a:lnTo>
                <a:lnTo>
                  <a:pt x="2638" y="2162"/>
                </a:lnTo>
                <a:lnTo>
                  <a:pt x="2629" y="2162"/>
                </a:lnTo>
                <a:lnTo>
                  <a:pt x="2620" y="2162"/>
                </a:lnTo>
                <a:lnTo>
                  <a:pt x="2611" y="2162"/>
                </a:lnTo>
                <a:lnTo>
                  <a:pt x="2611" y="2171"/>
                </a:lnTo>
                <a:lnTo>
                  <a:pt x="2620" y="2171"/>
                </a:lnTo>
                <a:lnTo>
                  <a:pt x="2629" y="2171"/>
                </a:lnTo>
                <a:lnTo>
                  <a:pt x="2620" y="2171"/>
                </a:lnTo>
                <a:lnTo>
                  <a:pt x="2611" y="2171"/>
                </a:lnTo>
                <a:lnTo>
                  <a:pt x="2594" y="2171"/>
                </a:lnTo>
                <a:lnTo>
                  <a:pt x="2585" y="2180"/>
                </a:lnTo>
                <a:lnTo>
                  <a:pt x="2576" y="2189"/>
                </a:lnTo>
                <a:lnTo>
                  <a:pt x="2576" y="2198"/>
                </a:lnTo>
                <a:lnTo>
                  <a:pt x="2567" y="2198"/>
                </a:lnTo>
                <a:lnTo>
                  <a:pt x="2558" y="2206"/>
                </a:lnTo>
                <a:lnTo>
                  <a:pt x="2550" y="2206"/>
                </a:lnTo>
                <a:lnTo>
                  <a:pt x="2532" y="2206"/>
                </a:lnTo>
                <a:lnTo>
                  <a:pt x="2514" y="2215"/>
                </a:lnTo>
                <a:lnTo>
                  <a:pt x="2497" y="2224"/>
                </a:lnTo>
                <a:lnTo>
                  <a:pt x="2506" y="2206"/>
                </a:lnTo>
                <a:lnTo>
                  <a:pt x="2514" y="2198"/>
                </a:lnTo>
                <a:lnTo>
                  <a:pt x="2514" y="2189"/>
                </a:lnTo>
                <a:lnTo>
                  <a:pt x="2506" y="2189"/>
                </a:lnTo>
                <a:lnTo>
                  <a:pt x="2497" y="2180"/>
                </a:lnTo>
                <a:lnTo>
                  <a:pt x="2497" y="2171"/>
                </a:lnTo>
                <a:lnTo>
                  <a:pt x="2488" y="2171"/>
                </a:lnTo>
                <a:lnTo>
                  <a:pt x="2479" y="2171"/>
                </a:lnTo>
                <a:lnTo>
                  <a:pt x="2470" y="2171"/>
                </a:lnTo>
                <a:lnTo>
                  <a:pt x="2470" y="2180"/>
                </a:lnTo>
                <a:lnTo>
                  <a:pt x="2470" y="2189"/>
                </a:lnTo>
                <a:lnTo>
                  <a:pt x="2470" y="2198"/>
                </a:lnTo>
                <a:lnTo>
                  <a:pt x="2444" y="2198"/>
                </a:lnTo>
                <a:lnTo>
                  <a:pt x="2426" y="2198"/>
                </a:lnTo>
                <a:lnTo>
                  <a:pt x="2417" y="2198"/>
                </a:lnTo>
                <a:lnTo>
                  <a:pt x="2417" y="2206"/>
                </a:lnTo>
                <a:lnTo>
                  <a:pt x="2417" y="2215"/>
                </a:lnTo>
                <a:lnTo>
                  <a:pt x="2409" y="2215"/>
                </a:lnTo>
                <a:lnTo>
                  <a:pt x="2400" y="2215"/>
                </a:lnTo>
                <a:lnTo>
                  <a:pt x="2391" y="2224"/>
                </a:lnTo>
                <a:lnTo>
                  <a:pt x="2382" y="2215"/>
                </a:lnTo>
                <a:lnTo>
                  <a:pt x="2364" y="2242"/>
                </a:lnTo>
                <a:lnTo>
                  <a:pt x="2373" y="2251"/>
                </a:lnTo>
                <a:lnTo>
                  <a:pt x="2382" y="2251"/>
                </a:lnTo>
                <a:lnTo>
                  <a:pt x="2391" y="2251"/>
                </a:lnTo>
                <a:lnTo>
                  <a:pt x="2391" y="2259"/>
                </a:lnTo>
                <a:lnTo>
                  <a:pt x="2382" y="2259"/>
                </a:lnTo>
                <a:lnTo>
                  <a:pt x="2373" y="2259"/>
                </a:lnTo>
                <a:lnTo>
                  <a:pt x="2364" y="2259"/>
                </a:lnTo>
                <a:lnTo>
                  <a:pt x="2364" y="2268"/>
                </a:lnTo>
                <a:lnTo>
                  <a:pt x="2373" y="2268"/>
                </a:lnTo>
                <a:lnTo>
                  <a:pt x="2391" y="2268"/>
                </a:lnTo>
                <a:lnTo>
                  <a:pt x="2400" y="2277"/>
                </a:lnTo>
                <a:lnTo>
                  <a:pt x="2417" y="2295"/>
                </a:lnTo>
                <a:lnTo>
                  <a:pt x="2409" y="2295"/>
                </a:lnTo>
                <a:lnTo>
                  <a:pt x="2373" y="2277"/>
                </a:lnTo>
                <a:lnTo>
                  <a:pt x="2356" y="2277"/>
                </a:lnTo>
                <a:lnTo>
                  <a:pt x="2320" y="2268"/>
                </a:lnTo>
                <a:lnTo>
                  <a:pt x="2311" y="2268"/>
                </a:lnTo>
                <a:lnTo>
                  <a:pt x="2285" y="2268"/>
                </a:lnTo>
                <a:lnTo>
                  <a:pt x="2267" y="2259"/>
                </a:lnTo>
                <a:lnTo>
                  <a:pt x="2223" y="2242"/>
                </a:lnTo>
                <a:lnTo>
                  <a:pt x="2206" y="2242"/>
                </a:lnTo>
                <a:lnTo>
                  <a:pt x="2188" y="2233"/>
                </a:lnTo>
                <a:lnTo>
                  <a:pt x="2161" y="2215"/>
                </a:lnTo>
                <a:lnTo>
                  <a:pt x="2126" y="2189"/>
                </a:lnTo>
                <a:lnTo>
                  <a:pt x="2064" y="2180"/>
                </a:lnTo>
                <a:lnTo>
                  <a:pt x="2038" y="2180"/>
                </a:lnTo>
                <a:lnTo>
                  <a:pt x="2003" y="2171"/>
                </a:lnTo>
                <a:lnTo>
                  <a:pt x="1994" y="2171"/>
                </a:lnTo>
                <a:lnTo>
                  <a:pt x="1985" y="2171"/>
                </a:lnTo>
                <a:lnTo>
                  <a:pt x="1967" y="2171"/>
                </a:lnTo>
                <a:lnTo>
                  <a:pt x="1959" y="2171"/>
                </a:lnTo>
                <a:lnTo>
                  <a:pt x="1959" y="2162"/>
                </a:lnTo>
                <a:lnTo>
                  <a:pt x="1941" y="2153"/>
                </a:lnTo>
                <a:lnTo>
                  <a:pt x="1897" y="2145"/>
                </a:lnTo>
                <a:lnTo>
                  <a:pt x="1888" y="2136"/>
                </a:lnTo>
                <a:lnTo>
                  <a:pt x="1870" y="2127"/>
                </a:lnTo>
                <a:lnTo>
                  <a:pt x="1826" y="2109"/>
                </a:lnTo>
                <a:lnTo>
                  <a:pt x="1826" y="2118"/>
                </a:lnTo>
                <a:lnTo>
                  <a:pt x="1817" y="2118"/>
                </a:lnTo>
                <a:lnTo>
                  <a:pt x="1809" y="2118"/>
                </a:lnTo>
                <a:lnTo>
                  <a:pt x="1791" y="2109"/>
                </a:lnTo>
                <a:lnTo>
                  <a:pt x="1764" y="2118"/>
                </a:lnTo>
                <a:lnTo>
                  <a:pt x="1738" y="2118"/>
                </a:lnTo>
                <a:lnTo>
                  <a:pt x="1729" y="2127"/>
                </a:lnTo>
                <a:lnTo>
                  <a:pt x="1685" y="2127"/>
                </a:lnTo>
                <a:lnTo>
                  <a:pt x="1667" y="2118"/>
                </a:lnTo>
                <a:lnTo>
                  <a:pt x="1641" y="2109"/>
                </a:lnTo>
                <a:lnTo>
                  <a:pt x="1623" y="2109"/>
                </a:lnTo>
                <a:lnTo>
                  <a:pt x="1606" y="2101"/>
                </a:lnTo>
                <a:lnTo>
                  <a:pt x="1570" y="2101"/>
                </a:lnTo>
                <a:lnTo>
                  <a:pt x="1544" y="2101"/>
                </a:lnTo>
                <a:lnTo>
                  <a:pt x="1500" y="2101"/>
                </a:lnTo>
                <a:lnTo>
                  <a:pt x="1491" y="2092"/>
                </a:lnTo>
                <a:lnTo>
                  <a:pt x="1491" y="2083"/>
                </a:lnTo>
                <a:lnTo>
                  <a:pt x="1473" y="2083"/>
                </a:lnTo>
                <a:lnTo>
                  <a:pt x="1465" y="2083"/>
                </a:lnTo>
                <a:lnTo>
                  <a:pt x="1456" y="2083"/>
                </a:lnTo>
                <a:lnTo>
                  <a:pt x="1447" y="2083"/>
                </a:lnTo>
                <a:lnTo>
                  <a:pt x="1429" y="2074"/>
                </a:lnTo>
                <a:lnTo>
                  <a:pt x="1420" y="2074"/>
                </a:lnTo>
                <a:lnTo>
                  <a:pt x="1385" y="2065"/>
                </a:lnTo>
                <a:lnTo>
                  <a:pt x="1376" y="2065"/>
                </a:lnTo>
                <a:lnTo>
                  <a:pt x="1367" y="2056"/>
                </a:lnTo>
                <a:lnTo>
                  <a:pt x="1341" y="2056"/>
                </a:lnTo>
                <a:lnTo>
                  <a:pt x="1323" y="2065"/>
                </a:lnTo>
                <a:lnTo>
                  <a:pt x="1315" y="2074"/>
                </a:lnTo>
                <a:lnTo>
                  <a:pt x="1306" y="2065"/>
                </a:lnTo>
                <a:lnTo>
                  <a:pt x="1288" y="2065"/>
                </a:lnTo>
                <a:lnTo>
                  <a:pt x="1279" y="2056"/>
                </a:lnTo>
                <a:lnTo>
                  <a:pt x="1262" y="2065"/>
                </a:lnTo>
                <a:lnTo>
                  <a:pt x="1253" y="2065"/>
                </a:lnTo>
                <a:lnTo>
                  <a:pt x="1244" y="2074"/>
                </a:lnTo>
                <a:lnTo>
                  <a:pt x="1191" y="2065"/>
                </a:lnTo>
                <a:lnTo>
                  <a:pt x="1200" y="2056"/>
                </a:lnTo>
                <a:lnTo>
                  <a:pt x="1173" y="2056"/>
                </a:lnTo>
                <a:lnTo>
                  <a:pt x="1165" y="2048"/>
                </a:lnTo>
                <a:lnTo>
                  <a:pt x="1156" y="2048"/>
                </a:lnTo>
                <a:lnTo>
                  <a:pt x="1147" y="2039"/>
                </a:lnTo>
                <a:lnTo>
                  <a:pt x="1156" y="2030"/>
                </a:lnTo>
                <a:lnTo>
                  <a:pt x="1165" y="2021"/>
                </a:lnTo>
                <a:lnTo>
                  <a:pt x="1165" y="2012"/>
                </a:lnTo>
                <a:lnTo>
                  <a:pt x="1147" y="2012"/>
                </a:lnTo>
                <a:lnTo>
                  <a:pt x="1138" y="2012"/>
                </a:lnTo>
                <a:lnTo>
                  <a:pt x="1129" y="2012"/>
                </a:lnTo>
                <a:lnTo>
                  <a:pt x="1094" y="2003"/>
                </a:lnTo>
                <a:lnTo>
                  <a:pt x="1076" y="2012"/>
                </a:lnTo>
                <a:lnTo>
                  <a:pt x="1059" y="2012"/>
                </a:lnTo>
                <a:lnTo>
                  <a:pt x="1041" y="2012"/>
                </a:lnTo>
                <a:lnTo>
                  <a:pt x="1023" y="2021"/>
                </a:lnTo>
                <a:lnTo>
                  <a:pt x="1006" y="2012"/>
                </a:lnTo>
                <a:lnTo>
                  <a:pt x="997" y="2012"/>
                </a:lnTo>
                <a:lnTo>
                  <a:pt x="979" y="2012"/>
                </a:lnTo>
                <a:lnTo>
                  <a:pt x="988" y="2003"/>
                </a:lnTo>
                <a:lnTo>
                  <a:pt x="988" y="1995"/>
                </a:lnTo>
                <a:lnTo>
                  <a:pt x="979" y="1986"/>
                </a:lnTo>
                <a:lnTo>
                  <a:pt x="970" y="1986"/>
                </a:lnTo>
                <a:lnTo>
                  <a:pt x="953" y="1977"/>
                </a:lnTo>
                <a:lnTo>
                  <a:pt x="944" y="1986"/>
                </a:lnTo>
                <a:lnTo>
                  <a:pt x="944" y="1995"/>
                </a:lnTo>
                <a:lnTo>
                  <a:pt x="918" y="2012"/>
                </a:lnTo>
                <a:lnTo>
                  <a:pt x="909" y="2012"/>
                </a:lnTo>
                <a:lnTo>
                  <a:pt x="900" y="2012"/>
                </a:lnTo>
                <a:lnTo>
                  <a:pt x="891" y="2012"/>
                </a:lnTo>
                <a:lnTo>
                  <a:pt x="891" y="2003"/>
                </a:lnTo>
                <a:lnTo>
                  <a:pt x="882" y="2003"/>
                </a:lnTo>
                <a:lnTo>
                  <a:pt x="909" y="1995"/>
                </a:lnTo>
                <a:lnTo>
                  <a:pt x="918" y="1986"/>
                </a:lnTo>
                <a:lnTo>
                  <a:pt x="918" y="1977"/>
                </a:lnTo>
                <a:lnTo>
                  <a:pt x="918" y="1968"/>
                </a:lnTo>
                <a:lnTo>
                  <a:pt x="900" y="1968"/>
                </a:lnTo>
                <a:lnTo>
                  <a:pt x="856" y="1950"/>
                </a:lnTo>
                <a:lnTo>
                  <a:pt x="847" y="1950"/>
                </a:lnTo>
                <a:lnTo>
                  <a:pt x="856" y="1942"/>
                </a:lnTo>
                <a:lnTo>
                  <a:pt x="865" y="1942"/>
                </a:lnTo>
                <a:lnTo>
                  <a:pt x="856" y="1942"/>
                </a:lnTo>
                <a:lnTo>
                  <a:pt x="829" y="1950"/>
                </a:lnTo>
                <a:lnTo>
                  <a:pt x="820" y="1959"/>
                </a:lnTo>
                <a:lnTo>
                  <a:pt x="803" y="1986"/>
                </a:lnTo>
                <a:lnTo>
                  <a:pt x="794" y="1986"/>
                </a:lnTo>
                <a:lnTo>
                  <a:pt x="776" y="2003"/>
                </a:lnTo>
                <a:lnTo>
                  <a:pt x="750" y="2012"/>
                </a:lnTo>
                <a:lnTo>
                  <a:pt x="741" y="2012"/>
                </a:lnTo>
                <a:lnTo>
                  <a:pt x="706" y="2012"/>
                </a:lnTo>
                <a:lnTo>
                  <a:pt x="706" y="2021"/>
                </a:lnTo>
                <a:lnTo>
                  <a:pt x="697" y="2021"/>
                </a:lnTo>
                <a:lnTo>
                  <a:pt x="671" y="2021"/>
                </a:lnTo>
                <a:lnTo>
                  <a:pt x="662" y="2021"/>
                </a:lnTo>
                <a:lnTo>
                  <a:pt x="653" y="2030"/>
                </a:lnTo>
                <a:lnTo>
                  <a:pt x="644" y="2030"/>
                </a:lnTo>
                <a:lnTo>
                  <a:pt x="644" y="2021"/>
                </a:lnTo>
                <a:lnTo>
                  <a:pt x="653" y="2021"/>
                </a:lnTo>
                <a:lnTo>
                  <a:pt x="653" y="2012"/>
                </a:lnTo>
                <a:lnTo>
                  <a:pt x="644" y="2012"/>
                </a:lnTo>
                <a:lnTo>
                  <a:pt x="618" y="2021"/>
                </a:lnTo>
                <a:lnTo>
                  <a:pt x="591" y="2039"/>
                </a:lnTo>
                <a:lnTo>
                  <a:pt x="600" y="2039"/>
                </a:lnTo>
                <a:lnTo>
                  <a:pt x="618" y="2056"/>
                </a:lnTo>
                <a:lnTo>
                  <a:pt x="644" y="2056"/>
                </a:lnTo>
                <a:lnTo>
                  <a:pt x="618" y="2065"/>
                </a:lnTo>
                <a:lnTo>
                  <a:pt x="609" y="2065"/>
                </a:lnTo>
                <a:lnTo>
                  <a:pt x="609" y="2074"/>
                </a:lnTo>
                <a:lnTo>
                  <a:pt x="609" y="2083"/>
                </a:lnTo>
                <a:lnTo>
                  <a:pt x="609" y="2092"/>
                </a:lnTo>
                <a:lnTo>
                  <a:pt x="600" y="2083"/>
                </a:lnTo>
                <a:lnTo>
                  <a:pt x="591" y="2083"/>
                </a:lnTo>
                <a:lnTo>
                  <a:pt x="600" y="2065"/>
                </a:lnTo>
                <a:lnTo>
                  <a:pt x="591" y="2065"/>
                </a:lnTo>
                <a:lnTo>
                  <a:pt x="600" y="2048"/>
                </a:lnTo>
                <a:lnTo>
                  <a:pt x="591" y="2048"/>
                </a:lnTo>
                <a:lnTo>
                  <a:pt x="547" y="2065"/>
                </a:lnTo>
                <a:lnTo>
                  <a:pt x="547" y="2074"/>
                </a:lnTo>
                <a:lnTo>
                  <a:pt x="521" y="2083"/>
                </a:lnTo>
                <a:lnTo>
                  <a:pt x="476" y="2101"/>
                </a:lnTo>
                <a:lnTo>
                  <a:pt x="468" y="2101"/>
                </a:lnTo>
                <a:lnTo>
                  <a:pt x="450" y="2109"/>
                </a:lnTo>
                <a:lnTo>
                  <a:pt x="441" y="2109"/>
                </a:lnTo>
                <a:lnTo>
                  <a:pt x="450" y="2101"/>
                </a:lnTo>
                <a:lnTo>
                  <a:pt x="459" y="2101"/>
                </a:lnTo>
                <a:lnTo>
                  <a:pt x="459" y="2092"/>
                </a:lnTo>
                <a:lnTo>
                  <a:pt x="468" y="2092"/>
                </a:lnTo>
                <a:lnTo>
                  <a:pt x="459" y="2092"/>
                </a:lnTo>
                <a:lnTo>
                  <a:pt x="459" y="2083"/>
                </a:lnTo>
                <a:lnTo>
                  <a:pt x="450" y="2092"/>
                </a:lnTo>
                <a:lnTo>
                  <a:pt x="441" y="2101"/>
                </a:lnTo>
                <a:lnTo>
                  <a:pt x="423" y="2118"/>
                </a:lnTo>
                <a:lnTo>
                  <a:pt x="379" y="2162"/>
                </a:lnTo>
                <a:lnTo>
                  <a:pt x="371" y="2180"/>
                </a:lnTo>
                <a:lnTo>
                  <a:pt x="362" y="2198"/>
                </a:lnTo>
                <a:lnTo>
                  <a:pt x="362" y="2206"/>
                </a:lnTo>
                <a:lnTo>
                  <a:pt x="362" y="2215"/>
                </a:lnTo>
                <a:lnTo>
                  <a:pt x="335" y="2233"/>
                </a:lnTo>
                <a:lnTo>
                  <a:pt x="309" y="2251"/>
                </a:lnTo>
                <a:lnTo>
                  <a:pt x="291" y="2259"/>
                </a:lnTo>
                <a:lnTo>
                  <a:pt x="282" y="2268"/>
                </a:lnTo>
                <a:lnTo>
                  <a:pt x="238" y="2268"/>
                </a:lnTo>
                <a:lnTo>
                  <a:pt x="229" y="2277"/>
                </a:lnTo>
                <a:lnTo>
                  <a:pt x="194" y="2277"/>
                </a:lnTo>
                <a:lnTo>
                  <a:pt x="141" y="2268"/>
                </a:lnTo>
                <a:lnTo>
                  <a:pt x="141" y="2286"/>
                </a:lnTo>
                <a:lnTo>
                  <a:pt x="132" y="2312"/>
                </a:lnTo>
                <a:lnTo>
                  <a:pt x="124" y="2330"/>
                </a:lnTo>
                <a:lnTo>
                  <a:pt x="124" y="2339"/>
                </a:lnTo>
                <a:lnTo>
                  <a:pt x="115" y="2339"/>
                </a:lnTo>
                <a:lnTo>
                  <a:pt x="106" y="2339"/>
                </a:lnTo>
                <a:lnTo>
                  <a:pt x="115" y="2330"/>
                </a:lnTo>
                <a:lnTo>
                  <a:pt x="106" y="2330"/>
                </a:lnTo>
                <a:lnTo>
                  <a:pt x="97" y="2339"/>
                </a:lnTo>
                <a:lnTo>
                  <a:pt x="115" y="2348"/>
                </a:lnTo>
                <a:lnTo>
                  <a:pt x="124" y="2348"/>
                </a:lnTo>
                <a:lnTo>
                  <a:pt x="141" y="2348"/>
                </a:lnTo>
                <a:lnTo>
                  <a:pt x="159" y="2365"/>
                </a:lnTo>
                <a:lnTo>
                  <a:pt x="203" y="2383"/>
                </a:lnTo>
                <a:lnTo>
                  <a:pt x="291" y="2436"/>
                </a:lnTo>
                <a:lnTo>
                  <a:pt x="309" y="2454"/>
                </a:lnTo>
                <a:lnTo>
                  <a:pt x="318" y="2480"/>
                </a:lnTo>
                <a:lnTo>
                  <a:pt x="326" y="2489"/>
                </a:lnTo>
                <a:lnTo>
                  <a:pt x="335" y="2498"/>
                </a:lnTo>
                <a:lnTo>
                  <a:pt x="379" y="2506"/>
                </a:lnTo>
                <a:lnTo>
                  <a:pt x="397" y="2506"/>
                </a:lnTo>
                <a:lnTo>
                  <a:pt x="406" y="2506"/>
                </a:lnTo>
                <a:lnTo>
                  <a:pt x="423" y="2498"/>
                </a:lnTo>
                <a:lnTo>
                  <a:pt x="415" y="2506"/>
                </a:lnTo>
                <a:lnTo>
                  <a:pt x="423" y="2506"/>
                </a:lnTo>
                <a:lnTo>
                  <a:pt x="450" y="2506"/>
                </a:lnTo>
                <a:lnTo>
                  <a:pt x="468" y="2506"/>
                </a:lnTo>
                <a:lnTo>
                  <a:pt x="476" y="2515"/>
                </a:lnTo>
                <a:lnTo>
                  <a:pt x="468" y="2524"/>
                </a:lnTo>
                <a:lnTo>
                  <a:pt x="459" y="2533"/>
                </a:lnTo>
                <a:lnTo>
                  <a:pt x="459" y="2551"/>
                </a:lnTo>
                <a:lnTo>
                  <a:pt x="476" y="2551"/>
                </a:lnTo>
                <a:lnTo>
                  <a:pt x="476" y="2559"/>
                </a:lnTo>
                <a:lnTo>
                  <a:pt x="494" y="2568"/>
                </a:lnTo>
                <a:lnTo>
                  <a:pt x="521" y="2551"/>
                </a:lnTo>
                <a:lnTo>
                  <a:pt x="529" y="2551"/>
                </a:lnTo>
                <a:lnTo>
                  <a:pt x="547" y="2559"/>
                </a:lnTo>
                <a:lnTo>
                  <a:pt x="573" y="2559"/>
                </a:lnTo>
                <a:lnTo>
                  <a:pt x="582" y="2568"/>
                </a:lnTo>
                <a:lnTo>
                  <a:pt x="582" y="2586"/>
                </a:lnTo>
                <a:lnTo>
                  <a:pt x="547" y="2586"/>
                </a:lnTo>
                <a:lnTo>
                  <a:pt x="538" y="2586"/>
                </a:lnTo>
                <a:lnTo>
                  <a:pt x="521" y="2577"/>
                </a:lnTo>
                <a:lnTo>
                  <a:pt x="512" y="2577"/>
                </a:lnTo>
                <a:lnTo>
                  <a:pt x="494" y="2577"/>
                </a:lnTo>
                <a:lnTo>
                  <a:pt x="476" y="2577"/>
                </a:lnTo>
                <a:lnTo>
                  <a:pt x="459" y="2568"/>
                </a:lnTo>
                <a:lnTo>
                  <a:pt x="441" y="2551"/>
                </a:lnTo>
                <a:lnTo>
                  <a:pt x="450" y="2542"/>
                </a:lnTo>
                <a:lnTo>
                  <a:pt x="441" y="2533"/>
                </a:lnTo>
                <a:lnTo>
                  <a:pt x="432" y="2524"/>
                </a:lnTo>
                <a:lnTo>
                  <a:pt x="423" y="2515"/>
                </a:lnTo>
                <a:lnTo>
                  <a:pt x="415" y="2515"/>
                </a:lnTo>
                <a:lnTo>
                  <a:pt x="406" y="2524"/>
                </a:lnTo>
                <a:lnTo>
                  <a:pt x="406" y="2533"/>
                </a:lnTo>
                <a:lnTo>
                  <a:pt x="415" y="2542"/>
                </a:lnTo>
                <a:lnTo>
                  <a:pt x="423" y="2542"/>
                </a:lnTo>
                <a:lnTo>
                  <a:pt x="432" y="2551"/>
                </a:lnTo>
                <a:lnTo>
                  <a:pt x="459" y="2577"/>
                </a:lnTo>
                <a:lnTo>
                  <a:pt x="459" y="2586"/>
                </a:lnTo>
                <a:lnTo>
                  <a:pt x="485" y="2586"/>
                </a:lnTo>
                <a:lnTo>
                  <a:pt x="512" y="2595"/>
                </a:lnTo>
                <a:lnTo>
                  <a:pt x="521" y="2595"/>
                </a:lnTo>
                <a:lnTo>
                  <a:pt x="521" y="2612"/>
                </a:lnTo>
                <a:lnTo>
                  <a:pt x="512" y="2604"/>
                </a:lnTo>
                <a:lnTo>
                  <a:pt x="494" y="2604"/>
                </a:lnTo>
                <a:lnTo>
                  <a:pt x="485" y="2604"/>
                </a:lnTo>
                <a:lnTo>
                  <a:pt x="459" y="2630"/>
                </a:lnTo>
                <a:lnTo>
                  <a:pt x="450" y="2630"/>
                </a:lnTo>
                <a:lnTo>
                  <a:pt x="432" y="2621"/>
                </a:lnTo>
                <a:lnTo>
                  <a:pt x="406" y="2630"/>
                </a:lnTo>
                <a:lnTo>
                  <a:pt x="397" y="2630"/>
                </a:lnTo>
                <a:lnTo>
                  <a:pt x="388" y="2621"/>
                </a:lnTo>
                <a:lnTo>
                  <a:pt x="362" y="2621"/>
                </a:lnTo>
                <a:lnTo>
                  <a:pt x="326" y="2621"/>
                </a:lnTo>
                <a:lnTo>
                  <a:pt x="300" y="2604"/>
                </a:lnTo>
                <a:lnTo>
                  <a:pt x="309" y="2604"/>
                </a:lnTo>
                <a:lnTo>
                  <a:pt x="309" y="2595"/>
                </a:lnTo>
                <a:lnTo>
                  <a:pt x="309" y="2586"/>
                </a:lnTo>
                <a:lnTo>
                  <a:pt x="318" y="2577"/>
                </a:lnTo>
                <a:lnTo>
                  <a:pt x="318" y="2568"/>
                </a:lnTo>
                <a:lnTo>
                  <a:pt x="309" y="2559"/>
                </a:lnTo>
                <a:lnTo>
                  <a:pt x="318" y="2559"/>
                </a:lnTo>
                <a:lnTo>
                  <a:pt x="326" y="2559"/>
                </a:lnTo>
                <a:lnTo>
                  <a:pt x="300" y="2559"/>
                </a:lnTo>
                <a:lnTo>
                  <a:pt x="265" y="2559"/>
                </a:lnTo>
                <a:lnTo>
                  <a:pt x="256" y="2568"/>
                </a:lnTo>
                <a:lnTo>
                  <a:pt x="221" y="2577"/>
                </a:lnTo>
                <a:lnTo>
                  <a:pt x="212" y="2577"/>
                </a:lnTo>
                <a:lnTo>
                  <a:pt x="194" y="2586"/>
                </a:lnTo>
                <a:lnTo>
                  <a:pt x="168" y="2595"/>
                </a:lnTo>
                <a:lnTo>
                  <a:pt x="168" y="2604"/>
                </a:lnTo>
                <a:lnTo>
                  <a:pt x="185" y="2612"/>
                </a:lnTo>
                <a:lnTo>
                  <a:pt x="185" y="2621"/>
                </a:lnTo>
                <a:lnTo>
                  <a:pt x="176" y="2621"/>
                </a:lnTo>
                <a:lnTo>
                  <a:pt x="159" y="2621"/>
                </a:lnTo>
                <a:lnTo>
                  <a:pt x="150" y="2621"/>
                </a:lnTo>
                <a:lnTo>
                  <a:pt x="141" y="2612"/>
                </a:lnTo>
                <a:lnTo>
                  <a:pt x="124" y="2612"/>
                </a:lnTo>
                <a:lnTo>
                  <a:pt x="115" y="2621"/>
                </a:lnTo>
                <a:lnTo>
                  <a:pt x="97" y="2630"/>
                </a:lnTo>
                <a:lnTo>
                  <a:pt x="88" y="2639"/>
                </a:lnTo>
                <a:lnTo>
                  <a:pt x="79" y="2648"/>
                </a:lnTo>
                <a:lnTo>
                  <a:pt x="53" y="2648"/>
                </a:lnTo>
                <a:lnTo>
                  <a:pt x="35" y="2665"/>
                </a:lnTo>
                <a:lnTo>
                  <a:pt x="18" y="2674"/>
                </a:lnTo>
                <a:lnTo>
                  <a:pt x="18" y="2665"/>
                </a:lnTo>
                <a:lnTo>
                  <a:pt x="9" y="2665"/>
                </a:lnTo>
                <a:lnTo>
                  <a:pt x="0" y="2674"/>
                </a:lnTo>
                <a:lnTo>
                  <a:pt x="9" y="2683"/>
                </a:lnTo>
                <a:lnTo>
                  <a:pt x="53" y="2701"/>
                </a:lnTo>
                <a:lnTo>
                  <a:pt x="106" y="2718"/>
                </a:lnTo>
                <a:lnTo>
                  <a:pt x="115" y="2709"/>
                </a:lnTo>
                <a:lnTo>
                  <a:pt x="141" y="2718"/>
                </a:lnTo>
                <a:lnTo>
                  <a:pt x="150" y="2727"/>
                </a:lnTo>
                <a:lnTo>
                  <a:pt x="132" y="2718"/>
                </a:lnTo>
                <a:lnTo>
                  <a:pt x="124" y="2727"/>
                </a:lnTo>
                <a:lnTo>
                  <a:pt x="115" y="2736"/>
                </a:lnTo>
                <a:lnTo>
                  <a:pt x="97" y="2736"/>
                </a:lnTo>
                <a:lnTo>
                  <a:pt x="88" y="2736"/>
                </a:lnTo>
                <a:lnTo>
                  <a:pt x="97" y="2745"/>
                </a:lnTo>
                <a:lnTo>
                  <a:pt x="115" y="2762"/>
                </a:lnTo>
                <a:lnTo>
                  <a:pt x="124" y="2762"/>
                </a:lnTo>
                <a:lnTo>
                  <a:pt x="124" y="2771"/>
                </a:lnTo>
                <a:lnTo>
                  <a:pt x="124" y="2780"/>
                </a:lnTo>
                <a:lnTo>
                  <a:pt x="124" y="2789"/>
                </a:lnTo>
                <a:lnTo>
                  <a:pt x="132" y="2798"/>
                </a:lnTo>
                <a:lnTo>
                  <a:pt x="141" y="2807"/>
                </a:lnTo>
                <a:lnTo>
                  <a:pt x="194" y="2815"/>
                </a:lnTo>
                <a:lnTo>
                  <a:pt x="221" y="2815"/>
                </a:lnTo>
                <a:lnTo>
                  <a:pt x="229" y="2815"/>
                </a:lnTo>
                <a:lnTo>
                  <a:pt x="238" y="2815"/>
                </a:lnTo>
                <a:lnTo>
                  <a:pt x="247" y="2807"/>
                </a:lnTo>
                <a:lnTo>
                  <a:pt x="247" y="2815"/>
                </a:lnTo>
                <a:lnTo>
                  <a:pt x="282" y="2807"/>
                </a:lnTo>
                <a:lnTo>
                  <a:pt x="326" y="2807"/>
                </a:lnTo>
                <a:lnTo>
                  <a:pt x="344" y="2807"/>
                </a:lnTo>
                <a:lnTo>
                  <a:pt x="353" y="2815"/>
                </a:lnTo>
                <a:lnTo>
                  <a:pt x="362" y="2824"/>
                </a:lnTo>
                <a:lnTo>
                  <a:pt x="371" y="2815"/>
                </a:lnTo>
                <a:lnTo>
                  <a:pt x="362" y="2807"/>
                </a:lnTo>
                <a:lnTo>
                  <a:pt x="353" y="2798"/>
                </a:lnTo>
                <a:lnTo>
                  <a:pt x="362" y="2798"/>
                </a:lnTo>
                <a:lnTo>
                  <a:pt x="388" y="2815"/>
                </a:lnTo>
                <a:lnTo>
                  <a:pt x="388" y="2833"/>
                </a:lnTo>
                <a:lnTo>
                  <a:pt x="397" y="2833"/>
                </a:lnTo>
                <a:lnTo>
                  <a:pt x="406" y="2824"/>
                </a:lnTo>
                <a:lnTo>
                  <a:pt x="423" y="2798"/>
                </a:lnTo>
                <a:lnTo>
                  <a:pt x="432" y="2789"/>
                </a:lnTo>
                <a:lnTo>
                  <a:pt x="459" y="2789"/>
                </a:lnTo>
                <a:lnTo>
                  <a:pt x="468" y="2780"/>
                </a:lnTo>
                <a:lnTo>
                  <a:pt x="476" y="2780"/>
                </a:lnTo>
                <a:lnTo>
                  <a:pt x="485" y="2780"/>
                </a:lnTo>
                <a:lnTo>
                  <a:pt x="512" y="2762"/>
                </a:lnTo>
                <a:lnTo>
                  <a:pt x="521" y="2762"/>
                </a:lnTo>
                <a:lnTo>
                  <a:pt x="529" y="2771"/>
                </a:lnTo>
                <a:lnTo>
                  <a:pt x="529" y="2780"/>
                </a:lnTo>
                <a:lnTo>
                  <a:pt x="538" y="2789"/>
                </a:lnTo>
                <a:lnTo>
                  <a:pt x="529" y="2798"/>
                </a:lnTo>
                <a:lnTo>
                  <a:pt x="529" y="2807"/>
                </a:lnTo>
                <a:lnTo>
                  <a:pt x="521" y="2807"/>
                </a:lnTo>
                <a:lnTo>
                  <a:pt x="512" y="2815"/>
                </a:lnTo>
                <a:lnTo>
                  <a:pt x="494" y="2815"/>
                </a:lnTo>
                <a:lnTo>
                  <a:pt x="485" y="2824"/>
                </a:lnTo>
                <a:lnTo>
                  <a:pt x="494" y="2824"/>
                </a:lnTo>
                <a:lnTo>
                  <a:pt x="503" y="2824"/>
                </a:lnTo>
                <a:lnTo>
                  <a:pt x="521" y="2842"/>
                </a:lnTo>
                <a:lnTo>
                  <a:pt x="529" y="2868"/>
                </a:lnTo>
                <a:lnTo>
                  <a:pt x="538" y="2877"/>
                </a:lnTo>
                <a:lnTo>
                  <a:pt x="538" y="2895"/>
                </a:lnTo>
                <a:lnTo>
                  <a:pt x="538" y="2904"/>
                </a:lnTo>
                <a:lnTo>
                  <a:pt x="529" y="2912"/>
                </a:lnTo>
                <a:lnTo>
                  <a:pt x="512" y="2921"/>
                </a:lnTo>
                <a:lnTo>
                  <a:pt x="503" y="2930"/>
                </a:lnTo>
                <a:lnTo>
                  <a:pt x="485" y="2939"/>
                </a:lnTo>
                <a:lnTo>
                  <a:pt x="450" y="2939"/>
                </a:lnTo>
                <a:lnTo>
                  <a:pt x="441" y="2939"/>
                </a:lnTo>
                <a:lnTo>
                  <a:pt x="441" y="2930"/>
                </a:lnTo>
                <a:lnTo>
                  <a:pt x="432" y="2930"/>
                </a:lnTo>
                <a:lnTo>
                  <a:pt x="423" y="2939"/>
                </a:lnTo>
                <a:lnTo>
                  <a:pt x="406" y="2957"/>
                </a:lnTo>
                <a:lnTo>
                  <a:pt x="388" y="2965"/>
                </a:lnTo>
                <a:lnTo>
                  <a:pt x="379" y="2974"/>
                </a:lnTo>
                <a:lnTo>
                  <a:pt x="371" y="2983"/>
                </a:lnTo>
                <a:lnTo>
                  <a:pt x="353" y="2983"/>
                </a:lnTo>
                <a:lnTo>
                  <a:pt x="344" y="2983"/>
                </a:lnTo>
                <a:lnTo>
                  <a:pt x="335" y="2974"/>
                </a:lnTo>
                <a:lnTo>
                  <a:pt x="326" y="2983"/>
                </a:lnTo>
                <a:lnTo>
                  <a:pt x="318" y="2992"/>
                </a:lnTo>
                <a:lnTo>
                  <a:pt x="318" y="2983"/>
                </a:lnTo>
                <a:lnTo>
                  <a:pt x="326" y="2983"/>
                </a:lnTo>
                <a:lnTo>
                  <a:pt x="326" y="2974"/>
                </a:lnTo>
                <a:lnTo>
                  <a:pt x="318" y="2965"/>
                </a:lnTo>
                <a:lnTo>
                  <a:pt x="309" y="2965"/>
                </a:lnTo>
                <a:lnTo>
                  <a:pt x="291" y="2957"/>
                </a:lnTo>
                <a:lnTo>
                  <a:pt x="273" y="2965"/>
                </a:lnTo>
                <a:lnTo>
                  <a:pt x="265" y="2965"/>
                </a:lnTo>
                <a:lnTo>
                  <a:pt x="265" y="2974"/>
                </a:lnTo>
                <a:lnTo>
                  <a:pt x="273" y="2983"/>
                </a:lnTo>
                <a:lnTo>
                  <a:pt x="256" y="2983"/>
                </a:lnTo>
                <a:lnTo>
                  <a:pt x="247" y="2992"/>
                </a:lnTo>
                <a:lnTo>
                  <a:pt x="247" y="3001"/>
                </a:lnTo>
                <a:lnTo>
                  <a:pt x="238" y="3010"/>
                </a:lnTo>
                <a:lnTo>
                  <a:pt x="238" y="3027"/>
                </a:lnTo>
                <a:lnTo>
                  <a:pt x="247" y="3036"/>
                </a:lnTo>
                <a:lnTo>
                  <a:pt x="256" y="3027"/>
                </a:lnTo>
                <a:lnTo>
                  <a:pt x="256" y="3036"/>
                </a:lnTo>
                <a:lnTo>
                  <a:pt x="238" y="3036"/>
                </a:lnTo>
                <a:lnTo>
                  <a:pt x="247" y="3045"/>
                </a:lnTo>
                <a:lnTo>
                  <a:pt x="247" y="3054"/>
                </a:lnTo>
                <a:lnTo>
                  <a:pt x="238" y="3045"/>
                </a:lnTo>
                <a:lnTo>
                  <a:pt x="229" y="3045"/>
                </a:lnTo>
                <a:lnTo>
                  <a:pt x="221" y="3045"/>
                </a:lnTo>
                <a:lnTo>
                  <a:pt x="212" y="3054"/>
                </a:lnTo>
                <a:lnTo>
                  <a:pt x="194" y="3071"/>
                </a:lnTo>
                <a:lnTo>
                  <a:pt x="176" y="3089"/>
                </a:lnTo>
                <a:lnTo>
                  <a:pt x="176" y="3107"/>
                </a:lnTo>
                <a:lnTo>
                  <a:pt x="176" y="3115"/>
                </a:lnTo>
                <a:lnTo>
                  <a:pt x="185" y="3115"/>
                </a:lnTo>
                <a:lnTo>
                  <a:pt x="168" y="3124"/>
                </a:lnTo>
                <a:lnTo>
                  <a:pt x="159" y="3124"/>
                </a:lnTo>
                <a:lnTo>
                  <a:pt x="150" y="3124"/>
                </a:lnTo>
                <a:lnTo>
                  <a:pt x="150" y="3133"/>
                </a:lnTo>
                <a:lnTo>
                  <a:pt x="168" y="3142"/>
                </a:lnTo>
                <a:lnTo>
                  <a:pt x="150" y="3142"/>
                </a:lnTo>
                <a:lnTo>
                  <a:pt x="141" y="3142"/>
                </a:lnTo>
                <a:lnTo>
                  <a:pt x="141" y="3151"/>
                </a:lnTo>
                <a:lnTo>
                  <a:pt x="141" y="3160"/>
                </a:lnTo>
                <a:lnTo>
                  <a:pt x="150" y="3160"/>
                </a:lnTo>
                <a:lnTo>
                  <a:pt x="159" y="3151"/>
                </a:lnTo>
                <a:lnTo>
                  <a:pt x="168" y="3160"/>
                </a:lnTo>
                <a:lnTo>
                  <a:pt x="159" y="3168"/>
                </a:lnTo>
                <a:lnTo>
                  <a:pt x="168" y="3177"/>
                </a:lnTo>
                <a:lnTo>
                  <a:pt x="176" y="3186"/>
                </a:lnTo>
                <a:lnTo>
                  <a:pt x="185" y="3195"/>
                </a:lnTo>
                <a:lnTo>
                  <a:pt x="185" y="3204"/>
                </a:lnTo>
                <a:lnTo>
                  <a:pt x="194" y="3204"/>
                </a:lnTo>
                <a:lnTo>
                  <a:pt x="203" y="3204"/>
                </a:lnTo>
                <a:lnTo>
                  <a:pt x="203" y="3195"/>
                </a:lnTo>
                <a:lnTo>
                  <a:pt x="203" y="3186"/>
                </a:lnTo>
                <a:lnTo>
                  <a:pt x="212" y="3186"/>
                </a:lnTo>
                <a:lnTo>
                  <a:pt x="203" y="3195"/>
                </a:lnTo>
                <a:lnTo>
                  <a:pt x="212" y="3195"/>
                </a:lnTo>
                <a:lnTo>
                  <a:pt x="212" y="3204"/>
                </a:lnTo>
                <a:lnTo>
                  <a:pt x="221" y="3195"/>
                </a:lnTo>
                <a:lnTo>
                  <a:pt x="221" y="3204"/>
                </a:lnTo>
                <a:lnTo>
                  <a:pt x="229" y="3204"/>
                </a:lnTo>
                <a:lnTo>
                  <a:pt x="238" y="3204"/>
                </a:lnTo>
                <a:lnTo>
                  <a:pt x="229" y="3213"/>
                </a:lnTo>
                <a:lnTo>
                  <a:pt x="212" y="3221"/>
                </a:lnTo>
                <a:lnTo>
                  <a:pt x="221" y="3221"/>
                </a:lnTo>
                <a:lnTo>
                  <a:pt x="221" y="3230"/>
                </a:lnTo>
                <a:lnTo>
                  <a:pt x="247" y="3221"/>
                </a:lnTo>
                <a:lnTo>
                  <a:pt x="273" y="3230"/>
                </a:lnTo>
                <a:lnTo>
                  <a:pt x="300" y="3230"/>
                </a:lnTo>
                <a:lnTo>
                  <a:pt x="318" y="3221"/>
                </a:lnTo>
                <a:lnTo>
                  <a:pt x="326" y="3221"/>
                </a:lnTo>
                <a:lnTo>
                  <a:pt x="335" y="3230"/>
                </a:lnTo>
                <a:lnTo>
                  <a:pt x="326" y="3230"/>
                </a:lnTo>
                <a:lnTo>
                  <a:pt x="318" y="3230"/>
                </a:lnTo>
                <a:lnTo>
                  <a:pt x="309" y="3230"/>
                </a:lnTo>
                <a:lnTo>
                  <a:pt x="326" y="3239"/>
                </a:lnTo>
                <a:lnTo>
                  <a:pt x="335" y="3239"/>
                </a:lnTo>
                <a:lnTo>
                  <a:pt x="344" y="3248"/>
                </a:lnTo>
                <a:lnTo>
                  <a:pt x="335" y="3257"/>
                </a:lnTo>
                <a:lnTo>
                  <a:pt x="326" y="3265"/>
                </a:lnTo>
                <a:lnTo>
                  <a:pt x="318" y="3257"/>
                </a:lnTo>
                <a:lnTo>
                  <a:pt x="309" y="3248"/>
                </a:lnTo>
                <a:lnTo>
                  <a:pt x="300" y="3239"/>
                </a:lnTo>
                <a:lnTo>
                  <a:pt x="291" y="3248"/>
                </a:lnTo>
                <a:lnTo>
                  <a:pt x="282" y="3257"/>
                </a:lnTo>
                <a:lnTo>
                  <a:pt x="273" y="3265"/>
                </a:lnTo>
                <a:lnTo>
                  <a:pt x="282" y="3257"/>
                </a:lnTo>
                <a:lnTo>
                  <a:pt x="282" y="3248"/>
                </a:lnTo>
                <a:lnTo>
                  <a:pt x="282" y="3239"/>
                </a:lnTo>
                <a:lnTo>
                  <a:pt x="273" y="3239"/>
                </a:lnTo>
                <a:lnTo>
                  <a:pt x="265" y="3239"/>
                </a:lnTo>
                <a:lnTo>
                  <a:pt x="256" y="3230"/>
                </a:lnTo>
                <a:lnTo>
                  <a:pt x="247" y="3230"/>
                </a:lnTo>
                <a:lnTo>
                  <a:pt x="238" y="3230"/>
                </a:lnTo>
                <a:lnTo>
                  <a:pt x="229" y="3248"/>
                </a:lnTo>
                <a:lnTo>
                  <a:pt x="203" y="3265"/>
                </a:lnTo>
                <a:lnTo>
                  <a:pt x="212" y="3274"/>
                </a:lnTo>
                <a:lnTo>
                  <a:pt x="221" y="3265"/>
                </a:lnTo>
                <a:lnTo>
                  <a:pt x="229" y="3274"/>
                </a:lnTo>
                <a:lnTo>
                  <a:pt x="221" y="3283"/>
                </a:lnTo>
                <a:lnTo>
                  <a:pt x="238" y="3292"/>
                </a:lnTo>
                <a:lnTo>
                  <a:pt x="247" y="3292"/>
                </a:lnTo>
                <a:lnTo>
                  <a:pt x="256" y="3292"/>
                </a:lnTo>
                <a:lnTo>
                  <a:pt x="265" y="3310"/>
                </a:lnTo>
                <a:lnTo>
                  <a:pt x="291" y="3327"/>
                </a:lnTo>
                <a:lnTo>
                  <a:pt x="291" y="3336"/>
                </a:lnTo>
                <a:lnTo>
                  <a:pt x="309" y="3345"/>
                </a:lnTo>
                <a:lnTo>
                  <a:pt x="326" y="3354"/>
                </a:lnTo>
                <a:lnTo>
                  <a:pt x="362" y="3345"/>
                </a:lnTo>
                <a:lnTo>
                  <a:pt x="388" y="3336"/>
                </a:lnTo>
                <a:lnTo>
                  <a:pt x="397" y="3327"/>
                </a:lnTo>
                <a:lnTo>
                  <a:pt x="406" y="3327"/>
                </a:lnTo>
                <a:lnTo>
                  <a:pt x="415" y="3310"/>
                </a:lnTo>
                <a:lnTo>
                  <a:pt x="406" y="3301"/>
                </a:lnTo>
                <a:lnTo>
                  <a:pt x="397" y="3301"/>
                </a:lnTo>
                <a:lnTo>
                  <a:pt x="406" y="3292"/>
                </a:lnTo>
                <a:lnTo>
                  <a:pt x="415" y="3283"/>
                </a:lnTo>
                <a:lnTo>
                  <a:pt x="432" y="3265"/>
                </a:lnTo>
                <a:lnTo>
                  <a:pt x="432" y="3257"/>
                </a:lnTo>
                <a:lnTo>
                  <a:pt x="441" y="3248"/>
                </a:lnTo>
                <a:lnTo>
                  <a:pt x="450" y="3248"/>
                </a:lnTo>
                <a:lnTo>
                  <a:pt x="441" y="3257"/>
                </a:lnTo>
                <a:lnTo>
                  <a:pt x="432" y="3274"/>
                </a:lnTo>
                <a:lnTo>
                  <a:pt x="415" y="3301"/>
                </a:lnTo>
                <a:lnTo>
                  <a:pt x="432" y="3310"/>
                </a:lnTo>
                <a:lnTo>
                  <a:pt x="441" y="3327"/>
                </a:lnTo>
                <a:lnTo>
                  <a:pt x="459" y="3363"/>
                </a:lnTo>
                <a:lnTo>
                  <a:pt x="459" y="3371"/>
                </a:lnTo>
                <a:lnTo>
                  <a:pt x="459" y="3380"/>
                </a:lnTo>
                <a:lnTo>
                  <a:pt x="459" y="3389"/>
                </a:lnTo>
                <a:lnTo>
                  <a:pt x="459" y="3398"/>
                </a:lnTo>
                <a:lnTo>
                  <a:pt x="450" y="3407"/>
                </a:lnTo>
                <a:lnTo>
                  <a:pt x="450" y="3424"/>
                </a:lnTo>
                <a:lnTo>
                  <a:pt x="459" y="3424"/>
                </a:lnTo>
                <a:lnTo>
                  <a:pt x="468" y="3424"/>
                </a:lnTo>
                <a:lnTo>
                  <a:pt x="476" y="3424"/>
                </a:lnTo>
                <a:lnTo>
                  <a:pt x="468" y="3433"/>
                </a:lnTo>
                <a:lnTo>
                  <a:pt x="468" y="3442"/>
                </a:lnTo>
                <a:lnTo>
                  <a:pt x="468" y="3451"/>
                </a:lnTo>
                <a:lnTo>
                  <a:pt x="468" y="3460"/>
                </a:lnTo>
                <a:lnTo>
                  <a:pt x="459" y="3468"/>
                </a:lnTo>
                <a:lnTo>
                  <a:pt x="450" y="3468"/>
                </a:lnTo>
                <a:lnTo>
                  <a:pt x="441" y="3477"/>
                </a:lnTo>
                <a:lnTo>
                  <a:pt x="468" y="3477"/>
                </a:lnTo>
                <a:lnTo>
                  <a:pt x="494" y="3468"/>
                </a:lnTo>
                <a:lnTo>
                  <a:pt x="503" y="3468"/>
                </a:lnTo>
                <a:lnTo>
                  <a:pt x="503" y="3460"/>
                </a:lnTo>
                <a:lnTo>
                  <a:pt x="529" y="3451"/>
                </a:lnTo>
                <a:lnTo>
                  <a:pt x="538" y="3451"/>
                </a:lnTo>
                <a:lnTo>
                  <a:pt x="547" y="3442"/>
                </a:lnTo>
                <a:lnTo>
                  <a:pt x="556" y="3433"/>
                </a:lnTo>
                <a:lnTo>
                  <a:pt x="573" y="3433"/>
                </a:lnTo>
                <a:lnTo>
                  <a:pt x="573" y="3442"/>
                </a:lnTo>
                <a:lnTo>
                  <a:pt x="582" y="3451"/>
                </a:lnTo>
                <a:lnTo>
                  <a:pt x="600" y="3460"/>
                </a:lnTo>
                <a:lnTo>
                  <a:pt x="609" y="3451"/>
                </a:lnTo>
                <a:lnTo>
                  <a:pt x="618" y="3451"/>
                </a:lnTo>
                <a:lnTo>
                  <a:pt x="635" y="3460"/>
                </a:lnTo>
                <a:lnTo>
                  <a:pt x="644" y="3468"/>
                </a:lnTo>
                <a:lnTo>
                  <a:pt x="662" y="3495"/>
                </a:lnTo>
                <a:lnTo>
                  <a:pt x="671" y="3504"/>
                </a:lnTo>
                <a:lnTo>
                  <a:pt x="688" y="3495"/>
                </a:lnTo>
                <a:lnTo>
                  <a:pt x="688" y="3486"/>
                </a:lnTo>
                <a:lnTo>
                  <a:pt x="679" y="3468"/>
                </a:lnTo>
                <a:lnTo>
                  <a:pt x="679" y="3460"/>
                </a:lnTo>
                <a:lnTo>
                  <a:pt x="688" y="3451"/>
                </a:lnTo>
                <a:lnTo>
                  <a:pt x="688" y="3442"/>
                </a:lnTo>
                <a:lnTo>
                  <a:pt x="697" y="3442"/>
                </a:lnTo>
                <a:lnTo>
                  <a:pt x="706" y="3433"/>
                </a:lnTo>
                <a:lnTo>
                  <a:pt x="715" y="3424"/>
                </a:lnTo>
                <a:lnTo>
                  <a:pt x="723" y="3433"/>
                </a:lnTo>
                <a:lnTo>
                  <a:pt x="741" y="3442"/>
                </a:lnTo>
                <a:lnTo>
                  <a:pt x="732" y="3442"/>
                </a:lnTo>
                <a:lnTo>
                  <a:pt x="723" y="3433"/>
                </a:lnTo>
                <a:lnTo>
                  <a:pt x="715" y="3433"/>
                </a:lnTo>
                <a:lnTo>
                  <a:pt x="706" y="3442"/>
                </a:lnTo>
                <a:lnTo>
                  <a:pt x="706" y="3451"/>
                </a:lnTo>
                <a:lnTo>
                  <a:pt x="715" y="3460"/>
                </a:lnTo>
                <a:lnTo>
                  <a:pt x="715" y="3468"/>
                </a:lnTo>
                <a:lnTo>
                  <a:pt x="723" y="3477"/>
                </a:lnTo>
                <a:lnTo>
                  <a:pt x="732" y="3477"/>
                </a:lnTo>
                <a:lnTo>
                  <a:pt x="741" y="3477"/>
                </a:lnTo>
                <a:lnTo>
                  <a:pt x="768" y="3468"/>
                </a:lnTo>
                <a:lnTo>
                  <a:pt x="803" y="3451"/>
                </a:lnTo>
                <a:lnTo>
                  <a:pt x="820" y="3442"/>
                </a:lnTo>
                <a:lnTo>
                  <a:pt x="829" y="3424"/>
                </a:lnTo>
                <a:lnTo>
                  <a:pt x="820" y="3442"/>
                </a:lnTo>
                <a:lnTo>
                  <a:pt x="812" y="3460"/>
                </a:lnTo>
                <a:lnTo>
                  <a:pt x="820" y="3468"/>
                </a:lnTo>
                <a:lnTo>
                  <a:pt x="803" y="3477"/>
                </a:lnTo>
                <a:lnTo>
                  <a:pt x="785" y="3495"/>
                </a:lnTo>
                <a:lnTo>
                  <a:pt x="776" y="3495"/>
                </a:lnTo>
                <a:lnTo>
                  <a:pt x="776" y="3504"/>
                </a:lnTo>
                <a:lnTo>
                  <a:pt x="785" y="3521"/>
                </a:lnTo>
                <a:lnTo>
                  <a:pt x="794" y="3521"/>
                </a:lnTo>
                <a:lnTo>
                  <a:pt x="803" y="3521"/>
                </a:lnTo>
                <a:lnTo>
                  <a:pt x="785" y="3530"/>
                </a:lnTo>
                <a:lnTo>
                  <a:pt x="776" y="3530"/>
                </a:lnTo>
                <a:lnTo>
                  <a:pt x="768" y="3539"/>
                </a:lnTo>
                <a:lnTo>
                  <a:pt x="768" y="3557"/>
                </a:lnTo>
                <a:lnTo>
                  <a:pt x="768" y="3574"/>
                </a:lnTo>
                <a:lnTo>
                  <a:pt x="768" y="3583"/>
                </a:lnTo>
                <a:lnTo>
                  <a:pt x="776" y="3583"/>
                </a:lnTo>
                <a:lnTo>
                  <a:pt x="776" y="3592"/>
                </a:lnTo>
                <a:lnTo>
                  <a:pt x="785" y="3592"/>
                </a:lnTo>
                <a:lnTo>
                  <a:pt x="785" y="3601"/>
                </a:lnTo>
                <a:lnTo>
                  <a:pt x="776" y="3601"/>
                </a:lnTo>
                <a:lnTo>
                  <a:pt x="768" y="3601"/>
                </a:lnTo>
                <a:lnTo>
                  <a:pt x="768" y="3592"/>
                </a:lnTo>
                <a:lnTo>
                  <a:pt x="759" y="3592"/>
                </a:lnTo>
                <a:lnTo>
                  <a:pt x="750" y="3592"/>
                </a:lnTo>
                <a:lnTo>
                  <a:pt x="741" y="3610"/>
                </a:lnTo>
                <a:lnTo>
                  <a:pt x="732" y="3610"/>
                </a:lnTo>
                <a:lnTo>
                  <a:pt x="723" y="3619"/>
                </a:lnTo>
                <a:lnTo>
                  <a:pt x="706" y="3627"/>
                </a:lnTo>
                <a:lnTo>
                  <a:pt x="697" y="3636"/>
                </a:lnTo>
                <a:lnTo>
                  <a:pt x="697" y="3645"/>
                </a:lnTo>
                <a:lnTo>
                  <a:pt x="697" y="3654"/>
                </a:lnTo>
                <a:lnTo>
                  <a:pt x="697" y="3663"/>
                </a:lnTo>
                <a:lnTo>
                  <a:pt x="697" y="3671"/>
                </a:lnTo>
                <a:lnTo>
                  <a:pt x="688" y="3671"/>
                </a:lnTo>
                <a:lnTo>
                  <a:pt x="679" y="3671"/>
                </a:lnTo>
                <a:lnTo>
                  <a:pt x="679" y="3663"/>
                </a:lnTo>
                <a:lnTo>
                  <a:pt x="671" y="3663"/>
                </a:lnTo>
                <a:lnTo>
                  <a:pt x="662" y="3671"/>
                </a:lnTo>
                <a:lnTo>
                  <a:pt x="653" y="3680"/>
                </a:lnTo>
                <a:lnTo>
                  <a:pt x="609" y="3698"/>
                </a:lnTo>
                <a:lnTo>
                  <a:pt x="591" y="3707"/>
                </a:lnTo>
                <a:lnTo>
                  <a:pt x="582" y="3716"/>
                </a:lnTo>
                <a:lnTo>
                  <a:pt x="573" y="3724"/>
                </a:lnTo>
                <a:lnTo>
                  <a:pt x="565" y="3733"/>
                </a:lnTo>
                <a:lnTo>
                  <a:pt x="565" y="3742"/>
                </a:lnTo>
                <a:lnTo>
                  <a:pt x="556" y="3751"/>
                </a:lnTo>
                <a:lnTo>
                  <a:pt x="556" y="3760"/>
                </a:lnTo>
                <a:lnTo>
                  <a:pt x="565" y="3760"/>
                </a:lnTo>
                <a:lnTo>
                  <a:pt x="573" y="3769"/>
                </a:lnTo>
                <a:lnTo>
                  <a:pt x="573" y="3777"/>
                </a:lnTo>
                <a:lnTo>
                  <a:pt x="565" y="3777"/>
                </a:lnTo>
                <a:lnTo>
                  <a:pt x="556" y="3769"/>
                </a:lnTo>
                <a:lnTo>
                  <a:pt x="547" y="3769"/>
                </a:lnTo>
                <a:lnTo>
                  <a:pt x="538" y="3769"/>
                </a:lnTo>
                <a:lnTo>
                  <a:pt x="538" y="3777"/>
                </a:lnTo>
                <a:lnTo>
                  <a:pt x="529" y="3777"/>
                </a:lnTo>
                <a:lnTo>
                  <a:pt x="521" y="3769"/>
                </a:lnTo>
                <a:lnTo>
                  <a:pt x="521" y="3760"/>
                </a:lnTo>
                <a:lnTo>
                  <a:pt x="529" y="3760"/>
                </a:lnTo>
                <a:lnTo>
                  <a:pt x="512" y="3760"/>
                </a:lnTo>
                <a:lnTo>
                  <a:pt x="503" y="3760"/>
                </a:lnTo>
                <a:lnTo>
                  <a:pt x="512" y="3751"/>
                </a:lnTo>
                <a:lnTo>
                  <a:pt x="503" y="3751"/>
                </a:lnTo>
                <a:lnTo>
                  <a:pt x="468" y="3769"/>
                </a:lnTo>
                <a:lnTo>
                  <a:pt x="450" y="3769"/>
                </a:lnTo>
                <a:lnTo>
                  <a:pt x="441" y="3786"/>
                </a:lnTo>
                <a:lnTo>
                  <a:pt x="423" y="3795"/>
                </a:lnTo>
                <a:lnTo>
                  <a:pt x="415" y="3813"/>
                </a:lnTo>
                <a:lnTo>
                  <a:pt x="397" y="3822"/>
                </a:lnTo>
                <a:lnTo>
                  <a:pt x="388" y="3830"/>
                </a:lnTo>
                <a:lnTo>
                  <a:pt x="388" y="3839"/>
                </a:lnTo>
                <a:lnTo>
                  <a:pt x="379" y="3839"/>
                </a:lnTo>
                <a:lnTo>
                  <a:pt x="371" y="3839"/>
                </a:lnTo>
                <a:lnTo>
                  <a:pt x="353" y="3848"/>
                </a:lnTo>
                <a:lnTo>
                  <a:pt x="353" y="3857"/>
                </a:lnTo>
                <a:lnTo>
                  <a:pt x="353" y="3866"/>
                </a:lnTo>
                <a:lnTo>
                  <a:pt x="353" y="3874"/>
                </a:lnTo>
                <a:lnTo>
                  <a:pt x="362" y="3874"/>
                </a:lnTo>
                <a:lnTo>
                  <a:pt x="362" y="3866"/>
                </a:lnTo>
                <a:lnTo>
                  <a:pt x="371" y="3857"/>
                </a:lnTo>
                <a:lnTo>
                  <a:pt x="371" y="3848"/>
                </a:lnTo>
                <a:lnTo>
                  <a:pt x="379" y="3857"/>
                </a:lnTo>
                <a:lnTo>
                  <a:pt x="388" y="3866"/>
                </a:lnTo>
                <a:lnTo>
                  <a:pt x="397" y="3857"/>
                </a:lnTo>
                <a:lnTo>
                  <a:pt x="406" y="3857"/>
                </a:lnTo>
                <a:lnTo>
                  <a:pt x="406" y="3848"/>
                </a:lnTo>
                <a:lnTo>
                  <a:pt x="406" y="3839"/>
                </a:lnTo>
                <a:lnTo>
                  <a:pt x="406" y="3830"/>
                </a:lnTo>
                <a:lnTo>
                  <a:pt x="415" y="3839"/>
                </a:lnTo>
                <a:lnTo>
                  <a:pt x="415" y="3848"/>
                </a:lnTo>
                <a:lnTo>
                  <a:pt x="423" y="3848"/>
                </a:lnTo>
                <a:lnTo>
                  <a:pt x="423" y="3857"/>
                </a:lnTo>
                <a:lnTo>
                  <a:pt x="432" y="3848"/>
                </a:lnTo>
                <a:lnTo>
                  <a:pt x="441" y="3839"/>
                </a:lnTo>
                <a:lnTo>
                  <a:pt x="450" y="3839"/>
                </a:lnTo>
                <a:lnTo>
                  <a:pt x="468" y="3822"/>
                </a:lnTo>
                <a:lnTo>
                  <a:pt x="468" y="3813"/>
                </a:lnTo>
                <a:lnTo>
                  <a:pt x="476" y="3804"/>
                </a:lnTo>
                <a:lnTo>
                  <a:pt x="476" y="3795"/>
                </a:lnTo>
                <a:lnTo>
                  <a:pt x="485" y="3795"/>
                </a:lnTo>
                <a:lnTo>
                  <a:pt x="494" y="3795"/>
                </a:lnTo>
                <a:lnTo>
                  <a:pt x="503" y="3795"/>
                </a:lnTo>
                <a:lnTo>
                  <a:pt x="503" y="3804"/>
                </a:lnTo>
                <a:lnTo>
                  <a:pt x="512" y="3804"/>
                </a:lnTo>
                <a:lnTo>
                  <a:pt x="503" y="3804"/>
                </a:lnTo>
                <a:lnTo>
                  <a:pt x="494" y="3804"/>
                </a:lnTo>
                <a:lnTo>
                  <a:pt x="485" y="3813"/>
                </a:lnTo>
                <a:lnTo>
                  <a:pt x="485" y="3822"/>
                </a:lnTo>
                <a:lnTo>
                  <a:pt x="494" y="3822"/>
                </a:lnTo>
                <a:lnTo>
                  <a:pt x="512" y="3822"/>
                </a:lnTo>
                <a:lnTo>
                  <a:pt x="512" y="3813"/>
                </a:lnTo>
                <a:lnTo>
                  <a:pt x="521" y="3813"/>
                </a:lnTo>
                <a:lnTo>
                  <a:pt x="529" y="3804"/>
                </a:lnTo>
                <a:lnTo>
                  <a:pt x="538" y="3804"/>
                </a:lnTo>
                <a:lnTo>
                  <a:pt x="547" y="3804"/>
                </a:lnTo>
                <a:lnTo>
                  <a:pt x="556" y="3804"/>
                </a:lnTo>
                <a:lnTo>
                  <a:pt x="565" y="3804"/>
                </a:lnTo>
                <a:lnTo>
                  <a:pt x="565" y="3795"/>
                </a:lnTo>
                <a:lnTo>
                  <a:pt x="582" y="3786"/>
                </a:lnTo>
                <a:lnTo>
                  <a:pt x="591" y="3777"/>
                </a:lnTo>
                <a:lnTo>
                  <a:pt x="600" y="3777"/>
                </a:lnTo>
                <a:lnTo>
                  <a:pt x="609" y="3777"/>
                </a:lnTo>
                <a:lnTo>
                  <a:pt x="609" y="3769"/>
                </a:lnTo>
                <a:lnTo>
                  <a:pt x="618" y="3769"/>
                </a:lnTo>
                <a:lnTo>
                  <a:pt x="618" y="3777"/>
                </a:lnTo>
                <a:lnTo>
                  <a:pt x="618" y="3795"/>
                </a:lnTo>
                <a:lnTo>
                  <a:pt x="626" y="3786"/>
                </a:lnTo>
                <a:lnTo>
                  <a:pt x="626" y="3777"/>
                </a:lnTo>
                <a:lnTo>
                  <a:pt x="635" y="3777"/>
                </a:lnTo>
                <a:lnTo>
                  <a:pt x="635" y="3769"/>
                </a:lnTo>
                <a:lnTo>
                  <a:pt x="688" y="3760"/>
                </a:lnTo>
                <a:lnTo>
                  <a:pt x="688" y="3751"/>
                </a:lnTo>
                <a:lnTo>
                  <a:pt x="697" y="3742"/>
                </a:lnTo>
                <a:lnTo>
                  <a:pt x="697" y="3733"/>
                </a:lnTo>
                <a:lnTo>
                  <a:pt x="706" y="3733"/>
                </a:lnTo>
                <a:lnTo>
                  <a:pt x="706" y="3751"/>
                </a:lnTo>
                <a:lnTo>
                  <a:pt x="715" y="3742"/>
                </a:lnTo>
                <a:lnTo>
                  <a:pt x="723" y="3733"/>
                </a:lnTo>
                <a:lnTo>
                  <a:pt x="723" y="3724"/>
                </a:lnTo>
                <a:lnTo>
                  <a:pt x="715" y="3724"/>
                </a:lnTo>
                <a:lnTo>
                  <a:pt x="706" y="3724"/>
                </a:lnTo>
                <a:lnTo>
                  <a:pt x="706" y="3716"/>
                </a:lnTo>
                <a:lnTo>
                  <a:pt x="715" y="3707"/>
                </a:lnTo>
                <a:lnTo>
                  <a:pt x="732" y="3707"/>
                </a:lnTo>
                <a:lnTo>
                  <a:pt x="741" y="3698"/>
                </a:lnTo>
                <a:lnTo>
                  <a:pt x="750" y="3698"/>
                </a:lnTo>
                <a:lnTo>
                  <a:pt x="741" y="3698"/>
                </a:lnTo>
                <a:lnTo>
                  <a:pt x="741" y="3689"/>
                </a:lnTo>
                <a:lnTo>
                  <a:pt x="750" y="3689"/>
                </a:lnTo>
                <a:lnTo>
                  <a:pt x="759" y="3689"/>
                </a:lnTo>
                <a:lnTo>
                  <a:pt x="768" y="3689"/>
                </a:lnTo>
                <a:lnTo>
                  <a:pt x="776" y="3689"/>
                </a:lnTo>
                <a:lnTo>
                  <a:pt x="776" y="3680"/>
                </a:lnTo>
                <a:lnTo>
                  <a:pt x="785" y="3671"/>
                </a:lnTo>
                <a:lnTo>
                  <a:pt x="794" y="3671"/>
                </a:lnTo>
                <a:lnTo>
                  <a:pt x="803" y="3671"/>
                </a:lnTo>
                <a:lnTo>
                  <a:pt x="812" y="3663"/>
                </a:lnTo>
                <a:lnTo>
                  <a:pt x="820" y="3663"/>
                </a:lnTo>
                <a:lnTo>
                  <a:pt x="820" y="3654"/>
                </a:lnTo>
                <a:lnTo>
                  <a:pt x="829" y="3654"/>
                </a:lnTo>
                <a:lnTo>
                  <a:pt x="838" y="3645"/>
                </a:lnTo>
                <a:lnTo>
                  <a:pt x="847" y="3645"/>
                </a:lnTo>
                <a:lnTo>
                  <a:pt x="856" y="3645"/>
                </a:lnTo>
                <a:lnTo>
                  <a:pt x="856" y="3636"/>
                </a:lnTo>
                <a:lnTo>
                  <a:pt x="865" y="3627"/>
                </a:lnTo>
                <a:lnTo>
                  <a:pt x="856" y="3619"/>
                </a:lnTo>
                <a:lnTo>
                  <a:pt x="856" y="3610"/>
                </a:lnTo>
                <a:lnTo>
                  <a:pt x="873" y="3601"/>
                </a:lnTo>
                <a:lnTo>
                  <a:pt x="882" y="3601"/>
                </a:lnTo>
                <a:lnTo>
                  <a:pt x="891" y="3592"/>
                </a:lnTo>
                <a:lnTo>
                  <a:pt x="900" y="3592"/>
                </a:lnTo>
                <a:lnTo>
                  <a:pt x="909" y="3592"/>
                </a:lnTo>
                <a:lnTo>
                  <a:pt x="909" y="3583"/>
                </a:lnTo>
                <a:lnTo>
                  <a:pt x="918" y="3583"/>
                </a:lnTo>
                <a:lnTo>
                  <a:pt x="918" y="3574"/>
                </a:lnTo>
                <a:lnTo>
                  <a:pt x="926" y="3574"/>
                </a:lnTo>
                <a:lnTo>
                  <a:pt x="935" y="3566"/>
                </a:lnTo>
                <a:lnTo>
                  <a:pt x="944" y="3566"/>
                </a:lnTo>
                <a:lnTo>
                  <a:pt x="953" y="3557"/>
                </a:lnTo>
                <a:lnTo>
                  <a:pt x="962" y="3539"/>
                </a:lnTo>
                <a:lnTo>
                  <a:pt x="997" y="3539"/>
                </a:lnTo>
                <a:lnTo>
                  <a:pt x="997" y="3530"/>
                </a:lnTo>
                <a:lnTo>
                  <a:pt x="1006" y="3530"/>
                </a:lnTo>
                <a:lnTo>
                  <a:pt x="1015" y="3530"/>
                </a:lnTo>
                <a:lnTo>
                  <a:pt x="1023" y="3530"/>
                </a:lnTo>
                <a:lnTo>
                  <a:pt x="1023" y="3521"/>
                </a:lnTo>
                <a:lnTo>
                  <a:pt x="1023" y="3513"/>
                </a:lnTo>
                <a:lnTo>
                  <a:pt x="1015" y="3513"/>
                </a:lnTo>
                <a:lnTo>
                  <a:pt x="1032" y="3504"/>
                </a:lnTo>
                <a:lnTo>
                  <a:pt x="1032" y="3495"/>
                </a:lnTo>
                <a:lnTo>
                  <a:pt x="1050" y="3477"/>
                </a:lnTo>
                <a:lnTo>
                  <a:pt x="1059" y="3477"/>
                </a:lnTo>
                <a:lnTo>
                  <a:pt x="1068" y="3477"/>
                </a:lnTo>
                <a:lnTo>
                  <a:pt x="1076" y="3460"/>
                </a:lnTo>
                <a:lnTo>
                  <a:pt x="1085" y="3460"/>
                </a:lnTo>
                <a:lnTo>
                  <a:pt x="1085" y="3451"/>
                </a:lnTo>
                <a:lnTo>
                  <a:pt x="1076" y="3442"/>
                </a:lnTo>
                <a:lnTo>
                  <a:pt x="1059" y="3433"/>
                </a:lnTo>
                <a:lnTo>
                  <a:pt x="1050" y="3433"/>
                </a:lnTo>
                <a:lnTo>
                  <a:pt x="1041" y="3424"/>
                </a:lnTo>
                <a:lnTo>
                  <a:pt x="1023" y="3424"/>
                </a:lnTo>
                <a:lnTo>
                  <a:pt x="1023" y="3407"/>
                </a:lnTo>
                <a:lnTo>
                  <a:pt x="1032" y="3398"/>
                </a:lnTo>
                <a:lnTo>
                  <a:pt x="1050" y="3389"/>
                </a:lnTo>
                <a:lnTo>
                  <a:pt x="1059" y="3380"/>
                </a:lnTo>
                <a:lnTo>
                  <a:pt x="1068" y="3371"/>
                </a:lnTo>
                <a:lnTo>
                  <a:pt x="1059" y="3371"/>
                </a:lnTo>
                <a:lnTo>
                  <a:pt x="1059" y="3363"/>
                </a:lnTo>
                <a:lnTo>
                  <a:pt x="1076" y="3363"/>
                </a:lnTo>
                <a:lnTo>
                  <a:pt x="1076" y="3354"/>
                </a:lnTo>
                <a:lnTo>
                  <a:pt x="1085" y="3354"/>
                </a:lnTo>
                <a:lnTo>
                  <a:pt x="1085" y="3363"/>
                </a:lnTo>
                <a:lnTo>
                  <a:pt x="1094" y="3363"/>
                </a:lnTo>
                <a:lnTo>
                  <a:pt x="1103" y="3363"/>
                </a:lnTo>
                <a:lnTo>
                  <a:pt x="1112" y="3354"/>
                </a:lnTo>
                <a:lnTo>
                  <a:pt x="1112" y="3345"/>
                </a:lnTo>
                <a:lnTo>
                  <a:pt x="1094" y="3345"/>
                </a:lnTo>
                <a:lnTo>
                  <a:pt x="1103" y="3345"/>
                </a:lnTo>
                <a:lnTo>
                  <a:pt x="1120" y="3336"/>
                </a:lnTo>
                <a:lnTo>
                  <a:pt x="1129" y="3336"/>
                </a:lnTo>
                <a:lnTo>
                  <a:pt x="1138" y="3327"/>
                </a:lnTo>
                <a:lnTo>
                  <a:pt x="1138" y="3318"/>
                </a:lnTo>
                <a:lnTo>
                  <a:pt x="1129" y="3310"/>
                </a:lnTo>
                <a:lnTo>
                  <a:pt x="1120" y="3301"/>
                </a:lnTo>
                <a:lnTo>
                  <a:pt x="1112" y="3292"/>
                </a:lnTo>
                <a:lnTo>
                  <a:pt x="1120" y="3292"/>
                </a:lnTo>
                <a:lnTo>
                  <a:pt x="1129" y="3301"/>
                </a:lnTo>
                <a:lnTo>
                  <a:pt x="1138" y="3301"/>
                </a:lnTo>
                <a:lnTo>
                  <a:pt x="1147" y="3301"/>
                </a:lnTo>
                <a:lnTo>
                  <a:pt x="1156" y="3292"/>
                </a:lnTo>
                <a:lnTo>
                  <a:pt x="1165" y="3283"/>
                </a:lnTo>
                <a:lnTo>
                  <a:pt x="1165" y="3274"/>
                </a:lnTo>
                <a:lnTo>
                  <a:pt x="1165" y="3265"/>
                </a:lnTo>
                <a:lnTo>
                  <a:pt x="1182" y="3257"/>
                </a:lnTo>
                <a:lnTo>
                  <a:pt x="1191" y="3248"/>
                </a:lnTo>
                <a:lnTo>
                  <a:pt x="1200" y="3248"/>
                </a:lnTo>
                <a:lnTo>
                  <a:pt x="1200" y="3239"/>
                </a:lnTo>
                <a:lnTo>
                  <a:pt x="1200" y="3230"/>
                </a:lnTo>
                <a:lnTo>
                  <a:pt x="1217" y="3221"/>
                </a:lnTo>
                <a:lnTo>
                  <a:pt x="1226" y="3213"/>
                </a:lnTo>
                <a:lnTo>
                  <a:pt x="1235" y="3213"/>
                </a:lnTo>
                <a:lnTo>
                  <a:pt x="1244" y="3204"/>
                </a:lnTo>
                <a:lnTo>
                  <a:pt x="1253" y="3204"/>
                </a:lnTo>
                <a:lnTo>
                  <a:pt x="1262" y="3195"/>
                </a:lnTo>
                <a:lnTo>
                  <a:pt x="1288" y="3186"/>
                </a:lnTo>
                <a:lnTo>
                  <a:pt x="1297" y="3186"/>
                </a:lnTo>
                <a:lnTo>
                  <a:pt x="1323" y="3186"/>
                </a:lnTo>
                <a:lnTo>
                  <a:pt x="1332" y="3186"/>
                </a:lnTo>
                <a:lnTo>
                  <a:pt x="1341" y="3177"/>
                </a:lnTo>
                <a:lnTo>
                  <a:pt x="1341" y="3168"/>
                </a:lnTo>
                <a:lnTo>
                  <a:pt x="1350" y="3168"/>
                </a:lnTo>
                <a:lnTo>
                  <a:pt x="1359" y="3160"/>
                </a:lnTo>
                <a:lnTo>
                  <a:pt x="1376" y="3160"/>
                </a:lnTo>
                <a:lnTo>
                  <a:pt x="1359" y="3168"/>
                </a:lnTo>
                <a:lnTo>
                  <a:pt x="1350" y="3177"/>
                </a:lnTo>
                <a:lnTo>
                  <a:pt x="1341" y="3186"/>
                </a:lnTo>
                <a:lnTo>
                  <a:pt x="1341" y="3195"/>
                </a:lnTo>
                <a:lnTo>
                  <a:pt x="1332" y="3195"/>
                </a:lnTo>
                <a:lnTo>
                  <a:pt x="1323" y="3195"/>
                </a:lnTo>
                <a:lnTo>
                  <a:pt x="1332" y="3204"/>
                </a:lnTo>
                <a:lnTo>
                  <a:pt x="1359" y="3221"/>
                </a:lnTo>
                <a:lnTo>
                  <a:pt x="1367" y="3221"/>
                </a:lnTo>
                <a:lnTo>
                  <a:pt x="1394" y="3221"/>
                </a:lnTo>
                <a:lnTo>
                  <a:pt x="1403" y="3230"/>
                </a:lnTo>
                <a:lnTo>
                  <a:pt x="1394" y="3230"/>
                </a:lnTo>
                <a:lnTo>
                  <a:pt x="1359" y="3221"/>
                </a:lnTo>
                <a:lnTo>
                  <a:pt x="1341" y="3221"/>
                </a:lnTo>
                <a:lnTo>
                  <a:pt x="1332" y="3221"/>
                </a:lnTo>
                <a:lnTo>
                  <a:pt x="1323" y="3221"/>
                </a:lnTo>
                <a:lnTo>
                  <a:pt x="1315" y="3221"/>
                </a:lnTo>
                <a:lnTo>
                  <a:pt x="1306" y="3213"/>
                </a:lnTo>
                <a:lnTo>
                  <a:pt x="1297" y="3213"/>
                </a:lnTo>
                <a:lnTo>
                  <a:pt x="1270" y="3230"/>
                </a:lnTo>
                <a:lnTo>
                  <a:pt x="1262" y="3239"/>
                </a:lnTo>
                <a:lnTo>
                  <a:pt x="1235" y="3248"/>
                </a:lnTo>
                <a:lnTo>
                  <a:pt x="1235" y="3257"/>
                </a:lnTo>
                <a:lnTo>
                  <a:pt x="1235" y="3265"/>
                </a:lnTo>
                <a:lnTo>
                  <a:pt x="1235" y="3274"/>
                </a:lnTo>
                <a:lnTo>
                  <a:pt x="1226" y="3301"/>
                </a:lnTo>
                <a:lnTo>
                  <a:pt x="1226" y="3310"/>
                </a:lnTo>
                <a:lnTo>
                  <a:pt x="1209" y="3318"/>
                </a:lnTo>
                <a:lnTo>
                  <a:pt x="1200" y="3327"/>
                </a:lnTo>
                <a:lnTo>
                  <a:pt x="1200" y="3336"/>
                </a:lnTo>
                <a:lnTo>
                  <a:pt x="1191" y="3354"/>
                </a:lnTo>
                <a:lnTo>
                  <a:pt x="1200" y="3363"/>
                </a:lnTo>
                <a:lnTo>
                  <a:pt x="1217" y="3363"/>
                </a:lnTo>
                <a:lnTo>
                  <a:pt x="1226" y="3363"/>
                </a:lnTo>
                <a:lnTo>
                  <a:pt x="1253" y="3354"/>
                </a:lnTo>
                <a:lnTo>
                  <a:pt x="1244" y="3371"/>
                </a:lnTo>
                <a:lnTo>
                  <a:pt x="1235" y="3371"/>
                </a:lnTo>
                <a:lnTo>
                  <a:pt x="1226" y="3380"/>
                </a:lnTo>
                <a:lnTo>
                  <a:pt x="1217" y="3380"/>
                </a:lnTo>
                <a:lnTo>
                  <a:pt x="1209" y="3389"/>
                </a:lnTo>
                <a:lnTo>
                  <a:pt x="1191" y="3389"/>
                </a:lnTo>
                <a:lnTo>
                  <a:pt x="1191" y="3398"/>
                </a:lnTo>
                <a:lnTo>
                  <a:pt x="1191" y="3407"/>
                </a:lnTo>
                <a:lnTo>
                  <a:pt x="1200" y="3416"/>
                </a:lnTo>
                <a:lnTo>
                  <a:pt x="1209" y="3416"/>
                </a:lnTo>
                <a:lnTo>
                  <a:pt x="1226" y="3416"/>
                </a:lnTo>
                <a:lnTo>
                  <a:pt x="1235" y="3407"/>
                </a:lnTo>
                <a:lnTo>
                  <a:pt x="1235" y="3416"/>
                </a:lnTo>
                <a:lnTo>
                  <a:pt x="1244" y="3416"/>
                </a:lnTo>
                <a:lnTo>
                  <a:pt x="1244" y="3407"/>
                </a:lnTo>
                <a:lnTo>
                  <a:pt x="1253" y="3407"/>
                </a:lnTo>
                <a:lnTo>
                  <a:pt x="1262" y="3407"/>
                </a:lnTo>
                <a:lnTo>
                  <a:pt x="1270" y="3398"/>
                </a:lnTo>
                <a:lnTo>
                  <a:pt x="1279" y="3389"/>
                </a:lnTo>
                <a:lnTo>
                  <a:pt x="1288" y="3389"/>
                </a:lnTo>
                <a:lnTo>
                  <a:pt x="1288" y="3380"/>
                </a:lnTo>
                <a:lnTo>
                  <a:pt x="1288" y="3371"/>
                </a:lnTo>
                <a:lnTo>
                  <a:pt x="1297" y="3380"/>
                </a:lnTo>
                <a:lnTo>
                  <a:pt x="1306" y="3371"/>
                </a:lnTo>
                <a:lnTo>
                  <a:pt x="1315" y="3371"/>
                </a:lnTo>
                <a:lnTo>
                  <a:pt x="1332" y="3363"/>
                </a:lnTo>
                <a:lnTo>
                  <a:pt x="1332" y="3354"/>
                </a:lnTo>
                <a:lnTo>
                  <a:pt x="1350" y="3354"/>
                </a:lnTo>
                <a:lnTo>
                  <a:pt x="1350" y="3345"/>
                </a:lnTo>
                <a:lnTo>
                  <a:pt x="1350" y="3336"/>
                </a:lnTo>
                <a:lnTo>
                  <a:pt x="1359" y="3336"/>
                </a:lnTo>
                <a:lnTo>
                  <a:pt x="1359" y="3354"/>
                </a:lnTo>
                <a:lnTo>
                  <a:pt x="1367" y="3336"/>
                </a:lnTo>
                <a:lnTo>
                  <a:pt x="1367" y="3327"/>
                </a:lnTo>
                <a:lnTo>
                  <a:pt x="1376" y="3327"/>
                </a:lnTo>
                <a:lnTo>
                  <a:pt x="1376" y="3318"/>
                </a:lnTo>
                <a:lnTo>
                  <a:pt x="1385" y="3327"/>
                </a:lnTo>
                <a:lnTo>
                  <a:pt x="1394" y="3327"/>
                </a:lnTo>
                <a:lnTo>
                  <a:pt x="1403" y="3327"/>
                </a:lnTo>
                <a:lnTo>
                  <a:pt x="1420" y="3336"/>
                </a:lnTo>
                <a:lnTo>
                  <a:pt x="1429" y="3336"/>
                </a:lnTo>
                <a:lnTo>
                  <a:pt x="1438" y="3327"/>
                </a:lnTo>
                <a:lnTo>
                  <a:pt x="1447" y="3327"/>
                </a:lnTo>
                <a:lnTo>
                  <a:pt x="1456" y="3318"/>
                </a:lnTo>
                <a:lnTo>
                  <a:pt x="1456" y="3310"/>
                </a:lnTo>
                <a:lnTo>
                  <a:pt x="1465" y="3310"/>
                </a:lnTo>
                <a:lnTo>
                  <a:pt x="1465" y="3301"/>
                </a:lnTo>
                <a:lnTo>
                  <a:pt x="1465" y="3292"/>
                </a:lnTo>
                <a:lnTo>
                  <a:pt x="1465" y="3283"/>
                </a:lnTo>
                <a:lnTo>
                  <a:pt x="1473" y="3283"/>
                </a:lnTo>
                <a:lnTo>
                  <a:pt x="1482" y="3274"/>
                </a:lnTo>
                <a:lnTo>
                  <a:pt x="1473" y="3265"/>
                </a:lnTo>
                <a:lnTo>
                  <a:pt x="1465" y="3265"/>
                </a:lnTo>
                <a:lnTo>
                  <a:pt x="1456" y="3265"/>
                </a:lnTo>
                <a:lnTo>
                  <a:pt x="1447" y="3265"/>
                </a:lnTo>
                <a:lnTo>
                  <a:pt x="1438" y="3274"/>
                </a:lnTo>
                <a:lnTo>
                  <a:pt x="1429" y="3274"/>
                </a:lnTo>
                <a:lnTo>
                  <a:pt x="1438" y="3274"/>
                </a:lnTo>
                <a:lnTo>
                  <a:pt x="1438" y="3265"/>
                </a:lnTo>
                <a:lnTo>
                  <a:pt x="1447" y="3265"/>
                </a:lnTo>
                <a:lnTo>
                  <a:pt x="1456" y="3265"/>
                </a:lnTo>
                <a:lnTo>
                  <a:pt x="1456" y="3257"/>
                </a:lnTo>
                <a:lnTo>
                  <a:pt x="1456" y="3248"/>
                </a:lnTo>
                <a:lnTo>
                  <a:pt x="1447" y="3248"/>
                </a:lnTo>
                <a:lnTo>
                  <a:pt x="1438" y="3239"/>
                </a:lnTo>
                <a:lnTo>
                  <a:pt x="1447" y="3239"/>
                </a:lnTo>
                <a:lnTo>
                  <a:pt x="1456" y="3230"/>
                </a:lnTo>
                <a:lnTo>
                  <a:pt x="1456" y="3221"/>
                </a:lnTo>
                <a:lnTo>
                  <a:pt x="1465" y="3213"/>
                </a:lnTo>
                <a:lnTo>
                  <a:pt x="1456" y="3213"/>
                </a:lnTo>
                <a:lnTo>
                  <a:pt x="1447" y="3213"/>
                </a:lnTo>
                <a:lnTo>
                  <a:pt x="1456" y="3213"/>
                </a:lnTo>
                <a:lnTo>
                  <a:pt x="1456" y="3204"/>
                </a:lnTo>
                <a:lnTo>
                  <a:pt x="1465" y="3204"/>
                </a:lnTo>
                <a:lnTo>
                  <a:pt x="1473" y="3204"/>
                </a:lnTo>
                <a:lnTo>
                  <a:pt x="1482" y="3204"/>
                </a:lnTo>
                <a:lnTo>
                  <a:pt x="1491" y="3195"/>
                </a:lnTo>
                <a:lnTo>
                  <a:pt x="1500" y="3195"/>
                </a:lnTo>
                <a:lnTo>
                  <a:pt x="1482" y="3213"/>
                </a:lnTo>
                <a:lnTo>
                  <a:pt x="1482" y="3221"/>
                </a:lnTo>
                <a:lnTo>
                  <a:pt x="1482" y="3230"/>
                </a:lnTo>
                <a:lnTo>
                  <a:pt x="1491" y="3230"/>
                </a:lnTo>
                <a:lnTo>
                  <a:pt x="1500" y="3230"/>
                </a:lnTo>
                <a:lnTo>
                  <a:pt x="1509" y="3221"/>
                </a:lnTo>
                <a:lnTo>
                  <a:pt x="1517" y="3221"/>
                </a:lnTo>
                <a:lnTo>
                  <a:pt x="1526" y="3230"/>
                </a:lnTo>
                <a:lnTo>
                  <a:pt x="1526" y="3221"/>
                </a:lnTo>
                <a:lnTo>
                  <a:pt x="1535" y="3221"/>
                </a:lnTo>
                <a:lnTo>
                  <a:pt x="1544" y="3213"/>
                </a:lnTo>
                <a:lnTo>
                  <a:pt x="1553" y="3221"/>
                </a:lnTo>
                <a:lnTo>
                  <a:pt x="1562" y="3213"/>
                </a:lnTo>
                <a:lnTo>
                  <a:pt x="1570" y="3213"/>
                </a:lnTo>
                <a:lnTo>
                  <a:pt x="1579" y="3204"/>
                </a:lnTo>
                <a:lnTo>
                  <a:pt x="1597" y="3204"/>
                </a:lnTo>
                <a:lnTo>
                  <a:pt x="1606" y="3204"/>
                </a:lnTo>
                <a:lnTo>
                  <a:pt x="1579" y="3213"/>
                </a:lnTo>
                <a:lnTo>
                  <a:pt x="1579" y="3221"/>
                </a:lnTo>
                <a:lnTo>
                  <a:pt x="1579" y="3230"/>
                </a:lnTo>
                <a:lnTo>
                  <a:pt x="1588" y="3239"/>
                </a:lnTo>
                <a:lnTo>
                  <a:pt x="1597" y="3239"/>
                </a:lnTo>
                <a:lnTo>
                  <a:pt x="1588" y="3248"/>
                </a:lnTo>
                <a:lnTo>
                  <a:pt x="1579" y="3248"/>
                </a:lnTo>
                <a:lnTo>
                  <a:pt x="1588" y="3248"/>
                </a:lnTo>
                <a:lnTo>
                  <a:pt x="1597" y="3248"/>
                </a:lnTo>
                <a:lnTo>
                  <a:pt x="1606" y="3248"/>
                </a:lnTo>
                <a:lnTo>
                  <a:pt x="1614" y="3248"/>
                </a:lnTo>
                <a:lnTo>
                  <a:pt x="1614" y="3257"/>
                </a:lnTo>
                <a:lnTo>
                  <a:pt x="1650" y="3257"/>
                </a:lnTo>
                <a:lnTo>
                  <a:pt x="1641" y="3265"/>
                </a:lnTo>
                <a:lnTo>
                  <a:pt x="1632" y="3274"/>
                </a:lnTo>
                <a:lnTo>
                  <a:pt x="1641" y="3274"/>
                </a:lnTo>
                <a:lnTo>
                  <a:pt x="1650" y="3274"/>
                </a:lnTo>
                <a:lnTo>
                  <a:pt x="1659" y="3283"/>
                </a:lnTo>
                <a:lnTo>
                  <a:pt x="1667" y="3283"/>
                </a:lnTo>
                <a:lnTo>
                  <a:pt x="1676" y="3283"/>
                </a:lnTo>
                <a:lnTo>
                  <a:pt x="1685" y="3283"/>
                </a:lnTo>
                <a:lnTo>
                  <a:pt x="1694" y="3274"/>
                </a:lnTo>
                <a:lnTo>
                  <a:pt x="1703" y="3265"/>
                </a:lnTo>
                <a:lnTo>
                  <a:pt x="1712" y="3265"/>
                </a:lnTo>
                <a:lnTo>
                  <a:pt x="1720" y="3257"/>
                </a:lnTo>
                <a:lnTo>
                  <a:pt x="1712" y="3265"/>
                </a:lnTo>
                <a:lnTo>
                  <a:pt x="1712" y="3274"/>
                </a:lnTo>
                <a:lnTo>
                  <a:pt x="1703" y="3292"/>
                </a:lnTo>
                <a:lnTo>
                  <a:pt x="1712" y="3292"/>
                </a:lnTo>
                <a:lnTo>
                  <a:pt x="1720" y="3301"/>
                </a:lnTo>
                <a:lnTo>
                  <a:pt x="1729" y="3301"/>
                </a:lnTo>
                <a:lnTo>
                  <a:pt x="1729" y="3310"/>
                </a:lnTo>
                <a:lnTo>
                  <a:pt x="1747" y="3310"/>
                </a:lnTo>
                <a:lnTo>
                  <a:pt x="1756" y="3310"/>
                </a:lnTo>
                <a:lnTo>
                  <a:pt x="1764" y="3318"/>
                </a:lnTo>
                <a:lnTo>
                  <a:pt x="1764" y="3327"/>
                </a:lnTo>
                <a:lnTo>
                  <a:pt x="1773" y="3327"/>
                </a:lnTo>
                <a:lnTo>
                  <a:pt x="1791" y="3327"/>
                </a:lnTo>
                <a:lnTo>
                  <a:pt x="1809" y="3318"/>
                </a:lnTo>
                <a:lnTo>
                  <a:pt x="1853" y="3318"/>
                </a:lnTo>
                <a:lnTo>
                  <a:pt x="1879" y="3318"/>
                </a:lnTo>
                <a:lnTo>
                  <a:pt x="1914" y="3327"/>
                </a:lnTo>
                <a:lnTo>
                  <a:pt x="1941" y="3327"/>
                </a:lnTo>
                <a:lnTo>
                  <a:pt x="1950" y="3327"/>
                </a:lnTo>
                <a:lnTo>
                  <a:pt x="1959" y="3327"/>
                </a:lnTo>
                <a:lnTo>
                  <a:pt x="1959" y="3318"/>
                </a:lnTo>
                <a:lnTo>
                  <a:pt x="1967" y="3318"/>
                </a:lnTo>
                <a:lnTo>
                  <a:pt x="1967" y="3327"/>
                </a:lnTo>
                <a:lnTo>
                  <a:pt x="1959" y="3336"/>
                </a:lnTo>
                <a:lnTo>
                  <a:pt x="1967" y="3345"/>
                </a:lnTo>
                <a:lnTo>
                  <a:pt x="2003" y="3354"/>
                </a:lnTo>
                <a:lnTo>
                  <a:pt x="2020" y="3363"/>
                </a:lnTo>
                <a:lnTo>
                  <a:pt x="2038" y="3363"/>
                </a:lnTo>
                <a:lnTo>
                  <a:pt x="2047" y="3354"/>
                </a:lnTo>
                <a:lnTo>
                  <a:pt x="2073" y="3345"/>
                </a:lnTo>
                <a:lnTo>
                  <a:pt x="2091" y="3327"/>
                </a:lnTo>
                <a:lnTo>
                  <a:pt x="2100" y="3327"/>
                </a:lnTo>
                <a:lnTo>
                  <a:pt x="2109" y="3327"/>
                </a:lnTo>
                <a:lnTo>
                  <a:pt x="2126" y="3336"/>
                </a:lnTo>
                <a:lnTo>
                  <a:pt x="2144" y="3345"/>
                </a:lnTo>
                <a:lnTo>
                  <a:pt x="2135" y="3345"/>
                </a:lnTo>
                <a:lnTo>
                  <a:pt x="2126" y="3345"/>
                </a:lnTo>
                <a:lnTo>
                  <a:pt x="2126" y="3354"/>
                </a:lnTo>
                <a:lnTo>
                  <a:pt x="2117" y="3354"/>
                </a:lnTo>
                <a:lnTo>
                  <a:pt x="2117" y="3363"/>
                </a:lnTo>
                <a:lnTo>
                  <a:pt x="2117" y="3371"/>
                </a:lnTo>
                <a:lnTo>
                  <a:pt x="2117" y="3354"/>
                </a:lnTo>
                <a:lnTo>
                  <a:pt x="2117" y="3345"/>
                </a:lnTo>
                <a:lnTo>
                  <a:pt x="2109" y="3336"/>
                </a:lnTo>
                <a:lnTo>
                  <a:pt x="2100" y="3336"/>
                </a:lnTo>
                <a:lnTo>
                  <a:pt x="2100" y="3345"/>
                </a:lnTo>
                <a:lnTo>
                  <a:pt x="2100" y="3354"/>
                </a:lnTo>
                <a:lnTo>
                  <a:pt x="2100" y="3363"/>
                </a:lnTo>
                <a:lnTo>
                  <a:pt x="2091" y="3371"/>
                </a:lnTo>
                <a:lnTo>
                  <a:pt x="2082" y="3371"/>
                </a:lnTo>
                <a:lnTo>
                  <a:pt x="2082" y="3380"/>
                </a:lnTo>
                <a:lnTo>
                  <a:pt x="2091" y="3380"/>
                </a:lnTo>
                <a:lnTo>
                  <a:pt x="2100" y="3389"/>
                </a:lnTo>
                <a:lnTo>
                  <a:pt x="2117" y="3398"/>
                </a:lnTo>
                <a:lnTo>
                  <a:pt x="2153" y="3416"/>
                </a:lnTo>
                <a:lnTo>
                  <a:pt x="2161" y="3416"/>
                </a:lnTo>
                <a:lnTo>
                  <a:pt x="2179" y="3416"/>
                </a:lnTo>
                <a:lnTo>
                  <a:pt x="2179" y="3424"/>
                </a:lnTo>
                <a:lnTo>
                  <a:pt x="2170" y="3424"/>
                </a:lnTo>
                <a:lnTo>
                  <a:pt x="2179" y="3424"/>
                </a:lnTo>
                <a:lnTo>
                  <a:pt x="2188" y="3424"/>
                </a:lnTo>
                <a:lnTo>
                  <a:pt x="2197" y="3433"/>
                </a:lnTo>
                <a:lnTo>
                  <a:pt x="2214" y="3442"/>
                </a:lnTo>
                <a:lnTo>
                  <a:pt x="2214" y="3451"/>
                </a:lnTo>
                <a:lnTo>
                  <a:pt x="2223" y="3460"/>
                </a:lnTo>
                <a:lnTo>
                  <a:pt x="2232" y="3468"/>
                </a:lnTo>
                <a:lnTo>
                  <a:pt x="2241" y="3477"/>
                </a:lnTo>
                <a:lnTo>
                  <a:pt x="2250" y="3477"/>
                </a:lnTo>
                <a:lnTo>
                  <a:pt x="2250" y="3486"/>
                </a:lnTo>
                <a:lnTo>
                  <a:pt x="2285" y="3504"/>
                </a:lnTo>
                <a:lnTo>
                  <a:pt x="2294" y="3513"/>
                </a:lnTo>
                <a:lnTo>
                  <a:pt x="2311" y="3513"/>
                </a:lnTo>
                <a:lnTo>
                  <a:pt x="2311" y="3521"/>
                </a:lnTo>
                <a:lnTo>
                  <a:pt x="2320" y="3521"/>
                </a:lnTo>
                <a:lnTo>
                  <a:pt x="2329" y="3513"/>
                </a:lnTo>
                <a:lnTo>
                  <a:pt x="2347" y="3504"/>
                </a:lnTo>
                <a:lnTo>
                  <a:pt x="2356" y="3504"/>
                </a:lnTo>
                <a:lnTo>
                  <a:pt x="2356" y="3495"/>
                </a:lnTo>
                <a:lnTo>
                  <a:pt x="2356" y="3486"/>
                </a:lnTo>
                <a:lnTo>
                  <a:pt x="2347" y="3477"/>
                </a:lnTo>
                <a:lnTo>
                  <a:pt x="2338" y="3477"/>
                </a:lnTo>
                <a:lnTo>
                  <a:pt x="2329" y="3477"/>
                </a:lnTo>
                <a:lnTo>
                  <a:pt x="2329" y="3468"/>
                </a:lnTo>
                <a:lnTo>
                  <a:pt x="2320" y="3468"/>
                </a:lnTo>
                <a:lnTo>
                  <a:pt x="2320" y="3460"/>
                </a:lnTo>
                <a:lnTo>
                  <a:pt x="2311" y="3460"/>
                </a:lnTo>
                <a:lnTo>
                  <a:pt x="2303" y="3451"/>
                </a:lnTo>
                <a:lnTo>
                  <a:pt x="2294" y="3451"/>
                </a:lnTo>
                <a:lnTo>
                  <a:pt x="2285" y="3451"/>
                </a:lnTo>
                <a:lnTo>
                  <a:pt x="2285" y="3442"/>
                </a:lnTo>
                <a:lnTo>
                  <a:pt x="2294" y="3442"/>
                </a:lnTo>
                <a:lnTo>
                  <a:pt x="2285" y="3433"/>
                </a:lnTo>
                <a:lnTo>
                  <a:pt x="2303" y="3442"/>
                </a:lnTo>
                <a:lnTo>
                  <a:pt x="2320" y="3442"/>
                </a:lnTo>
                <a:lnTo>
                  <a:pt x="2320" y="3451"/>
                </a:lnTo>
                <a:lnTo>
                  <a:pt x="2329" y="3451"/>
                </a:lnTo>
                <a:lnTo>
                  <a:pt x="2329" y="3460"/>
                </a:lnTo>
                <a:lnTo>
                  <a:pt x="2338" y="3460"/>
                </a:lnTo>
                <a:lnTo>
                  <a:pt x="2347" y="3460"/>
                </a:lnTo>
                <a:lnTo>
                  <a:pt x="2356" y="3460"/>
                </a:lnTo>
                <a:lnTo>
                  <a:pt x="2356" y="3451"/>
                </a:lnTo>
                <a:lnTo>
                  <a:pt x="2347" y="3442"/>
                </a:lnTo>
                <a:lnTo>
                  <a:pt x="2347" y="3433"/>
                </a:lnTo>
                <a:lnTo>
                  <a:pt x="2356" y="3433"/>
                </a:lnTo>
                <a:lnTo>
                  <a:pt x="2356" y="3451"/>
                </a:lnTo>
                <a:lnTo>
                  <a:pt x="2364" y="3451"/>
                </a:lnTo>
                <a:lnTo>
                  <a:pt x="2373" y="3451"/>
                </a:lnTo>
                <a:lnTo>
                  <a:pt x="2356" y="3460"/>
                </a:lnTo>
                <a:lnTo>
                  <a:pt x="2364" y="3477"/>
                </a:lnTo>
                <a:lnTo>
                  <a:pt x="2373" y="3486"/>
                </a:lnTo>
                <a:lnTo>
                  <a:pt x="2364" y="3495"/>
                </a:lnTo>
                <a:lnTo>
                  <a:pt x="2364" y="3504"/>
                </a:lnTo>
                <a:lnTo>
                  <a:pt x="2373" y="3504"/>
                </a:lnTo>
                <a:lnTo>
                  <a:pt x="2391" y="3504"/>
                </a:lnTo>
                <a:lnTo>
                  <a:pt x="2400" y="3504"/>
                </a:lnTo>
                <a:lnTo>
                  <a:pt x="2409" y="3513"/>
                </a:lnTo>
                <a:lnTo>
                  <a:pt x="2409" y="3521"/>
                </a:lnTo>
                <a:lnTo>
                  <a:pt x="2426" y="3521"/>
                </a:lnTo>
                <a:lnTo>
                  <a:pt x="2426" y="3513"/>
                </a:lnTo>
                <a:lnTo>
                  <a:pt x="2426" y="3504"/>
                </a:lnTo>
                <a:lnTo>
                  <a:pt x="2426" y="3486"/>
                </a:lnTo>
                <a:lnTo>
                  <a:pt x="2417" y="3477"/>
                </a:lnTo>
                <a:lnTo>
                  <a:pt x="2417" y="3468"/>
                </a:lnTo>
                <a:lnTo>
                  <a:pt x="2417" y="3460"/>
                </a:lnTo>
                <a:lnTo>
                  <a:pt x="2409" y="3451"/>
                </a:lnTo>
                <a:lnTo>
                  <a:pt x="2409" y="3424"/>
                </a:lnTo>
                <a:lnTo>
                  <a:pt x="2400" y="3416"/>
                </a:lnTo>
                <a:lnTo>
                  <a:pt x="2409" y="3416"/>
                </a:lnTo>
                <a:lnTo>
                  <a:pt x="2400" y="3407"/>
                </a:lnTo>
                <a:lnTo>
                  <a:pt x="2409" y="3398"/>
                </a:lnTo>
                <a:lnTo>
                  <a:pt x="2409" y="3389"/>
                </a:lnTo>
                <a:lnTo>
                  <a:pt x="2409" y="3398"/>
                </a:lnTo>
                <a:lnTo>
                  <a:pt x="2409" y="3407"/>
                </a:lnTo>
                <a:lnTo>
                  <a:pt x="2417" y="3424"/>
                </a:lnTo>
                <a:lnTo>
                  <a:pt x="2426" y="3451"/>
                </a:lnTo>
                <a:lnTo>
                  <a:pt x="2426" y="3460"/>
                </a:lnTo>
                <a:lnTo>
                  <a:pt x="2435" y="3460"/>
                </a:lnTo>
                <a:lnTo>
                  <a:pt x="2435" y="3468"/>
                </a:lnTo>
                <a:lnTo>
                  <a:pt x="2435" y="3477"/>
                </a:lnTo>
                <a:lnTo>
                  <a:pt x="2453" y="3495"/>
                </a:lnTo>
                <a:lnTo>
                  <a:pt x="2461" y="3504"/>
                </a:lnTo>
                <a:lnTo>
                  <a:pt x="2470" y="3504"/>
                </a:lnTo>
                <a:lnTo>
                  <a:pt x="2479" y="3513"/>
                </a:lnTo>
                <a:lnTo>
                  <a:pt x="2488" y="3521"/>
                </a:lnTo>
                <a:lnTo>
                  <a:pt x="2497" y="3513"/>
                </a:lnTo>
                <a:lnTo>
                  <a:pt x="2506" y="3504"/>
                </a:lnTo>
                <a:lnTo>
                  <a:pt x="2514" y="3495"/>
                </a:lnTo>
                <a:lnTo>
                  <a:pt x="2514" y="3486"/>
                </a:lnTo>
                <a:lnTo>
                  <a:pt x="2514" y="3495"/>
                </a:lnTo>
                <a:lnTo>
                  <a:pt x="2506" y="3513"/>
                </a:lnTo>
                <a:lnTo>
                  <a:pt x="2506" y="3521"/>
                </a:lnTo>
                <a:lnTo>
                  <a:pt x="2506" y="3530"/>
                </a:lnTo>
                <a:lnTo>
                  <a:pt x="2506" y="3539"/>
                </a:lnTo>
                <a:lnTo>
                  <a:pt x="2514" y="3548"/>
                </a:lnTo>
                <a:lnTo>
                  <a:pt x="2523" y="3548"/>
                </a:lnTo>
                <a:lnTo>
                  <a:pt x="2523" y="3557"/>
                </a:lnTo>
                <a:lnTo>
                  <a:pt x="2532" y="3557"/>
                </a:lnTo>
                <a:lnTo>
                  <a:pt x="2532" y="3566"/>
                </a:lnTo>
                <a:lnTo>
                  <a:pt x="2532" y="3557"/>
                </a:lnTo>
                <a:lnTo>
                  <a:pt x="2541" y="3557"/>
                </a:lnTo>
                <a:lnTo>
                  <a:pt x="2567" y="3557"/>
                </a:lnTo>
                <a:lnTo>
                  <a:pt x="2541" y="3557"/>
                </a:lnTo>
                <a:lnTo>
                  <a:pt x="2541" y="3566"/>
                </a:lnTo>
                <a:lnTo>
                  <a:pt x="2550" y="3574"/>
                </a:lnTo>
                <a:lnTo>
                  <a:pt x="2576" y="3592"/>
                </a:lnTo>
                <a:lnTo>
                  <a:pt x="2567" y="3592"/>
                </a:lnTo>
                <a:lnTo>
                  <a:pt x="2558" y="3583"/>
                </a:lnTo>
                <a:lnTo>
                  <a:pt x="2541" y="3574"/>
                </a:lnTo>
                <a:lnTo>
                  <a:pt x="2532" y="3583"/>
                </a:lnTo>
                <a:lnTo>
                  <a:pt x="2541" y="3592"/>
                </a:lnTo>
                <a:lnTo>
                  <a:pt x="2550" y="3619"/>
                </a:lnTo>
                <a:lnTo>
                  <a:pt x="2550" y="3636"/>
                </a:lnTo>
                <a:lnTo>
                  <a:pt x="2585" y="3645"/>
                </a:lnTo>
                <a:lnTo>
                  <a:pt x="2594" y="3645"/>
                </a:lnTo>
                <a:lnTo>
                  <a:pt x="2594" y="3654"/>
                </a:lnTo>
                <a:lnTo>
                  <a:pt x="2594" y="3663"/>
                </a:lnTo>
                <a:lnTo>
                  <a:pt x="2603" y="3671"/>
                </a:lnTo>
                <a:lnTo>
                  <a:pt x="2611" y="3671"/>
                </a:lnTo>
                <a:lnTo>
                  <a:pt x="2620" y="3671"/>
                </a:lnTo>
                <a:lnTo>
                  <a:pt x="2620" y="3689"/>
                </a:lnTo>
                <a:lnTo>
                  <a:pt x="2629" y="3689"/>
                </a:lnTo>
                <a:lnTo>
                  <a:pt x="2629" y="3698"/>
                </a:lnTo>
                <a:lnTo>
                  <a:pt x="2638" y="3707"/>
                </a:lnTo>
                <a:lnTo>
                  <a:pt x="2647" y="3716"/>
                </a:lnTo>
                <a:lnTo>
                  <a:pt x="2656" y="3716"/>
                </a:lnTo>
                <a:lnTo>
                  <a:pt x="2656" y="3724"/>
                </a:lnTo>
                <a:lnTo>
                  <a:pt x="2664" y="3733"/>
                </a:lnTo>
                <a:lnTo>
                  <a:pt x="2691" y="3733"/>
                </a:lnTo>
                <a:lnTo>
                  <a:pt x="2673" y="3742"/>
                </a:lnTo>
                <a:lnTo>
                  <a:pt x="2664" y="3742"/>
                </a:lnTo>
                <a:lnTo>
                  <a:pt x="2656" y="3760"/>
                </a:lnTo>
                <a:lnTo>
                  <a:pt x="2647" y="3769"/>
                </a:lnTo>
                <a:lnTo>
                  <a:pt x="2647" y="3777"/>
                </a:lnTo>
                <a:lnTo>
                  <a:pt x="2638" y="3777"/>
                </a:lnTo>
                <a:lnTo>
                  <a:pt x="2638" y="3786"/>
                </a:lnTo>
                <a:lnTo>
                  <a:pt x="2647" y="3795"/>
                </a:lnTo>
                <a:lnTo>
                  <a:pt x="2656" y="3804"/>
                </a:lnTo>
                <a:lnTo>
                  <a:pt x="2664" y="3795"/>
                </a:lnTo>
                <a:lnTo>
                  <a:pt x="2664" y="3786"/>
                </a:lnTo>
                <a:lnTo>
                  <a:pt x="2673" y="3777"/>
                </a:lnTo>
                <a:lnTo>
                  <a:pt x="2664" y="3769"/>
                </a:lnTo>
                <a:lnTo>
                  <a:pt x="2673" y="3769"/>
                </a:lnTo>
                <a:lnTo>
                  <a:pt x="2682" y="3760"/>
                </a:lnTo>
                <a:lnTo>
                  <a:pt x="2708" y="3751"/>
                </a:lnTo>
                <a:lnTo>
                  <a:pt x="2726" y="3742"/>
                </a:lnTo>
                <a:lnTo>
                  <a:pt x="2726" y="3751"/>
                </a:lnTo>
                <a:lnTo>
                  <a:pt x="2717" y="3751"/>
                </a:lnTo>
                <a:lnTo>
                  <a:pt x="2717" y="3760"/>
                </a:lnTo>
                <a:lnTo>
                  <a:pt x="2726" y="3777"/>
                </a:lnTo>
                <a:lnTo>
                  <a:pt x="2735" y="3786"/>
                </a:lnTo>
                <a:lnTo>
                  <a:pt x="2735" y="3795"/>
                </a:lnTo>
                <a:lnTo>
                  <a:pt x="2735" y="3804"/>
                </a:lnTo>
                <a:lnTo>
                  <a:pt x="2735" y="3813"/>
                </a:lnTo>
                <a:lnTo>
                  <a:pt x="2735" y="3822"/>
                </a:lnTo>
                <a:lnTo>
                  <a:pt x="2744" y="3822"/>
                </a:lnTo>
                <a:lnTo>
                  <a:pt x="2744" y="3830"/>
                </a:lnTo>
                <a:lnTo>
                  <a:pt x="2726" y="3830"/>
                </a:lnTo>
                <a:lnTo>
                  <a:pt x="2726" y="3839"/>
                </a:lnTo>
                <a:lnTo>
                  <a:pt x="2726" y="3848"/>
                </a:lnTo>
                <a:lnTo>
                  <a:pt x="2735" y="3866"/>
                </a:lnTo>
                <a:lnTo>
                  <a:pt x="2735" y="3874"/>
                </a:lnTo>
                <a:lnTo>
                  <a:pt x="2753" y="3883"/>
                </a:lnTo>
                <a:lnTo>
                  <a:pt x="2761" y="3883"/>
                </a:lnTo>
                <a:lnTo>
                  <a:pt x="2779" y="3874"/>
                </a:lnTo>
                <a:lnTo>
                  <a:pt x="2788" y="3866"/>
                </a:lnTo>
                <a:lnTo>
                  <a:pt x="2788" y="3857"/>
                </a:lnTo>
                <a:lnTo>
                  <a:pt x="2788" y="3848"/>
                </a:lnTo>
                <a:lnTo>
                  <a:pt x="2797" y="3830"/>
                </a:lnTo>
                <a:lnTo>
                  <a:pt x="2797" y="3822"/>
                </a:lnTo>
                <a:lnTo>
                  <a:pt x="2797" y="3813"/>
                </a:lnTo>
                <a:lnTo>
                  <a:pt x="2797" y="3804"/>
                </a:lnTo>
                <a:lnTo>
                  <a:pt x="2788" y="3795"/>
                </a:lnTo>
                <a:lnTo>
                  <a:pt x="2788" y="3786"/>
                </a:lnTo>
                <a:lnTo>
                  <a:pt x="2797" y="3777"/>
                </a:lnTo>
                <a:lnTo>
                  <a:pt x="2797" y="3769"/>
                </a:lnTo>
                <a:lnTo>
                  <a:pt x="2797" y="3777"/>
                </a:lnTo>
                <a:lnTo>
                  <a:pt x="2797" y="3786"/>
                </a:lnTo>
                <a:lnTo>
                  <a:pt x="2797" y="3795"/>
                </a:lnTo>
                <a:lnTo>
                  <a:pt x="2797" y="3804"/>
                </a:lnTo>
                <a:lnTo>
                  <a:pt x="2797" y="3813"/>
                </a:lnTo>
                <a:lnTo>
                  <a:pt x="2806" y="3822"/>
                </a:lnTo>
                <a:lnTo>
                  <a:pt x="2806" y="3830"/>
                </a:lnTo>
                <a:lnTo>
                  <a:pt x="2797" y="3839"/>
                </a:lnTo>
                <a:lnTo>
                  <a:pt x="2797" y="3848"/>
                </a:lnTo>
                <a:lnTo>
                  <a:pt x="2806" y="3848"/>
                </a:lnTo>
                <a:lnTo>
                  <a:pt x="2814" y="3830"/>
                </a:lnTo>
                <a:lnTo>
                  <a:pt x="2814" y="3822"/>
                </a:lnTo>
                <a:lnTo>
                  <a:pt x="2814" y="3813"/>
                </a:lnTo>
                <a:lnTo>
                  <a:pt x="2814" y="3804"/>
                </a:lnTo>
                <a:lnTo>
                  <a:pt x="2823" y="3804"/>
                </a:lnTo>
                <a:lnTo>
                  <a:pt x="2823" y="3813"/>
                </a:lnTo>
                <a:lnTo>
                  <a:pt x="2832" y="3813"/>
                </a:lnTo>
                <a:lnTo>
                  <a:pt x="2814" y="3830"/>
                </a:lnTo>
                <a:lnTo>
                  <a:pt x="2806" y="3839"/>
                </a:lnTo>
                <a:lnTo>
                  <a:pt x="2806" y="3848"/>
                </a:lnTo>
                <a:lnTo>
                  <a:pt x="2797" y="3866"/>
                </a:lnTo>
                <a:lnTo>
                  <a:pt x="2788" y="3874"/>
                </a:lnTo>
                <a:lnTo>
                  <a:pt x="2788" y="3883"/>
                </a:lnTo>
                <a:lnTo>
                  <a:pt x="2779" y="3892"/>
                </a:lnTo>
                <a:lnTo>
                  <a:pt x="2770" y="3892"/>
                </a:lnTo>
                <a:lnTo>
                  <a:pt x="2770" y="3901"/>
                </a:lnTo>
                <a:lnTo>
                  <a:pt x="2770" y="3910"/>
                </a:lnTo>
                <a:lnTo>
                  <a:pt x="2770" y="3919"/>
                </a:lnTo>
                <a:lnTo>
                  <a:pt x="2770" y="3927"/>
                </a:lnTo>
                <a:lnTo>
                  <a:pt x="2779" y="3936"/>
                </a:lnTo>
                <a:lnTo>
                  <a:pt x="2797" y="3945"/>
                </a:lnTo>
                <a:lnTo>
                  <a:pt x="2806" y="3936"/>
                </a:lnTo>
                <a:lnTo>
                  <a:pt x="2814" y="3936"/>
                </a:lnTo>
                <a:lnTo>
                  <a:pt x="2832" y="3936"/>
                </a:lnTo>
                <a:lnTo>
                  <a:pt x="2814" y="3945"/>
                </a:lnTo>
                <a:lnTo>
                  <a:pt x="2797" y="3945"/>
                </a:lnTo>
                <a:lnTo>
                  <a:pt x="2797" y="3963"/>
                </a:lnTo>
                <a:lnTo>
                  <a:pt x="2788" y="3972"/>
                </a:lnTo>
                <a:lnTo>
                  <a:pt x="2779" y="3989"/>
                </a:lnTo>
                <a:lnTo>
                  <a:pt x="2779" y="3998"/>
                </a:lnTo>
                <a:lnTo>
                  <a:pt x="2797" y="3998"/>
                </a:lnTo>
                <a:lnTo>
                  <a:pt x="2806" y="4007"/>
                </a:lnTo>
                <a:lnTo>
                  <a:pt x="2814" y="4016"/>
                </a:lnTo>
                <a:lnTo>
                  <a:pt x="2823" y="4024"/>
                </a:lnTo>
                <a:lnTo>
                  <a:pt x="2832" y="4033"/>
                </a:lnTo>
                <a:lnTo>
                  <a:pt x="2841" y="4024"/>
                </a:lnTo>
                <a:lnTo>
                  <a:pt x="2858" y="4024"/>
                </a:lnTo>
                <a:lnTo>
                  <a:pt x="2858" y="4016"/>
                </a:lnTo>
                <a:lnTo>
                  <a:pt x="2858" y="3998"/>
                </a:lnTo>
                <a:lnTo>
                  <a:pt x="2867" y="3980"/>
                </a:lnTo>
                <a:lnTo>
                  <a:pt x="2876" y="3980"/>
                </a:lnTo>
                <a:lnTo>
                  <a:pt x="2876" y="3972"/>
                </a:lnTo>
                <a:lnTo>
                  <a:pt x="2876" y="3980"/>
                </a:lnTo>
                <a:lnTo>
                  <a:pt x="2885" y="3980"/>
                </a:lnTo>
                <a:lnTo>
                  <a:pt x="2894" y="3972"/>
                </a:lnTo>
                <a:lnTo>
                  <a:pt x="2903" y="3972"/>
                </a:lnTo>
                <a:lnTo>
                  <a:pt x="2911" y="3972"/>
                </a:lnTo>
                <a:lnTo>
                  <a:pt x="2903" y="3980"/>
                </a:lnTo>
                <a:lnTo>
                  <a:pt x="2894" y="3980"/>
                </a:lnTo>
                <a:lnTo>
                  <a:pt x="2894" y="3989"/>
                </a:lnTo>
                <a:lnTo>
                  <a:pt x="2903" y="4007"/>
                </a:lnTo>
                <a:lnTo>
                  <a:pt x="2911" y="4016"/>
                </a:lnTo>
                <a:lnTo>
                  <a:pt x="2920" y="4007"/>
                </a:lnTo>
                <a:lnTo>
                  <a:pt x="2929" y="4007"/>
                </a:lnTo>
                <a:lnTo>
                  <a:pt x="2938" y="4016"/>
                </a:lnTo>
                <a:lnTo>
                  <a:pt x="2955" y="4024"/>
                </a:lnTo>
                <a:lnTo>
                  <a:pt x="2955" y="4033"/>
                </a:lnTo>
                <a:lnTo>
                  <a:pt x="2947" y="4024"/>
                </a:lnTo>
                <a:lnTo>
                  <a:pt x="2938" y="4016"/>
                </a:lnTo>
                <a:lnTo>
                  <a:pt x="2929" y="4016"/>
                </a:lnTo>
                <a:lnTo>
                  <a:pt x="2920" y="4016"/>
                </a:lnTo>
                <a:lnTo>
                  <a:pt x="2911" y="4016"/>
                </a:lnTo>
                <a:lnTo>
                  <a:pt x="2885" y="4007"/>
                </a:lnTo>
                <a:lnTo>
                  <a:pt x="2885" y="3989"/>
                </a:lnTo>
                <a:lnTo>
                  <a:pt x="2876" y="3989"/>
                </a:lnTo>
                <a:lnTo>
                  <a:pt x="2867" y="3998"/>
                </a:lnTo>
                <a:lnTo>
                  <a:pt x="2858" y="4007"/>
                </a:lnTo>
                <a:lnTo>
                  <a:pt x="2867" y="4016"/>
                </a:lnTo>
                <a:lnTo>
                  <a:pt x="2867" y="4024"/>
                </a:lnTo>
                <a:lnTo>
                  <a:pt x="2885" y="4024"/>
                </a:lnTo>
                <a:lnTo>
                  <a:pt x="2903" y="4033"/>
                </a:lnTo>
                <a:lnTo>
                  <a:pt x="2911" y="4042"/>
                </a:lnTo>
                <a:lnTo>
                  <a:pt x="2911" y="4069"/>
                </a:lnTo>
                <a:lnTo>
                  <a:pt x="2920" y="4077"/>
                </a:lnTo>
                <a:lnTo>
                  <a:pt x="2938" y="4069"/>
                </a:lnTo>
                <a:lnTo>
                  <a:pt x="2947" y="4069"/>
                </a:lnTo>
                <a:lnTo>
                  <a:pt x="2938" y="4077"/>
                </a:lnTo>
                <a:lnTo>
                  <a:pt x="2938" y="4095"/>
                </a:lnTo>
                <a:lnTo>
                  <a:pt x="2929" y="4113"/>
                </a:lnTo>
                <a:lnTo>
                  <a:pt x="2929" y="4122"/>
                </a:lnTo>
                <a:lnTo>
                  <a:pt x="2938" y="4122"/>
                </a:lnTo>
                <a:lnTo>
                  <a:pt x="2947" y="4104"/>
                </a:lnTo>
                <a:lnTo>
                  <a:pt x="2955" y="4104"/>
                </a:lnTo>
                <a:lnTo>
                  <a:pt x="2947" y="4113"/>
                </a:lnTo>
                <a:lnTo>
                  <a:pt x="2947" y="4122"/>
                </a:lnTo>
                <a:lnTo>
                  <a:pt x="2947" y="4130"/>
                </a:lnTo>
                <a:lnTo>
                  <a:pt x="2920" y="4139"/>
                </a:lnTo>
                <a:lnTo>
                  <a:pt x="2938" y="4157"/>
                </a:lnTo>
                <a:lnTo>
                  <a:pt x="2938" y="4183"/>
                </a:lnTo>
                <a:lnTo>
                  <a:pt x="2947" y="4166"/>
                </a:lnTo>
                <a:lnTo>
                  <a:pt x="2955" y="4139"/>
                </a:lnTo>
                <a:lnTo>
                  <a:pt x="2964" y="4130"/>
                </a:lnTo>
                <a:lnTo>
                  <a:pt x="2973" y="4130"/>
                </a:lnTo>
                <a:lnTo>
                  <a:pt x="2982" y="4122"/>
                </a:lnTo>
                <a:lnTo>
                  <a:pt x="3017" y="4095"/>
                </a:lnTo>
                <a:lnTo>
                  <a:pt x="3017" y="4086"/>
                </a:lnTo>
                <a:lnTo>
                  <a:pt x="3017" y="4077"/>
                </a:lnTo>
                <a:lnTo>
                  <a:pt x="3026" y="4077"/>
                </a:lnTo>
                <a:lnTo>
                  <a:pt x="3026" y="4086"/>
                </a:lnTo>
                <a:lnTo>
                  <a:pt x="3026" y="4095"/>
                </a:lnTo>
                <a:lnTo>
                  <a:pt x="3008" y="4104"/>
                </a:lnTo>
                <a:lnTo>
                  <a:pt x="3008" y="4113"/>
                </a:lnTo>
                <a:lnTo>
                  <a:pt x="3008" y="4122"/>
                </a:lnTo>
                <a:lnTo>
                  <a:pt x="3026" y="4130"/>
                </a:lnTo>
                <a:lnTo>
                  <a:pt x="3026" y="4139"/>
                </a:lnTo>
                <a:lnTo>
                  <a:pt x="3044" y="4148"/>
                </a:lnTo>
                <a:lnTo>
                  <a:pt x="3035" y="4148"/>
                </a:lnTo>
                <a:lnTo>
                  <a:pt x="3026" y="4139"/>
                </a:lnTo>
                <a:lnTo>
                  <a:pt x="3026" y="4130"/>
                </a:lnTo>
                <a:lnTo>
                  <a:pt x="3017" y="4130"/>
                </a:lnTo>
                <a:lnTo>
                  <a:pt x="3008" y="4130"/>
                </a:lnTo>
                <a:lnTo>
                  <a:pt x="3008" y="4122"/>
                </a:lnTo>
                <a:lnTo>
                  <a:pt x="2991" y="4122"/>
                </a:lnTo>
                <a:lnTo>
                  <a:pt x="2982" y="4130"/>
                </a:lnTo>
                <a:lnTo>
                  <a:pt x="2973" y="4130"/>
                </a:lnTo>
                <a:lnTo>
                  <a:pt x="2964" y="4139"/>
                </a:lnTo>
                <a:lnTo>
                  <a:pt x="2964" y="4148"/>
                </a:lnTo>
                <a:lnTo>
                  <a:pt x="2955" y="4157"/>
                </a:lnTo>
                <a:lnTo>
                  <a:pt x="2964" y="4157"/>
                </a:lnTo>
                <a:lnTo>
                  <a:pt x="2964" y="4166"/>
                </a:lnTo>
                <a:lnTo>
                  <a:pt x="2955" y="4175"/>
                </a:lnTo>
                <a:lnTo>
                  <a:pt x="2955" y="4183"/>
                </a:lnTo>
                <a:lnTo>
                  <a:pt x="2955" y="4192"/>
                </a:lnTo>
                <a:lnTo>
                  <a:pt x="2964" y="4201"/>
                </a:lnTo>
                <a:lnTo>
                  <a:pt x="2964" y="4210"/>
                </a:lnTo>
                <a:lnTo>
                  <a:pt x="2973" y="4210"/>
                </a:lnTo>
                <a:lnTo>
                  <a:pt x="2982" y="4201"/>
                </a:lnTo>
                <a:lnTo>
                  <a:pt x="2991" y="4192"/>
                </a:lnTo>
                <a:lnTo>
                  <a:pt x="3000" y="4183"/>
                </a:lnTo>
                <a:lnTo>
                  <a:pt x="3017" y="4183"/>
                </a:lnTo>
                <a:lnTo>
                  <a:pt x="3044" y="4183"/>
                </a:lnTo>
                <a:lnTo>
                  <a:pt x="3044" y="4192"/>
                </a:lnTo>
                <a:lnTo>
                  <a:pt x="3026" y="4192"/>
                </a:lnTo>
                <a:lnTo>
                  <a:pt x="3000" y="4192"/>
                </a:lnTo>
                <a:lnTo>
                  <a:pt x="2991" y="4201"/>
                </a:lnTo>
                <a:lnTo>
                  <a:pt x="2973" y="4219"/>
                </a:lnTo>
                <a:lnTo>
                  <a:pt x="2973" y="4227"/>
                </a:lnTo>
                <a:lnTo>
                  <a:pt x="2973" y="4245"/>
                </a:lnTo>
                <a:lnTo>
                  <a:pt x="2982" y="4245"/>
                </a:lnTo>
                <a:lnTo>
                  <a:pt x="2991" y="4254"/>
                </a:lnTo>
                <a:lnTo>
                  <a:pt x="3000" y="4263"/>
                </a:lnTo>
                <a:lnTo>
                  <a:pt x="3017" y="4272"/>
                </a:lnTo>
                <a:lnTo>
                  <a:pt x="3026" y="4263"/>
                </a:lnTo>
                <a:lnTo>
                  <a:pt x="3053" y="4263"/>
                </a:lnTo>
                <a:lnTo>
                  <a:pt x="3061" y="4254"/>
                </a:lnTo>
                <a:lnTo>
                  <a:pt x="3061" y="4263"/>
                </a:lnTo>
                <a:lnTo>
                  <a:pt x="3061" y="4272"/>
                </a:lnTo>
                <a:lnTo>
                  <a:pt x="3070" y="4272"/>
                </a:lnTo>
                <a:lnTo>
                  <a:pt x="3061" y="4280"/>
                </a:lnTo>
                <a:lnTo>
                  <a:pt x="3061" y="4289"/>
                </a:lnTo>
                <a:lnTo>
                  <a:pt x="3070" y="4289"/>
                </a:lnTo>
                <a:lnTo>
                  <a:pt x="3097" y="4280"/>
                </a:lnTo>
                <a:lnTo>
                  <a:pt x="3105" y="4280"/>
                </a:lnTo>
                <a:lnTo>
                  <a:pt x="3105" y="4289"/>
                </a:lnTo>
                <a:lnTo>
                  <a:pt x="3088" y="4289"/>
                </a:lnTo>
                <a:lnTo>
                  <a:pt x="3079" y="4289"/>
                </a:lnTo>
                <a:lnTo>
                  <a:pt x="3061" y="4298"/>
                </a:lnTo>
                <a:lnTo>
                  <a:pt x="3070" y="4298"/>
                </a:lnTo>
                <a:lnTo>
                  <a:pt x="3079" y="4298"/>
                </a:lnTo>
                <a:lnTo>
                  <a:pt x="3088" y="4307"/>
                </a:lnTo>
                <a:lnTo>
                  <a:pt x="3097" y="4307"/>
                </a:lnTo>
                <a:lnTo>
                  <a:pt x="3105" y="4307"/>
                </a:lnTo>
                <a:lnTo>
                  <a:pt x="3114" y="4307"/>
                </a:lnTo>
                <a:lnTo>
                  <a:pt x="3123" y="4307"/>
                </a:lnTo>
                <a:lnTo>
                  <a:pt x="3123" y="4298"/>
                </a:lnTo>
                <a:lnTo>
                  <a:pt x="3132" y="4289"/>
                </a:lnTo>
                <a:lnTo>
                  <a:pt x="3132" y="4298"/>
                </a:lnTo>
                <a:lnTo>
                  <a:pt x="3132" y="4307"/>
                </a:lnTo>
                <a:lnTo>
                  <a:pt x="3150" y="4307"/>
                </a:lnTo>
                <a:lnTo>
                  <a:pt x="3167" y="4307"/>
                </a:lnTo>
                <a:lnTo>
                  <a:pt x="3167" y="4298"/>
                </a:lnTo>
                <a:lnTo>
                  <a:pt x="3176" y="4289"/>
                </a:lnTo>
                <a:lnTo>
                  <a:pt x="3176" y="4280"/>
                </a:lnTo>
                <a:lnTo>
                  <a:pt x="3176" y="4272"/>
                </a:lnTo>
                <a:lnTo>
                  <a:pt x="3176" y="4280"/>
                </a:lnTo>
                <a:lnTo>
                  <a:pt x="3176" y="4289"/>
                </a:lnTo>
                <a:lnTo>
                  <a:pt x="3176" y="4298"/>
                </a:lnTo>
                <a:lnTo>
                  <a:pt x="3167" y="4316"/>
                </a:lnTo>
                <a:lnTo>
                  <a:pt x="3176" y="4325"/>
                </a:lnTo>
                <a:lnTo>
                  <a:pt x="3185" y="4342"/>
                </a:lnTo>
                <a:lnTo>
                  <a:pt x="3185" y="4351"/>
                </a:lnTo>
                <a:lnTo>
                  <a:pt x="3194" y="4360"/>
                </a:lnTo>
                <a:lnTo>
                  <a:pt x="3211" y="4369"/>
                </a:lnTo>
                <a:lnTo>
                  <a:pt x="3211" y="4378"/>
                </a:lnTo>
                <a:lnTo>
                  <a:pt x="3220" y="4378"/>
                </a:lnTo>
                <a:lnTo>
                  <a:pt x="3229" y="4369"/>
                </a:lnTo>
                <a:lnTo>
                  <a:pt x="3238" y="4369"/>
                </a:lnTo>
                <a:lnTo>
                  <a:pt x="3247" y="4360"/>
                </a:lnTo>
                <a:lnTo>
                  <a:pt x="3247" y="4351"/>
                </a:lnTo>
                <a:lnTo>
                  <a:pt x="3255" y="4342"/>
                </a:lnTo>
                <a:lnTo>
                  <a:pt x="3247" y="4333"/>
                </a:lnTo>
                <a:lnTo>
                  <a:pt x="3255" y="4333"/>
                </a:lnTo>
                <a:lnTo>
                  <a:pt x="3255" y="4342"/>
                </a:lnTo>
                <a:lnTo>
                  <a:pt x="3255" y="4351"/>
                </a:lnTo>
                <a:lnTo>
                  <a:pt x="3247" y="4351"/>
                </a:lnTo>
                <a:lnTo>
                  <a:pt x="3247" y="4369"/>
                </a:lnTo>
                <a:lnTo>
                  <a:pt x="3255" y="4378"/>
                </a:lnTo>
                <a:lnTo>
                  <a:pt x="3255" y="4386"/>
                </a:lnTo>
                <a:lnTo>
                  <a:pt x="3264" y="4386"/>
                </a:lnTo>
                <a:lnTo>
                  <a:pt x="3273" y="4386"/>
                </a:lnTo>
                <a:lnTo>
                  <a:pt x="3264" y="4395"/>
                </a:lnTo>
                <a:lnTo>
                  <a:pt x="3255" y="4395"/>
                </a:lnTo>
                <a:lnTo>
                  <a:pt x="3255" y="4386"/>
                </a:lnTo>
                <a:lnTo>
                  <a:pt x="3247" y="4378"/>
                </a:lnTo>
                <a:lnTo>
                  <a:pt x="3238" y="4378"/>
                </a:lnTo>
                <a:lnTo>
                  <a:pt x="3238" y="4386"/>
                </a:lnTo>
                <a:lnTo>
                  <a:pt x="3247" y="4395"/>
                </a:lnTo>
                <a:lnTo>
                  <a:pt x="3247" y="4404"/>
                </a:lnTo>
                <a:lnTo>
                  <a:pt x="3255" y="4404"/>
                </a:lnTo>
                <a:lnTo>
                  <a:pt x="3273" y="4413"/>
                </a:lnTo>
                <a:lnTo>
                  <a:pt x="3282" y="4413"/>
                </a:lnTo>
                <a:lnTo>
                  <a:pt x="3282" y="4404"/>
                </a:lnTo>
                <a:lnTo>
                  <a:pt x="3291" y="4404"/>
                </a:lnTo>
                <a:lnTo>
                  <a:pt x="3291" y="4395"/>
                </a:lnTo>
                <a:lnTo>
                  <a:pt x="3300" y="4386"/>
                </a:lnTo>
                <a:lnTo>
                  <a:pt x="3300" y="4395"/>
                </a:lnTo>
                <a:lnTo>
                  <a:pt x="3300" y="4404"/>
                </a:lnTo>
                <a:lnTo>
                  <a:pt x="3300" y="4413"/>
                </a:lnTo>
                <a:lnTo>
                  <a:pt x="3291" y="4413"/>
                </a:lnTo>
                <a:lnTo>
                  <a:pt x="3300" y="4413"/>
                </a:lnTo>
                <a:lnTo>
                  <a:pt x="3317" y="4413"/>
                </a:lnTo>
                <a:lnTo>
                  <a:pt x="3326" y="4413"/>
                </a:lnTo>
                <a:lnTo>
                  <a:pt x="3317" y="4422"/>
                </a:lnTo>
                <a:lnTo>
                  <a:pt x="3308" y="4422"/>
                </a:lnTo>
                <a:lnTo>
                  <a:pt x="3300" y="4422"/>
                </a:lnTo>
                <a:lnTo>
                  <a:pt x="3300" y="4430"/>
                </a:lnTo>
                <a:lnTo>
                  <a:pt x="3300" y="4439"/>
                </a:lnTo>
                <a:lnTo>
                  <a:pt x="3308" y="4439"/>
                </a:lnTo>
                <a:lnTo>
                  <a:pt x="3308" y="4448"/>
                </a:lnTo>
                <a:lnTo>
                  <a:pt x="3317" y="4448"/>
                </a:lnTo>
                <a:lnTo>
                  <a:pt x="3317" y="4439"/>
                </a:lnTo>
                <a:lnTo>
                  <a:pt x="3326" y="4439"/>
                </a:lnTo>
                <a:lnTo>
                  <a:pt x="3326" y="4448"/>
                </a:lnTo>
                <a:lnTo>
                  <a:pt x="3335" y="4448"/>
                </a:lnTo>
                <a:lnTo>
                  <a:pt x="3335" y="4466"/>
                </a:lnTo>
                <a:lnTo>
                  <a:pt x="3344" y="4466"/>
                </a:lnTo>
                <a:lnTo>
                  <a:pt x="3353" y="4466"/>
                </a:lnTo>
                <a:lnTo>
                  <a:pt x="3353" y="4475"/>
                </a:lnTo>
                <a:lnTo>
                  <a:pt x="3353" y="4492"/>
                </a:lnTo>
                <a:lnTo>
                  <a:pt x="3344" y="4492"/>
                </a:lnTo>
                <a:lnTo>
                  <a:pt x="3344" y="4501"/>
                </a:lnTo>
                <a:lnTo>
                  <a:pt x="3353" y="4501"/>
                </a:lnTo>
                <a:lnTo>
                  <a:pt x="3353" y="4510"/>
                </a:lnTo>
                <a:lnTo>
                  <a:pt x="3361" y="4519"/>
                </a:lnTo>
                <a:lnTo>
                  <a:pt x="3353" y="4519"/>
                </a:lnTo>
                <a:lnTo>
                  <a:pt x="3353" y="4528"/>
                </a:lnTo>
                <a:lnTo>
                  <a:pt x="3361" y="4536"/>
                </a:lnTo>
                <a:lnTo>
                  <a:pt x="3361" y="4528"/>
                </a:lnTo>
                <a:lnTo>
                  <a:pt x="3370" y="4536"/>
                </a:lnTo>
                <a:lnTo>
                  <a:pt x="3370" y="4545"/>
                </a:lnTo>
                <a:lnTo>
                  <a:pt x="3361" y="4554"/>
                </a:lnTo>
                <a:lnTo>
                  <a:pt x="3361" y="4563"/>
                </a:lnTo>
                <a:lnTo>
                  <a:pt x="3361" y="4572"/>
                </a:lnTo>
                <a:lnTo>
                  <a:pt x="3361" y="4581"/>
                </a:lnTo>
                <a:lnTo>
                  <a:pt x="3361" y="4589"/>
                </a:lnTo>
                <a:lnTo>
                  <a:pt x="3361" y="4598"/>
                </a:lnTo>
                <a:lnTo>
                  <a:pt x="3361" y="4607"/>
                </a:lnTo>
                <a:lnTo>
                  <a:pt x="3353" y="4607"/>
                </a:lnTo>
                <a:lnTo>
                  <a:pt x="3344" y="4616"/>
                </a:lnTo>
                <a:lnTo>
                  <a:pt x="3344" y="4625"/>
                </a:lnTo>
                <a:lnTo>
                  <a:pt x="3335" y="4625"/>
                </a:lnTo>
                <a:lnTo>
                  <a:pt x="3326" y="4625"/>
                </a:lnTo>
                <a:lnTo>
                  <a:pt x="3317" y="4625"/>
                </a:lnTo>
                <a:lnTo>
                  <a:pt x="3317" y="4616"/>
                </a:lnTo>
                <a:lnTo>
                  <a:pt x="3326" y="4607"/>
                </a:lnTo>
                <a:lnTo>
                  <a:pt x="3335" y="4616"/>
                </a:lnTo>
                <a:lnTo>
                  <a:pt x="3335" y="4607"/>
                </a:lnTo>
                <a:lnTo>
                  <a:pt x="3344" y="4607"/>
                </a:lnTo>
                <a:lnTo>
                  <a:pt x="3353" y="4598"/>
                </a:lnTo>
                <a:lnTo>
                  <a:pt x="3353" y="4589"/>
                </a:lnTo>
                <a:lnTo>
                  <a:pt x="3344" y="4589"/>
                </a:lnTo>
                <a:lnTo>
                  <a:pt x="3344" y="4581"/>
                </a:lnTo>
                <a:lnTo>
                  <a:pt x="3344" y="4572"/>
                </a:lnTo>
                <a:lnTo>
                  <a:pt x="3353" y="4563"/>
                </a:lnTo>
                <a:lnTo>
                  <a:pt x="3353" y="4545"/>
                </a:lnTo>
                <a:lnTo>
                  <a:pt x="3344" y="4545"/>
                </a:lnTo>
                <a:lnTo>
                  <a:pt x="3344" y="4554"/>
                </a:lnTo>
                <a:lnTo>
                  <a:pt x="3335" y="4563"/>
                </a:lnTo>
                <a:lnTo>
                  <a:pt x="3335" y="4572"/>
                </a:lnTo>
                <a:lnTo>
                  <a:pt x="3326" y="4572"/>
                </a:lnTo>
                <a:lnTo>
                  <a:pt x="3326" y="4581"/>
                </a:lnTo>
                <a:lnTo>
                  <a:pt x="3317" y="4581"/>
                </a:lnTo>
                <a:lnTo>
                  <a:pt x="3308" y="4589"/>
                </a:lnTo>
                <a:lnTo>
                  <a:pt x="3308" y="4598"/>
                </a:lnTo>
                <a:lnTo>
                  <a:pt x="3317" y="4598"/>
                </a:lnTo>
                <a:lnTo>
                  <a:pt x="3326" y="4598"/>
                </a:lnTo>
                <a:lnTo>
                  <a:pt x="3317" y="4598"/>
                </a:lnTo>
                <a:lnTo>
                  <a:pt x="3308" y="4607"/>
                </a:lnTo>
                <a:lnTo>
                  <a:pt x="3308" y="4598"/>
                </a:lnTo>
                <a:lnTo>
                  <a:pt x="3308" y="4581"/>
                </a:lnTo>
                <a:lnTo>
                  <a:pt x="3326" y="4563"/>
                </a:lnTo>
                <a:lnTo>
                  <a:pt x="3335" y="4563"/>
                </a:lnTo>
                <a:lnTo>
                  <a:pt x="3344" y="4554"/>
                </a:lnTo>
                <a:lnTo>
                  <a:pt x="3344" y="4545"/>
                </a:lnTo>
                <a:lnTo>
                  <a:pt x="3335" y="4536"/>
                </a:lnTo>
                <a:lnTo>
                  <a:pt x="3335" y="4528"/>
                </a:lnTo>
                <a:lnTo>
                  <a:pt x="3326" y="4536"/>
                </a:lnTo>
                <a:lnTo>
                  <a:pt x="3317" y="4536"/>
                </a:lnTo>
                <a:lnTo>
                  <a:pt x="3308" y="4528"/>
                </a:lnTo>
                <a:lnTo>
                  <a:pt x="3300" y="4528"/>
                </a:lnTo>
                <a:lnTo>
                  <a:pt x="3291" y="4528"/>
                </a:lnTo>
                <a:lnTo>
                  <a:pt x="3247" y="4528"/>
                </a:lnTo>
                <a:lnTo>
                  <a:pt x="3238" y="4528"/>
                </a:lnTo>
                <a:lnTo>
                  <a:pt x="3229" y="4519"/>
                </a:lnTo>
                <a:lnTo>
                  <a:pt x="3211" y="4510"/>
                </a:lnTo>
                <a:lnTo>
                  <a:pt x="3194" y="4510"/>
                </a:lnTo>
                <a:lnTo>
                  <a:pt x="3194" y="4519"/>
                </a:lnTo>
                <a:lnTo>
                  <a:pt x="3194" y="4528"/>
                </a:lnTo>
                <a:lnTo>
                  <a:pt x="3194" y="4545"/>
                </a:lnTo>
                <a:lnTo>
                  <a:pt x="3194" y="4554"/>
                </a:lnTo>
                <a:lnTo>
                  <a:pt x="3211" y="4563"/>
                </a:lnTo>
                <a:lnTo>
                  <a:pt x="3211" y="4572"/>
                </a:lnTo>
                <a:lnTo>
                  <a:pt x="3220" y="4598"/>
                </a:lnTo>
                <a:lnTo>
                  <a:pt x="3229" y="4616"/>
                </a:lnTo>
                <a:lnTo>
                  <a:pt x="3229" y="4625"/>
                </a:lnTo>
                <a:lnTo>
                  <a:pt x="3229" y="4633"/>
                </a:lnTo>
                <a:lnTo>
                  <a:pt x="3229" y="4642"/>
                </a:lnTo>
                <a:lnTo>
                  <a:pt x="3238" y="4633"/>
                </a:lnTo>
                <a:lnTo>
                  <a:pt x="3247" y="4633"/>
                </a:lnTo>
                <a:lnTo>
                  <a:pt x="3255" y="4642"/>
                </a:lnTo>
                <a:lnTo>
                  <a:pt x="3238" y="4651"/>
                </a:lnTo>
                <a:lnTo>
                  <a:pt x="3238" y="4660"/>
                </a:lnTo>
                <a:lnTo>
                  <a:pt x="3247" y="4660"/>
                </a:lnTo>
                <a:lnTo>
                  <a:pt x="3247" y="4669"/>
                </a:lnTo>
                <a:lnTo>
                  <a:pt x="3247" y="4678"/>
                </a:lnTo>
                <a:lnTo>
                  <a:pt x="3247" y="4686"/>
                </a:lnTo>
                <a:lnTo>
                  <a:pt x="3238" y="4678"/>
                </a:lnTo>
                <a:lnTo>
                  <a:pt x="3238" y="4669"/>
                </a:lnTo>
                <a:lnTo>
                  <a:pt x="3238" y="4686"/>
                </a:lnTo>
                <a:lnTo>
                  <a:pt x="3238" y="4695"/>
                </a:lnTo>
                <a:lnTo>
                  <a:pt x="3238" y="4704"/>
                </a:lnTo>
                <a:lnTo>
                  <a:pt x="3247" y="4695"/>
                </a:lnTo>
                <a:lnTo>
                  <a:pt x="3247" y="4704"/>
                </a:lnTo>
                <a:lnTo>
                  <a:pt x="3264" y="4704"/>
                </a:lnTo>
                <a:lnTo>
                  <a:pt x="3282" y="4704"/>
                </a:lnTo>
                <a:lnTo>
                  <a:pt x="3291" y="4704"/>
                </a:lnTo>
                <a:lnTo>
                  <a:pt x="3291" y="4713"/>
                </a:lnTo>
                <a:lnTo>
                  <a:pt x="3300" y="4713"/>
                </a:lnTo>
                <a:lnTo>
                  <a:pt x="3291" y="4713"/>
                </a:lnTo>
                <a:lnTo>
                  <a:pt x="3282" y="4704"/>
                </a:lnTo>
                <a:lnTo>
                  <a:pt x="3264" y="4713"/>
                </a:lnTo>
                <a:lnTo>
                  <a:pt x="3247" y="4713"/>
                </a:lnTo>
                <a:lnTo>
                  <a:pt x="3247" y="4704"/>
                </a:lnTo>
                <a:lnTo>
                  <a:pt x="3247" y="4713"/>
                </a:lnTo>
                <a:lnTo>
                  <a:pt x="3247" y="4739"/>
                </a:lnTo>
                <a:lnTo>
                  <a:pt x="3247" y="4766"/>
                </a:lnTo>
                <a:lnTo>
                  <a:pt x="3247" y="4775"/>
                </a:lnTo>
                <a:lnTo>
                  <a:pt x="3247" y="4784"/>
                </a:lnTo>
                <a:lnTo>
                  <a:pt x="3238" y="4836"/>
                </a:lnTo>
                <a:lnTo>
                  <a:pt x="3238" y="4854"/>
                </a:lnTo>
                <a:lnTo>
                  <a:pt x="3238" y="4863"/>
                </a:lnTo>
                <a:lnTo>
                  <a:pt x="3238" y="4872"/>
                </a:lnTo>
                <a:lnTo>
                  <a:pt x="3238" y="4881"/>
                </a:lnTo>
                <a:lnTo>
                  <a:pt x="3229" y="4907"/>
                </a:lnTo>
                <a:lnTo>
                  <a:pt x="3229" y="4934"/>
                </a:lnTo>
                <a:lnTo>
                  <a:pt x="3229" y="4942"/>
                </a:lnTo>
                <a:lnTo>
                  <a:pt x="3229" y="4951"/>
                </a:lnTo>
                <a:lnTo>
                  <a:pt x="3220" y="4960"/>
                </a:lnTo>
                <a:lnTo>
                  <a:pt x="3229" y="4960"/>
                </a:lnTo>
                <a:lnTo>
                  <a:pt x="3220" y="4969"/>
                </a:lnTo>
                <a:lnTo>
                  <a:pt x="3211" y="4995"/>
                </a:lnTo>
                <a:lnTo>
                  <a:pt x="3203" y="5004"/>
                </a:lnTo>
                <a:lnTo>
                  <a:pt x="3203" y="5013"/>
                </a:lnTo>
                <a:lnTo>
                  <a:pt x="3211" y="5031"/>
                </a:lnTo>
                <a:lnTo>
                  <a:pt x="3211" y="5057"/>
                </a:lnTo>
                <a:lnTo>
                  <a:pt x="3220" y="5075"/>
                </a:lnTo>
                <a:lnTo>
                  <a:pt x="3229" y="5084"/>
                </a:lnTo>
                <a:lnTo>
                  <a:pt x="3229" y="5092"/>
                </a:lnTo>
                <a:lnTo>
                  <a:pt x="3229" y="5101"/>
                </a:lnTo>
                <a:lnTo>
                  <a:pt x="3229" y="5110"/>
                </a:lnTo>
                <a:lnTo>
                  <a:pt x="3238" y="5119"/>
                </a:lnTo>
                <a:lnTo>
                  <a:pt x="3238" y="5137"/>
                </a:lnTo>
                <a:lnTo>
                  <a:pt x="3229" y="5163"/>
                </a:lnTo>
                <a:lnTo>
                  <a:pt x="3229" y="5181"/>
                </a:lnTo>
                <a:lnTo>
                  <a:pt x="3229" y="5189"/>
                </a:lnTo>
                <a:lnTo>
                  <a:pt x="3229" y="5198"/>
                </a:lnTo>
                <a:lnTo>
                  <a:pt x="3220" y="5198"/>
                </a:lnTo>
                <a:lnTo>
                  <a:pt x="3229" y="5198"/>
                </a:lnTo>
                <a:lnTo>
                  <a:pt x="3220" y="5198"/>
                </a:lnTo>
                <a:lnTo>
                  <a:pt x="3220" y="5207"/>
                </a:lnTo>
                <a:lnTo>
                  <a:pt x="3211" y="5216"/>
                </a:lnTo>
                <a:lnTo>
                  <a:pt x="3220" y="5225"/>
                </a:lnTo>
                <a:lnTo>
                  <a:pt x="3220" y="5242"/>
                </a:lnTo>
                <a:lnTo>
                  <a:pt x="3238" y="5251"/>
                </a:lnTo>
                <a:lnTo>
                  <a:pt x="3255" y="5269"/>
                </a:lnTo>
                <a:lnTo>
                  <a:pt x="3255" y="5278"/>
                </a:lnTo>
                <a:lnTo>
                  <a:pt x="3255" y="5295"/>
                </a:lnTo>
                <a:lnTo>
                  <a:pt x="3255" y="5304"/>
                </a:lnTo>
                <a:lnTo>
                  <a:pt x="3255" y="5313"/>
                </a:lnTo>
                <a:lnTo>
                  <a:pt x="3264" y="5340"/>
                </a:lnTo>
                <a:lnTo>
                  <a:pt x="3264" y="5357"/>
                </a:lnTo>
                <a:lnTo>
                  <a:pt x="3282" y="5375"/>
                </a:lnTo>
                <a:lnTo>
                  <a:pt x="3291" y="5384"/>
                </a:lnTo>
                <a:lnTo>
                  <a:pt x="3308" y="5392"/>
                </a:lnTo>
                <a:lnTo>
                  <a:pt x="3308" y="5410"/>
                </a:lnTo>
                <a:lnTo>
                  <a:pt x="3317" y="5410"/>
                </a:lnTo>
                <a:lnTo>
                  <a:pt x="3326" y="5419"/>
                </a:lnTo>
                <a:lnTo>
                  <a:pt x="3317" y="5410"/>
                </a:lnTo>
                <a:lnTo>
                  <a:pt x="3317" y="5428"/>
                </a:lnTo>
                <a:lnTo>
                  <a:pt x="3317" y="5437"/>
                </a:lnTo>
                <a:lnTo>
                  <a:pt x="3317" y="5428"/>
                </a:lnTo>
                <a:lnTo>
                  <a:pt x="3326" y="5428"/>
                </a:lnTo>
                <a:lnTo>
                  <a:pt x="3335" y="5437"/>
                </a:lnTo>
                <a:lnTo>
                  <a:pt x="3344" y="5437"/>
                </a:lnTo>
                <a:lnTo>
                  <a:pt x="3344" y="5445"/>
                </a:lnTo>
                <a:lnTo>
                  <a:pt x="3353" y="5445"/>
                </a:lnTo>
                <a:lnTo>
                  <a:pt x="3353" y="5437"/>
                </a:lnTo>
                <a:lnTo>
                  <a:pt x="3353" y="5419"/>
                </a:lnTo>
                <a:lnTo>
                  <a:pt x="3361" y="5419"/>
                </a:lnTo>
                <a:lnTo>
                  <a:pt x="3370" y="5428"/>
                </a:lnTo>
                <a:lnTo>
                  <a:pt x="3379" y="5428"/>
                </a:lnTo>
                <a:lnTo>
                  <a:pt x="3388" y="5419"/>
                </a:lnTo>
                <a:lnTo>
                  <a:pt x="3397" y="5428"/>
                </a:lnTo>
                <a:lnTo>
                  <a:pt x="3405" y="5428"/>
                </a:lnTo>
                <a:lnTo>
                  <a:pt x="3414" y="5428"/>
                </a:lnTo>
                <a:lnTo>
                  <a:pt x="3423" y="5428"/>
                </a:lnTo>
                <a:lnTo>
                  <a:pt x="3414" y="5428"/>
                </a:lnTo>
                <a:lnTo>
                  <a:pt x="3379" y="5428"/>
                </a:lnTo>
                <a:lnTo>
                  <a:pt x="3370" y="5428"/>
                </a:lnTo>
                <a:lnTo>
                  <a:pt x="3361" y="5437"/>
                </a:lnTo>
                <a:lnTo>
                  <a:pt x="3361" y="5445"/>
                </a:lnTo>
                <a:lnTo>
                  <a:pt x="3370" y="5454"/>
                </a:lnTo>
                <a:lnTo>
                  <a:pt x="3379" y="5463"/>
                </a:lnTo>
                <a:lnTo>
                  <a:pt x="3379" y="5472"/>
                </a:lnTo>
                <a:lnTo>
                  <a:pt x="3388" y="5481"/>
                </a:lnTo>
                <a:lnTo>
                  <a:pt x="3379" y="5481"/>
                </a:lnTo>
                <a:lnTo>
                  <a:pt x="3379" y="5472"/>
                </a:lnTo>
                <a:lnTo>
                  <a:pt x="3370" y="5472"/>
                </a:lnTo>
                <a:lnTo>
                  <a:pt x="3370" y="5463"/>
                </a:lnTo>
                <a:lnTo>
                  <a:pt x="3361" y="5463"/>
                </a:lnTo>
                <a:lnTo>
                  <a:pt x="3361" y="5454"/>
                </a:lnTo>
                <a:lnTo>
                  <a:pt x="3353" y="5445"/>
                </a:lnTo>
                <a:lnTo>
                  <a:pt x="3353" y="5454"/>
                </a:lnTo>
                <a:lnTo>
                  <a:pt x="3353" y="5463"/>
                </a:lnTo>
                <a:lnTo>
                  <a:pt x="3353" y="5472"/>
                </a:lnTo>
                <a:lnTo>
                  <a:pt x="3361" y="5490"/>
                </a:lnTo>
                <a:lnTo>
                  <a:pt x="3361" y="5498"/>
                </a:lnTo>
                <a:lnTo>
                  <a:pt x="3379" y="5516"/>
                </a:lnTo>
                <a:lnTo>
                  <a:pt x="3397" y="5525"/>
                </a:lnTo>
                <a:lnTo>
                  <a:pt x="3405" y="5534"/>
                </a:lnTo>
                <a:lnTo>
                  <a:pt x="3405" y="5543"/>
                </a:lnTo>
                <a:lnTo>
                  <a:pt x="3397" y="5551"/>
                </a:lnTo>
                <a:lnTo>
                  <a:pt x="3397" y="5569"/>
                </a:lnTo>
                <a:lnTo>
                  <a:pt x="3414" y="5587"/>
                </a:lnTo>
                <a:lnTo>
                  <a:pt x="3432" y="5604"/>
                </a:lnTo>
                <a:lnTo>
                  <a:pt x="3432" y="5613"/>
                </a:lnTo>
                <a:lnTo>
                  <a:pt x="3441" y="5622"/>
                </a:lnTo>
                <a:lnTo>
                  <a:pt x="3441" y="5631"/>
                </a:lnTo>
                <a:lnTo>
                  <a:pt x="3450" y="5631"/>
                </a:lnTo>
                <a:lnTo>
                  <a:pt x="3458" y="5648"/>
                </a:lnTo>
                <a:lnTo>
                  <a:pt x="3467" y="5648"/>
                </a:lnTo>
                <a:lnTo>
                  <a:pt x="3476" y="5657"/>
                </a:lnTo>
                <a:lnTo>
                  <a:pt x="3467" y="5657"/>
                </a:lnTo>
                <a:lnTo>
                  <a:pt x="3476" y="5666"/>
                </a:lnTo>
                <a:lnTo>
                  <a:pt x="3485" y="5675"/>
                </a:lnTo>
                <a:lnTo>
                  <a:pt x="3494" y="5675"/>
                </a:lnTo>
                <a:lnTo>
                  <a:pt x="3485" y="5693"/>
                </a:lnTo>
                <a:lnTo>
                  <a:pt x="3494" y="5701"/>
                </a:lnTo>
                <a:lnTo>
                  <a:pt x="3494" y="5710"/>
                </a:lnTo>
                <a:lnTo>
                  <a:pt x="3485" y="5719"/>
                </a:lnTo>
                <a:lnTo>
                  <a:pt x="3494" y="5719"/>
                </a:lnTo>
                <a:lnTo>
                  <a:pt x="3502" y="5728"/>
                </a:lnTo>
                <a:lnTo>
                  <a:pt x="3511" y="5728"/>
                </a:lnTo>
                <a:lnTo>
                  <a:pt x="3520" y="5728"/>
                </a:lnTo>
                <a:lnTo>
                  <a:pt x="3529" y="5728"/>
                </a:lnTo>
                <a:lnTo>
                  <a:pt x="3547" y="5737"/>
                </a:lnTo>
                <a:lnTo>
                  <a:pt x="3555" y="5737"/>
                </a:lnTo>
                <a:lnTo>
                  <a:pt x="3564" y="5737"/>
                </a:lnTo>
                <a:lnTo>
                  <a:pt x="3582" y="5737"/>
                </a:lnTo>
                <a:lnTo>
                  <a:pt x="3591" y="5745"/>
                </a:lnTo>
                <a:lnTo>
                  <a:pt x="3591" y="5754"/>
                </a:lnTo>
                <a:lnTo>
                  <a:pt x="3600" y="5754"/>
                </a:lnTo>
                <a:lnTo>
                  <a:pt x="3626" y="5763"/>
                </a:lnTo>
                <a:lnTo>
                  <a:pt x="3644" y="5763"/>
                </a:lnTo>
                <a:lnTo>
                  <a:pt x="3652" y="5781"/>
                </a:lnTo>
                <a:lnTo>
                  <a:pt x="3652" y="5790"/>
                </a:lnTo>
                <a:lnTo>
                  <a:pt x="3661" y="5790"/>
                </a:lnTo>
                <a:lnTo>
                  <a:pt x="3670" y="5790"/>
                </a:lnTo>
                <a:lnTo>
                  <a:pt x="3679" y="5790"/>
                </a:lnTo>
                <a:lnTo>
                  <a:pt x="3688" y="5798"/>
                </a:lnTo>
                <a:lnTo>
                  <a:pt x="3697" y="5807"/>
                </a:lnTo>
                <a:lnTo>
                  <a:pt x="3723" y="5825"/>
                </a:lnTo>
                <a:lnTo>
                  <a:pt x="3732" y="5843"/>
                </a:lnTo>
                <a:lnTo>
                  <a:pt x="3741" y="5851"/>
                </a:lnTo>
                <a:lnTo>
                  <a:pt x="3741" y="5860"/>
                </a:lnTo>
                <a:lnTo>
                  <a:pt x="3741" y="5869"/>
                </a:lnTo>
                <a:lnTo>
                  <a:pt x="3741" y="5878"/>
                </a:lnTo>
                <a:lnTo>
                  <a:pt x="3750" y="5878"/>
                </a:lnTo>
                <a:lnTo>
                  <a:pt x="3750" y="5887"/>
                </a:lnTo>
                <a:lnTo>
                  <a:pt x="3750" y="5904"/>
                </a:lnTo>
                <a:lnTo>
                  <a:pt x="3758" y="5904"/>
                </a:lnTo>
                <a:lnTo>
                  <a:pt x="3767" y="5913"/>
                </a:lnTo>
                <a:lnTo>
                  <a:pt x="3767" y="5931"/>
                </a:lnTo>
                <a:lnTo>
                  <a:pt x="3785" y="5940"/>
                </a:lnTo>
                <a:lnTo>
                  <a:pt x="3785" y="5948"/>
                </a:lnTo>
                <a:lnTo>
                  <a:pt x="3776" y="5948"/>
                </a:lnTo>
                <a:lnTo>
                  <a:pt x="3785" y="5957"/>
                </a:lnTo>
                <a:lnTo>
                  <a:pt x="3785" y="5966"/>
                </a:lnTo>
                <a:lnTo>
                  <a:pt x="3785" y="5975"/>
                </a:lnTo>
                <a:lnTo>
                  <a:pt x="3794" y="5984"/>
                </a:lnTo>
                <a:lnTo>
                  <a:pt x="3802" y="5993"/>
                </a:lnTo>
                <a:lnTo>
                  <a:pt x="3811" y="6001"/>
                </a:lnTo>
                <a:lnTo>
                  <a:pt x="3811" y="6010"/>
                </a:lnTo>
                <a:lnTo>
                  <a:pt x="3829" y="6028"/>
                </a:lnTo>
                <a:lnTo>
                  <a:pt x="3829" y="6037"/>
                </a:lnTo>
                <a:lnTo>
                  <a:pt x="3829" y="6046"/>
                </a:lnTo>
                <a:lnTo>
                  <a:pt x="3829" y="6054"/>
                </a:lnTo>
                <a:lnTo>
                  <a:pt x="3838" y="6063"/>
                </a:lnTo>
                <a:lnTo>
                  <a:pt x="3847" y="6063"/>
                </a:lnTo>
                <a:lnTo>
                  <a:pt x="3847" y="6081"/>
                </a:lnTo>
                <a:lnTo>
                  <a:pt x="3847" y="6099"/>
                </a:lnTo>
                <a:lnTo>
                  <a:pt x="3855" y="6107"/>
                </a:lnTo>
                <a:lnTo>
                  <a:pt x="3864" y="6116"/>
                </a:lnTo>
                <a:lnTo>
                  <a:pt x="3882" y="6134"/>
                </a:lnTo>
                <a:lnTo>
                  <a:pt x="3891" y="6134"/>
                </a:lnTo>
                <a:lnTo>
                  <a:pt x="3908" y="6143"/>
                </a:lnTo>
                <a:lnTo>
                  <a:pt x="3917" y="6151"/>
                </a:lnTo>
                <a:lnTo>
                  <a:pt x="3926" y="6160"/>
                </a:lnTo>
                <a:lnTo>
                  <a:pt x="3952" y="6196"/>
                </a:lnTo>
                <a:lnTo>
                  <a:pt x="3970" y="6204"/>
                </a:lnTo>
                <a:lnTo>
                  <a:pt x="3970" y="6213"/>
                </a:lnTo>
                <a:lnTo>
                  <a:pt x="3970" y="6231"/>
                </a:lnTo>
                <a:lnTo>
                  <a:pt x="3961" y="6249"/>
                </a:lnTo>
                <a:lnTo>
                  <a:pt x="3961" y="6257"/>
                </a:lnTo>
                <a:lnTo>
                  <a:pt x="3970" y="6257"/>
                </a:lnTo>
                <a:lnTo>
                  <a:pt x="3961" y="6266"/>
                </a:lnTo>
                <a:lnTo>
                  <a:pt x="3970" y="6275"/>
                </a:lnTo>
                <a:lnTo>
                  <a:pt x="3961" y="6275"/>
                </a:lnTo>
                <a:lnTo>
                  <a:pt x="3952" y="6266"/>
                </a:lnTo>
                <a:lnTo>
                  <a:pt x="3952" y="6257"/>
                </a:lnTo>
                <a:lnTo>
                  <a:pt x="3952" y="6266"/>
                </a:lnTo>
                <a:lnTo>
                  <a:pt x="3944" y="6266"/>
                </a:lnTo>
                <a:lnTo>
                  <a:pt x="3935" y="6266"/>
                </a:lnTo>
                <a:lnTo>
                  <a:pt x="3917" y="6266"/>
                </a:lnTo>
                <a:lnTo>
                  <a:pt x="3899" y="6266"/>
                </a:lnTo>
                <a:lnTo>
                  <a:pt x="3908" y="6275"/>
                </a:lnTo>
                <a:lnTo>
                  <a:pt x="3917" y="6275"/>
                </a:lnTo>
                <a:lnTo>
                  <a:pt x="3926" y="6284"/>
                </a:lnTo>
                <a:lnTo>
                  <a:pt x="3935" y="6293"/>
                </a:lnTo>
                <a:lnTo>
                  <a:pt x="3944" y="6302"/>
                </a:lnTo>
                <a:lnTo>
                  <a:pt x="3944" y="6310"/>
                </a:lnTo>
                <a:lnTo>
                  <a:pt x="3952" y="6319"/>
                </a:lnTo>
                <a:lnTo>
                  <a:pt x="3961" y="6319"/>
                </a:lnTo>
                <a:lnTo>
                  <a:pt x="3970" y="6319"/>
                </a:lnTo>
                <a:lnTo>
                  <a:pt x="3979" y="6328"/>
                </a:lnTo>
                <a:lnTo>
                  <a:pt x="3988" y="6337"/>
                </a:lnTo>
                <a:lnTo>
                  <a:pt x="3997" y="6337"/>
                </a:lnTo>
                <a:lnTo>
                  <a:pt x="3997" y="6346"/>
                </a:lnTo>
                <a:lnTo>
                  <a:pt x="4005" y="6354"/>
                </a:lnTo>
                <a:lnTo>
                  <a:pt x="4023" y="6346"/>
                </a:lnTo>
                <a:lnTo>
                  <a:pt x="4032" y="6346"/>
                </a:lnTo>
                <a:lnTo>
                  <a:pt x="4041" y="6337"/>
                </a:lnTo>
                <a:lnTo>
                  <a:pt x="4041" y="6346"/>
                </a:lnTo>
                <a:lnTo>
                  <a:pt x="4041" y="6354"/>
                </a:lnTo>
                <a:lnTo>
                  <a:pt x="4049" y="6363"/>
                </a:lnTo>
                <a:lnTo>
                  <a:pt x="4076" y="6381"/>
                </a:lnTo>
                <a:lnTo>
                  <a:pt x="4085" y="6390"/>
                </a:lnTo>
                <a:lnTo>
                  <a:pt x="4094" y="6390"/>
                </a:lnTo>
                <a:lnTo>
                  <a:pt x="4111" y="6416"/>
                </a:lnTo>
                <a:lnTo>
                  <a:pt x="4120" y="6425"/>
                </a:lnTo>
                <a:lnTo>
                  <a:pt x="4120" y="6434"/>
                </a:lnTo>
                <a:lnTo>
                  <a:pt x="4120" y="6443"/>
                </a:lnTo>
                <a:lnTo>
                  <a:pt x="4120" y="6452"/>
                </a:lnTo>
                <a:lnTo>
                  <a:pt x="4120" y="6460"/>
                </a:lnTo>
                <a:lnTo>
                  <a:pt x="4111" y="6487"/>
                </a:lnTo>
                <a:lnTo>
                  <a:pt x="4120" y="6496"/>
                </a:lnTo>
                <a:lnTo>
                  <a:pt x="4138" y="6513"/>
                </a:lnTo>
                <a:lnTo>
                  <a:pt x="4138" y="6522"/>
                </a:lnTo>
                <a:lnTo>
                  <a:pt x="4147" y="6522"/>
                </a:lnTo>
                <a:lnTo>
                  <a:pt x="4155" y="6531"/>
                </a:lnTo>
                <a:lnTo>
                  <a:pt x="4164" y="6540"/>
                </a:lnTo>
                <a:lnTo>
                  <a:pt x="4199" y="6557"/>
                </a:lnTo>
                <a:lnTo>
                  <a:pt x="4208" y="6566"/>
                </a:lnTo>
                <a:lnTo>
                  <a:pt x="4217" y="6575"/>
                </a:lnTo>
                <a:lnTo>
                  <a:pt x="4226" y="6584"/>
                </a:lnTo>
                <a:lnTo>
                  <a:pt x="4244" y="6593"/>
                </a:lnTo>
                <a:lnTo>
                  <a:pt x="4252" y="6602"/>
                </a:lnTo>
                <a:lnTo>
                  <a:pt x="4252" y="6609"/>
                </a:lnTo>
                <a:lnTo>
                  <a:pt x="4261" y="6618"/>
                </a:lnTo>
                <a:lnTo>
                  <a:pt x="4261" y="6636"/>
                </a:lnTo>
                <a:lnTo>
                  <a:pt x="4270" y="6645"/>
                </a:lnTo>
                <a:lnTo>
                  <a:pt x="4279" y="6654"/>
                </a:lnTo>
                <a:lnTo>
                  <a:pt x="4288" y="6645"/>
                </a:lnTo>
                <a:lnTo>
                  <a:pt x="4296" y="6636"/>
                </a:lnTo>
                <a:lnTo>
                  <a:pt x="4305" y="6627"/>
                </a:lnTo>
                <a:lnTo>
                  <a:pt x="4314" y="6627"/>
                </a:lnTo>
                <a:lnTo>
                  <a:pt x="4314" y="6609"/>
                </a:lnTo>
                <a:lnTo>
                  <a:pt x="4314" y="6602"/>
                </a:lnTo>
                <a:lnTo>
                  <a:pt x="4305" y="6593"/>
                </a:lnTo>
                <a:lnTo>
                  <a:pt x="4296" y="6593"/>
                </a:lnTo>
                <a:lnTo>
                  <a:pt x="4296" y="6584"/>
                </a:lnTo>
                <a:lnTo>
                  <a:pt x="4288" y="6575"/>
                </a:lnTo>
                <a:lnTo>
                  <a:pt x="4288" y="6566"/>
                </a:lnTo>
                <a:lnTo>
                  <a:pt x="4279" y="6557"/>
                </a:lnTo>
                <a:lnTo>
                  <a:pt x="4270" y="6557"/>
                </a:lnTo>
                <a:lnTo>
                  <a:pt x="4270" y="6549"/>
                </a:lnTo>
                <a:lnTo>
                  <a:pt x="4252" y="6540"/>
                </a:lnTo>
                <a:lnTo>
                  <a:pt x="4244" y="6540"/>
                </a:lnTo>
                <a:lnTo>
                  <a:pt x="4252" y="6549"/>
                </a:lnTo>
                <a:lnTo>
                  <a:pt x="4252" y="6557"/>
                </a:lnTo>
                <a:lnTo>
                  <a:pt x="4244" y="6557"/>
                </a:lnTo>
                <a:lnTo>
                  <a:pt x="4244" y="6549"/>
                </a:lnTo>
                <a:lnTo>
                  <a:pt x="4235" y="6549"/>
                </a:lnTo>
                <a:lnTo>
                  <a:pt x="4226" y="6540"/>
                </a:lnTo>
                <a:lnTo>
                  <a:pt x="4217" y="6522"/>
                </a:lnTo>
                <a:lnTo>
                  <a:pt x="4217" y="6513"/>
                </a:lnTo>
                <a:lnTo>
                  <a:pt x="4226" y="6505"/>
                </a:lnTo>
                <a:lnTo>
                  <a:pt x="4217" y="6496"/>
                </a:lnTo>
                <a:lnTo>
                  <a:pt x="4217" y="6487"/>
                </a:lnTo>
                <a:lnTo>
                  <a:pt x="4208" y="6478"/>
                </a:lnTo>
                <a:lnTo>
                  <a:pt x="4199" y="6452"/>
                </a:lnTo>
                <a:lnTo>
                  <a:pt x="4199" y="6443"/>
                </a:lnTo>
                <a:lnTo>
                  <a:pt x="4191" y="6443"/>
                </a:lnTo>
                <a:lnTo>
                  <a:pt x="4173" y="6425"/>
                </a:lnTo>
                <a:lnTo>
                  <a:pt x="4173" y="6416"/>
                </a:lnTo>
                <a:lnTo>
                  <a:pt x="4173" y="6399"/>
                </a:lnTo>
                <a:lnTo>
                  <a:pt x="4164" y="6390"/>
                </a:lnTo>
                <a:lnTo>
                  <a:pt x="4164" y="6381"/>
                </a:lnTo>
                <a:lnTo>
                  <a:pt x="4164" y="6372"/>
                </a:lnTo>
                <a:lnTo>
                  <a:pt x="4155" y="6363"/>
                </a:lnTo>
                <a:lnTo>
                  <a:pt x="4155" y="6354"/>
                </a:lnTo>
                <a:lnTo>
                  <a:pt x="4138" y="6337"/>
                </a:lnTo>
                <a:lnTo>
                  <a:pt x="4138" y="6346"/>
                </a:lnTo>
                <a:lnTo>
                  <a:pt x="4138" y="6354"/>
                </a:lnTo>
                <a:lnTo>
                  <a:pt x="4147" y="6363"/>
                </a:lnTo>
                <a:lnTo>
                  <a:pt x="4138" y="6354"/>
                </a:lnTo>
                <a:lnTo>
                  <a:pt x="4138" y="6346"/>
                </a:lnTo>
                <a:lnTo>
                  <a:pt x="4120" y="6337"/>
                </a:lnTo>
                <a:lnTo>
                  <a:pt x="4120" y="6328"/>
                </a:lnTo>
                <a:lnTo>
                  <a:pt x="4120" y="6319"/>
                </a:lnTo>
                <a:lnTo>
                  <a:pt x="4111" y="6319"/>
                </a:lnTo>
                <a:lnTo>
                  <a:pt x="4102" y="6302"/>
                </a:lnTo>
                <a:lnTo>
                  <a:pt x="4102" y="6293"/>
                </a:lnTo>
                <a:lnTo>
                  <a:pt x="4085" y="6275"/>
                </a:lnTo>
                <a:lnTo>
                  <a:pt x="4067" y="6266"/>
                </a:lnTo>
                <a:lnTo>
                  <a:pt x="4067" y="6257"/>
                </a:lnTo>
                <a:lnTo>
                  <a:pt x="4067" y="6249"/>
                </a:lnTo>
                <a:lnTo>
                  <a:pt x="4067" y="6240"/>
                </a:lnTo>
                <a:lnTo>
                  <a:pt x="4067" y="6231"/>
                </a:lnTo>
                <a:lnTo>
                  <a:pt x="4058" y="6231"/>
                </a:lnTo>
                <a:lnTo>
                  <a:pt x="4058" y="6222"/>
                </a:lnTo>
                <a:lnTo>
                  <a:pt x="4058" y="6213"/>
                </a:lnTo>
                <a:lnTo>
                  <a:pt x="4049" y="6213"/>
                </a:lnTo>
                <a:lnTo>
                  <a:pt x="4041" y="6213"/>
                </a:lnTo>
                <a:lnTo>
                  <a:pt x="4032" y="6187"/>
                </a:lnTo>
                <a:lnTo>
                  <a:pt x="4023" y="6187"/>
                </a:lnTo>
                <a:lnTo>
                  <a:pt x="4023" y="6178"/>
                </a:lnTo>
                <a:lnTo>
                  <a:pt x="4014" y="6178"/>
                </a:lnTo>
                <a:lnTo>
                  <a:pt x="4014" y="6169"/>
                </a:lnTo>
                <a:lnTo>
                  <a:pt x="4014" y="6160"/>
                </a:lnTo>
                <a:lnTo>
                  <a:pt x="3997" y="6143"/>
                </a:lnTo>
                <a:lnTo>
                  <a:pt x="3988" y="6134"/>
                </a:lnTo>
                <a:lnTo>
                  <a:pt x="3970" y="6125"/>
                </a:lnTo>
                <a:lnTo>
                  <a:pt x="3961" y="6116"/>
                </a:lnTo>
                <a:lnTo>
                  <a:pt x="3952" y="6107"/>
                </a:lnTo>
                <a:lnTo>
                  <a:pt x="3952" y="6099"/>
                </a:lnTo>
                <a:lnTo>
                  <a:pt x="3935" y="6090"/>
                </a:lnTo>
                <a:lnTo>
                  <a:pt x="3935" y="6081"/>
                </a:lnTo>
                <a:lnTo>
                  <a:pt x="3926" y="6072"/>
                </a:lnTo>
                <a:lnTo>
                  <a:pt x="3935" y="6054"/>
                </a:lnTo>
                <a:lnTo>
                  <a:pt x="3926" y="6046"/>
                </a:lnTo>
                <a:lnTo>
                  <a:pt x="3926" y="6028"/>
                </a:lnTo>
                <a:lnTo>
                  <a:pt x="3926" y="6019"/>
                </a:lnTo>
                <a:lnTo>
                  <a:pt x="3917" y="6001"/>
                </a:lnTo>
                <a:lnTo>
                  <a:pt x="3917" y="5966"/>
                </a:lnTo>
                <a:lnTo>
                  <a:pt x="3917" y="5957"/>
                </a:lnTo>
                <a:lnTo>
                  <a:pt x="3917" y="5948"/>
                </a:lnTo>
                <a:lnTo>
                  <a:pt x="3908" y="5940"/>
                </a:lnTo>
                <a:lnTo>
                  <a:pt x="3926" y="5948"/>
                </a:lnTo>
                <a:lnTo>
                  <a:pt x="3935" y="5948"/>
                </a:lnTo>
                <a:lnTo>
                  <a:pt x="3961" y="5966"/>
                </a:lnTo>
                <a:lnTo>
                  <a:pt x="3970" y="5975"/>
                </a:lnTo>
                <a:lnTo>
                  <a:pt x="3970" y="5966"/>
                </a:lnTo>
                <a:lnTo>
                  <a:pt x="3979" y="5966"/>
                </a:lnTo>
                <a:lnTo>
                  <a:pt x="3979" y="5957"/>
                </a:lnTo>
                <a:lnTo>
                  <a:pt x="3997" y="5966"/>
                </a:lnTo>
                <a:lnTo>
                  <a:pt x="4005" y="5975"/>
                </a:lnTo>
                <a:lnTo>
                  <a:pt x="4005" y="5984"/>
                </a:lnTo>
                <a:lnTo>
                  <a:pt x="4014" y="5984"/>
                </a:lnTo>
                <a:lnTo>
                  <a:pt x="4032" y="5993"/>
                </a:lnTo>
                <a:lnTo>
                  <a:pt x="4041" y="5993"/>
                </a:lnTo>
                <a:lnTo>
                  <a:pt x="4049" y="6001"/>
                </a:lnTo>
                <a:lnTo>
                  <a:pt x="4049" y="6010"/>
                </a:lnTo>
                <a:lnTo>
                  <a:pt x="4041" y="6001"/>
                </a:lnTo>
                <a:lnTo>
                  <a:pt x="4041" y="6010"/>
                </a:lnTo>
                <a:lnTo>
                  <a:pt x="4041" y="6019"/>
                </a:lnTo>
                <a:lnTo>
                  <a:pt x="4041" y="6028"/>
                </a:lnTo>
                <a:lnTo>
                  <a:pt x="4049" y="6037"/>
                </a:lnTo>
                <a:lnTo>
                  <a:pt x="4058" y="6054"/>
                </a:lnTo>
                <a:lnTo>
                  <a:pt x="4067" y="6072"/>
                </a:lnTo>
                <a:lnTo>
                  <a:pt x="4067" y="6081"/>
                </a:lnTo>
                <a:lnTo>
                  <a:pt x="4067" y="6090"/>
                </a:lnTo>
                <a:lnTo>
                  <a:pt x="4076" y="6099"/>
                </a:lnTo>
                <a:lnTo>
                  <a:pt x="4085" y="6116"/>
                </a:lnTo>
                <a:lnTo>
                  <a:pt x="4094" y="6125"/>
                </a:lnTo>
                <a:lnTo>
                  <a:pt x="4094" y="6134"/>
                </a:lnTo>
                <a:lnTo>
                  <a:pt x="4094" y="6143"/>
                </a:lnTo>
                <a:lnTo>
                  <a:pt x="4102" y="6143"/>
                </a:lnTo>
                <a:lnTo>
                  <a:pt x="4111" y="6151"/>
                </a:lnTo>
                <a:lnTo>
                  <a:pt x="4111" y="6160"/>
                </a:lnTo>
                <a:lnTo>
                  <a:pt x="4111" y="6169"/>
                </a:lnTo>
                <a:lnTo>
                  <a:pt x="4120" y="6178"/>
                </a:lnTo>
                <a:lnTo>
                  <a:pt x="4129" y="6187"/>
                </a:lnTo>
                <a:lnTo>
                  <a:pt x="4129" y="6196"/>
                </a:lnTo>
                <a:lnTo>
                  <a:pt x="4138" y="6196"/>
                </a:lnTo>
                <a:lnTo>
                  <a:pt x="4147" y="6204"/>
                </a:lnTo>
                <a:lnTo>
                  <a:pt x="4147" y="6213"/>
                </a:lnTo>
                <a:lnTo>
                  <a:pt x="4164" y="6222"/>
                </a:lnTo>
                <a:lnTo>
                  <a:pt x="4182" y="6240"/>
                </a:lnTo>
                <a:lnTo>
                  <a:pt x="4191" y="6257"/>
                </a:lnTo>
                <a:lnTo>
                  <a:pt x="4199" y="6257"/>
                </a:lnTo>
                <a:lnTo>
                  <a:pt x="4208" y="6257"/>
                </a:lnTo>
                <a:lnTo>
                  <a:pt x="4217" y="6257"/>
                </a:lnTo>
                <a:lnTo>
                  <a:pt x="4235" y="6266"/>
                </a:lnTo>
                <a:lnTo>
                  <a:pt x="4226" y="6266"/>
                </a:lnTo>
                <a:lnTo>
                  <a:pt x="4226" y="6275"/>
                </a:lnTo>
                <a:lnTo>
                  <a:pt x="4226" y="6284"/>
                </a:lnTo>
                <a:lnTo>
                  <a:pt x="4235" y="6293"/>
                </a:lnTo>
                <a:lnTo>
                  <a:pt x="4235" y="6302"/>
                </a:lnTo>
                <a:lnTo>
                  <a:pt x="4244" y="6310"/>
                </a:lnTo>
                <a:lnTo>
                  <a:pt x="4252" y="6319"/>
                </a:lnTo>
                <a:lnTo>
                  <a:pt x="4279" y="6328"/>
                </a:lnTo>
                <a:lnTo>
                  <a:pt x="4279" y="6337"/>
                </a:lnTo>
                <a:lnTo>
                  <a:pt x="4288" y="6346"/>
                </a:lnTo>
                <a:lnTo>
                  <a:pt x="4288" y="6354"/>
                </a:lnTo>
                <a:lnTo>
                  <a:pt x="4296" y="6354"/>
                </a:lnTo>
                <a:lnTo>
                  <a:pt x="4314" y="6354"/>
                </a:lnTo>
                <a:lnTo>
                  <a:pt x="4323" y="6363"/>
                </a:lnTo>
                <a:lnTo>
                  <a:pt x="4323" y="6372"/>
                </a:lnTo>
                <a:lnTo>
                  <a:pt x="4332" y="6381"/>
                </a:lnTo>
                <a:lnTo>
                  <a:pt x="4341" y="6390"/>
                </a:lnTo>
                <a:lnTo>
                  <a:pt x="4332" y="6390"/>
                </a:lnTo>
                <a:lnTo>
                  <a:pt x="4332" y="6381"/>
                </a:lnTo>
                <a:lnTo>
                  <a:pt x="4323" y="6390"/>
                </a:lnTo>
                <a:lnTo>
                  <a:pt x="4323" y="6399"/>
                </a:lnTo>
                <a:lnTo>
                  <a:pt x="4314" y="6407"/>
                </a:lnTo>
                <a:lnTo>
                  <a:pt x="4314" y="6434"/>
                </a:lnTo>
                <a:lnTo>
                  <a:pt x="4323" y="6434"/>
                </a:lnTo>
                <a:lnTo>
                  <a:pt x="4323" y="6443"/>
                </a:lnTo>
                <a:lnTo>
                  <a:pt x="4332" y="6443"/>
                </a:lnTo>
                <a:lnTo>
                  <a:pt x="4341" y="6443"/>
                </a:lnTo>
                <a:lnTo>
                  <a:pt x="4341" y="6434"/>
                </a:lnTo>
                <a:lnTo>
                  <a:pt x="4349" y="6434"/>
                </a:lnTo>
                <a:lnTo>
                  <a:pt x="4349" y="6443"/>
                </a:lnTo>
                <a:lnTo>
                  <a:pt x="4341" y="6443"/>
                </a:lnTo>
                <a:lnTo>
                  <a:pt x="4341" y="6452"/>
                </a:lnTo>
                <a:lnTo>
                  <a:pt x="4349" y="6443"/>
                </a:lnTo>
                <a:lnTo>
                  <a:pt x="4358" y="6443"/>
                </a:lnTo>
                <a:lnTo>
                  <a:pt x="4367" y="6452"/>
                </a:lnTo>
                <a:lnTo>
                  <a:pt x="4367" y="6460"/>
                </a:lnTo>
                <a:lnTo>
                  <a:pt x="4385" y="6469"/>
                </a:lnTo>
                <a:lnTo>
                  <a:pt x="4394" y="6469"/>
                </a:lnTo>
                <a:lnTo>
                  <a:pt x="4411" y="6478"/>
                </a:lnTo>
                <a:lnTo>
                  <a:pt x="4420" y="6487"/>
                </a:lnTo>
                <a:lnTo>
                  <a:pt x="4411" y="6487"/>
                </a:lnTo>
                <a:lnTo>
                  <a:pt x="4402" y="6487"/>
                </a:lnTo>
                <a:lnTo>
                  <a:pt x="4402" y="6478"/>
                </a:lnTo>
                <a:lnTo>
                  <a:pt x="4402" y="6487"/>
                </a:lnTo>
                <a:lnTo>
                  <a:pt x="4420" y="6505"/>
                </a:lnTo>
                <a:lnTo>
                  <a:pt x="4420" y="6513"/>
                </a:lnTo>
                <a:lnTo>
                  <a:pt x="4429" y="6522"/>
                </a:lnTo>
                <a:lnTo>
                  <a:pt x="4438" y="6522"/>
                </a:lnTo>
                <a:lnTo>
                  <a:pt x="4446" y="6522"/>
                </a:lnTo>
                <a:lnTo>
                  <a:pt x="4455" y="6522"/>
                </a:lnTo>
                <a:lnTo>
                  <a:pt x="4455" y="6531"/>
                </a:lnTo>
                <a:lnTo>
                  <a:pt x="4455" y="6540"/>
                </a:lnTo>
                <a:lnTo>
                  <a:pt x="4438" y="6531"/>
                </a:lnTo>
                <a:lnTo>
                  <a:pt x="4482" y="6566"/>
                </a:lnTo>
                <a:lnTo>
                  <a:pt x="4499" y="6575"/>
                </a:lnTo>
                <a:lnTo>
                  <a:pt x="4508" y="6593"/>
                </a:lnTo>
                <a:lnTo>
                  <a:pt x="4526" y="6609"/>
                </a:lnTo>
                <a:lnTo>
                  <a:pt x="4535" y="6627"/>
                </a:lnTo>
                <a:lnTo>
                  <a:pt x="4552" y="6636"/>
                </a:lnTo>
                <a:lnTo>
                  <a:pt x="4561" y="6654"/>
                </a:lnTo>
                <a:lnTo>
                  <a:pt x="4570" y="6654"/>
                </a:lnTo>
                <a:lnTo>
                  <a:pt x="4579" y="6671"/>
                </a:lnTo>
                <a:lnTo>
                  <a:pt x="4588" y="6689"/>
                </a:lnTo>
                <a:lnTo>
                  <a:pt x="4588" y="6715"/>
                </a:lnTo>
                <a:lnTo>
                  <a:pt x="4596" y="6733"/>
                </a:lnTo>
                <a:lnTo>
                  <a:pt x="4605" y="6742"/>
                </a:lnTo>
                <a:lnTo>
                  <a:pt x="4605" y="6751"/>
                </a:lnTo>
                <a:lnTo>
                  <a:pt x="4623" y="6759"/>
                </a:lnTo>
                <a:lnTo>
                  <a:pt x="4623" y="6768"/>
                </a:lnTo>
                <a:lnTo>
                  <a:pt x="4623" y="6777"/>
                </a:lnTo>
                <a:lnTo>
                  <a:pt x="4623" y="6786"/>
                </a:lnTo>
                <a:lnTo>
                  <a:pt x="4614" y="6795"/>
                </a:lnTo>
                <a:lnTo>
                  <a:pt x="4614" y="6804"/>
                </a:lnTo>
                <a:lnTo>
                  <a:pt x="4605" y="6804"/>
                </a:lnTo>
                <a:lnTo>
                  <a:pt x="4605" y="6812"/>
                </a:lnTo>
                <a:lnTo>
                  <a:pt x="4614" y="6812"/>
                </a:lnTo>
                <a:lnTo>
                  <a:pt x="4623" y="6821"/>
                </a:lnTo>
                <a:lnTo>
                  <a:pt x="4623" y="6830"/>
                </a:lnTo>
                <a:lnTo>
                  <a:pt x="4614" y="6830"/>
                </a:lnTo>
                <a:lnTo>
                  <a:pt x="4596" y="6830"/>
                </a:lnTo>
                <a:lnTo>
                  <a:pt x="4596" y="6839"/>
                </a:lnTo>
                <a:lnTo>
                  <a:pt x="4588" y="6839"/>
                </a:lnTo>
                <a:lnTo>
                  <a:pt x="4596" y="6848"/>
                </a:lnTo>
                <a:lnTo>
                  <a:pt x="4596" y="6857"/>
                </a:lnTo>
                <a:lnTo>
                  <a:pt x="4596" y="6865"/>
                </a:lnTo>
                <a:lnTo>
                  <a:pt x="4605" y="6874"/>
                </a:lnTo>
                <a:lnTo>
                  <a:pt x="4614" y="6892"/>
                </a:lnTo>
                <a:lnTo>
                  <a:pt x="4632" y="6901"/>
                </a:lnTo>
                <a:lnTo>
                  <a:pt x="4632" y="6909"/>
                </a:lnTo>
                <a:lnTo>
                  <a:pt x="4641" y="6927"/>
                </a:lnTo>
                <a:lnTo>
                  <a:pt x="4667" y="6936"/>
                </a:lnTo>
                <a:lnTo>
                  <a:pt x="4685" y="6936"/>
                </a:lnTo>
                <a:lnTo>
                  <a:pt x="4694" y="6945"/>
                </a:lnTo>
                <a:lnTo>
                  <a:pt x="4711" y="6954"/>
                </a:lnTo>
                <a:lnTo>
                  <a:pt x="4720" y="6962"/>
                </a:lnTo>
                <a:lnTo>
                  <a:pt x="4738" y="6971"/>
                </a:lnTo>
                <a:lnTo>
                  <a:pt x="4746" y="6989"/>
                </a:lnTo>
                <a:lnTo>
                  <a:pt x="4755" y="6998"/>
                </a:lnTo>
                <a:lnTo>
                  <a:pt x="4782" y="7007"/>
                </a:lnTo>
                <a:lnTo>
                  <a:pt x="4808" y="7015"/>
                </a:lnTo>
                <a:lnTo>
                  <a:pt x="4817" y="7015"/>
                </a:lnTo>
                <a:lnTo>
                  <a:pt x="4843" y="7024"/>
                </a:lnTo>
                <a:lnTo>
                  <a:pt x="4861" y="7024"/>
                </a:lnTo>
                <a:lnTo>
                  <a:pt x="4870" y="7024"/>
                </a:lnTo>
                <a:lnTo>
                  <a:pt x="4879" y="7033"/>
                </a:lnTo>
                <a:lnTo>
                  <a:pt x="4888" y="7051"/>
                </a:lnTo>
                <a:lnTo>
                  <a:pt x="4896" y="7051"/>
                </a:lnTo>
                <a:lnTo>
                  <a:pt x="4905" y="7060"/>
                </a:lnTo>
                <a:lnTo>
                  <a:pt x="4923" y="7068"/>
                </a:lnTo>
                <a:lnTo>
                  <a:pt x="4932" y="7077"/>
                </a:lnTo>
                <a:lnTo>
                  <a:pt x="4941" y="7086"/>
                </a:lnTo>
                <a:lnTo>
                  <a:pt x="4976" y="7095"/>
                </a:lnTo>
                <a:lnTo>
                  <a:pt x="4985" y="7095"/>
                </a:lnTo>
                <a:lnTo>
                  <a:pt x="5002" y="7104"/>
                </a:lnTo>
                <a:lnTo>
                  <a:pt x="5029" y="7121"/>
                </a:lnTo>
                <a:lnTo>
                  <a:pt x="5055" y="7121"/>
                </a:lnTo>
                <a:lnTo>
                  <a:pt x="5082" y="7130"/>
                </a:lnTo>
                <a:lnTo>
                  <a:pt x="5091" y="7130"/>
                </a:lnTo>
                <a:lnTo>
                  <a:pt x="5099" y="7130"/>
                </a:lnTo>
                <a:lnTo>
                  <a:pt x="5117" y="7148"/>
                </a:lnTo>
                <a:lnTo>
                  <a:pt x="5143" y="7157"/>
                </a:lnTo>
                <a:lnTo>
                  <a:pt x="5170" y="7174"/>
                </a:lnTo>
                <a:lnTo>
                  <a:pt x="5214" y="7183"/>
                </a:lnTo>
                <a:lnTo>
                  <a:pt x="5240" y="7192"/>
                </a:lnTo>
                <a:lnTo>
                  <a:pt x="5267" y="7201"/>
                </a:lnTo>
                <a:lnTo>
                  <a:pt x="5267" y="7192"/>
                </a:lnTo>
                <a:lnTo>
                  <a:pt x="5285" y="7192"/>
                </a:lnTo>
                <a:lnTo>
                  <a:pt x="5320" y="7183"/>
                </a:lnTo>
                <a:lnTo>
                  <a:pt x="5338" y="7174"/>
                </a:lnTo>
                <a:lnTo>
                  <a:pt x="5364" y="7157"/>
                </a:lnTo>
                <a:lnTo>
                  <a:pt x="5382" y="7157"/>
                </a:lnTo>
                <a:lnTo>
                  <a:pt x="5390" y="7157"/>
                </a:lnTo>
                <a:lnTo>
                  <a:pt x="5382" y="7157"/>
                </a:lnTo>
                <a:lnTo>
                  <a:pt x="5373" y="7148"/>
                </a:lnTo>
                <a:lnTo>
                  <a:pt x="5382" y="7148"/>
                </a:lnTo>
                <a:lnTo>
                  <a:pt x="5382" y="7139"/>
                </a:lnTo>
                <a:lnTo>
                  <a:pt x="5390" y="7148"/>
                </a:lnTo>
                <a:lnTo>
                  <a:pt x="5399" y="7148"/>
                </a:lnTo>
                <a:lnTo>
                  <a:pt x="5408" y="7148"/>
                </a:lnTo>
                <a:lnTo>
                  <a:pt x="5399" y="7157"/>
                </a:lnTo>
                <a:lnTo>
                  <a:pt x="5417" y="7157"/>
                </a:lnTo>
                <a:lnTo>
                  <a:pt x="5443" y="7174"/>
                </a:lnTo>
                <a:lnTo>
                  <a:pt x="5443" y="7165"/>
                </a:lnTo>
                <a:lnTo>
                  <a:pt x="5435" y="7165"/>
                </a:lnTo>
                <a:lnTo>
                  <a:pt x="5426" y="7157"/>
                </a:lnTo>
                <a:lnTo>
                  <a:pt x="5417" y="7157"/>
                </a:lnTo>
                <a:lnTo>
                  <a:pt x="5417" y="7148"/>
                </a:lnTo>
                <a:lnTo>
                  <a:pt x="5426" y="7157"/>
                </a:lnTo>
                <a:lnTo>
                  <a:pt x="5435" y="7157"/>
                </a:lnTo>
                <a:lnTo>
                  <a:pt x="5443" y="7165"/>
                </a:lnTo>
                <a:lnTo>
                  <a:pt x="5452" y="7165"/>
                </a:lnTo>
                <a:lnTo>
                  <a:pt x="5470" y="7183"/>
                </a:lnTo>
                <a:lnTo>
                  <a:pt x="5479" y="7192"/>
                </a:lnTo>
                <a:lnTo>
                  <a:pt x="5505" y="7210"/>
                </a:lnTo>
                <a:lnTo>
                  <a:pt x="5523" y="7227"/>
                </a:lnTo>
                <a:lnTo>
                  <a:pt x="5532" y="7227"/>
                </a:lnTo>
                <a:lnTo>
                  <a:pt x="5532" y="7236"/>
                </a:lnTo>
                <a:lnTo>
                  <a:pt x="5558" y="7263"/>
                </a:lnTo>
                <a:lnTo>
                  <a:pt x="5576" y="7280"/>
                </a:lnTo>
                <a:lnTo>
                  <a:pt x="5611" y="7307"/>
                </a:lnTo>
                <a:lnTo>
                  <a:pt x="5620" y="7315"/>
                </a:lnTo>
                <a:lnTo>
                  <a:pt x="5637" y="7324"/>
                </a:lnTo>
                <a:lnTo>
                  <a:pt x="5655" y="7324"/>
                </a:lnTo>
                <a:lnTo>
                  <a:pt x="5699" y="7324"/>
                </a:lnTo>
                <a:lnTo>
                  <a:pt x="5708" y="7333"/>
                </a:lnTo>
                <a:lnTo>
                  <a:pt x="5735" y="7342"/>
                </a:lnTo>
                <a:lnTo>
                  <a:pt x="5743" y="7342"/>
                </a:lnTo>
                <a:lnTo>
                  <a:pt x="5752" y="7351"/>
                </a:lnTo>
                <a:lnTo>
                  <a:pt x="5779" y="7360"/>
                </a:lnTo>
                <a:lnTo>
                  <a:pt x="5796" y="7360"/>
                </a:lnTo>
                <a:lnTo>
                  <a:pt x="5823" y="7377"/>
                </a:lnTo>
                <a:lnTo>
                  <a:pt x="5849" y="7386"/>
                </a:lnTo>
                <a:lnTo>
                  <a:pt x="5849" y="7377"/>
                </a:lnTo>
                <a:lnTo>
                  <a:pt x="5840" y="7377"/>
                </a:lnTo>
                <a:lnTo>
                  <a:pt x="5849" y="7377"/>
                </a:lnTo>
                <a:lnTo>
                  <a:pt x="5858" y="7377"/>
                </a:lnTo>
                <a:lnTo>
                  <a:pt x="5876" y="7386"/>
                </a:lnTo>
                <a:lnTo>
                  <a:pt x="5885" y="7386"/>
                </a:lnTo>
                <a:lnTo>
                  <a:pt x="5893" y="7386"/>
                </a:lnTo>
                <a:lnTo>
                  <a:pt x="5902" y="7377"/>
                </a:lnTo>
                <a:lnTo>
                  <a:pt x="5902" y="7368"/>
                </a:lnTo>
                <a:lnTo>
                  <a:pt x="5911" y="7368"/>
                </a:lnTo>
                <a:lnTo>
                  <a:pt x="5920" y="7368"/>
                </a:lnTo>
                <a:lnTo>
                  <a:pt x="5929" y="7368"/>
                </a:lnTo>
                <a:lnTo>
                  <a:pt x="5929" y="7377"/>
                </a:lnTo>
                <a:lnTo>
                  <a:pt x="5929" y="7386"/>
                </a:lnTo>
                <a:lnTo>
                  <a:pt x="5937" y="7386"/>
                </a:lnTo>
                <a:lnTo>
                  <a:pt x="5937" y="7395"/>
                </a:lnTo>
                <a:lnTo>
                  <a:pt x="5937" y="7404"/>
                </a:lnTo>
                <a:lnTo>
                  <a:pt x="5929" y="7404"/>
                </a:lnTo>
                <a:lnTo>
                  <a:pt x="5929" y="7395"/>
                </a:lnTo>
                <a:lnTo>
                  <a:pt x="5920" y="7395"/>
                </a:lnTo>
                <a:lnTo>
                  <a:pt x="5911" y="7395"/>
                </a:lnTo>
                <a:lnTo>
                  <a:pt x="5911" y="7404"/>
                </a:lnTo>
                <a:lnTo>
                  <a:pt x="5929" y="7413"/>
                </a:lnTo>
                <a:lnTo>
                  <a:pt x="5946" y="7430"/>
                </a:lnTo>
                <a:lnTo>
                  <a:pt x="5955" y="7439"/>
                </a:lnTo>
                <a:lnTo>
                  <a:pt x="5973" y="7448"/>
                </a:lnTo>
                <a:lnTo>
                  <a:pt x="5982" y="7457"/>
                </a:lnTo>
                <a:lnTo>
                  <a:pt x="5990" y="7474"/>
                </a:lnTo>
                <a:lnTo>
                  <a:pt x="5999" y="7492"/>
                </a:lnTo>
                <a:lnTo>
                  <a:pt x="6035" y="7518"/>
                </a:lnTo>
                <a:lnTo>
                  <a:pt x="6052" y="7527"/>
                </a:lnTo>
                <a:lnTo>
                  <a:pt x="6052" y="7536"/>
                </a:lnTo>
                <a:lnTo>
                  <a:pt x="6052" y="7545"/>
                </a:lnTo>
                <a:lnTo>
                  <a:pt x="6043" y="7554"/>
                </a:lnTo>
                <a:lnTo>
                  <a:pt x="6052" y="7554"/>
                </a:lnTo>
                <a:lnTo>
                  <a:pt x="6061" y="7563"/>
                </a:lnTo>
                <a:lnTo>
                  <a:pt x="6061" y="7571"/>
                </a:lnTo>
                <a:lnTo>
                  <a:pt x="6061" y="7580"/>
                </a:lnTo>
                <a:lnTo>
                  <a:pt x="6052" y="7589"/>
                </a:lnTo>
                <a:lnTo>
                  <a:pt x="6043" y="7598"/>
                </a:lnTo>
                <a:lnTo>
                  <a:pt x="6052" y="7607"/>
                </a:lnTo>
                <a:lnTo>
                  <a:pt x="6061" y="7624"/>
                </a:lnTo>
                <a:lnTo>
                  <a:pt x="6087" y="7633"/>
                </a:lnTo>
                <a:lnTo>
                  <a:pt x="6096" y="7642"/>
                </a:lnTo>
                <a:lnTo>
                  <a:pt x="6105" y="7651"/>
                </a:lnTo>
                <a:lnTo>
                  <a:pt x="6105" y="7642"/>
                </a:lnTo>
                <a:lnTo>
                  <a:pt x="6114" y="7633"/>
                </a:lnTo>
                <a:lnTo>
                  <a:pt x="6114" y="7624"/>
                </a:lnTo>
                <a:lnTo>
                  <a:pt x="6096" y="7616"/>
                </a:lnTo>
                <a:lnTo>
                  <a:pt x="6096" y="7607"/>
                </a:lnTo>
                <a:lnTo>
                  <a:pt x="6087" y="7598"/>
                </a:lnTo>
                <a:lnTo>
                  <a:pt x="6096" y="7598"/>
                </a:lnTo>
                <a:lnTo>
                  <a:pt x="6096" y="7607"/>
                </a:lnTo>
                <a:lnTo>
                  <a:pt x="6105" y="7607"/>
                </a:lnTo>
                <a:lnTo>
                  <a:pt x="6132" y="7624"/>
                </a:lnTo>
                <a:lnTo>
                  <a:pt x="6132" y="7633"/>
                </a:lnTo>
                <a:lnTo>
                  <a:pt x="6132" y="7642"/>
                </a:lnTo>
                <a:lnTo>
                  <a:pt x="6140" y="7651"/>
                </a:lnTo>
                <a:lnTo>
                  <a:pt x="6149" y="7651"/>
                </a:lnTo>
                <a:lnTo>
                  <a:pt x="6167" y="7660"/>
                </a:lnTo>
                <a:lnTo>
                  <a:pt x="6176" y="7660"/>
                </a:lnTo>
                <a:lnTo>
                  <a:pt x="6193" y="7668"/>
                </a:lnTo>
                <a:lnTo>
                  <a:pt x="6202" y="7677"/>
                </a:lnTo>
                <a:lnTo>
                  <a:pt x="6211" y="7686"/>
                </a:lnTo>
                <a:lnTo>
                  <a:pt x="6211" y="7695"/>
                </a:lnTo>
                <a:lnTo>
                  <a:pt x="6211" y="7704"/>
                </a:lnTo>
                <a:lnTo>
                  <a:pt x="6211" y="7713"/>
                </a:lnTo>
                <a:lnTo>
                  <a:pt x="6202" y="7721"/>
                </a:lnTo>
                <a:lnTo>
                  <a:pt x="6211" y="7730"/>
                </a:lnTo>
                <a:lnTo>
                  <a:pt x="6220" y="7730"/>
                </a:lnTo>
                <a:lnTo>
                  <a:pt x="6229" y="7739"/>
                </a:lnTo>
                <a:lnTo>
                  <a:pt x="6237" y="7739"/>
                </a:lnTo>
                <a:lnTo>
                  <a:pt x="6237" y="7730"/>
                </a:lnTo>
                <a:lnTo>
                  <a:pt x="6229" y="7721"/>
                </a:lnTo>
                <a:lnTo>
                  <a:pt x="6220" y="7713"/>
                </a:lnTo>
                <a:lnTo>
                  <a:pt x="6229" y="7713"/>
                </a:lnTo>
                <a:lnTo>
                  <a:pt x="6237" y="7713"/>
                </a:lnTo>
                <a:lnTo>
                  <a:pt x="6246" y="7721"/>
                </a:lnTo>
                <a:lnTo>
                  <a:pt x="6246" y="7730"/>
                </a:lnTo>
                <a:lnTo>
                  <a:pt x="6246" y="7739"/>
                </a:lnTo>
                <a:lnTo>
                  <a:pt x="6255" y="7748"/>
                </a:lnTo>
                <a:lnTo>
                  <a:pt x="6264" y="7748"/>
                </a:lnTo>
                <a:lnTo>
                  <a:pt x="6264" y="7757"/>
                </a:lnTo>
                <a:lnTo>
                  <a:pt x="6264" y="7748"/>
                </a:lnTo>
                <a:lnTo>
                  <a:pt x="6273" y="7739"/>
                </a:lnTo>
                <a:lnTo>
                  <a:pt x="6282" y="7739"/>
                </a:lnTo>
                <a:lnTo>
                  <a:pt x="6290" y="7748"/>
                </a:lnTo>
                <a:lnTo>
                  <a:pt x="6299" y="7748"/>
                </a:lnTo>
                <a:lnTo>
                  <a:pt x="6317" y="7739"/>
                </a:lnTo>
                <a:lnTo>
                  <a:pt x="6317" y="7748"/>
                </a:lnTo>
                <a:lnTo>
                  <a:pt x="6326" y="7748"/>
                </a:lnTo>
                <a:lnTo>
                  <a:pt x="6334" y="7748"/>
                </a:lnTo>
                <a:lnTo>
                  <a:pt x="6343" y="7757"/>
                </a:lnTo>
                <a:lnTo>
                  <a:pt x="6352" y="7757"/>
                </a:lnTo>
                <a:lnTo>
                  <a:pt x="6352" y="7766"/>
                </a:lnTo>
                <a:lnTo>
                  <a:pt x="6370" y="7783"/>
                </a:lnTo>
                <a:lnTo>
                  <a:pt x="6379" y="7792"/>
                </a:lnTo>
                <a:lnTo>
                  <a:pt x="6387" y="7792"/>
                </a:lnTo>
                <a:lnTo>
                  <a:pt x="6387" y="7783"/>
                </a:lnTo>
                <a:lnTo>
                  <a:pt x="6396" y="7774"/>
                </a:lnTo>
                <a:lnTo>
                  <a:pt x="6405" y="7783"/>
                </a:lnTo>
                <a:lnTo>
                  <a:pt x="6414" y="7810"/>
                </a:lnTo>
                <a:lnTo>
                  <a:pt x="6414" y="7819"/>
                </a:lnTo>
                <a:lnTo>
                  <a:pt x="6432" y="7819"/>
                </a:lnTo>
                <a:lnTo>
                  <a:pt x="6449" y="7819"/>
                </a:lnTo>
                <a:lnTo>
                  <a:pt x="6449" y="7810"/>
                </a:lnTo>
                <a:lnTo>
                  <a:pt x="6458" y="7810"/>
                </a:lnTo>
                <a:lnTo>
                  <a:pt x="6467" y="7810"/>
                </a:lnTo>
                <a:lnTo>
                  <a:pt x="6476" y="7810"/>
                </a:lnTo>
                <a:lnTo>
                  <a:pt x="6476" y="7801"/>
                </a:lnTo>
                <a:lnTo>
                  <a:pt x="6476" y="7792"/>
                </a:lnTo>
                <a:lnTo>
                  <a:pt x="6458" y="7774"/>
                </a:lnTo>
                <a:lnTo>
                  <a:pt x="6449" y="7766"/>
                </a:lnTo>
                <a:lnTo>
                  <a:pt x="6440" y="7757"/>
                </a:lnTo>
                <a:lnTo>
                  <a:pt x="6440" y="7748"/>
                </a:lnTo>
                <a:lnTo>
                  <a:pt x="6449" y="7748"/>
                </a:lnTo>
                <a:lnTo>
                  <a:pt x="6458" y="7739"/>
                </a:lnTo>
                <a:lnTo>
                  <a:pt x="6467" y="7739"/>
                </a:lnTo>
                <a:lnTo>
                  <a:pt x="6493" y="7721"/>
                </a:lnTo>
                <a:lnTo>
                  <a:pt x="6493" y="7713"/>
                </a:lnTo>
                <a:lnTo>
                  <a:pt x="6502" y="7704"/>
                </a:lnTo>
                <a:lnTo>
                  <a:pt x="6511" y="7695"/>
                </a:lnTo>
                <a:lnTo>
                  <a:pt x="6520" y="7695"/>
                </a:lnTo>
                <a:lnTo>
                  <a:pt x="6529" y="7686"/>
                </a:lnTo>
                <a:lnTo>
                  <a:pt x="6546" y="7695"/>
                </a:lnTo>
                <a:lnTo>
                  <a:pt x="6555" y="7695"/>
                </a:lnTo>
                <a:lnTo>
                  <a:pt x="6564" y="7704"/>
                </a:lnTo>
                <a:lnTo>
                  <a:pt x="6573" y="7713"/>
                </a:lnTo>
                <a:lnTo>
                  <a:pt x="6581" y="7713"/>
                </a:lnTo>
                <a:lnTo>
                  <a:pt x="6590" y="7721"/>
                </a:lnTo>
                <a:lnTo>
                  <a:pt x="6590" y="7730"/>
                </a:lnTo>
                <a:lnTo>
                  <a:pt x="6590" y="7739"/>
                </a:lnTo>
                <a:lnTo>
                  <a:pt x="6599" y="7739"/>
                </a:lnTo>
                <a:lnTo>
                  <a:pt x="6599" y="7730"/>
                </a:lnTo>
                <a:lnTo>
                  <a:pt x="6590" y="7730"/>
                </a:lnTo>
                <a:lnTo>
                  <a:pt x="6599" y="7730"/>
                </a:lnTo>
                <a:lnTo>
                  <a:pt x="6608" y="7730"/>
                </a:lnTo>
                <a:lnTo>
                  <a:pt x="6608" y="7739"/>
                </a:lnTo>
                <a:lnTo>
                  <a:pt x="6608" y="7730"/>
                </a:lnTo>
                <a:lnTo>
                  <a:pt x="6617" y="7730"/>
                </a:lnTo>
                <a:lnTo>
                  <a:pt x="6617" y="7739"/>
                </a:lnTo>
                <a:lnTo>
                  <a:pt x="6626" y="7739"/>
                </a:lnTo>
                <a:lnTo>
                  <a:pt x="6634" y="7748"/>
                </a:lnTo>
                <a:lnTo>
                  <a:pt x="6643" y="7757"/>
                </a:lnTo>
                <a:lnTo>
                  <a:pt x="6634" y="7757"/>
                </a:lnTo>
                <a:lnTo>
                  <a:pt x="6626" y="7748"/>
                </a:lnTo>
                <a:lnTo>
                  <a:pt x="6617" y="7748"/>
                </a:lnTo>
                <a:lnTo>
                  <a:pt x="6617" y="7739"/>
                </a:lnTo>
                <a:lnTo>
                  <a:pt x="6608" y="7739"/>
                </a:lnTo>
                <a:lnTo>
                  <a:pt x="6599" y="7748"/>
                </a:lnTo>
                <a:lnTo>
                  <a:pt x="6608" y="7757"/>
                </a:lnTo>
                <a:lnTo>
                  <a:pt x="6599" y="7757"/>
                </a:lnTo>
                <a:lnTo>
                  <a:pt x="6590" y="7757"/>
                </a:lnTo>
                <a:lnTo>
                  <a:pt x="6599" y="7774"/>
                </a:lnTo>
                <a:lnTo>
                  <a:pt x="6608" y="7801"/>
                </a:lnTo>
                <a:lnTo>
                  <a:pt x="6626" y="7819"/>
                </a:lnTo>
                <a:lnTo>
                  <a:pt x="6634" y="7819"/>
                </a:lnTo>
                <a:lnTo>
                  <a:pt x="6634" y="7827"/>
                </a:lnTo>
                <a:lnTo>
                  <a:pt x="6643" y="7845"/>
                </a:lnTo>
                <a:lnTo>
                  <a:pt x="6652" y="7845"/>
                </a:lnTo>
                <a:lnTo>
                  <a:pt x="6652" y="7854"/>
                </a:lnTo>
                <a:lnTo>
                  <a:pt x="6661" y="7863"/>
                </a:lnTo>
                <a:lnTo>
                  <a:pt x="6670" y="7871"/>
                </a:lnTo>
                <a:lnTo>
                  <a:pt x="6670" y="7889"/>
                </a:lnTo>
                <a:lnTo>
                  <a:pt x="6661" y="7889"/>
                </a:lnTo>
                <a:lnTo>
                  <a:pt x="6661" y="7898"/>
                </a:lnTo>
                <a:lnTo>
                  <a:pt x="6670" y="7916"/>
                </a:lnTo>
                <a:lnTo>
                  <a:pt x="6679" y="7924"/>
                </a:lnTo>
                <a:lnTo>
                  <a:pt x="6670" y="7933"/>
                </a:lnTo>
                <a:lnTo>
                  <a:pt x="6661" y="7942"/>
                </a:lnTo>
                <a:lnTo>
                  <a:pt x="6670" y="7951"/>
                </a:lnTo>
                <a:lnTo>
                  <a:pt x="6670" y="7960"/>
                </a:lnTo>
                <a:lnTo>
                  <a:pt x="6670" y="7969"/>
                </a:lnTo>
                <a:lnTo>
                  <a:pt x="6670" y="7977"/>
                </a:lnTo>
                <a:lnTo>
                  <a:pt x="6670" y="7995"/>
                </a:lnTo>
                <a:lnTo>
                  <a:pt x="6679" y="8004"/>
                </a:lnTo>
                <a:lnTo>
                  <a:pt x="6679" y="8013"/>
                </a:lnTo>
                <a:lnTo>
                  <a:pt x="6670" y="8022"/>
                </a:lnTo>
                <a:lnTo>
                  <a:pt x="6670" y="8030"/>
                </a:lnTo>
                <a:lnTo>
                  <a:pt x="6661" y="8039"/>
                </a:lnTo>
                <a:lnTo>
                  <a:pt x="6670" y="8039"/>
                </a:lnTo>
                <a:lnTo>
                  <a:pt x="6670" y="8048"/>
                </a:lnTo>
                <a:lnTo>
                  <a:pt x="6670" y="8057"/>
                </a:lnTo>
                <a:lnTo>
                  <a:pt x="6670" y="8066"/>
                </a:lnTo>
                <a:lnTo>
                  <a:pt x="6679" y="8057"/>
                </a:lnTo>
                <a:lnTo>
                  <a:pt x="6679" y="8066"/>
                </a:lnTo>
                <a:lnTo>
                  <a:pt x="6687" y="8066"/>
                </a:lnTo>
                <a:lnTo>
                  <a:pt x="6696" y="8066"/>
                </a:lnTo>
                <a:lnTo>
                  <a:pt x="6679" y="8092"/>
                </a:lnTo>
                <a:lnTo>
                  <a:pt x="6670" y="8101"/>
                </a:lnTo>
                <a:lnTo>
                  <a:pt x="6670" y="8110"/>
                </a:lnTo>
                <a:lnTo>
                  <a:pt x="6661" y="8119"/>
                </a:lnTo>
                <a:lnTo>
                  <a:pt x="6652" y="8127"/>
                </a:lnTo>
                <a:lnTo>
                  <a:pt x="6643" y="8127"/>
                </a:lnTo>
                <a:lnTo>
                  <a:pt x="6652" y="8136"/>
                </a:lnTo>
                <a:lnTo>
                  <a:pt x="6652" y="8145"/>
                </a:lnTo>
                <a:lnTo>
                  <a:pt x="6643" y="8145"/>
                </a:lnTo>
                <a:lnTo>
                  <a:pt x="6634" y="8154"/>
                </a:lnTo>
                <a:lnTo>
                  <a:pt x="6626" y="8163"/>
                </a:lnTo>
                <a:lnTo>
                  <a:pt x="6617" y="8172"/>
                </a:lnTo>
                <a:lnTo>
                  <a:pt x="6599" y="8172"/>
                </a:lnTo>
                <a:lnTo>
                  <a:pt x="6590" y="8172"/>
                </a:lnTo>
                <a:lnTo>
                  <a:pt x="6581" y="8172"/>
                </a:lnTo>
                <a:lnTo>
                  <a:pt x="6581" y="8180"/>
                </a:lnTo>
                <a:lnTo>
                  <a:pt x="6581" y="8198"/>
                </a:lnTo>
                <a:lnTo>
                  <a:pt x="6581" y="8207"/>
                </a:lnTo>
                <a:lnTo>
                  <a:pt x="6581" y="8225"/>
                </a:lnTo>
                <a:lnTo>
                  <a:pt x="6564" y="8216"/>
                </a:lnTo>
                <a:lnTo>
                  <a:pt x="6555" y="8225"/>
                </a:lnTo>
                <a:lnTo>
                  <a:pt x="6546" y="8233"/>
                </a:lnTo>
                <a:lnTo>
                  <a:pt x="6555" y="8242"/>
                </a:lnTo>
                <a:lnTo>
                  <a:pt x="6564" y="8242"/>
                </a:lnTo>
                <a:lnTo>
                  <a:pt x="6564" y="8260"/>
                </a:lnTo>
                <a:lnTo>
                  <a:pt x="6555" y="8260"/>
                </a:lnTo>
                <a:lnTo>
                  <a:pt x="6537" y="8269"/>
                </a:lnTo>
                <a:lnTo>
                  <a:pt x="6520" y="8277"/>
                </a:lnTo>
                <a:lnTo>
                  <a:pt x="6502" y="8277"/>
                </a:lnTo>
                <a:lnTo>
                  <a:pt x="6493" y="8277"/>
                </a:lnTo>
                <a:lnTo>
                  <a:pt x="6493" y="8286"/>
                </a:lnTo>
                <a:lnTo>
                  <a:pt x="6484" y="8286"/>
                </a:lnTo>
                <a:lnTo>
                  <a:pt x="6476" y="8286"/>
                </a:lnTo>
                <a:lnTo>
                  <a:pt x="6467" y="8295"/>
                </a:lnTo>
                <a:lnTo>
                  <a:pt x="6476" y="8304"/>
                </a:lnTo>
                <a:lnTo>
                  <a:pt x="6476" y="8322"/>
                </a:lnTo>
                <a:lnTo>
                  <a:pt x="6476" y="8339"/>
                </a:lnTo>
                <a:lnTo>
                  <a:pt x="6467" y="8348"/>
                </a:lnTo>
                <a:lnTo>
                  <a:pt x="6458" y="8357"/>
                </a:lnTo>
                <a:lnTo>
                  <a:pt x="6449" y="8366"/>
                </a:lnTo>
                <a:lnTo>
                  <a:pt x="6440" y="8375"/>
                </a:lnTo>
                <a:lnTo>
                  <a:pt x="6440" y="8383"/>
                </a:lnTo>
                <a:lnTo>
                  <a:pt x="6449" y="8392"/>
                </a:lnTo>
                <a:lnTo>
                  <a:pt x="6458" y="8392"/>
                </a:lnTo>
                <a:lnTo>
                  <a:pt x="6449" y="8401"/>
                </a:lnTo>
                <a:lnTo>
                  <a:pt x="6440" y="8392"/>
                </a:lnTo>
                <a:lnTo>
                  <a:pt x="6440" y="8401"/>
                </a:lnTo>
                <a:lnTo>
                  <a:pt x="6440" y="8410"/>
                </a:lnTo>
                <a:lnTo>
                  <a:pt x="6432" y="8419"/>
                </a:lnTo>
                <a:lnTo>
                  <a:pt x="6414" y="8419"/>
                </a:lnTo>
                <a:lnTo>
                  <a:pt x="6414" y="8427"/>
                </a:lnTo>
                <a:lnTo>
                  <a:pt x="6414" y="8445"/>
                </a:lnTo>
                <a:lnTo>
                  <a:pt x="6414" y="8454"/>
                </a:lnTo>
                <a:lnTo>
                  <a:pt x="6414" y="8472"/>
                </a:lnTo>
                <a:lnTo>
                  <a:pt x="6423" y="8480"/>
                </a:lnTo>
                <a:lnTo>
                  <a:pt x="6423" y="8489"/>
                </a:lnTo>
                <a:lnTo>
                  <a:pt x="6423" y="8507"/>
                </a:lnTo>
                <a:lnTo>
                  <a:pt x="6414" y="8507"/>
                </a:lnTo>
                <a:lnTo>
                  <a:pt x="6405" y="8507"/>
                </a:lnTo>
                <a:lnTo>
                  <a:pt x="6405" y="8516"/>
                </a:lnTo>
                <a:lnTo>
                  <a:pt x="6414" y="8525"/>
                </a:lnTo>
                <a:lnTo>
                  <a:pt x="6423" y="8525"/>
                </a:lnTo>
                <a:lnTo>
                  <a:pt x="6440" y="8542"/>
                </a:lnTo>
                <a:lnTo>
                  <a:pt x="6449" y="8542"/>
                </a:lnTo>
                <a:lnTo>
                  <a:pt x="6458" y="8551"/>
                </a:lnTo>
                <a:lnTo>
                  <a:pt x="6458" y="8542"/>
                </a:lnTo>
                <a:lnTo>
                  <a:pt x="6467" y="8533"/>
                </a:lnTo>
                <a:lnTo>
                  <a:pt x="6476" y="8525"/>
                </a:lnTo>
                <a:lnTo>
                  <a:pt x="6476" y="8542"/>
                </a:lnTo>
                <a:lnTo>
                  <a:pt x="6484" y="8533"/>
                </a:lnTo>
                <a:lnTo>
                  <a:pt x="6484" y="8525"/>
                </a:lnTo>
                <a:lnTo>
                  <a:pt x="6484" y="8507"/>
                </a:lnTo>
                <a:lnTo>
                  <a:pt x="6484" y="8498"/>
                </a:lnTo>
                <a:lnTo>
                  <a:pt x="6493" y="8507"/>
                </a:lnTo>
                <a:lnTo>
                  <a:pt x="6484" y="8507"/>
                </a:lnTo>
                <a:lnTo>
                  <a:pt x="6493" y="8525"/>
                </a:lnTo>
                <a:lnTo>
                  <a:pt x="6493" y="8533"/>
                </a:lnTo>
                <a:lnTo>
                  <a:pt x="6493" y="8542"/>
                </a:lnTo>
                <a:lnTo>
                  <a:pt x="6493" y="8551"/>
                </a:lnTo>
                <a:lnTo>
                  <a:pt x="6484" y="8578"/>
                </a:lnTo>
                <a:lnTo>
                  <a:pt x="6476" y="8578"/>
                </a:lnTo>
                <a:lnTo>
                  <a:pt x="6476" y="8586"/>
                </a:lnTo>
                <a:lnTo>
                  <a:pt x="6467" y="8586"/>
                </a:lnTo>
                <a:lnTo>
                  <a:pt x="6467" y="8595"/>
                </a:lnTo>
                <a:lnTo>
                  <a:pt x="6458" y="8595"/>
                </a:lnTo>
                <a:lnTo>
                  <a:pt x="6449" y="8595"/>
                </a:lnTo>
                <a:lnTo>
                  <a:pt x="6440" y="8604"/>
                </a:lnTo>
                <a:lnTo>
                  <a:pt x="6432" y="8613"/>
                </a:lnTo>
                <a:lnTo>
                  <a:pt x="6423" y="8622"/>
                </a:lnTo>
                <a:lnTo>
                  <a:pt x="6414" y="8630"/>
                </a:lnTo>
                <a:lnTo>
                  <a:pt x="6387" y="8657"/>
                </a:lnTo>
                <a:lnTo>
                  <a:pt x="6379" y="8666"/>
                </a:lnTo>
                <a:lnTo>
                  <a:pt x="6379" y="8692"/>
                </a:lnTo>
                <a:lnTo>
                  <a:pt x="6379" y="8701"/>
                </a:lnTo>
                <a:lnTo>
                  <a:pt x="6387" y="8710"/>
                </a:lnTo>
                <a:lnTo>
                  <a:pt x="6396" y="8719"/>
                </a:lnTo>
                <a:lnTo>
                  <a:pt x="6396" y="8728"/>
                </a:lnTo>
                <a:lnTo>
                  <a:pt x="6387" y="8728"/>
                </a:lnTo>
                <a:lnTo>
                  <a:pt x="6405" y="8754"/>
                </a:lnTo>
                <a:lnTo>
                  <a:pt x="6414" y="8763"/>
                </a:lnTo>
                <a:lnTo>
                  <a:pt x="6414" y="8772"/>
                </a:lnTo>
                <a:lnTo>
                  <a:pt x="6405" y="8781"/>
                </a:lnTo>
                <a:lnTo>
                  <a:pt x="6396" y="8781"/>
                </a:lnTo>
                <a:lnTo>
                  <a:pt x="6387" y="8781"/>
                </a:lnTo>
                <a:lnTo>
                  <a:pt x="6387" y="8789"/>
                </a:lnTo>
                <a:lnTo>
                  <a:pt x="6396" y="8798"/>
                </a:lnTo>
                <a:lnTo>
                  <a:pt x="6414" y="8807"/>
                </a:lnTo>
                <a:lnTo>
                  <a:pt x="6467" y="8833"/>
                </a:lnTo>
                <a:lnTo>
                  <a:pt x="6476" y="8842"/>
                </a:lnTo>
                <a:lnTo>
                  <a:pt x="6484" y="8860"/>
                </a:lnTo>
                <a:lnTo>
                  <a:pt x="6493" y="8869"/>
                </a:lnTo>
                <a:lnTo>
                  <a:pt x="6502" y="8886"/>
                </a:lnTo>
                <a:lnTo>
                  <a:pt x="6511" y="8895"/>
                </a:lnTo>
                <a:lnTo>
                  <a:pt x="6520" y="8922"/>
                </a:lnTo>
                <a:lnTo>
                  <a:pt x="6529" y="8931"/>
                </a:lnTo>
                <a:lnTo>
                  <a:pt x="6537" y="8939"/>
                </a:lnTo>
                <a:lnTo>
                  <a:pt x="6546" y="8948"/>
                </a:lnTo>
                <a:lnTo>
                  <a:pt x="6555" y="8966"/>
                </a:lnTo>
                <a:lnTo>
                  <a:pt x="6564" y="8984"/>
                </a:lnTo>
                <a:lnTo>
                  <a:pt x="6573" y="8992"/>
                </a:lnTo>
                <a:lnTo>
                  <a:pt x="6573" y="9010"/>
                </a:lnTo>
                <a:lnTo>
                  <a:pt x="6581" y="9019"/>
                </a:lnTo>
                <a:lnTo>
                  <a:pt x="6590" y="9036"/>
                </a:lnTo>
                <a:lnTo>
                  <a:pt x="6599" y="9054"/>
                </a:lnTo>
                <a:lnTo>
                  <a:pt x="6608" y="9072"/>
                </a:lnTo>
                <a:lnTo>
                  <a:pt x="6608" y="9089"/>
                </a:lnTo>
                <a:lnTo>
                  <a:pt x="6617" y="9107"/>
                </a:lnTo>
                <a:lnTo>
                  <a:pt x="6643" y="9142"/>
                </a:lnTo>
                <a:lnTo>
                  <a:pt x="6652" y="9160"/>
                </a:lnTo>
                <a:lnTo>
                  <a:pt x="6652" y="9169"/>
                </a:lnTo>
                <a:lnTo>
                  <a:pt x="6652" y="9178"/>
                </a:lnTo>
                <a:lnTo>
                  <a:pt x="6679" y="9195"/>
                </a:lnTo>
                <a:lnTo>
                  <a:pt x="6679" y="9204"/>
                </a:lnTo>
                <a:lnTo>
                  <a:pt x="6687" y="9231"/>
                </a:lnTo>
                <a:lnTo>
                  <a:pt x="6687" y="9239"/>
                </a:lnTo>
                <a:lnTo>
                  <a:pt x="6696" y="9239"/>
                </a:lnTo>
                <a:lnTo>
                  <a:pt x="6696" y="9248"/>
                </a:lnTo>
                <a:lnTo>
                  <a:pt x="6714" y="9257"/>
                </a:lnTo>
                <a:lnTo>
                  <a:pt x="6714" y="9275"/>
                </a:lnTo>
                <a:lnTo>
                  <a:pt x="6723" y="9284"/>
                </a:lnTo>
                <a:lnTo>
                  <a:pt x="6731" y="9292"/>
                </a:lnTo>
                <a:lnTo>
                  <a:pt x="6731" y="9301"/>
                </a:lnTo>
                <a:lnTo>
                  <a:pt x="6740" y="9310"/>
                </a:lnTo>
                <a:lnTo>
                  <a:pt x="6758" y="9337"/>
                </a:lnTo>
                <a:lnTo>
                  <a:pt x="6758" y="9345"/>
                </a:lnTo>
                <a:lnTo>
                  <a:pt x="6749" y="9363"/>
                </a:lnTo>
                <a:lnTo>
                  <a:pt x="6740" y="9372"/>
                </a:lnTo>
                <a:lnTo>
                  <a:pt x="6749" y="9381"/>
                </a:lnTo>
                <a:lnTo>
                  <a:pt x="6749" y="9389"/>
                </a:lnTo>
                <a:lnTo>
                  <a:pt x="6758" y="9398"/>
                </a:lnTo>
                <a:lnTo>
                  <a:pt x="6758" y="9407"/>
                </a:lnTo>
                <a:lnTo>
                  <a:pt x="6767" y="9416"/>
                </a:lnTo>
                <a:lnTo>
                  <a:pt x="6776" y="9425"/>
                </a:lnTo>
                <a:lnTo>
                  <a:pt x="6793" y="9442"/>
                </a:lnTo>
                <a:lnTo>
                  <a:pt x="6802" y="9451"/>
                </a:lnTo>
                <a:lnTo>
                  <a:pt x="6820" y="9460"/>
                </a:lnTo>
                <a:lnTo>
                  <a:pt x="6829" y="9469"/>
                </a:lnTo>
                <a:lnTo>
                  <a:pt x="6829" y="9478"/>
                </a:lnTo>
                <a:lnTo>
                  <a:pt x="6837" y="9487"/>
                </a:lnTo>
                <a:lnTo>
                  <a:pt x="6881" y="9504"/>
                </a:lnTo>
                <a:lnTo>
                  <a:pt x="6890" y="9522"/>
                </a:lnTo>
                <a:lnTo>
                  <a:pt x="6908" y="9522"/>
                </a:lnTo>
                <a:lnTo>
                  <a:pt x="6934" y="9540"/>
                </a:lnTo>
                <a:lnTo>
                  <a:pt x="6934" y="9548"/>
                </a:lnTo>
                <a:lnTo>
                  <a:pt x="6961" y="9557"/>
                </a:lnTo>
                <a:lnTo>
                  <a:pt x="6970" y="9557"/>
                </a:lnTo>
                <a:lnTo>
                  <a:pt x="6996" y="9566"/>
                </a:lnTo>
                <a:lnTo>
                  <a:pt x="7005" y="9575"/>
                </a:lnTo>
                <a:lnTo>
                  <a:pt x="7031" y="9584"/>
                </a:lnTo>
                <a:lnTo>
                  <a:pt x="7040" y="9592"/>
                </a:lnTo>
                <a:lnTo>
                  <a:pt x="7049" y="9592"/>
                </a:lnTo>
                <a:lnTo>
                  <a:pt x="7058" y="9601"/>
                </a:lnTo>
                <a:lnTo>
                  <a:pt x="7067" y="9610"/>
                </a:lnTo>
                <a:lnTo>
                  <a:pt x="7076" y="9619"/>
                </a:lnTo>
                <a:lnTo>
                  <a:pt x="7084" y="9619"/>
                </a:lnTo>
                <a:lnTo>
                  <a:pt x="7102" y="9628"/>
                </a:lnTo>
                <a:lnTo>
                  <a:pt x="7111" y="9637"/>
                </a:lnTo>
                <a:lnTo>
                  <a:pt x="7111" y="9654"/>
                </a:lnTo>
                <a:lnTo>
                  <a:pt x="7137" y="9672"/>
                </a:lnTo>
                <a:lnTo>
                  <a:pt x="7146" y="9672"/>
                </a:lnTo>
                <a:lnTo>
                  <a:pt x="7155" y="9681"/>
                </a:lnTo>
                <a:lnTo>
                  <a:pt x="7173" y="9698"/>
                </a:lnTo>
                <a:lnTo>
                  <a:pt x="7181" y="9707"/>
                </a:lnTo>
                <a:lnTo>
                  <a:pt x="7190" y="9725"/>
                </a:lnTo>
                <a:lnTo>
                  <a:pt x="7190" y="9743"/>
                </a:lnTo>
                <a:lnTo>
                  <a:pt x="7190" y="9778"/>
                </a:lnTo>
                <a:lnTo>
                  <a:pt x="7199" y="9795"/>
                </a:lnTo>
                <a:lnTo>
                  <a:pt x="7199" y="9804"/>
                </a:lnTo>
                <a:lnTo>
                  <a:pt x="7199" y="9813"/>
                </a:lnTo>
                <a:lnTo>
                  <a:pt x="7199" y="9848"/>
                </a:lnTo>
                <a:lnTo>
                  <a:pt x="7199" y="9875"/>
                </a:lnTo>
                <a:lnTo>
                  <a:pt x="7199" y="9884"/>
                </a:lnTo>
                <a:lnTo>
                  <a:pt x="7208" y="9928"/>
                </a:lnTo>
                <a:lnTo>
                  <a:pt x="7208" y="9937"/>
                </a:lnTo>
                <a:lnTo>
                  <a:pt x="7208" y="9946"/>
                </a:lnTo>
                <a:lnTo>
                  <a:pt x="7199" y="9954"/>
                </a:lnTo>
                <a:lnTo>
                  <a:pt x="7199" y="9972"/>
                </a:lnTo>
                <a:lnTo>
                  <a:pt x="7199" y="9981"/>
                </a:lnTo>
                <a:lnTo>
                  <a:pt x="7199" y="9998"/>
                </a:lnTo>
                <a:lnTo>
                  <a:pt x="7190" y="10025"/>
                </a:lnTo>
                <a:lnTo>
                  <a:pt x="7190" y="10051"/>
                </a:lnTo>
                <a:lnTo>
                  <a:pt x="7181" y="10060"/>
                </a:lnTo>
                <a:lnTo>
                  <a:pt x="7173" y="10069"/>
                </a:lnTo>
                <a:lnTo>
                  <a:pt x="7173" y="10078"/>
                </a:lnTo>
                <a:lnTo>
                  <a:pt x="7173" y="10087"/>
                </a:lnTo>
                <a:lnTo>
                  <a:pt x="7173" y="10096"/>
                </a:lnTo>
                <a:lnTo>
                  <a:pt x="7181" y="10104"/>
                </a:lnTo>
                <a:lnTo>
                  <a:pt x="7181" y="10113"/>
                </a:lnTo>
                <a:lnTo>
                  <a:pt x="7173" y="10122"/>
                </a:lnTo>
                <a:lnTo>
                  <a:pt x="7173" y="10131"/>
                </a:lnTo>
                <a:lnTo>
                  <a:pt x="7173" y="10140"/>
                </a:lnTo>
                <a:lnTo>
                  <a:pt x="7173" y="10148"/>
                </a:lnTo>
                <a:lnTo>
                  <a:pt x="7173" y="10166"/>
                </a:lnTo>
                <a:lnTo>
                  <a:pt x="7173" y="10193"/>
                </a:lnTo>
                <a:lnTo>
                  <a:pt x="7173" y="10201"/>
                </a:lnTo>
                <a:lnTo>
                  <a:pt x="7181" y="10228"/>
                </a:lnTo>
                <a:lnTo>
                  <a:pt x="7181" y="10237"/>
                </a:lnTo>
                <a:lnTo>
                  <a:pt x="7173" y="10246"/>
                </a:lnTo>
                <a:lnTo>
                  <a:pt x="7173" y="10254"/>
                </a:lnTo>
                <a:lnTo>
                  <a:pt x="7164" y="10263"/>
                </a:lnTo>
                <a:lnTo>
                  <a:pt x="7164" y="10281"/>
                </a:lnTo>
                <a:lnTo>
                  <a:pt x="7164" y="10290"/>
                </a:lnTo>
                <a:lnTo>
                  <a:pt x="7164" y="10316"/>
                </a:lnTo>
                <a:lnTo>
                  <a:pt x="7164" y="10325"/>
                </a:lnTo>
                <a:lnTo>
                  <a:pt x="7164" y="10343"/>
                </a:lnTo>
                <a:lnTo>
                  <a:pt x="7155" y="10360"/>
                </a:lnTo>
                <a:lnTo>
                  <a:pt x="7155" y="10369"/>
                </a:lnTo>
                <a:lnTo>
                  <a:pt x="7146" y="10387"/>
                </a:lnTo>
                <a:lnTo>
                  <a:pt x="7146" y="10396"/>
                </a:lnTo>
                <a:lnTo>
                  <a:pt x="7146" y="10413"/>
                </a:lnTo>
                <a:lnTo>
                  <a:pt x="7146" y="10422"/>
                </a:lnTo>
                <a:lnTo>
                  <a:pt x="7137" y="10431"/>
                </a:lnTo>
                <a:lnTo>
                  <a:pt x="7128" y="10440"/>
                </a:lnTo>
                <a:lnTo>
                  <a:pt x="7128" y="10457"/>
                </a:lnTo>
                <a:lnTo>
                  <a:pt x="7128" y="10484"/>
                </a:lnTo>
                <a:lnTo>
                  <a:pt x="7120" y="10493"/>
                </a:lnTo>
                <a:lnTo>
                  <a:pt x="7120" y="10502"/>
                </a:lnTo>
                <a:lnTo>
                  <a:pt x="7111" y="10510"/>
                </a:lnTo>
                <a:lnTo>
                  <a:pt x="7102" y="10519"/>
                </a:lnTo>
                <a:lnTo>
                  <a:pt x="7102" y="10528"/>
                </a:lnTo>
                <a:lnTo>
                  <a:pt x="7102" y="10546"/>
                </a:lnTo>
                <a:lnTo>
                  <a:pt x="7111" y="10563"/>
                </a:lnTo>
                <a:lnTo>
                  <a:pt x="7120" y="10581"/>
                </a:lnTo>
                <a:lnTo>
                  <a:pt x="7111" y="10607"/>
                </a:lnTo>
                <a:lnTo>
                  <a:pt x="7111" y="10625"/>
                </a:lnTo>
                <a:lnTo>
                  <a:pt x="7093" y="10634"/>
                </a:lnTo>
                <a:lnTo>
                  <a:pt x="7084" y="10660"/>
                </a:lnTo>
                <a:lnTo>
                  <a:pt x="7084" y="10669"/>
                </a:lnTo>
                <a:lnTo>
                  <a:pt x="7093" y="10687"/>
                </a:lnTo>
                <a:lnTo>
                  <a:pt x="7093" y="10705"/>
                </a:lnTo>
                <a:lnTo>
                  <a:pt x="7093" y="10731"/>
                </a:lnTo>
                <a:lnTo>
                  <a:pt x="7102" y="10757"/>
                </a:lnTo>
                <a:lnTo>
                  <a:pt x="7102" y="10793"/>
                </a:lnTo>
                <a:lnTo>
                  <a:pt x="7111" y="10802"/>
                </a:lnTo>
                <a:lnTo>
                  <a:pt x="7102" y="10819"/>
                </a:lnTo>
                <a:lnTo>
                  <a:pt x="7102" y="10828"/>
                </a:lnTo>
                <a:lnTo>
                  <a:pt x="7093" y="10855"/>
                </a:lnTo>
                <a:lnTo>
                  <a:pt x="7084" y="10863"/>
                </a:lnTo>
                <a:lnTo>
                  <a:pt x="7084" y="10881"/>
                </a:lnTo>
                <a:lnTo>
                  <a:pt x="7084" y="10890"/>
                </a:lnTo>
                <a:lnTo>
                  <a:pt x="7093" y="10899"/>
                </a:lnTo>
                <a:lnTo>
                  <a:pt x="7093" y="10908"/>
                </a:lnTo>
                <a:lnTo>
                  <a:pt x="7076" y="10925"/>
                </a:lnTo>
                <a:lnTo>
                  <a:pt x="7067" y="10934"/>
                </a:lnTo>
                <a:lnTo>
                  <a:pt x="7067" y="10952"/>
                </a:lnTo>
                <a:lnTo>
                  <a:pt x="7067" y="10960"/>
                </a:lnTo>
                <a:lnTo>
                  <a:pt x="7067" y="10969"/>
                </a:lnTo>
                <a:lnTo>
                  <a:pt x="7058" y="10987"/>
                </a:lnTo>
                <a:lnTo>
                  <a:pt x="7049" y="11013"/>
                </a:lnTo>
                <a:lnTo>
                  <a:pt x="7049" y="11031"/>
                </a:lnTo>
                <a:lnTo>
                  <a:pt x="7040" y="11040"/>
                </a:lnTo>
                <a:lnTo>
                  <a:pt x="7031" y="11049"/>
                </a:lnTo>
                <a:lnTo>
                  <a:pt x="7031" y="11058"/>
                </a:lnTo>
                <a:lnTo>
                  <a:pt x="7023" y="11058"/>
                </a:lnTo>
                <a:lnTo>
                  <a:pt x="7023" y="11066"/>
                </a:lnTo>
                <a:lnTo>
                  <a:pt x="7023" y="11084"/>
                </a:lnTo>
                <a:lnTo>
                  <a:pt x="7014" y="11093"/>
                </a:lnTo>
                <a:lnTo>
                  <a:pt x="7005" y="11102"/>
                </a:lnTo>
                <a:lnTo>
                  <a:pt x="7005" y="11137"/>
                </a:lnTo>
                <a:lnTo>
                  <a:pt x="6996" y="11146"/>
                </a:lnTo>
                <a:lnTo>
                  <a:pt x="6987" y="11155"/>
                </a:lnTo>
                <a:lnTo>
                  <a:pt x="6987" y="11163"/>
                </a:lnTo>
                <a:lnTo>
                  <a:pt x="6978" y="11172"/>
                </a:lnTo>
                <a:lnTo>
                  <a:pt x="6978" y="11190"/>
                </a:lnTo>
                <a:lnTo>
                  <a:pt x="6978" y="11199"/>
                </a:lnTo>
                <a:lnTo>
                  <a:pt x="6970" y="11208"/>
                </a:lnTo>
                <a:lnTo>
                  <a:pt x="6961" y="11208"/>
                </a:lnTo>
                <a:lnTo>
                  <a:pt x="6943" y="11199"/>
                </a:lnTo>
                <a:lnTo>
                  <a:pt x="6943" y="11208"/>
                </a:lnTo>
                <a:lnTo>
                  <a:pt x="6943" y="11216"/>
                </a:lnTo>
                <a:lnTo>
                  <a:pt x="6943" y="11225"/>
                </a:lnTo>
                <a:lnTo>
                  <a:pt x="6943" y="11234"/>
                </a:lnTo>
                <a:lnTo>
                  <a:pt x="6943" y="11243"/>
                </a:lnTo>
                <a:lnTo>
                  <a:pt x="6952" y="11261"/>
                </a:lnTo>
                <a:lnTo>
                  <a:pt x="6961" y="11278"/>
                </a:lnTo>
                <a:lnTo>
                  <a:pt x="6952" y="11305"/>
                </a:lnTo>
                <a:lnTo>
                  <a:pt x="6952" y="11313"/>
                </a:lnTo>
                <a:lnTo>
                  <a:pt x="6952" y="11322"/>
                </a:lnTo>
                <a:lnTo>
                  <a:pt x="6978" y="11375"/>
                </a:lnTo>
                <a:lnTo>
                  <a:pt x="6970" y="11393"/>
                </a:lnTo>
                <a:lnTo>
                  <a:pt x="6961" y="11428"/>
                </a:lnTo>
                <a:lnTo>
                  <a:pt x="6952" y="11428"/>
                </a:lnTo>
                <a:lnTo>
                  <a:pt x="6943" y="11437"/>
                </a:lnTo>
                <a:lnTo>
                  <a:pt x="6943" y="11446"/>
                </a:lnTo>
                <a:lnTo>
                  <a:pt x="6934" y="11464"/>
                </a:lnTo>
                <a:lnTo>
                  <a:pt x="6934" y="11481"/>
                </a:lnTo>
                <a:lnTo>
                  <a:pt x="6926" y="11516"/>
                </a:lnTo>
                <a:lnTo>
                  <a:pt x="6917" y="11525"/>
                </a:lnTo>
                <a:lnTo>
                  <a:pt x="6917" y="11543"/>
                </a:lnTo>
                <a:lnTo>
                  <a:pt x="6926" y="11561"/>
                </a:lnTo>
                <a:lnTo>
                  <a:pt x="6926" y="11569"/>
                </a:lnTo>
                <a:lnTo>
                  <a:pt x="6934" y="11578"/>
                </a:lnTo>
                <a:lnTo>
                  <a:pt x="6943" y="11578"/>
                </a:lnTo>
                <a:lnTo>
                  <a:pt x="6943" y="11587"/>
                </a:lnTo>
                <a:lnTo>
                  <a:pt x="6934" y="11587"/>
                </a:lnTo>
                <a:lnTo>
                  <a:pt x="6934" y="11596"/>
                </a:lnTo>
                <a:lnTo>
                  <a:pt x="6943" y="11596"/>
                </a:lnTo>
                <a:lnTo>
                  <a:pt x="6952" y="11596"/>
                </a:lnTo>
                <a:lnTo>
                  <a:pt x="6970" y="11596"/>
                </a:lnTo>
                <a:lnTo>
                  <a:pt x="6978" y="11596"/>
                </a:lnTo>
                <a:lnTo>
                  <a:pt x="6987" y="11578"/>
                </a:lnTo>
                <a:lnTo>
                  <a:pt x="6996" y="11578"/>
                </a:lnTo>
                <a:lnTo>
                  <a:pt x="7005" y="11578"/>
                </a:lnTo>
                <a:lnTo>
                  <a:pt x="7014" y="11587"/>
                </a:lnTo>
                <a:lnTo>
                  <a:pt x="7023" y="11587"/>
                </a:lnTo>
                <a:lnTo>
                  <a:pt x="7031" y="11587"/>
                </a:lnTo>
                <a:lnTo>
                  <a:pt x="7040" y="11578"/>
                </a:lnTo>
                <a:lnTo>
                  <a:pt x="7040" y="11569"/>
                </a:lnTo>
                <a:lnTo>
                  <a:pt x="7040" y="11587"/>
                </a:lnTo>
                <a:lnTo>
                  <a:pt x="7031" y="11596"/>
                </a:lnTo>
                <a:lnTo>
                  <a:pt x="7014" y="11596"/>
                </a:lnTo>
                <a:lnTo>
                  <a:pt x="7005" y="11605"/>
                </a:lnTo>
                <a:lnTo>
                  <a:pt x="7005" y="11614"/>
                </a:lnTo>
                <a:lnTo>
                  <a:pt x="7014" y="11614"/>
                </a:lnTo>
                <a:lnTo>
                  <a:pt x="7023" y="11614"/>
                </a:lnTo>
                <a:lnTo>
                  <a:pt x="7031" y="11614"/>
                </a:lnTo>
                <a:lnTo>
                  <a:pt x="7031" y="11631"/>
                </a:lnTo>
                <a:lnTo>
                  <a:pt x="7031" y="11649"/>
                </a:lnTo>
                <a:lnTo>
                  <a:pt x="7031" y="11658"/>
                </a:lnTo>
                <a:lnTo>
                  <a:pt x="7023" y="11640"/>
                </a:lnTo>
                <a:lnTo>
                  <a:pt x="7023" y="11631"/>
                </a:lnTo>
                <a:lnTo>
                  <a:pt x="7014" y="11640"/>
                </a:lnTo>
                <a:lnTo>
                  <a:pt x="7005" y="11640"/>
                </a:lnTo>
                <a:lnTo>
                  <a:pt x="7014" y="11649"/>
                </a:lnTo>
                <a:lnTo>
                  <a:pt x="7023" y="11658"/>
                </a:lnTo>
                <a:lnTo>
                  <a:pt x="7014" y="11667"/>
                </a:lnTo>
                <a:lnTo>
                  <a:pt x="7005" y="11658"/>
                </a:lnTo>
                <a:lnTo>
                  <a:pt x="7005" y="11675"/>
                </a:lnTo>
                <a:lnTo>
                  <a:pt x="7005" y="11684"/>
                </a:lnTo>
                <a:lnTo>
                  <a:pt x="7005" y="11693"/>
                </a:lnTo>
                <a:lnTo>
                  <a:pt x="7014" y="11702"/>
                </a:lnTo>
                <a:lnTo>
                  <a:pt x="7014" y="11711"/>
                </a:lnTo>
                <a:lnTo>
                  <a:pt x="7005" y="11711"/>
                </a:lnTo>
                <a:lnTo>
                  <a:pt x="6996" y="11719"/>
                </a:lnTo>
                <a:lnTo>
                  <a:pt x="6996" y="11728"/>
                </a:lnTo>
                <a:lnTo>
                  <a:pt x="6987" y="11737"/>
                </a:lnTo>
                <a:lnTo>
                  <a:pt x="6987" y="11746"/>
                </a:lnTo>
                <a:lnTo>
                  <a:pt x="6996" y="11764"/>
                </a:lnTo>
                <a:lnTo>
                  <a:pt x="6987" y="11781"/>
                </a:lnTo>
                <a:lnTo>
                  <a:pt x="6978" y="11781"/>
                </a:lnTo>
                <a:lnTo>
                  <a:pt x="6970" y="11799"/>
                </a:lnTo>
                <a:lnTo>
                  <a:pt x="6970" y="11808"/>
                </a:lnTo>
                <a:lnTo>
                  <a:pt x="6978" y="11817"/>
                </a:lnTo>
                <a:lnTo>
                  <a:pt x="6987" y="11825"/>
                </a:lnTo>
                <a:lnTo>
                  <a:pt x="7005" y="11834"/>
                </a:lnTo>
                <a:lnTo>
                  <a:pt x="7014" y="11834"/>
                </a:lnTo>
                <a:lnTo>
                  <a:pt x="7014" y="11852"/>
                </a:lnTo>
                <a:lnTo>
                  <a:pt x="7014" y="11861"/>
                </a:lnTo>
                <a:lnTo>
                  <a:pt x="6987" y="11878"/>
                </a:lnTo>
                <a:lnTo>
                  <a:pt x="6970" y="11878"/>
                </a:lnTo>
                <a:lnTo>
                  <a:pt x="6961" y="11887"/>
                </a:lnTo>
                <a:lnTo>
                  <a:pt x="6961" y="11896"/>
                </a:lnTo>
                <a:lnTo>
                  <a:pt x="6961" y="11905"/>
                </a:lnTo>
                <a:lnTo>
                  <a:pt x="6978" y="11905"/>
                </a:lnTo>
                <a:lnTo>
                  <a:pt x="6987" y="11914"/>
                </a:lnTo>
                <a:lnTo>
                  <a:pt x="6996" y="11922"/>
                </a:lnTo>
                <a:lnTo>
                  <a:pt x="6978" y="11914"/>
                </a:lnTo>
                <a:lnTo>
                  <a:pt x="6970" y="11914"/>
                </a:lnTo>
                <a:lnTo>
                  <a:pt x="6961" y="11922"/>
                </a:lnTo>
                <a:lnTo>
                  <a:pt x="6952" y="11931"/>
                </a:lnTo>
                <a:lnTo>
                  <a:pt x="6934" y="11931"/>
                </a:lnTo>
                <a:lnTo>
                  <a:pt x="6934" y="11940"/>
                </a:lnTo>
                <a:lnTo>
                  <a:pt x="6934" y="11949"/>
                </a:lnTo>
                <a:lnTo>
                  <a:pt x="6943" y="11949"/>
                </a:lnTo>
                <a:lnTo>
                  <a:pt x="6952" y="11958"/>
                </a:lnTo>
                <a:lnTo>
                  <a:pt x="6952" y="11967"/>
                </a:lnTo>
                <a:lnTo>
                  <a:pt x="6943" y="11975"/>
                </a:lnTo>
                <a:lnTo>
                  <a:pt x="6943" y="11993"/>
                </a:lnTo>
                <a:lnTo>
                  <a:pt x="6943" y="12002"/>
                </a:lnTo>
                <a:lnTo>
                  <a:pt x="6943" y="12011"/>
                </a:lnTo>
                <a:lnTo>
                  <a:pt x="6934" y="12020"/>
                </a:lnTo>
                <a:lnTo>
                  <a:pt x="6926" y="12028"/>
                </a:lnTo>
                <a:lnTo>
                  <a:pt x="6926" y="12020"/>
                </a:lnTo>
                <a:lnTo>
                  <a:pt x="6934" y="12011"/>
                </a:lnTo>
                <a:lnTo>
                  <a:pt x="6943" y="11984"/>
                </a:lnTo>
                <a:lnTo>
                  <a:pt x="6943" y="11975"/>
                </a:lnTo>
                <a:lnTo>
                  <a:pt x="6943" y="11967"/>
                </a:lnTo>
                <a:lnTo>
                  <a:pt x="6934" y="11958"/>
                </a:lnTo>
                <a:lnTo>
                  <a:pt x="6926" y="11958"/>
                </a:lnTo>
                <a:lnTo>
                  <a:pt x="6926" y="11984"/>
                </a:lnTo>
                <a:lnTo>
                  <a:pt x="6917" y="11993"/>
                </a:lnTo>
                <a:lnTo>
                  <a:pt x="6908" y="11993"/>
                </a:lnTo>
                <a:lnTo>
                  <a:pt x="6899" y="12002"/>
                </a:lnTo>
                <a:lnTo>
                  <a:pt x="6890" y="12002"/>
                </a:lnTo>
                <a:lnTo>
                  <a:pt x="6890" y="11993"/>
                </a:lnTo>
                <a:lnTo>
                  <a:pt x="6908" y="11984"/>
                </a:lnTo>
                <a:lnTo>
                  <a:pt x="6917" y="11984"/>
                </a:lnTo>
                <a:lnTo>
                  <a:pt x="6917" y="11975"/>
                </a:lnTo>
                <a:lnTo>
                  <a:pt x="6917" y="11967"/>
                </a:lnTo>
                <a:lnTo>
                  <a:pt x="6917" y="11958"/>
                </a:lnTo>
                <a:lnTo>
                  <a:pt x="6926" y="11940"/>
                </a:lnTo>
                <a:lnTo>
                  <a:pt x="6926" y="11931"/>
                </a:lnTo>
                <a:lnTo>
                  <a:pt x="6934" y="11922"/>
                </a:lnTo>
                <a:lnTo>
                  <a:pt x="6926" y="11922"/>
                </a:lnTo>
                <a:lnTo>
                  <a:pt x="6917" y="11922"/>
                </a:lnTo>
                <a:lnTo>
                  <a:pt x="6908" y="11922"/>
                </a:lnTo>
                <a:lnTo>
                  <a:pt x="6908" y="11931"/>
                </a:lnTo>
                <a:lnTo>
                  <a:pt x="6908" y="11940"/>
                </a:lnTo>
                <a:lnTo>
                  <a:pt x="6908" y="11949"/>
                </a:lnTo>
                <a:lnTo>
                  <a:pt x="6908" y="11958"/>
                </a:lnTo>
                <a:lnTo>
                  <a:pt x="6899" y="11958"/>
                </a:lnTo>
                <a:lnTo>
                  <a:pt x="6890" y="11958"/>
                </a:lnTo>
                <a:lnTo>
                  <a:pt x="6881" y="11958"/>
                </a:lnTo>
                <a:lnTo>
                  <a:pt x="6873" y="11958"/>
                </a:lnTo>
                <a:lnTo>
                  <a:pt x="6864" y="11958"/>
                </a:lnTo>
                <a:lnTo>
                  <a:pt x="6837" y="11967"/>
                </a:lnTo>
                <a:lnTo>
                  <a:pt x="6837" y="11975"/>
                </a:lnTo>
                <a:lnTo>
                  <a:pt x="6846" y="11984"/>
                </a:lnTo>
                <a:lnTo>
                  <a:pt x="6846" y="11993"/>
                </a:lnTo>
                <a:lnTo>
                  <a:pt x="6837" y="12002"/>
                </a:lnTo>
                <a:lnTo>
                  <a:pt x="6829" y="12011"/>
                </a:lnTo>
                <a:lnTo>
                  <a:pt x="6820" y="12020"/>
                </a:lnTo>
                <a:lnTo>
                  <a:pt x="6811" y="12020"/>
                </a:lnTo>
                <a:lnTo>
                  <a:pt x="6793" y="12028"/>
                </a:lnTo>
                <a:lnTo>
                  <a:pt x="6793" y="12037"/>
                </a:lnTo>
                <a:lnTo>
                  <a:pt x="6793" y="12046"/>
                </a:lnTo>
                <a:lnTo>
                  <a:pt x="6802" y="12055"/>
                </a:lnTo>
                <a:lnTo>
                  <a:pt x="6811" y="12064"/>
                </a:lnTo>
                <a:lnTo>
                  <a:pt x="6820" y="12055"/>
                </a:lnTo>
                <a:lnTo>
                  <a:pt x="6811" y="12046"/>
                </a:lnTo>
                <a:lnTo>
                  <a:pt x="6802" y="12046"/>
                </a:lnTo>
                <a:lnTo>
                  <a:pt x="6802" y="12037"/>
                </a:lnTo>
                <a:lnTo>
                  <a:pt x="6811" y="12037"/>
                </a:lnTo>
                <a:lnTo>
                  <a:pt x="6820" y="12037"/>
                </a:lnTo>
                <a:lnTo>
                  <a:pt x="6837" y="12028"/>
                </a:lnTo>
                <a:lnTo>
                  <a:pt x="6846" y="12020"/>
                </a:lnTo>
                <a:lnTo>
                  <a:pt x="6837" y="12037"/>
                </a:lnTo>
                <a:lnTo>
                  <a:pt x="6846" y="12037"/>
                </a:lnTo>
                <a:lnTo>
                  <a:pt x="6846" y="12046"/>
                </a:lnTo>
                <a:lnTo>
                  <a:pt x="6855" y="12046"/>
                </a:lnTo>
                <a:lnTo>
                  <a:pt x="6864" y="12055"/>
                </a:lnTo>
                <a:lnTo>
                  <a:pt x="6881" y="12055"/>
                </a:lnTo>
                <a:lnTo>
                  <a:pt x="6881" y="12046"/>
                </a:lnTo>
                <a:lnTo>
                  <a:pt x="6899" y="12046"/>
                </a:lnTo>
                <a:lnTo>
                  <a:pt x="6899" y="12055"/>
                </a:lnTo>
                <a:lnTo>
                  <a:pt x="6908" y="12064"/>
                </a:lnTo>
                <a:lnTo>
                  <a:pt x="6899" y="12072"/>
                </a:lnTo>
                <a:lnTo>
                  <a:pt x="6908" y="12081"/>
                </a:lnTo>
                <a:lnTo>
                  <a:pt x="6899" y="12090"/>
                </a:lnTo>
                <a:lnTo>
                  <a:pt x="6890" y="12099"/>
                </a:lnTo>
                <a:lnTo>
                  <a:pt x="6881" y="12108"/>
                </a:lnTo>
                <a:lnTo>
                  <a:pt x="6890" y="12117"/>
                </a:lnTo>
                <a:lnTo>
                  <a:pt x="6899" y="12117"/>
                </a:lnTo>
                <a:lnTo>
                  <a:pt x="6908" y="12125"/>
                </a:lnTo>
                <a:lnTo>
                  <a:pt x="6899" y="12134"/>
                </a:lnTo>
                <a:lnTo>
                  <a:pt x="6890" y="12134"/>
                </a:lnTo>
                <a:lnTo>
                  <a:pt x="6890" y="12125"/>
                </a:lnTo>
                <a:lnTo>
                  <a:pt x="6881" y="12125"/>
                </a:lnTo>
                <a:lnTo>
                  <a:pt x="6873" y="12125"/>
                </a:lnTo>
                <a:lnTo>
                  <a:pt x="6873" y="12134"/>
                </a:lnTo>
                <a:lnTo>
                  <a:pt x="6873" y="12143"/>
                </a:lnTo>
                <a:lnTo>
                  <a:pt x="6890" y="12143"/>
                </a:lnTo>
                <a:lnTo>
                  <a:pt x="6890" y="12152"/>
                </a:lnTo>
                <a:lnTo>
                  <a:pt x="6899" y="12161"/>
                </a:lnTo>
                <a:lnTo>
                  <a:pt x="6908" y="12161"/>
                </a:lnTo>
                <a:lnTo>
                  <a:pt x="6926" y="12152"/>
                </a:lnTo>
                <a:lnTo>
                  <a:pt x="6934" y="12134"/>
                </a:lnTo>
                <a:lnTo>
                  <a:pt x="6934" y="12125"/>
                </a:lnTo>
                <a:lnTo>
                  <a:pt x="6943" y="12125"/>
                </a:lnTo>
                <a:lnTo>
                  <a:pt x="6943" y="12152"/>
                </a:lnTo>
                <a:lnTo>
                  <a:pt x="6943" y="12161"/>
                </a:lnTo>
                <a:lnTo>
                  <a:pt x="6952" y="12161"/>
                </a:lnTo>
                <a:lnTo>
                  <a:pt x="6952" y="12170"/>
                </a:lnTo>
                <a:lnTo>
                  <a:pt x="6961" y="12178"/>
                </a:lnTo>
                <a:lnTo>
                  <a:pt x="6952" y="12178"/>
                </a:lnTo>
                <a:lnTo>
                  <a:pt x="6926" y="12170"/>
                </a:lnTo>
                <a:lnTo>
                  <a:pt x="6899" y="12170"/>
                </a:lnTo>
                <a:lnTo>
                  <a:pt x="6890" y="12161"/>
                </a:lnTo>
                <a:lnTo>
                  <a:pt x="6873" y="12161"/>
                </a:lnTo>
                <a:lnTo>
                  <a:pt x="6873" y="12178"/>
                </a:lnTo>
                <a:lnTo>
                  <a:pt x="6873" y="12187"/>
                </a:lnTo>
                <a:lnTo>
                  <a:pt x="6881" y="12196"/>
                </a:lnTo>
                <a:lnTo>
                  <a:pt x="6881" y="12205"/>
                </a:lnTo>
                <a:lnTo>
                  <a:pt x="6890" y="12205"/>
                </a:lnTo>
                <a:lnTo>
                  <a:pt x="6899" y="12205"/>
                </a:lnTo>
                <a:lnTo>
                  <a:pt x="6908" y="12205"/>
                </a:lnTo>
                <a:lnTo>
                  <a:pt x="6917" y="12205"/>
                </a:lnTo>
                <a:lnTo>
                  <a:pt x="6908" y="12205"/>
                </a:lnTo>
                <a:lnTo>
                  <a:pt x="6899" y="12214"/>
                </a:lnTo>
                <a:lnTo>
                  <a:pt x="6890" y="12214"/>
                </a:lnTo>
                <a:lnTo>
                  <a:pt x="6890" y="12240"/>
                </a:lnTo>
                <a:lnTo>
                  <a:pt x="6890" y="12258"/>
                </a:lnTo>
                <a:lnTo>
                  <a:pt x="6890" y="12293"/>
                </a:lnTo>
                <a:lnTo>
                  <a:pt x="6899" y="12302"/>
                </a:lnTo>
                <a:lnTo>
                  <a:pt x="6908" y="12293"/>
                </a:lnTo>
                <a:lnTo>
                  <a:pt x="6908" y="12284"/>
                </a:lnTo>
                <a:lnTo>
                  <a:pt x="6908" y="12275"/>
                </a:lnTo>
                <a:lnTo>
                  <a:pt x="6917" y="12275"/>
                </a:lnTo>
                <a:lnTo>
                  <a:pt x="6917" y="12267"/>
                </a:lnTo>
                <a:lnTo>
                  <a:pt x="6917" y="12258"/>
                </a:lnTo>
                <a:lnTo>
                  <a:pt x="6926" y="12258"/>
                </a:lnTo>
                <a:lnTo>
                  <a:pt x="6917" y="12258"/>
                </a:lnTo>
                <a:lnTo>
                  <a:pt x="6917" y="12267"/>
                </a:lnTo>
                <a:lnTo>
                  <a:pt x="6917" y="12275"/>
                </a:lnTo>
                <a:lnTo>
                  <a:pt x="6917" y="12284"/>
                </a:lnTo>
                <a:lnTo>
                  <a:pt x="6908" y="12293"/>
                </a:lnTo>
                <a:lnTo>
                  <a:pt x="6917" y="12302"/>
                </a:lnTo>
                <a:lnTo>
                  <a:pt x="6926" y="12302"/>
                </a:lnTo>
                <a:lnTo>
                  <a:pt x="6934" y="12311"/>
                </a:lnTo>
                <a:lnTo>
                  <a:pt x="6926" y="12311"/>
                </a:lnTo>
                <a:lnTo>
                  <a:pt x="6908" y="12311"/>
                </a:lnTo>
                <a:lnTo>
                  <a:pt x="6899" y="12311"/>
                </a:lnTo>
                <a:lnTo>
                  <a:pt x="6890" y="12328"/>
                </a:lnTo>
                <a:lnTo>
                  <a:pt x="6908" y="12346"/>
                </a:lnTo>
                <a:lnTo>
                  <a:pt x="6917" y="12346"/>
                </a:lnTo>
                <a:lnTo>
                  <a:pt x="6917" y="12355"/>
                </a:lnTo>
                <a:lnTo>
                  <a:pt x="6890" y="12346"/>
                </a:lnTo>
                <a:lnTo>
                  <a:pt x="6890" y="12355"/>
                </a:lnTo>
                <a:lnTo>
                  <a:pt x="6873" y="12373"/>
                </a:lnTo>
                <a:lnTo>
                  <a:pt x="6881" y="12373"/>
                </a:lnTo>
                <a:lnTo>
                  <a:pt x="6890" y="12381"/>
                </a:lnTo>
                <a:lnTo>
                  <a:pt x="6890" y="12390"/>
                </a:lnTo>
                <a:lnTo>
                  <a:pt x="6899" y="12390"/>
                </a:lnTo>
                <a:lnTo>
                  <a:pt x="6917" y="12399"/>
                </a:lnTo>
                <a:lnTo>
                  <a:pt x="6926" y="12399"/>
                </a:lnTo>
                <a:lnTo>
                  <a:pt x="6908" y="12399"/>
                </a:lnTo>
                <a:lnTo>
                  <a:pt x="6908" y="12408"/>
                </a:lnTo>
                <a:lnTo>
                  <a:pt x="6908" y="12417"/>
                </a:lnTo>
                <a:lnTo>
                  <a:pt x="6917" y="12434"/>
                </a:lnTo>
                <a:lnTo>
                  <a:pt x="6926" y="12426"/>
                </a:lnTo>
                <a:lnTo>
                  <a:pt x="6934" y="12399"/>
                </a:lnTo>
                <a:lnTo>
                  <a:pt x="6943" y="12399"/>
                </a:lnTo>
                <a:lnTo>
                  <a:pt x="6943" y="12408"/>
                </a:lnTo>
                <a:lnTo>
                  <a:pt x="6943" y="12417"/>
                </a:lnTo>
                <a:lnTo>
                  <a:pt x="6934" y="12417"/>
                </a:lnTo>
                <a:lnTo>
                  <a:pt x="6934" y="12434"/>
                </a:lnTo>
                <a:lnTo>
                  <a:pt x="6934" y="12443"/>
                </a:lnTo>
                <a:lnTo>
                  <a:pt x="6926" y="12443"/>
                </a:lnTo>
                <a:lnTo>
                  <a:pt x="6908" y="12426"/>
                </a:lnTo>
                <a:lnTo>
                  <a:pt x="6890" y="12408"/>
                </a:lnTo>
                <a:lnTo>
                  <a:pt x="6890" y="12399"/>
                </a:lnTo>
                <a:lnTo>
                  <a:pt x="6873" y="12390"/>
                </a:lnTo>
                <a:lnTo>
                  <a:pt x="6873" y="12381"/>
                </a:lnTo>
                <a:lnTo>
                  <a:pt x="6864" y="12390"/>
                </a:lnTo>
                <a:lnTo>
                  <a:pt x="6864" y="12399"/>
                </a:lnTo>
                <a:lnTo>
                  <a:pt x="6873" y="12408"/>
                </a:lnTo>
                <a:lnTo>
                  <a:pt x="6864" y="12417"/>
                </a:lnTo>
                <a:lnTo>
                  <a:pt x="6855" y="12417"/>
                </a:lnTo>
                <a:lnTo>
                  <a:pt x="6837" y="12417"/>
                </a:lnTo>
                <a:lnTo>
                  <a:pt x="6837" y="12426"/>
                </a:lnTo>
                <a:lnTo>
                  <a:pt x="6846" y="12434"/>
                </a:lnTo>
                <a:lnTo>
                  <a:pt x="6855" y="12452"/>
                </a:lnTo>
                <a:lnTo>
                  <a:pt x="6864" y="12452"/>
                </a:lnTo>
                <a:lnTo>
                  <a:pt x="6873" y="12461"/>
                </a:lnTo>
                <a:lnTo>
                  <a:pt x="6881" y="12461"/>
                </a:lnTo>
                <a:lnTo>
                  <a:pt x="6890" y="12461"/>
                </a:lnTo>
                <a:lnTo>
                  <a:pt x="6890" y="12470"/>
                </a:lnTo>
                <a:lnTo>
                  <a:pt x="6899" y="12470"/>
                </a:lnTo>
                <a:lnTo>
                  <a:pt x="6908" y="12470"/>
                </a:lnTo>
                <a:lnTo>
                  <a:pt x="6926" y="12470"/>
                </a:lnTo>
                <a:lnTo>
                  <a:pt x="6926" y="12478"/>
                </a:lnTo>
                <a:lnTo>
                  <a:pt x="6926" y="12505"/>
                </a:lnTo>
                <a:lnTo>
                  <a:pt x="6917" y="12505"/>
                </a:lnTo>
                <a:lnTo>
                  <a:pt x="6908" y="12514"/>
                </a:lnTo>
                <a:lnTo>
                  <a:pt x="6917" y="12523"/>
                </a:lnTo>
                <a:lnTo>
                  <a:pt x="6926" y="12523"/>
                </a:lnTo>
                <a:lnTo>
                  <a:pt x="6934" y="12523"/>
                </a:lnTo>
                <a:lnTo>
                  <a:pt x="6943" y="12531"/>
                </a:lnTo>
                <a:lnTo>
                  <a:pt x="6952" y="12540"/>
                </a:lnTo>
                <a:lnTo>
                  <a:pt x="6952" y="12549"/>
                </a:lnTo>
                <a:lnTo>
                  <a:pt x="6961" y="12549"/>
                </a:lnTo>
                <a:lnTo>
                  <a:pt x="6978" y="12540"/>
                </a:lnTo>
                <a:lnTo>
                  <a:pt x="6996" y="12531"/>
                </a:lnTo>
                <a:lnTo>
                  <a:pt x="7023" y="12523"/>
                </a:lnTo>
                <a:lnTo>
                  <a:pt x="7014" y="12514"/>
                </a:lnTo>
                <a:lnTo>
                  <a:pt x="7005" y="12505"/>
                </a:lnTo>
                <a:lnTo>
                  <a:pt x="6987" y="12496"/>
                </a:lnTo>
                <a:lnTo>
                  <a:pt x="6978" y="12496"/>
                </a:lnTo>
                <a:lnTo>
                  <a:pt x="6978" y="12487"/>
                </a:lnTo>
                <a:lnTo>
                  <a:pt x="7005" y="12505"/>
                </a:lnTo>
                <a:lnTo>
                  <a:pt x="7023" y="12514"/>
                </a:lnTo>
                <a:lnTo>
                  <a:pt x="7031" y="12523"/>
                </a:lnTo>
                <a:lnTo>
                  <a:pt x="7031" y="12531"/>
                </a:lnTo>
                <a:lnTo>
                  <a:pt x="7023" y="12531"/>
                </a:lnTo>
                <a:lnTo>
                  <a:pt x="7023" y="12540"/>
                </a:lnTo>
                <a:lnTo>
                  <a:pt x="7023" y="12549"/>
                </a:lnTo>
                <a:lnTo>
                  <a:pt x="7023" y="12558"/>
                </a:lnTo>
                <a:lnTo>
                  <a:pt x="7023" y="12567"/>
                </a:lnTo>
                <a:lnTo>
                  <a:pt x="7023" y="12576"/>
                </a:lnTo>
                <a:lnTo>
                  <a:pt x="7023" y="12584"/>
                </a:lnTo>
                <a:lnTo>
                  <a:pt x="7014" y="12584"/>
                </a:lnTo>
                <a:lnTo>
                  <a:pt x="7014" y="12576"/>
                </a:lnTo>
                <a:lnTo>
                  <a:pt x="7023" y="12567"/>
                </a:lnTo>
                <a:lnTo>
                  <a:pt x="7023" y="12558"/>
                </a:lnTo>
                <a:lnTo>
                  <a:pt x="7014" y="12558"/>
                </a:lnTo>
                <a:lnTo>
                  <a:pt x="7014" y="12549"/>
                </a:lnTo>
                <a:lnTo>
                  <a:pt x="7014" y="12540"/>
                </a:lnTo>
                <a:lnTo>
                  <a:pt x="7005" y="12540"/>
                </a:lnTo>
                <a:lnTo>
                  <a:pt x="6996" y="12549"/>
                </a:lnTo>
                <a:lnTo>
                  <a:pt x="6978" y="12558"/>
                </a:lnTo>
                <a:lnTo>
                  <a:pt x="6970" y="12558"/>
                </a:lnTo>
                <a:lnTo>
                  <a:pt x="6961" y="12558"/>
                </a:lnTo>
                <a:lnTo>
                  <a:pt x="6952" y="12558"/>
                </a:lnTo>
                <a:lnTo>
                  <a:pt x="6943" y="12549"/>
                </a:lnTo>
                <a:lnTo>
                  <a:pt x="6943" y="12558"/>
                </a:lnTo>
                <a:lnTo>
                  <a:pt x="6943" y="12567"/>
                </a:lnTo>
                <a:lnTo>
                  <a:pt x="6934" y="12567"/>
                </a:lnTo>
                <a:lnTo>
                  <a:pt x="6917" y="12558"/>
                </a:lnTo>
                <a:lnTo>
                  <a:pt x="6908" y="12558"/>
                </a:lnTo>
                <a:lnTo>
                  <a:pt x="6899" y="12558"/>
                </a:lnTo>
                <a:lnTo>
                  <a:pt x="6899" y="12567"/>
                </a:lnTo>
                <a:lnTo>
                  <a:pt x="6908" y="12576"/>
                </a:lnTo>
                <a:lnTo>
                  <a:pt x="6908" y="12584"/>
                </a:lnTo>
                <a:lnTo>
                  <a:pt x="6917" y="12584"/>
                </a:lnTo>
                <a:lnTo>
                  <a:pt x="6917" y="12593"/>
                </a:lnTo>
                <a:lnTo>
                  <a:pt x="6917" y="12602"/>
                </a:lnTo>
                <a:lnTo>
                  <a:pt x="6917" y="12611"/>
                </a:lnTo>
                <a:lnTo>
                  <a:pt x="6926" y="12611"/>
                </a:lnTo>
                <a:lnTo>
                  <a:pt x="6943" y="12611"/>
                </a:lnTo>
                <a:lnTo>
                  <a:pt x="6952" y="12611"/>
                </a:lnTo>
                <a:lnTo>
                  <a:pt x="6961" y="12602"/>
                </a:lnTo>
                <a:lnTo>
                  <a:pt x="6970" y="12611"/>
                </a:lnTo>
                <a:lnTo>
                  <a:pt x="6978" y="12602"/>
                </a:lnTo>
                <a:lnTo>
                  <a:pt x="6978" y="12593"/>
                </a:lnTo>
                <a:lnTo>
                  <a:pt x="6987" y="12602"/>
                </a:lnTo>
                <a:lnTo>
                  <a:pt x="6978" y="12602"/>
                </a:lnTo>
                <a:lnTo>
                  <a:pt x="6970" y="12611"/>
                </a:lnTo>
                <a:lnTo>
                  <a:pt x="6970" y="12620"/>
                </a:lnTo>
                <a:lnTo>
                  <a:pt x="6943" y="12629"/>
                </a:lnTo>
                <a:lnTo>
                  <a:pt x="6952" y="12637"/>
                </a:lnTo>
                <a:lnTo>
                  <a:pt x="6961" y="12637"/>
                </a:lnTo>
                <a:lnTo>
                  <a:pt x="6970" y="12646"/>
                </a:lnTo>
                <a:lnTo>
                  <a:pt x="6978" y="12655"/>
                </a:lnTo>
                <a:lnTo>
                  <a:pt x="6987" y="12646"/>
                </a:lnTo>
                <a:lnTo>
                  <a:pt x="6987" y="12637"/>
                </a:lnTo>
                <a:lnTo>
                  <a:pt x="6996" y="12620"/>
                </a:lnTo>
                <a:lnTo>
                  <a:pt x="7005" y="12620"/>
                </a:lnTo>
                <a:lnTo>
                  <a:pt x="7005" y="12611"/>
                </a:lnTo>
                <a:lnTo>
                  <a:pt x="7005" y="12602"/>
                </a:lnTo>
                <a:lnTo>
                  <a:pt x="7014" y="12602"/>
                </a:lnTo>
                <a:lnTo>
                  <a:pt x="7014" y="12593"/>
                </a:lnTo>
                <a:lnTo>
                  <a:pt x="7031" y="12602"/>
                </a:lnTo>
                <a:lnTo>
                  <a:pt x="7031" y="12611"/>
                </a:lnTo>
                <a:lnTo>
                  <a:pt x="7040" y="12602"/>
                </a:lnTo>
                <a:lnTo>
                  <a:pt x="7049" y="12593"/>
                </a:lnTo>
                <a:lnTo>
                  <a:pt x="7076" y="12602"/>
                </a:lnTo>
                <a:lnTo>
                  <a:pt x="7093" y="12602"/>
                </a:lnTo>
                <a:lnTo>
                  <a:pt x="7102" y="12602"/>
                </a:lnTo>
                <a:lnTo>
                  <a:pt x="7102" y="12611"/>
                </a:lnTo>
                <a:lnTo>
                  <a:pt x="7093" y="12611"/>
                </a:lnTo>
                <a:lnTo>
                  <a:pt x="7084" y="12611"/>
                </a:lnTo>
                <a:lnTo>
                  <a:pt x="7067" y="12611"/>
                </a:lnTo>
                <a:lnTo>
                  <a:pt x="7058" y="12611"/>
                </a:lnTo>
                <a:lnTo>
                  <a:pt x="7031" y="12629"/>
                </a:lnTo>
                <a:lnTo>
                  <a:pt x="7023" y="12629"/>
                </a:lnTo>
                <a:lnTo>
                  <a:pt x="7023" y="12620"/>
                </a:lnTo>
                <a:lnTo>
                  <a:pt x="7014" y="12620"/>
                </a:lnTo>
                <a:lnTo>
                  <a:pt x="7005" y="12629"/>
                </a:lnTo>
                <a:lnTo>
                  <a:pt x="6996" y="12629"/>
                </a:lnTo>
                <a:lnTo>
                  <a:pt x="6996" y="12637"/>
                </a:lnTo>
                <a:lnTo>
                  <a:pt x="6996" y="12655"/>
                </a:lnTo>
                <a:lnTo>
                  <a:pt x="6987" y="12664"/>
                </a:lnTo>
                <a:lnTo>
                  <a:pt x="6987" y="12673"/>
                </a:lnTo>
                <a:lnTo>
                  <a:pt x="7014" y="12690"/>
                </a:lnTo>
                <a:lnTo>
                  <a:pt x="7023" y="12690"/>
                </a:lnTo>
                <a:lnTo>
                  <a:pt x="7023" y="12681"/>
                </a:lnTo>
                <a:lnTo>
                  <a:pt x="7031" y="12673"/>
                </a:lnTo>
                <a:lnTo>
                  <a:pt x="7040" y="12655"/>
                </a:lnTo>
                <a:lnTo>
                  <a:pt x="7058" y="12646"/>
                </a:lnTo>
                <a:lnTo>
                  <a:pt x="7076" y="12646"/>
                </a:lnTo>
                <a:lnTo>
                  <a:pt x="7111" y="12620"/>
                </a:lnTo>
                <a:lnTo>
                  <a:pt x="7120" y="12629"/>
                </a:lnTo>
                <a:lnTo>
                  <a:pt x="7128" y="12629"/>
                </a:lnTo>
                <a:lnTo>
                  <a:pt x="7128" y="12637"/>
                </a:lnTo>
                <a:lnTo>
                  <a:pt x="7120" y="12646"/>
                </a:lnTo>
                <a:lnTo>
                  <a:pt x="7111" y="12655"/>
                </a:lnTo>
                <a:lnTo>
                  <a:pt x="7084" y="12664"/>
                </a:lnTo>
                <a:lnTo>
                  <a:pt x="7084" y="12690"/>
                </a:lnTo>
                <a:lnTo>
                  <a:pt x="7076" y="12699"/>
                </a:lnTo>
                <a:lnTo>
                  <a:pt x="7076" y="12690"/>
                </a:lnTo>
                <a:lnTo>
                  <a:pt x="7076" y="12681"/>
                </a:lnTo>
                <a:lnTo>
                  <a:pt x="7076" y="12673"/>
                </a:lnTo>
                <a:lnTo>
                  <a:pt x="7067" y="12664"/>
                </a:lnTo>
                <a:lnTo>
                  <a:pt x="7058" y="12673"/>
                </a:lnTo>
                <a:lnTo>
                  <a:pt x="7049" y="12673"/>
                </a:lnTo>
                <a:lnTo>
                  <a:pt x="7040" y="12673"/>
                </a:lnTo>
                <a:lnTo>
                  <a:pt x="7031" y="12681"/>
                </a:lnTo>
                <a:lnTo>
                  <a:pt x="7040" y="12690"/>
                </a:lnTo>
                <a:lnTo>
                  <a:pt x="7049" y="12708"/>
                </a:lnTo>
                <a:lnTo>
                  <a:pt x="7058" y="12708"/>
                </a:lnTo>
                <a:lnTo>
                  <a:pt x="7076" y="12717"/>
                </a:lnTo>
                <a:lnTo>
                  <a:pt x="7084" y="12726"/>
                </a:lnTo>
                <a:lnTo>
                  <a:pt x="7102" y="12726"/>
                </a:lnTo>
                <a:lnTo>
                  <a:pt x="7120" y="12734"/>
                </a:lnTo>
                <a:lnTo>
                  <a:pt x="7128" y="12726"/>
                </a:lnTo>
                <a:lnTo>
                  <a:pt x="7137" y="12726"/>
                </a:lnTo>
                <a:lnTo>
                  <a:pt x="7146" y="12699"/>
                </a:lnTo>
                <a:lnTo>
                  <a:pt x="7137" y="12690"/>
                </a:lnTo>
                <a:lnTo>
                  <a:pt x="7137" y="12681"/>
                </a:lnTo>
                <a:lnTo>
                  <a:pt x="7146" y="12664"/>
                </a:lnTo>
                <a:lnTo>
                  <a:pt x="7155" y="12637"/>
                </a:lnTo>
                <a:lnTo>
                  <a:pt x="7146" y="12637"/>
                </a:lnTo>
                <a:lnTo>
                  <a:pt x="7155" y="12620"/>
                </a:lnTo>
                <a:lnTo>
                  <a:pt x="7164" y="12620"/>
                </a:lnTo>
                <a:lnTo>
                  <a:pt x="7173" y="12611"/>
                </a:lnTo>
                <a:lnTo>
                  <a:pt x="7181" y="12611"/>
                </a:lnTo>
                <a:lnTo>
                  <a:pt x="7217" y="12593"/>
                </a:lnTo>
                <a:lnTo>
                  <a:pt x="7226" y="12593"/>
                </a:lnTo>
                <a:lnTo>
                  <a:pt x="7243" y="12593"/>
                </a:lnTo>
                <a:lnTo>
                  <a:pt x="7243" y="12584"/>
                </a:lnTo>
                <a:lnTo>
                  <a:pt x="7252" y="12576"/>
                </a:lnTo>
                <a:lnTo>
                  <a:pt x="7270" y="12567"/>
                </a:lnTo>
                <a:lnTo>
                  <a:pt x="7278" y="12567"/>
                </a:lnTo>
                <a:lnTo>
                  <a:pt x="7287" y="12567"/>
                </a:lnTo>
                <a:lnTo>
                  <a:pt x="7323" y="12584"/>
                </a:lnTo>
                <a:lnTo>
                  <a:pt x="7331" y="12576"/>
                </a:lnTo>
                <a:lnTo>
                  <a:pt x="7323" y="12567"/>
                </a:lnTo>
                <a:lnTo>
                  <a:pt x="7305" y="12549"/>
                </a:lnTo>
                <a:lnTo>
                  <a:pt x="7296" y="12514"/>
                </a:lnTo>
                <a:lnTo>
                  <a:pt x="7287" y="12514"/>
                </a:lnTo>
                <a:lnTo>
                  <a:pt x="7270" y="12514"/>
                </a:lnTo>
                <a:lnTo>
                  <a:pt x="7261" y="12505"/>
                </a:lnTo>
                <a:lnTo>
                  <a:pt x="7252" y="12505"/>
                </a:lnTo>
                <a:lnTo>
                  <a:pt x="7261" y="12505"/>
                </a:lnTo>
                <a:lnTo>
                  <a:pt x="7270" y="12505"/>
                </a:lnTo>
                <a:lnTo>
                  <a:pt x="7278" y="12505"/>
                </a:lnTo>
                <a:lnTo>
                  <a:pt x="7287" y="12496"/>
                </a:lnTo>
                <a:lnTo>
                  <a:pt x="7287" y="12487"/>
                </a:lnTo>
                <a:lnTo>
                  <a:pt x="7278" y="12478"/>
                </a:lnTo>
                <a:lnTo>
                  <a:pt x="7278" y="12461"/>
                </a:lnTo>
                <a:lnTo>
                  <a:pt x="7270" y="12443"/>
                </a:lnTo>
                <a:lnTo>
                  <a:pt x="7270" y="12452"/>
                </a:lnTo>
                <a:lnTo>
                  <a:pt x="7261" y="12452"/>
                </a:lnTo>
                <a:lnTo>
                  <a:pt x="7270" y="12443"/>
                </a:lnTo>
                <a:lnTo>
                  <a:pt x="7278" y="12434"/>
                </a:lnTo>
                <a:lnTo>
                  <a:pt x="7278" y="12426"/>
                </a:lnTo>
                <a:lnTo>
                  <a:pt x="7278" y="12408"/>
                </a:lnTo>
                <a:lnTo>
                  <a:pt x="7278" y="12399"/>
                </a:lnTo>
                <a:lnTo>
                  <a:pt x="7287" y="12390"/>
                </a:lnTo>
                <a:lnTo>
                  <a:pt x="7305" y="12381"/>
                </a:lnTo>
                <a:lnTo>
                  <a:pt x="7314" y="12373"/>
                </a:lnTo>
                <a:lnTo>
                  <a:pt x="7323" y="12373"/>
                </a:lnTo>
                <a:lnTo>
                  <a:pt x="7331" y="12364"/>
                </a:lnTo>
                <a:lnTo>
                  <a:pt x="7323" y="12364"/>
                </a:lnTo>
                <a:lnTo>
                  <a:pt x="7323" y="12355"/>
                </a:lnTo>
                <a:lnTo>
                  <a:pt x="7314" y="12355"/>
                </a:lnTo>
                <a:lnTo>
                  <a:pt x="7305" y="12346"/>
                </a:lnTo>
                <a:lnTo>
                  <a:pt x="7287" y="12355"/>
                </a:lnTo>
                <a:lnTo>
                  <a:pt x="7296" y="12346"/>
                </a:lnTo>
                <a:lnTo>
                  <a:pt x="7314" y="12346"/>
                </a:lnTo>
                <a:lnTo>
                  <a:pt x="7314" y="12337"/>
                </a:lnTo>
                <a:lnTo>
                  <a:pt x="7314" y="12328"/>
                </a:lnTo>
                <a:lnTo>
                  <a:pt x="7314" y="12337"/>
                </a:lnTo>
                <a:lnTo>
                  <a:pt x="7323" y="12346"/>
                </a:lnTo>
                <a:lnTo>
                  <a:pt x="7331" y="12355"/>
                </a:lnTo>
                <a:lnTo>
                  <a:pt x="7340" y="12364"/>
                </a:lnTo>
                <a:lnTo>
                  <a:pt x="7349" y="12364"/>
                </a:lnTo>
                <a:lnTo>
                  <a:pt x="7367" y="12346"/>
                </a:lnTo>
                <a:lnTo>
                  <a:pt x="7376" y="12346"/>
                </a:lnTo>
                <a:lnTo>
                  <a:pt x="7376" y="12337"/>
                </a:lnTo>
                <a:lnTo>
                  <a:pt x="7384" y="12284"/>
                </a:lnTo>
                <a:lnTo>
                  <a:pt x="7384" y="12275"/>
                </a:lnTo>
                <a:lnTo>
                  <a:pt x="7402" y="12249"/>
                </a:lnTo>
                <a:lnTo>
                  <a:pt x="7411" y="12240"/>
                </a:lnTo>
                <a:lnTo>
                  <a:pt x="7420" y="12223"/>
                </a:lnTo>
                <a:lnTo>
                  <a:pt x="7428" y="12223"/>
                </a:lnTo>
                <a:lnTo>
                  <a:pt x="7446" y="12214"/>
                </a:lnTo>
                <a:lnTo>
                  <a:pt x="7464" y="12205"/>
                </a:lnTo>
                <a:lnTo>
                  <a:pt x="7481" y="12196"/>
                </a:lnTo>
                <a:lnTo>
                  <a:pt x="7508" y="12170"/>
                </a:lnTo>
                <a:lnTo>
                  <a:pt x="7508" y="12161"/>
                </a:lnTo>
                <a:lnTo>
                  <a:pt x="7517" y="12161"/>
                </a:lnTo>
                <a:lnTo>
                  <a:pt x="7517" y="12152"/>
                </a:lnTo>
                <a:lnTo>
                  <a:pt x="7508" y="12143"/>
                </a:lnTo>
                <a:lnTo>
                  <a:pt x="7499" y="12152"/>
                </a:lnTo>
                <a:lnTo>
                  <a:pt x="7490" y="12152"/>
                </a:lnTo>
                <a:lnTo>
                  <a:pt x="7490" y="12143"/>
                </a:lnTo>
                <a:lnTo>
                  <a:pt x="7499" y="12143"/>
                </a:lnTo>
                <a:lnTo>
                  <a:pt x="7517" y="12134"/>
                </a:lnTo>
                <a:lnTo>
                  <a:pt x="7517" y="12125"/>
                </a:lnTo>
                <a:lnTo>
                  <a:pt x="7525" y="12125"/>
                </a:lnTo>
                <a:lnTo>
                  <a:pt x="7525" y="12099"/>
                </a:lnTo>
                <a:lnTo>
                  <a:pt x="7525" y="12090"/>
                </a:lnTo>
                <a:lnTo>
                  <a:pt x="7517" y="12081"/>
                </a:lnTo>
                <a:lnTo>
                  <a:pt x="7508" y="12081"/>
                </a:lnTo>
                <a:lnTo>
                  <a:pt x="7455" y="12072"/>
                </a:lnTo>
                <a:lnTo>
                  <a:pt x="7446" y="12072"/>
                </a:lnTo>
                <a:lnTo>
                  <a:pt x="7402" y="12028"/>
                </a:lnTo>
                <a:lnTo>
                  <a:pt x="7393" y="12020"/>
                </a:lnTo>
                <a:lnTo>
                  <a:pt x="7393" y="12011"/>
                </a:lnTo>
                <a:lnTo>
                  <a:pt x="7393" y="12002"/>
                </a:lnTo>
                <a:lnTo>
                  <a:pt x="7384" y="11993"/>
                </a:lnTo>
                <a:lnTo>
                  <a:pt x="7384" y="11984"/>
                </a:lnTo>
                <a:lnTo>
                  <a:pt x="7393" y="11975"/>
                </a:lnTo>
                <a:lnTo>
                  <a:pt x="7402" y="11958"/>
                </a:lnTo>
                <a:lnTo>
                  <a:pt x="7411" y="11940"/>
                </a:lnTo>
                <a:lnTo>
                  <a:pt x="7437" y="11905"/>
                </a:lnTo>
                <a:lnTo>
                  <a:pt x="7464" y="11905"/>
                </a:lnTo>
                <a:lnTo>
                  <a:pt x="7464" y="11896"/>
                </a:lnTo>
                <a:lnTo>
                  <a:pt x="7473" y="11896"/>
                </a:lnTo>
                <a:lnTo>
                  <a:pt x="7481" y="11887"/>
                </a:lnTo>
                <a:lnTo>
                  <a:pt x="7490" y="11878"/>
                </a:lnTo>
                <a:lnTo>
                  <a:pt x="7525" y="11887"/>
                </a:lnTo>
                <a:lnTo>
                  <a:pt x="7534" y="11887"/>
                </a:lnTo>
                <a:lnTo>
                  <a:pt x="7534" y="11878"/>
                </a:lnTo>
                <a:lnTo>
                  <a:pt x="7534" y="11870"/>
                </a:lnTo>
                <a:lnTo>
                  <a:pt x="7525" y="11870"/>
                </a:lnTo>
                <a:lnTo>
                  <a:pt x="7534" y="11852"/>
                </a:lnTo>
                <a:lnTo>
                  <a:pt x="7552" y="11834"/>
                </a:lnTo>
                <a:lnTo>
                  <a:pt x="7561" y="11825"/>
                </a:lnTo>
                <a:lnTo>
                  <a:pt x="7561" y="11817"/>
                </a:lnTo>
                <a:lnTo>
                  <a:pt x="7561" y="11808"/>
                </a:lnTo>
                <a:lnTo>
                  <a:pt x="7561" y="11799"/>
                </a:lnTo>
                <a:lnTo>
                  <a:pt x="7561" y="11772"/>
                </a:lnTo>
                <a:lnTo>
                  <a:pt x="7561" y="11764"/>
                </a:lnTo>
                <a:lnTo>
                  <a:pt x="7561" y="11755"/>
                </a:lnTo>
                <a:lnTo>
                  <a:pt x="7570" y="11755"/>
                </a:lnTo>
                <a:lnTo>
                  <a:pt x="7578" y="11728"/>
                </a:lnTo>
                <a:lnTo>
                  <a:pt x="7587" y="11719"/>
                </a:lnTo>
                <a:lnTo>
                  <a:pt x="7605" y="11719"/>
                </a:lnTo>
                <a:lnTo>
                  <a:pt x="7623" y="11711"/>
                </a:lnTo>
                <a:lnTo>
                  <a:pt x="7631" y="11702"/>
                </a:lnTo>
                <a:lnTo>
                  <a:pt x="7623" y="11702"/>
                </a:lnTo>
                <a:lnTo>
                  <a:pt x="7605" y="11693"/>
                </a:lnTo>
                <a:lnTo>
                  <a:pt x="7578" y="11684"/>
                </a:lnTo>
                <a:lnTo>
                  <a:pt x="7578" y="11675"/>
                </a:lnTo>
                <a:lnTo>
                  <a:pt x="7596" y="11675"/>
                </a:lnTo>
                <a:lnTo>
                  <a:pt x="7605" y="11667"/>
                </a:lnTo>
                <a:lnTo>
                  <a:pt x="7614" y="11667"/>
                </a:lnTo>
                <a:lnTo>
                  <a:pt x="7631" y="11667"/>
                </a:lnTo>
                <a:lnTo>
                  <a:pt x="7631" y="11675"/>
                </a:lnTo>
                <a:lnTo>
                  <a:pt x="7640" y="11684"/>
                </a:lnTo>
                <a:lnTo>
                  <a:pt x="7640" y="11693"/>
                </a:lnTo>
                <a:lnTo>
                  <a:pt x="7649" y="11693"/>
                </a:lnTo>
                <a:lnTo>
                  <a:pt x="7675" y="11684"/>
                </a:lnTo>
                <a:lnTo>
                  <a:pt x="7684" y="11675"/>
                </a:lnTo>
                <a:lnTo>
                  <a:pt x="7684" y="11667"/>
                </a:lnTo>
                <a:lnTo>
                  <a:pt x="7684" y="11649"/>
                </a:lnTo>
                <a:lnTo>
                  <a:pt x="7684" y="11640"/>
                </a:lnTo>
                <a:lnTo>
                  <a:pt x="7675" y="11631"/>
                </a:lnTo>
                <a:lnTo>
                  <a:pt x="7667" y="11631"/>
                </a:lnTo>
                <a:lnTo>
                  <a:pt x="7658" y="11631"/>
                </a:lnTo>
                <a:lnTo>
                  <a:pt x="7649" y="11631"/>
                </a:lnTo>
                <a:lnTo>
                  <a:pt x="7640" y="11640"/>
                </a:lnTo>
                <a:lnTo>
                  <a:pt x="7631" y="11640"/>
                </a:lnTo>
                <a:lnTo>
                  <a:pt x="7649" y="11640"/>
                </a:lnTo>
                <a:lnTo>
                  <a:pt x="7649" y="11649"/>
                </a:lnTo>
                <a:lnTo>
                  <a:pt x="7631" y="11658"/>
                </a:lnTo>
                <a:lnTo>
                  <a:pt x="7623" y="11658"/>
                </a:lnTo>
                <a:lnTo>
                  <a:pt x="7614" y="11658"/>
                </a:lnTo>
                <a:lnTo>
                  <a:pt x="7614" y="11649"/>
                </a:lnTo>
                <a:lnTo>
                  <a:pt x="7614" y="11640"/>
                </a:lnTo>
                <a:lnTo>
                  <a:pt x="7605" y="11640"/>
                </a:lnTo>
                <a:lnTo>
                  <a:pt x="7587" y="11631"/>
                </a:lnTo>
                <a:lnTo>
                  <a:pt x="7578" y="11622"/>
                </a:lnTo>
                <a:lnTo>
                  <a:pt x="7578" y="11614"/>
                </a:lnTo>
                <a:lnTo>
                  <a:pt x="7578" y="11596"/>
                </a:lnTo>
                <a:lnTo>
                  <a:pt x="7578" y="11578"/>
                </a:lnTo>
                <a:lnTo>
                  <a:pt x="7570" y="11552"/>
                </a:lnTo>
                <a:lnTo>
                  <a:pt x="7570" y="11534"/>
                </a:lnTo>
                <a:lnTo>
                  <a:pt x="7570" y="11525"/>
                </a:lnTo>
                <a:lnTo>
                  <a:pt x="7570" y="11516"/>
                </a:lnTo>
                <a:lnTo>
                  <a:pt x="7578" y="11516"/>
                </a:lnTo>
                <a:lnTo>
                  <a:pt x="7587" y="11508"/>
                </a:lnTo>
                <a:lnTo>
                  <a:pt x="7596" y="11508"/>
                </a:lnTo>
                <a:lnTo>
                  <a:pt x="7587" y="11516"/>
                </a:lnTo>
                <a:lnTo>
                  <a:pt x="7605" y="11516"/>
                </a:lnTo>
                <a:lnTo>
                  <a:pt x="7623" y="11525"/>
                </a:lnTo>
                <a:lnTo>
                  <a:pt x="7640" y="11534"/>
                </a:lnTo>
                <a:lnTo>
                  <a:pt x="7667" y="11543"/>
                </a:lnTo>
                <a:lnTo>
                  <a:pt x="7684" y="11543"/>
                </a:lnTo>
                <a:lnTo>
                  <a:pt x="7711" y="11543"/>
                </a:lnTo>
                <a:lnTo>
                  <a:pt x="7728" y="11543"/>
                </a:lnTo>
                <a:lnTo>
                  <a:pt x="7737" y="11534"/>
                </a:lnTo>
                <a:lnTo>
                  <a:pt x="7773" y="11516"/>
                </a:lnTo>
                <a:lnTo>
                  <a:pt x="7781" y="11516"/>
                </a:lnTo>
                <a:lnTo>
                  <a:pt x="7781" y="11499"/>
                </a:lnTo>
                <a:lnTo>
                  <a:pt x="7773" y="11481"/>
                </a:lnTo>
                <a:lnTo>
                  <a:pt x="7773" y="11472"/>
                </a:lnTo>
                <a:lnTo>
                  <a:pt x="7773" y="11464"/>
                </a:lnTo>
                <a:lnTo>
                  <a:pt x="7773" y="11437"/>
                </a:lnTo>
                <a:lnTo>
                  <a:pt x="7781" y="11437"/>
                </a:lnTo>
                <a:lnTo>
                  <a:pt x="7781" y="11428"/>
                </a:lnTo>
                <a:lnTo>
                  <a:pt x="7790" y="11428"/>
                </a:lnTo>
                <a:lnTo>
                  <a:pt x="7790" y="11402"/>
                </a:lnTo>
                <a:lnTo>
                  <a:pt x="7790" y="11393"/>
                </a:lnTo>
                <a:lnTo>
                  <a:pt x="7799" y="11384"/>
                </a:lnTo>
                <a:lnTo>
                  <a:pt x="7790" y="11384"/>
                </a:lnTo>
                <a:lnTo>
                  <a:pt x="7781" y="11375"/>
                </a:lnTo>
                <a:lnTo>
                  <a:pt x="7773" y="11366"/>
                </a:lnTo>
                <a:lnTo>
                  <a:pt x="7781" y="11358"/>
                </a:lnTo>
                <a:lnTo>
                  <a:pt x="7773" y="11340"/>
                </a:lnTo>
                <a:lnTo>
                  <a:pt x="7790" y="11340"/>
                </a:lnTo>
                <a:lnTo>
                  <a:pt x="7799" y="11349"/>
                </a:lnTo>
                <a:lnTo>
                  <a:pt x="7808" y="11349"/>
                </a:lnTo>
                <a:lnTo>
                  <a:pt x="7825" y="11358"/>
                </a:lnTo>
                <a:lnTo>
                  <a:pt x="7843" y="11358"/>
                </a:lnTo>
                <a:lnTo>
                  <a:pt x="7870" y="11358"/>
                </a:lnTo>
                <a:lnTo>
                  <a:pt x="7878" y="11358"/>
                </a:lnTo>
                <a:lnTo>
                  <a:pt x="7958" y="11340"/>
                </a:lnTo>
                <a:lnTo>
                  <a:pt x="7967" y="11340"/>
                </a:lnTo>
                <a:lnTo>
                  <a:pt x="8020" y="11331"/>
                </a:lnTo>
                <a:lnTo>
                  <a:pt x="8081" y="11305"/>
                </a:lnTo>
                <a:lnTo>
                  <a:pt x="8117" y="11287"/>
                </a:lnTo>
                <a:lnTo>
                  <a:pt x="8125" y="11278"/>
                </a:lnTo>
                <a:lnTo>
                  <a:pt x="8134" y="11261"/>
                </a:lnTo>
                <a:lnTo>
                  <a:pt x="8143" y="11252"/>
                </a:lnTo>
                <a:lnTo>
                  <a:pt x="8161" y="11225"/>
                </a:lnTo>
                <a:lnTo>
                  <a:pt x="8187" y="11181"/>
                </a:lnTo>
                <a:lnTo>
                  <a:pt x="8196" y="11172"/>
                </a:lnTo>
                <a:lnTo>
                  <a:pt x="8196" y="11163"/>
                </a:lnTo>
                <a:lnTo>
                  <a:pt x="8187" y="11137"/>
                </a:lnTo>
                <a:lnTo>
                  <a:pt x="8187" y="11128"/>
                </a:lnTo>
                <a:lnTo>
                  <a:pt x="8170" y="11128"/>
                </a:lnTo>
                <a:lnTo>
                  <a:pt x="8161" y="11128"/>
                </a:lnTo>
                <a:lnTo>
                  <a:pt x="8152" y="11110"/>
                </a:lnTo>
                <a:lnTo>
                  <a:pt x="8143" y="11102"/>
                </a:lnTo>
                <a:lnTo>
                  <a:pt x="8143" y="11093"/>
                </a:lnTo>
                <a:lnTo>
                  <a:pt x="8143" y="11075"/>
                </a:lnTo>
                <a:lnTo>
                  <a:pt x="8152" y="11058"/>
                </a:lnTo>
                <a:lnTo>
                  <a:pt x="8152" y="11049"/>
                </a:lnTo>
                <a:lnTo>
                  <a:pt x="8143" y="11031"/>
                </a:lnTo>
                <a:lnTo>
                  <a:pt x="8125" y="11022"/>
                </a:lnTo>
                <a:lnTo>
                  <a:pt x="8108" y="11013"/>
                </a:lnTo>
                <a:lnTo>
                  <a:pt x="8072" y="10996"/>
                </a:lnTo>
                <a:lnTo>
                  <a:pt x="8064" y="10978"/>
                </a:lnTo>
                <a:lnTo>
                  <a:pt x="8055" y="10960"/>
                </a:lnTo>
                <a:lnTo>
                  <a:pt x="8064" y="10960"/>
                </a:lnTo>
                <a:lnTo>
                  <a:pt x="8064" y="10952"/>
                </a:lnTo>
                <a:lnTo>
                  <a:pt x="8064" y="10943"/>
                </a:lnTo>
                <a:lnTo>
                  <a:pt x="8064" y="10934"/>
                </a:lnTo>
                <a:lnTo>
                  <a:pt x="8064" y="10925"/>
                </a:lnTo>
                <a:lnTo>
                  <a:pt x="8055" y="10916"/>
                </a:lnTo>
                <a:lnTo>
                  <a:pt x="8055" y="10908"/>
                </a:lnTo>
                <a:lnTo>
                  <a:pt x="8064" y="10881"/>
                </a:lnTo>
                <a:lnTo>
                  <a:pt x="8064" y="10863"/>
                </a:lnTo>
                <a:lnTo>
                  <a:pt x="8072" y="10863"/>
                </a:lnTo>
                <a:lnTo>
                  <a:pt x="8081" y="10855"/>
                </a:lnTo>
                <a:lnTo>
                  <a:pt x="8081" y="10819"/>
                </a:lnTo>
                <a:lnTo>
                  <a:pt x="8081" y="10810"/>
                </a:lnTo>
                <a:lnTo>
                  <a:pt x="8081" y="10819"/>
                </a:lnTo>
                <a:lnTo>
                  <a:pt x="8081" y="10837"/>
                </a:lnTo>
                <a:lnTo>
                  <a:pt x="8090" y="10846"/>
                </a:lnTo>
                <a:lnTo>
                  <a:pt x="8090" y="10855"/>
                </a:lnTo>
                <a:lnTo>
                  <a:pt x="8081" y="10863"/>
                </a:lnTo>
                <a:lnTo>
                  <a:pt x="8072" y="10863"/>
                </a:lnTo>
                <a:lnTo>
                  <a:pt x="8064" y="10872"/>
                </a:lnTo>
                <a:lnTo>
                  <a:pt x="8072" y="10872"/>
                </a:lnTo>
                <a:lnTo>
                  <a:pt x="8064" y="10899"/>
                </a:lnTo>
                <a:lnTo>
                  <a:pt x="8064" y="10916"/>
                </a:lnTo>
                <a:lnTo>
                  <a:pt x="8064" y="10925"/>
                </a:lnTo>
                <a:lnTo>
                  <a:pt x="8081" y="10943"/>
                </a:lnTo>
                <a:lnTo>
                  <a:pt x="8099" y="10960"/>
                </a:lnTo>
                <a:lnTo>
                  <a:pt x="8099" y="10969"/>
                </a:lnTo>
                <a:lnTo>
                  <a:pt x="8108" y="10969"/>
                </a:lnTo>
                <a:lnTo>
                  <a:pt x="8108" y="10978"/>
                </a:lnTo>
                <a:lnTo>
                  <a:pt x="8125" y="10969"/>
                </a:lnTo>
                <a:lnTo>
                  <a:pt x="8152" y="10969"/>
                </a:lnTo>
                <a:lnTo>
                  <a:pt x="8178" y="10996"/>
                </a:lnTo>
                <a:lnTo>
                  <a:pt x="8205" y="11005"/>
                </a:lnTo>
                <a:lnTo>
                  <a:pt x="8214" y="11005"/>
                </a:lnTo>
                <a:lnTo>
                  <a:pt x="8222" y="11013"/>
                </a:lnTo>
                <a:lnTo>
                  <a:pt x="8231" y="11013"/>
                </a:lnTo>
                <a:lnTo>
                  <a:pt x="8249" y="11005"/>
                </a:lnTo>
                <a:lnTo>
                  <a:pt x="8267" y="11005"/>
                </a:lnTo>
                <a:lnTo>
                  <a:pt x="8284" y="11005"/>
                </a:lnTo>
                <a:lnTo>
                  <a:pt x="8293" y="11013"/>
                </a:lnTo>
                <a:lnTo>
                  <a:pt x="8311" y="11013"/>
                </a:lnTo>
                <a:lnTo>
                  <a:pt x="8319" y="11013"/>
                </a:lnTo>
                <a:lnTo>
                  <a:pt x="8364" y="10996"/>
                </a:lnTo>
                <a:lnTo>
                  <a:pt x="8372" y="10996"/>
                </a:lnTo>
                <a:lnTo>
                  <a:pt x="8390" y="10978"/>
                </a:lnTo>
                <a:lnTo>
                  <a:pt x="8408" y="10969"/>
                </a:lnTo>
                <a:lnTo>
                  <a:pt x="8408" y="10960"/>
                </a:lnTo>
                <a:lnTo>
                  <a:pt x="8425" y="10934"/>
                </a:lnTo>
                <a:lnTo>
                  <a:pt x="8425" y="10925"/>
                </a:lnTo>
                <a:lnTo>
                  <a:pt x="8434" y="10916"/>
                </a:lnTo>
                <a:lnTo>
                  <a:pt x="8469" y="10890"/>
                </a:lnTo>
                <a:lnTo>
                  <a:pt x="8478" y="10872"/>
                </a:lnTo>
                <a:lnTo>
                  <a:pt x="8487" y="10863"/>
                </a:lnTo>
                <a:lnTo>
                  <a:pt x="8496" y="10846"/>
                </a:lnTo>
                <a:lnTo>
                  <a:pt x="8514" y="10810"/>
                </a:lnTo>
                <a:lnTo>
                  <a:pt x="8514" y="10802"/>
                </a:lnTo>
                <a:lnTo>
                  <a:pt x="8522" y="10793"/>
                </a:lnTo>
                <a:lnTo>
                  <a:pt x="8522" y="10784"/>
                </a:lnTo>
                <a:lnTo>
                  <a:pt x="8522" y="10766"/>
                </a:lnTo>
                <a:lnTo>
                  <a:pt x="8522" y="10749"/>
                </a:lnTo>
                <a:lnTo>
                  <a:pt x="8531" y="10740"/>
                </a:lnTo>
                <a:lnTo>
                  <a:pt x="8540" y="10731"/>
                </a:lnTo>
                <a:lnTo>
                  <a:pt x="8540" y="10722"/>
                </a:lnTo>
                <a:lnTo>
                  <a:pt x="8558" y="10713"/>
                </a:lnTo>
                <a:lnTo>
                  <a:pt x="8575" y="10705"/>
                </a:lnTo>
                <a:lnTo>
                  <a:pt x="8575" y="10696"/>
                </a:lnTo>
                <a:lnTo>
                  <a:pt x="8575" y="10687"/>
                </a:lnTo>
                <a:lnTo>
                  <a:pt x="8584" y="10678"/>
                </a:lnTo>
                <a:lnTo>
                  <a:pt x="8584" y="10669"/>
                </a:lnTo>
                <a:lnTo>
                  <a:pt x="8584" y="10660"/>
                </a:lnTo>
                <a:lnTo>
                  <a:pt x="8593" y="10652"/>
                </a:lnTo>
                <a:lnTo>
                  <a:pt x="8593" y="10643"/>
                </a:lnTo>
                <a:lnTo>
                  <a:pt x="8584" y="10634"/>
                </a:lnTo>
                <a:lnTo>
                  <a:pt x="8584" y="10625"/>
                </a:lnTo>
                <a:lnTo>
                  <a:pt x="8584" y="10616"/>
                </a:lnTo>
                <a:lnTo>
                  <a:pt x="8593" y="10616"/>
                </a:lnTo>
                <a:lnTo>
                  <a:pt x="8593" y="10625"/>
                </a:lnTo>
                <a:lnTo>
                  <a:pt x="8602" y="10634"/>
                </a:lnTo>
                <a:lnTo>
                  <a:pt x="8611" y="10643"/>
                </a:lnTo>
                <a:lnTo>
                  <a:pt x="8637" y="10634"/>
                </a:lnTo>
                <a:lnTo>
                  <a:pt x="8646" y="10634"/>
                </a:lnTo>
                <a:lnTo>
                  <a:pt x="8637" y="10643"/>
                </a:lnTo>
                <a:lnTo>
                  <a:pt x="8637" y="10652"/>
                </a:lnTo>
                <a:lnTo>
                  <a:pt x="8628" y="10643"/>
                </a:lnTo>
                <a:lnTo>
                  <a:pt x="8628" y="10669"/>
                </a:lnTo>
                <a:lnTo>
                  <a:pt x="8628" y="10678"/>
                </a:lnTo>
                <a:lnTo>
                  <a:pt x="8611" y="10687"/>
                </a:lnTo>
                <a:lnTo>
                  <a:pt x="8611" y="10696"/>
                </a:lnTo>
                <a:lnTo>
                  <a:pt x="8602" y="10696"/>
                </a:lnTo>
                <a:lnTo>
                  <a:pt x="8593" y="10705"/>
                </a:lnTo>
                <a:lnTo>
                  <a:pt x="8593" y="10713"/>
                </a:lnTo>
                <a:lnTo>
                  <a:pt x="8593" y="10722"/>
                </a:lnTo>
                <a:lnTo>
                  <a:pt x="8593" y="10731"/>
                </a:lnTo>
                <a:lnTo>
                  <a:pt x="8575" y="10740"/>
                </a:lnTo>
                <a:lnTo>
                  <a:pt x="8558" y="10757"/>
                </a:lnTo>
                <a:lnTo>
                  <a:pt x="8549" y="10757"/>
                </a:lnTo>
                <a:lnTo>
                  <a:pt x="8540" y="10766"/>
                </a:lnTo>
                <a:lnTo>
                  <a:pt x="8540" y="10757"/>
                </a:lnTo>
                <a:lnTo>
                  <a:pt x="8531" y="10757"/>
                </a:lnTo>
                <a:lnTo>
                  <a:pt x="8531" y="10766"/>
                </a:lnTo>
                <a:lnTo>
                  <a:pt x="8531" y="10775"/>
                </a:lnTo>
                <a:lnTo>
                  <a:pt x="8531" y="10784"/>
                </a:lnTo>
                <a:lnTo>
                  <a:pt x="8540" y="10775"/>
                </a:lnTo>
                <a:lnTo>
                  <a:pt x="8549" y="10766"/>
                </a:lnTo>
                <a:lnTo>
                  <a:pt x="8575" y="10749"/>
                </a:lnTo>
                <a:lnTo>
                  <a:pt x="8602" y="10731"/>
                </a:lnTo>
                <a:lnTo>
                  <a:pt x="8611" y="10713"/>
                </a:lnTo>
                <a:lnTo>
                  <a:pt x="8628" y="10696"/>
                </a:lnTo>
                <a:lnTo>
                  <a:pt x="8637" y="10687"/>
                </a:lnTo>
                <a:lnTo>
                  <a:pt x="8664" y="10643"/>
                </a:lnTo>
                <a:lnTo>
                  <a:pt x="8681" y="10599"/>
                </a:lnTo>
                <a:lnTo>
                  <a:pt x="8699" y="10563"/>
                </a:lnTo>
                <a:lnTo>
                  <a:pt x="8717" y="10537"/>
                </a:lnTo>
                <a:lnTo>
                  <a:pt x="8734" y="10519"/>
                </a:lnTo>
                <a:lnTo>
                  <a:pt x="8752" y="10510"/>
                </a:lnTo>
                <a:lnTo>
                  <a:pt x="8769" y="10502"/>
                </a:lnTo>
                <a:lnTo>
                  <a:pt x="8769" y="10484"/>
                </a:lnTo>
                <a:lnTo>
                  <a:pt x="8778" y="10475"/>
                </a:lnTo>
                <a:lnTo>
                  <a:pt x="8778" y="10466"/>
                </a:lnTo>
                <a:lnTo>
                  <a:pt x="8787" y="10457"/>
                </a:lnTo>
                <a:lnTo>
                  <a:pt x="8787" y="10440"/>
                </a:lnTo>
                <a:lnTo>
                  <a:pt x="8778" y="10413"/>
                </a:lnTo>
                <a:lnTo>
                  <a:pt x="8787" y="10404"/>
                </a:lnTo>
                <a:lnTo>
                  <a:pt x="8787" y="10396"/>
                </a:lnTo>
                <a:lnTo>
                  <a:pt x="8787" y="10387"/>
                </a:lnTo>
                <a:lnTo>
                  <a:pt x="8787" y="10378"/>
                </a:lnTo>
                <a:lnTo>
                  <a:pt x="8787" y="10360"/>
                </a:lnTo>
                <a:lnTo>
                  <a:pt x="8778" y="10351"/>
                </a:lnTo>
                <a:lnTo>
                  <a:pt x="8778" y="10343"/>
                </a:lnTo>
                <a:lnTo>
                  <a:pt x="8778" y="10334"/>
                </a:lnTo>
                <a:lnTo>
                  <a:pt x="8778" y="10325"/>
                </a:lnTo>
                <a:lnTo>
                  <a:pt x="8778" y="10316"/>
                </a:lnTo>
                <a:lnTo>
                  <a:pt x="8787" y="10307"/>
                </a:lnTo>
                <a:lnTo>
                  <a:pt x="8787" y="10290"/>
                </a:lnTo>
                <a:lnTo>
                  <a:pt x="8787" y="10281"/>
                </a:lnTo>
                <a:lnTo>
                  <a:pt x="8778" y="10281"/>
                </a:lnTo>
                <a:lnTo>
                  <a:pt x="8787" y="10281"/>
                </a:lnTo>
                <a:lnTo>
                  <a:pt x="8796" y="10263"/>
                </a:lnTo>
                <a:lnTo>
                  <a:pt x="8796" y="10254"/>
                </a:lnTo>
                <a:lnTo>
                  <a:pt x="8778" y="10254"/>
                </a:lnTo>
                <a:lnTo>
                  <a:pt x="8778" y="10246"/>
                </a:lnTo>
                <a:lnTo>
                  <a:pt x="8778" y="10254"/>
                </a:lnTo>
                <a:lnTo>
                  <a:pt x="8787" y="10254"/>
                </a:lnTo>
                <a:lnTo>
                  <a:pt x="8796" y="10254"/>
                </a:lnTo>
                <a:lnTo>
                  <a:pt x="8796" y="10246"/>
                </a:lnTo>
                <a:lnTo>
                  <a:pt x="8796" y="10237"/>
                </a:lnTo>
                <a:lnTo>
                  <a:pt x="8814" y="10237"/>
                </a:lnTo>
                <a:lnTo>
                  <a:pt x="8814" y="10246"/>
                </a:lnTo>
                <a:lnTo>
                  <a:pt x="8831" y="10237"/>
                </a:lnTo>
                <a:lnTo>
                  <a:pt x="8831" y="10228"/>
                </a:lnTo>
                <a:lnTo>
                  <a:pt x="8840" y="10219"/>
                </a:lnTo>
                <a:lnTo>
                  <a:pt x="8831" y="10219"/>
                </a:lnTo>
                <a:lnTo>
                  <a:pt x="8840" y="10219"/>
                </a:lnTo>
                <a:lnTo>
                  <a:pt x="8840" y="10210"/>
                </a:lnTo>
                <a:lnTo>
                  <a:pt x="8858" y="10201"/>
                </a:lnTo>
                <a:lnTo>
                  <a:pt x="8893" y="10175"/>
                </a:lnTo>
                <a:lnTo>
                  <a:pt x="8911" y="10157"/>
                </a:lnTo>
                <a:lnTo>
                  <a:pt x="8928" y="10148"/>
                </a:lnTo>
                <a:lnTo>
                  <a:pt x="8981" y="10122"/>
                </a:lnTo>
                <a:lnTo>
                  <a:pt x="8990" y="10122"/>
                </a:lnTo>
                <a:lnTo>
                  <a:pt x="8999" y="10122"/>
                </a:lnTo>
                <a:lnTo>
                  <a:pt x="9008" y="10122"/>
                </a:lnTo>
                <a:lnTo>
                  <a:pt x="9016" y="10122"/>
                </a:lnTo>
                <a:lnTo>
                  <a:pt x="9016" y="10113"/>
                </a:lnTo>
                <a:lnTo>
                  <a:pt x="9025" y="10104"/>
                </a:lnTo>
                <a:lnTo>
                  <a:pt x="9034" y="10104"/>
                </a:lnTo>
                <a:lnTo>
                  <a:pt x="9052" y="10087"/>
                </a:lnTo>
                <a:lnTo>
                  <a:pt x="9078" y="10087"/>
                </a:lnTo>
                <a:lnTo>
                  <a:pt x="9078" y="10078"/>
                </a:lnTo>
                <a:lnTo>
                  <a:pt x="9069" y="10069"/>
                </a:lnTo>
                <a:lnTo>
                  <a:pt x="9078" y="10069"/>
                </a:lnTo>
                <a:lnTo>
                  <a:pt x="9096" y="10060"/>
                </a:lnTo>
                <a:lnTo>
                  <a:pt x="9114" y="10060"/>
                </a:lnTo>
                <a:lnTo>
                  <a:pt x="9122" y="10060"/>
                </a:lnTo>
                <a:lnTo>
                  <a:pt x="9131" y="10051"/>
                </a:lnTo>
                <a:lnTo>
                  <a:pt x="9149" y="10060"/>
                </a:lnTo>
                <a:lnTo>
                  <a:pt x="9140" y="10069"/>
                </a:lnTo>
                <a:lnTo>
                  <a:pt x="9131" y="10060"/>
                </a:lnTo>
                <a:lnTo>
                  <a:pt x="9122" y="10069"/>
                </a:lnTo>
                <a:lnTo>
                  <a:pt x="9131" y="10069"/>
                </a:lnTo>
                <a:lnTo>
                  <a:pt x="9140" y="10069"/>
                </a:lnTo>
                <a:lnTo>
                  <a:pt x="9158" y="10069"/>
                </a:lnTo>
                <a:lnTo>
                  <a:pt x="9166" y="10060"/>
                </a:lnTo>
                <a:lnTo>
                  <a:pt x="9184" y="10060"/>
                </a:lnTo>
                <a:lnTo>
                  <a:pt x="9184" y="10051"/>
                </a:lnTo>
                <a:lnTo>
                  <a:pt x="9175" y="10051"/>
                </a:lnTo>
                <a:lnTo>
                  <a:pt x="9175" y="10043"/>
                </a:lnTo>
                <a:lnTo>
                  <a:pt x="9184" y="10043"/>
                </a:lnTo>
                <a:lnTo>
                  <a:pt x="9193" y="10043"/>
                </a:lnTo>
                <a:lnTo>
                  <a:pt x="9193" y="10051"/>
                </a:lnTo>
                <a:lnTo>
                  <a:pt x="9193" y="10060"/>
                </a:lnTo>
                <a:lnTo>
                  <a:pt x="9202" y="10060"/>
                </a:lnTo>
                <a:lnTo>
                  <a:pt x="9211" y="10060"/>
                </a:lnTo>
                <a:lnTo>
                  <a:pt x="9228" y="10060"/>
                </a:lnTo>
                <a:lnTo>
                  <a:pt x="9263" y="10060"/>
                </a:lnTo>
                <a:lnTo>
                  <a:pt x="9272" y="10051"/>
                </a:lnTo>
                <a:lnTo>
                  <a:pt x="9272" y="10043"/>
                </a:lnTo>
                <a:lnTo>
                  <a:pt x="9272" y="10034"/>
                </a:lnTo>
                <a:lnTo>
                  <a:pt x="9290" y="10007"/>
                </a:lnTo>
                <a:lnTo>
                  <a:pt x="9299" y="10007"/>
                </a:lnTo>
                <a:lnTo>
                  <a:pt x="9334" y="9990"/>
                </a:lnTo>
                <a:lnTo>
                  <a:pt x="9343" y="9981"/>
                </a:lnTo>
                <a:lnTo>
                  <a:pt x="9343" y="9954"/>
                </a:lnTo>
                <a:lnTo>
                  <a:pt x="9343" y="9946"/>
                </a:lnTo>
                <a:lnTo>
                  <a:pt x="9343" y="9928"/>
                </a:lnTo>
                <a:lnTo>
                  <a:pt x="9361" y="9910"/>
                </a:lnTo>
                <a:lnTo>
                  <a:pt x="9361" y="9901"/>
                </a:lnTo>
                <a:lnTo>
                  <a:pt x="9361" y="9893"/>
                </a:lnTo>
                <a:lnTo>
                  <a:pt x="9369" y="9893"/>
                </a:lnTo>
                <a:lnTo>
                  <a:pt x="9387" y="9875"/>
                </a:lnTo>
                <a:lnTo>
                  <a:pt x="9396" y="9866"/>
                </a:lnTo>
                <a:lnTo>
                  <a:pt x="9396" y="9857"/>
                </a:lnTo>
                <a:lnTo>
                  <a:pt x="9405" y="9848"/>
                </a:lnTo>
                <a:lnTo>
                  <a:pt x="9405" y="9831"/>
                </a:lnTo>
                <a:lnTo>
                  <a:pt x="9413" y="9813"/>
                </a:lnTo>
                <a:lnTo>
                  <a:pt x="9431" y="9804"/>
                </a:lnTo>
                <a:lnTo>
                  <a:pt x="9431" y="9795"/>
                </a:lnTo>
                <a:lnTo>
                  <a:pt x="9440" y="9787"/>
                </a:lnTo>
                <a:lnTo>
                  <a:pt x="9440" y="9778"/>
                </a:lnTo>
                <a:lnTo>
                  <a:pt x="9440" y="9743"/>
                </a:lnTo>
                <a:lnTo>
                  <a:pt x="9440" y="9725"/>
                </a:lnTo>
                <a:lnTo>
                  <a:pt x="9440" y="9698"/>
                </a:lnTo>
                <a:lnTo>
                  <a:pt x="9458" y="9681"/>
                </a:lnTo>
                <a:lnTo>
                  <a:pt x="9458" y="9672"/>
                </a:lnTo>
                <a:lnTo>
                  <a:pt x="9466" y="9672"/>
                </a:lnTo>
                <a:lnTo>
                  <a:pt x="9475" y="9654"/>
                </a:lnTo>
                <a:lnTo>
                  <a:pt x="9475" y="9628"/>
                </a:lnTo>
                <a:lnTo>
                  <a:pt x="9475" y="9619"/>
                </a:lnTo>
                <a:lnTo>
                  <a:pt x="9475" y="9610"/>
                </a:lnTo>
                <a:lnTo>
                  <a:pt x="9484" y="9584"/>
                </a:lnTo>
                <a:lnTo>
                  <a:pt x="9484" y="9566"/>
                </a:lnTo>
                <a:lnTo>
                  <a:pt x="9493" y="9548"/>
                </a:lnTo>
                <a:lnTo>
                  <a:pt x="9502" y="9522"/>
                </a:lnTo>
                <a:lnTo>
                  <a:pt x="9493" y="9495"/>
                </a:lnTo>
                <a:lnTo>
                  <a:pt x="9493" y="9478"/>
                </a:lnTo>
                <a:lnTo>
                  <a:pt x="9493" y="9451"/>
                </a:lnTo>
                <a:lnTo>
                  <a:pt x="9484" y="9434"/>
                </a:lnTo>
                <a:lnTo>
                  <a:pt x="9493" y="9381"/>
                </a:lnTo>
                <a:lnTo>
                  <a:pt x="9493" y="9389"/>
                </a:lnTo>
                <a:lnTo>
                  <a:pt x="9484" y="9381"/>
                </a:lnTo>
                <a:lnTo>
                  <a:pt x="9484" y="9363"/>
                </a:lnTo>
                <a:lnTo>
                  <a:pt x="9493" y="9354"/>
                </a:lnTo>
                <a:lnTo>
                  <a:pt x="9493" y="9345"/>
                </a:lnTo>
                <a:lnTo>
                  <a:pt x="9484" y="9345"/>
                </a:lnTo>
                <a:lnTo>
                  <a:pt x="9484" y="9354"/>
                </a:lnTo>
                <a:lnTo>
                  <a:pt x="9484" y="9345"/>
                </a:lnTo>
                <a:lnTo>
                  <a:pt x="9493" y="9337"/>
                </a:lnTo>
                <a:lnTo>
                  <a:pt x="9493" y="9328"/>
                </a:lnTo>
                <a:lnTo>
                  <a:pt x="9502" y="9319"/>
                </a:lnTo>
                <a:lnTo>
                  <a:pt x="9502" y="9310"/>
                </a:lnTo>
                <a:lnTo>
                  <a:pt x="9511" y="9301"/>
                </a:lnTo>
                <a:lnTo>
                  <a:pt x="9511" y="9292"/>
                </a:lnTo>
                <a:lnTo>
                  <a:pt x="9502" y="9292"/>
                </a:lnTo>
                <a:lnTo>
                  <a:pt x="9511" y="9292"/>
                </a:lnTo>
                <a:lnTo>
                  <a:pt x="9511" y="9284"/>
                </a:lnTo>
                <a:lnTo>
                  <a:pt x="9511" y="9275"/>
                </a:lnTo>
                <a:lnTo>
                  <a:pt x="9519" y="9284"/>
                </a:lnTo>
                <a:lnTo>
                  <a:pt x="9528" y="9292"/>
                </a:lnTo>
                <a:lnTo>
                  <a:pt x="9528" y="9301"/>
                </a:lnTo>
                <a:lnTo>
                  <a:pt x="9537" y="9301"/>
                </a:lnTo>
                <a:lnTo>
                  <a:pt x="9546" y="9292"/>
                </a:lnTo>
                <a:lnTo>
                  <a:pt x="9563" y="9275"/>
                </a:lnTo>
                <a:lnTo>
                  <a:pt x="9563" y="9266"/>
                </a:lnTo>
                <a:lnTo>
                  <a:pt x="9590" y="9239"/>
                </a:lnTo>
                <a:lnTo>
                  <a:pt x="9608" y="9204"/>
                </a:lnTo>
                <a:lnTo>
                  <a:pt x="9608" y="9195"/>
                </a:lnTo>
                <a:lnTo>
                  <a:pt x="9608" y="9187"/>
                </a:lnTo>
                <a:lnTo>
                  <a:pt x="9608" y="9178"/>
                </a:lnTo>
                <a:lnTo>
                  <a:pt x="9616" y="9178"/>
                </a:lnTo>
                <a:lnTo>
                  <a:pt x="9608" y="9187"/>
                </a:lnTo>
                <a:lnTo>
                  <a:pt x="9616" y="9187"/>
                </a:lnTo>
                <a:lnTo>
                  <a:pt x="9625" y="9169"/>
                </a:lnTo>
                <a:lnTo>
                  <a:pt x="9625" y="9160"/>
                </a:lnTo>
                <a:lnTo>
                  <a:pt x="9634" y="9160"/>
                </a:lnTo>
                <a:lnTo>
                  <a:pt x="9643" y="9142"/>
                </a:lnTo>
                <a:lnTo>
                  <a:pt x="9652" y="9134"/>
                </a:lnTo>
                <a:lnTo>
                  <a:pt x="9660" y="9125"/>
                </a:lnTo>
                <a:lnTo>
                  <a:pt x="9678" y="9116"/>
                </a:lnTo>
                <a:lnTo>
                  <a:pt x="9696" y="9098"/>
                </a:lnTo>
                <a:lnTo>
                  <a:pt x="9705" y="9089"/>
                </a:lnTo>
                <a:lnTo>
                  <a:pt x="9722" y="9072"/>
                </a:lnTo>
                <a:lnTo>
                  <a:pt x="9722" y="9063"/>
                </a:lnTo>
                <a:lnTo>
                  <a:pt x="9731" y="9063"/>
                </a:lnTo>
                <a:lnTo>
                  <a:pt x="9740" y="9054"/>
                </a:lnTo>
                <a:lnTo>
                  <a:pt x="9758" y="9028"/>
                </a:lnTo>
                <a:lnTo>
                  <a:pt x="9775" y="9001"/>
                </a:lnTo>
                <a:lnTo>
                  <a:pt x="9784" y="8966"/>
                </a:lnTo>
                <a:lnTo>
                  <a:pt x="9793" y="8939"/>
                </a:lnTo>
                <a:lnTo>
                  <a:pt x="9793" y="8931"/>
                </a:lnTo>
                <a:lnTo>
                  <a:pt x="9793" y="8922"/>
                </a:lnTo>
                <a:lnTo>
                  <a:pt x="9793" y="8913"/>
                </a:lnTo>
                <a:lnTo>
                  <a:pt x="9793" y="8904"/>
                </a:lnTo>
                <a:lnTo>
                  <a:pt x="9802" y="8895"/>
                </a:lnTo>
                <a:lnTo>
                  <a:pt x="9802" y="8886"/>
                </a:lnTo>
                <a:lnTo>
                  <a:pt x="9793" y="8869"/>
                </a:lnTo>
                <a:close/>
                <a:moveTo>
                  <a:pt x="9493" y="9337"/>
                </a:moveTo>
                <a:lnTo>
                  <a:pt x="9493" y="9345"/>
                </a:lnTo>
                <a:lnTo>
                  <a:pt x="9502" y="9345"/>
                </a:lnTo>
                <a:lnTo>
                  <a:pt x="9502" y="9337"/>
                </a:lnTo>
                <a:close/>
                <a:moveTo>
                  <a:pt x="6881" y="11861"/>
                </a:moveTo>
                <a:lnTo>
                  <a:pt x="6890" y="11870"/>
                </a:lnTo>
                <a:lnTo>
                  <a:pt x="6890" y="11878"/>
                </a:lnTo>
                <a:lnTo>
                  <a:pt x="6899" y="11887"/>
                </a:lnTo>
                <a:lnTo>
                  <a:pt x="6908" y="11896"/>
                </a:lnTo>
                <a:lnTo>
                  <a:pt x="6908" y="11905"/>
                </a:lnTo>
                <a:lnTo>
                  <a:pt x="6908" y="11914"/>
                </a:lnTo>
                <a:lnTo>
                  <a:pt x="6917" y="11914"/>
                </a:lnTo>
                <a:lnTo>
                  <a:pt x="6926" y="11914"/>
                </a:lnTo>
                <a:lnTo>
                  <a:pt x="6934" y="11914"/>
                </a:lnTo>
                <a:lnTo>
                  <a:pt x="6934" y="11905"/>
                </a:lnTo>
                <a:lnTo>
                  <a:pt x="6934" y="11896"/>
                </a:lnTo>
                <a:lnTo>
                  <a:pt x="6934" y="11887"/>
                </a:lnTo>
                <a:lnTo>
                  <a:pt x="6934" y="11878"/>
                </a:lnTo>
                <a:lnTo>
                  <a:pt x="6934" y="11870"/>
                </a:lnTo>
                <a:lnTo>
                  <a:pt x="6926" y="11861"/>
                </a:lnTo>
                <a:lnTo>
                  <a:pt x="6926" y="11852"/>
                </a:lnTo>
                <a:lnTo>
                  <a:pt x="6917" y="11852"/>
                </a:lnTo>
                <a:lnTo>
                  <a:pt x="6917" y="11843"/>
                </a:lnTo>
                <a:lnTo>
                  <a:pt x="6926" y="11834"/>
                </a:lnTo>
                <a:lnTo>
                  <a:pt x="6934" y="11834"/>
                </a:lnTo>
                <a:lnTo>
                  <a:pt x="6943" y="11825"/>
                </a:lnTo>
                <a:lnTo>
                  <a:pt x="6943" y="11817"/>
                </a:lnTo>
                <a:lnTo>
                  <a:pt x="6934" y="11817"/>
                </a:lnTo>
                <a:lnTo>
                  <a:pt x="6926" y="11808"/>
                </a:lnTo>
                <a:lnTo>
                  <a:pt x="6917" y="11808"/>
                </a:lnTo>
                <a:lnTo>
                  <a:pt x="6908" y="11808"/>
                </a:lnTo>
                <a:lnTo>
                  <a:pt x="6908" y="11817"/>
                </a:lnTo>
                <a:lnTo>
                  <a:pt x="6908" y="11825"/>
                </a:lnTo>
                <a:lnTo>
                  <a:pt x="6908" y="11834"/>
                </a:lnTo>
                <a:lnTo>
                  <a:pt x="6899" y="11834"/>
                </a:lnTo>
                <a:lnTo>
                  <a:pt x="6890" y="11834"/>
                </a:lnTo>
                <a:lnTo>
                  <a:pt x="6881" y="11834"/>
                </a:lnTo>
                <a:lnTo>
                  <a:pt x="6881" y="11843"/>
                </a:lnTo>
                <a:lnTo>
                  <a:pt x="6873" y="11852"/>
                </a:lnTo>
                <a:close/>
                <a:moveTo>
                  <a:pt x="6837" y="11878"/>
                </a:moveTo>
                <a:lnTo>
                  <a:pt x="6846" y="11870"/>
                </a:lnTo>
                <a:lnTo>
                  <a:pt x="6837" y="11870"/>
                </a:lnTo>
                <a:close/>
                <a:moveTo>
                  <a:pt x="9713" y="12805"/>
                </a:moveTo>
                <a:lnTo>
                  <a:pt x="9722" y="12796"/>
                </a:lnTo>
                <a:lnTo>
                  <a:pt x="9713" y="12805"/>
                </a:lnTo>
                <a:lnTo>
                  <a:pt x="9705" y="12805"/>
                </a:lnTo>
                <a:lnTo>
                  <a:pt x="9705" y="12796"/>
                </a:lnTo>
                <a:lnTo>
                  <a:pt x="9705" y="12787"/>
                </a:lnTo>
                <a:lnTo>
                  <a:pt x="9696" y="12779"/>
                </a:lnTo>
                <a:lnTo>
                  <a:pt x="9687" y="12770"/>
                </a:lnTo>
                <a:lnTo>
                  <a:pt x="9678" y="12779"/>
                </a:lnTo>
                <a:lnTo>
                  <a:pt x="9669" y="12770"/>
                </a:lnTo>
                <a:lnTo>
                  <a:pt x="9660" y="12770"/>
                </a:lnTo>
                <a:lnTo>
                  <a:pt x="9669" y="12761"/>
                </a:lnTo>
                <a:lnTo>
                  <a:pt x="9660" y="12752"/>
                </a:lnTo>
                <a:lnTo>
                  <a:pt x="9652" y="12752"/>
                </a:lnTo>
                <a:lnTo>
                  <a:pt x="9643" y="12752"/>
                </a:lnTo>
                <a:lnTo>
                  <a:pt x="9634" y="12752"/>
                </a:lnTo>
                <a:lnTo>
                  <a:pt x="9625" y="12752"/>
                </a:lnTo>
                <a:lnTo>
                  <a:pt x="9608" y="12743"/>
                </a:lnTo>
                <a:lnTo>
                  <a:pt x="9599" y="12743"/>
                </a:lnTo>
                <a:lnTo>
                  <a:pt x="9572" y="12743"/>
                </a:lnTo>
                <a:lnTo>
                  <a:pt x="9563" y="12743"/>
                </a:lnTo>
                <a:lnTo>
                  <a:pt x="9572" y="12743"/>
                </a:lnTo>
                <a:lnTo>
                  <a:pt x="9590" y="12752"/>
                </a:lnTo>
                <a:lnTo>
                  <a:pt x="9590" y="12761"/>
                </a:lnTo>
                <a:lnTo>
                  <a:pt x="9599" y="12761"/>
                </a:lnTo>
                <a:lnTo>
                  <a:pt x="9625" y="12770"/>
                </a:lnTo>
                <a:lnTo>
                  <a:pt x="9634" y="12779"/>
                </a:lnTo>
                <a:lnTo>
                  <a:pt x="9643" y="12779"/>
                </a:lnTo>
                <a:lnTo>
                  <a:pt x="9652" y="12779"/>
                </a:lnTo>
                <a:lnTo>
                  <a:pt x="9652" y="12787"/>
                </a:lnTo>
                <a:lnTo>
                  <a:pt x="9660" y="12787"/>
                </a:lnTo>
                <a:lnTo>
                  <a:pt x="9669" y="12796"/>
                </a:lnTo>
                <a:lnTo>
                  <a:pt x="9678" y="12796"/>
                </a:lnTo>
                <a:lnTo>
                  <a:pt x="9678" y="12805"/>
                </a:lnTo>
                <a:lnTo>
                  <a:pt x="9687" y="12814"/>
                </a:lnTo>
                <a:lnTo>
                  <a:pt x="9696" y="12823"/>
                </a:lnTo>
                <a:lnTo>
                  <a:pt x="9705" y="12831"/>
                </a:lnTo>
                <a:lnTo>
                  <a:pt x="9713" y="12831"/>
                </a:lnTo>
                <a:lnTo>
                  <a:pt x="9722" y="12823"/>
                </a:lnTo>
                <a:lnTo>
                  <a:pt x="9713" y="12814"/>
                </a:lnTo>
                <a:close/>
                <a:moveTo>
                  <a:pt x="9114" y="10069"/>
                </a:moveTo>
                <a:lnTo>
                  <a:pt x="9105" y="10069"/>
                </a:lnTo>
                <a:lnTo>
                  <a:pt x="9096" y="10078"/>
                </a:lnTo>
                <a:lnTo>
                  <a:pt x="9105" y="10078"/>
                </a:lnTo>
                <a:lnTo>
                  <a:pt x="9114" y="10078"/>
                </a:lnTo>
                <a:close/>
                <a:moveTo>
                  <a:pt x="9519" y="9301"/>
                </a:moveTo>
                <a:lnTo>
                  <a:pt x="9511" y="9301"/>
                </a:lnTo>
                <a:lnTo>
                  <a:pt x="9511" y="9310"/>
                </a:lnTo>
                <a:lnTo>
                  <a:pt x="9511" y="9319"/>
                </a:lnTo>
                <a:lnTo>
                  <a:pt x="9511" y="9310"/>
                </a:lnTo>
                <a:close/>
                <a:moveTo>
                  <a:pt x="9034" y="10122"/>
                </a:moveTo>
                <a:lnTo>
                  <a:pt x="9025" y="10122"/>
                </a:lnTo>
                <a:lnTo>
                  <a:pt x="9016" y="10131"/>
                </a:lnTo>
                <a:lnTo>
                  <a:pt x="9025" y="10131"/>
                </a:lnTo>
                <a:lnTo>
                  <a:pt x="9034" y="10131"/>
                </a:lnTo>
                <a:close/>
                <a:moveTo>
                  <a:pt x="4526" y="6742"/>
                </a:moveTo>
                <a:lnTo>
                  <a:pt x="4517" y="6742"/>
                </a:lnTo>
                <a:lnTo>
                  <a:pt x="4517" y="6751"/>
                </a:lnTo>
                <a:lnTo>
                  <a:pt x="4526" y="6751"/>
                </a:lnTo>
                <a:close/>
                <a:moveTo>
                  <a:pt x="2100" y="9001"/>
                </a:moveTo>
                <a:lnTo>
                  <a:pt x="2091" y="9001"/>
                </a:lnTo>
                <a:lnTo>
                  <a:pt x="2091" y="9010"/>
                </a:lnTo>
                <a:lnTo>
                  <a:pt x="2100" y="9010"/>
                </a:lnTo>
                <a:close/>
                <a:moveTo>
                  <a:pt x="2135" y="9081"/>
                </a:moveTo>
                <a:lnTo>
                  <a:pt x="2126" y="9081"/>
                </a:lnTo>
                <a:close/>
                <a:moveTo>
                  <a:pt x="2135" y="9063"/>
                </a:moveTo>
                <a:lnTo>
                  <a:pt x="2126" y="9063"/>
                </a:lnTo>
                <a:lnTo>
                  <a:pt x="2126" y="9072"/>
                </a:lnTo>
                <a:lnTo>
                  <a:pt x="2135" y="9072"/>
                </a:lnTo>
                <a:lnTo>
                  <a:pt x="2153" y="9072"/>
                </a:lnTo>
                <a:lnTo>
                  <a:pt x="2153" y="9063"/>
                </a:lnTo>
                <a:close/>
                <a:moveTo>
                  <a:pt x="2056" y="9036"/>
                </a:moveTo>
                <a:lnTo>
                  <a:pt x="2056" y="9045"/>
                </a:lnTo>
                <a:lnTo>
                  <a:pt x="2064" y="9045"/>
                </a:lnTo>
                <a:lnTo>
                  <a:pt x="2064" y="9036"/>
                </a:lnTo>
                <a:close/>
                <a:moveTo>
                  <a:pt x="2020" y="9654"/>
                </a:moveTo>
                <a:lnTo>
                  <a:pt x="2012" y="9663"/>
                </a:lnTo>
                <a:lnTo>
                  <a:pt x="2003" y="9663"/>
                </a:lnTo>
                <a:lnTo>
                  <a:pt x="2003" y="9672"/>
                </a:lnTo>
                <a:lnTo>
                  <a:pt x="2012" y="9672"/>
                </a:lnTo>
                <a:lnTo>
                  <a:pt x="2003" y="9672"/>
                </a:lnTo>
                <a:lnTo>
                  <a:pt x="2003" y="9663"/>
                </a:lnTo>
                <a:lnTo>
                  <a:pt x="2012" y="9663"/>
                </a:lnTo>
                <a:close/>
                <a:moveTo>
                  <a:pt x="2064" y="9001"/>
                </a:moveTo>
                <a:lnTo>
                  <a:pt x="2064" y="8992"/>
                </a:lnTo>
                <a:lnTo>
                  <a:pt x="2047" y="8992"/>
                </a:lnTo>
                <a:lnTo>
                  <a:pt x="2047" y="9001"/>
                </a:lnTo>
                <a:lnTo>
                  <a:pt x="2056" y="9001"/>
                </a:lnTo>
                <a:close/>
                <a:moveTo>
                  <a:pt x="2603" y="3680"/>
                </a:moveTo>
                <a:lnTo>
                  <a:pt x="2594" y="3671"/>
                </a:lnTo>
                <a:lnTo>
                  <a:pt x="2594" y="3680"/>
                </a:lnTo>
                <a:lnTo>
                  <a:pt x="2585" y="3689"/>
                </a:lnTo>
                <a:lnTo>
                  <a:pt x="2585" y="3698"/>
                </a:lnTo>
                <a:lnTo>
                  <a:pt x="2594" y="3698"/>
                </a:lnTo>
                <a:lnTo>
                  <a:pt x="2603" y="3698"/>
                </a:lnTo>
                <a:lnTo>
                  <a:pt x="2611" y="3698"/>
                </a:lnTo>
                <a:lnTo>
                  <a:pt x="2611" y="3689"/>
                </a:lnTo>
                <a:close/>
                <a:moveTo>
                  <a:pt x="2161" y="9116"/>
                </a:moveTo>
                <a:lnTo>
                  <a:pt x="2161" y="9125"/>
                </a:lnTo>
                <a:lnTo>
                  <a:pt x="2170" y="9125"/>
                </a:lnTo>
                <a:lnTo>
                  <a:pt x="2170" y="9116"/>
                </a:lnTo>
                <a:close/>
                <a:moveTo>
                  <a:pt x="2285" y="9698"/>
                </a:moveTo>
                <a:lnTo>
                  <a:pt x="2285" y="9707"/>
                </a:lnTo>
                <a:close/>
                <a:moveTo>
                  <a:pt x="2497" y="3619"/>
                </a:moveTo>
                <a:lnTo>
                  <a:pt x="2514" y="3619"/>
                </a:lnTo>
                <a:lnTo>
                  <a:pt x="2514" y="3610"/>
                </a:lnTo>
                <a:lnTo>
                  <a:pt x="2506" y="3601"/>
                </a:lnTo>
                <a:lnTo>
                  <a:pt x="2514" y="3601"/>
                </a:lnTo>
                <a:lnTo>
                  <a:pt x="2514" y="3592"/>
                </a:lnTo>
                <a:lnTo>
                  <a:pt x="2514" y="3583"/>
                </a:lnTo>
                <a:lnTo>
                  <a:pt x="2506" y="3574"/>
                </a:lnTo>
                <a:lnTo>
                  <a:pt x="2488" y="3557"/>
                </a:lnTo>
                <a:lnTo>
                  <a:pt x="2488" y="3548"/>
                </a:lnTo>
                <a:lnTo>
                  <a:pt x="2488" y="3539"/>
                </a:lnTo>
                <a:lnTo>
                  <a:pt x="2497" y="3539"/>
                </a:lnTo>
                <a:lnTo>
                  <a:pt x="2497" y="3548"/>
                </a:lnTo>
                <a:lnTo>
                  <a:pt x="2497" y="3557"/>
                </a:lnTo>
                <a:lnTo>
                  <a:pt x="2506" y="3566"/>
                </a:lnTo>
                <a:lnTo>
                  <a:pt x="2514" y="3583"/>
                </a:lnTo>
                <a:lnTo>
                  <a:pt x="2523" y="3583"/>
                </a:lnTo>
                <a:lnTo>
                  <a:pt x="2514" y="3574"/>
                </a:lnTo>
                <a:lnTo>
                  <a:pt x="2514" y="3566"/>
                </a:lnTo>
                <a:lnTo>
                  <a:pt x="2514" y="3557"/>
                </a:lnTo>
                <a:lnTo>
                  <a:pt x="2506" y="3548"/>
                </a:lnTo>
                <a:lnTo>
                  <a:pt x="2488" y="3530"/>
                </a:lnTo>
                <a:lnTo>
                  <a:pt x="2479" y="3530"/>
                </a:lnTo>
                <a:lnTo>
                  <a:pt x="2461" y="3530"/>
                </a:lnTo>
                <a:lnTo>
                  <a:pt x="2453" y="3521"/>
                </a:lnTo>
                <a:lnTo>
                  <a:pt x="2444" y="3513"/>
                </a:lnTo>
                <a:lnTo>
                  <a:pt x="2444" y="3504"/>
                </a:lnTo>
                <a:lnTo>
                  <a:pt x="2435" y="3513"/>
                </a:lnTo>
                <a:lnTo>
                  <a:pt x="2444" y="3513"/>
                </a:lnTo>
                <a:lnTo>
                  <a:pt x="2444" y="3521"/>
                </a:lnTo>
                <a:lnTo>
                  <a:pt x="2444" y="3530"/>
                </a:lnTo>
                <a:lnTo>
                  <a:pt x="2453" y="3539"/>
                </a:lnTo>
                <a:lnTo>
                  <a:pt x="2453" y="3548"/>
                </a:lnTo>
                <a:lnTo>
                  <a:pt x="2453" y="3574"/>
                </a:lnTo>
                <a:lnTo>
                  <a:pt x="2461" y="3583"/>
                </a:lnTo>
                <a:lnTo>
                  <a:pt x="2461" y="3592"/>
                </a:lnTo>
                <a:lnTo>
                  <a:pt x="2470" y="3601"/>
                </a:lnTo>
                <a:lnTo>
                  <a:pt x="2470" y="3610"/>
                </a:lnTo>
                <a:lnTo>
                  <a:pt x="2461" y="3627"/>
                </a:lnTo>
                <a:lnTo>
                  <a:pt x="2461" y="3636"/>
                </a:lnTo>
                <a:lnTo>
                  <a:pt x="2461" y="3645"/>
                </a:lnTo>
                <a:lnTo>
                  <a:pt x="2470" y="3645"/>
                </a:lnTo>
                <a:lnTo>
                  <a:pt x="2479" y="3645"/>
                </a:lnTo>
                <a:lnTo>
                  <a:pt x="2488" y="3636"/>
                </a:lnTo>
                <a:close/>
                <a:moveTo>
                  <a:pt x="2461" y="3671"/>
                </a:moveTo>
                <a:lnTo>
                  <a:pt x="2461" y="3663"/>
                </a:lnTo>
                <a:lnTo>
                  <a:pt x="2453" y="3645"/>
                </a:lnTo>
                <a:lnTo>
                  <a:pt x="2444" y="3636"/>
                </a:lnTo>
                <a:lnTo>
                  <a:pt x="2444" y="3627"/>
                </a:lnTo>
                <a:lnTo>
                  <a:pt x="2435" y="3610"/>
                </a:lnTo>
                <a:lnTo>
                  <a:pt x="2426" y="3610"/>
                </a:lnTo>
                <a:lnTo>
                  <a:pt x="2426" y="3601"/>
                </a:lnTo>
                <a:lnTo>
                  <a:pt x="2409" y="3592"/>
                </a:lnTo>
                <a:lnTo>
                  <a:pt x="2400" y="3592"/>
                </a:lnTo>
                <a:lnTo>
                  <a:pt x="2391" y="3610"/>
                </a:lnTo>
                <a:lnTo>
                  <a:pt x="2382" y="3619"/>
                </a:lnTo>
                <a:lnTo>
                  <a:pt x="2373" y="3619"/>
                </a:lnTo>
                <a:lnTo>
                  <a:pt x="2373" y="3627"/>
                </a:lnTo>
                <a:lnTo>
                  <a:pt x="2373" y="3636"/>
                </a:lnTo>
                <a:lnTo>
                  <a:pt x="2373" y="3645"/>
                </a:lnTo>
                <a:lnTo>
                  <a:pt x="2382" y="3645"/>
                </a:lnTo>
                <a:lnTo>
                  <a:pt x="2391" y="3645"/>
                </a:lnTo>
                <a:lnTo>
                  <a:pt x="2400" y="3627"/>
                </a:lnTo>
                <a:lnTo>
                  <a:pt x="2409" y="3627"/>
                </a:lnTo>
                <a:lnTo>
                  <a:pt x="2409" y="3645"/>
                </a:lnTo>
                <a:lnTo>
                  <a:pt x="2417" y="3645"/>
                </a:lnTo>
                <a:lnTo>
                  <a:pt x="2409" y="3654"/>
                </a:lnTo>
                <a:lnTo>
                  <a:pt x="2409" y="3663"/>
                </a:lnTo>
                <a:lnTo>
                  <a:pt x="2409" y="3671"/>
                </a:lnTo>
                <a:lnTo>
                  <a:pt x="2417" y="3671"/>
                </a:lnTo>
                <a:lnTo>
                  <a:pt x="2426" y="3671"/>
                </a:lnTo>
                <a:lnTo>
                  <a:pt x="2426" y="3680"/>
                </a:lnTo>
                <a:lnTo>
                  <a:pt x="2435" y="3689"/>
                </a:lnTo>
                <a:lnTo>
                  <a:pt x="2444" y="3680"/>
                </a:lnTo>
                <a:lnTo>
                  <a:pt x="2444" y="3689"/>
                </a:lnTo>
                <a:lnTo>
                  <a:pt x="2435" y="3689"/>
                </a:lnTo>
                <a:lnTo>
                  <a:pt x="2435" y="3698"/>
                </a:lnTo>
                <a:lnTo>
                  <a:pt x="2435" y="3707"/>
                </a:lnTo>
                <a:lnTo>
                  <a:pt x="2444" y="3724"/>
                </a:lnTo>
                <a:lnTo>
                  <a:pt x="2453" y="3724"/>
                </a:lnTo>
                <a:lnTo>
                  <a:pt x="2453" y="3733"/>
                </a:lnTo>
                <a:lnTo>
                  <a:pt x="2461" y="3733"/>
                </a:lnTo>
                <a:lnTo>
                  <a:pt x="2461" y="3724"/>
                </a:lnTo>
                <a:lnTo>
                  <a:pt x="2461" y="3707"/>
                </a:lnTo>
                <a:lnTo>
                  <a:pt x="2461" y="3698"/>
                </a:lnTo>
                <a:lnTo>
                  <a:pt x="2461" y="3689"/>
                </a:lnTo>
                <a:lnTo>
                  <a:pt x="2461" y="3680"/>
                </a:lnTo>
                <a:close/>
                <a:moveTo>
                  <a:pt x="2488" y="3521"/>
                </a:moveTo>
                <a:lnTo>
                  <a:pt x="2479" y="3513"/>
                </a:lnTo>
                <a:lnTo>
                  <a:pt x="2470" y="3513"/>
                </a:lnTo>
                <a:lnTo>
                  <a:pt x="2461" y="3513"/>
                </a:lnTo>
                <a:lnTo>
                  <a:pt x="2461" y="3521"/>
                </a:lnTo>
                <a:lnTo>
                  <a:pt x="2470" y="3521"/>
                </a:lnTo>
                <a:close/>
                <a:moveTo>
                  <a:pt x="2620" y="3760"/>
                </a:moveTo>
                <a:lnTo>
                  <a:pt x="2629" y="3760"/>
                </a:lnTo>
                <a:lnTo>
                  <a:pt x="2638" y="3760"/>
                </a:lnTo>
                <a:lnTo>
                  <a:pt x="2647" y="3760"/>
                </a:lnTo>
                <a:lnTo>
                  <a:pt x="2647" y="3742"/>
                </a:lnTo>
                <a:lnTo>
                  <a:pt x="2647" y="3733"/>
                </a:lnTo>
                <a:lnTo>
                  <a:pt x="2638" y="3716"/>
                </a:lnTo>
                <a:lnTo>
                  <a:pt x="2629" y="3707"/>
                </a:lnTo>
                <a:lnTo>
                  <a:pt x="2620" y="3716"/>
                </a:lnTo>
                <a:lnTo>
                  <a:pt x="2611" y="3724"/>
                </a:lnTo>
                <a:lnTo>
                  <a:pt x="2611" y="3733"/>
                </a:lnTo>
                <a:lnTo>
                  <a:pt x="2603" y="3733"/>
                </a:lnTo>
                <a:lnTo>
                  <a:pt x="2603" y="3742"/>
                </a:lnTo>
                <a:lnTo>
                  <a:pt x="2603" y="3751"/>
                </a:lnTo>
                <a:lnTo>
                  <a:pt x="2611" y="3751"/>
                </a:lnTo>
                <a:lnTo>
                  <a:pt x="2620" y="3751"/>
                </a:lnTo>
                <a:lnTo>
                  <a:pt x="2629" y="3751"/>
                </a:lnTo>
                <a:close/>
                <a:moveTo>
                  <a:pt x="2329" y="9716"/>
                </a:moveTo>
                <a:lnTo>
                  <a:pt x="2338" y="9725"/>
                </a:lnTo>
                <a:lnTo>
                  <a:pt x="2338" y="9716"/>
                </a:lnTo>
                <a:close/>
                <a:moveTo>
                  <a:pt x="2003" y="9690"/>
                </a:moveTo>
                <a:lnTo>
                  <a:pt x="1994" y="9681"/>
                </a:lnTo>
                <a:lnTo>
                  <a:pt x="1994" y="9690"/>
                </a:lnTo>
                <a:lnTo>
                  <a:pt x="2003" y="9690"/>
                </a:lnTo>
                <a:lnTo>
                  <a:pt x="2003" y="9698"/>
                </a:lnTo>
                <a:close/>
                <a:moveTo>
                  <a:pt x="2391" y="3601"/>
                </a:moveTo>
                <a:lnTo>
                  <a:pt x="2391" y="3583"/>
                </a:lnTo>
                <a:lnTo>
                  <a:pt x="2400" y="3583"/>
                </a:lnTo>
                <a:lnTo>
                  <a:pt x="2417" y="3592"/>
                </a:lnTo>
                <a:lnTo>
                  <a:pt x="2426" y="3592"/>
                </a:lnTo>
                <a:lnTo>
                  <a:pt x="2435" y="3601"/>
                </a:lnTo>
                <a:lnTo>
                  <a:pt x="2444" y="3592"/>
                </a:lnTo>
                <a:lnTo>
                  <a:pt x="2444" y="3583"/>
                </a:lnTo>
                <a:lnTo>
                  <a:pt x="2435" y="3574"/>
                </a:lnTo>
                <a:lnTo>
                  <a:pt x="2417" y="3574"/>
                </a:lnTo>
                <a:lnTo>
                  <a:pt x="2409" y="3566"/>
                </a:lnTo>
                <a:lnTo>
                  <a:pt x="2417" y="3566"/>
                </a:lnTo>
                <a:lnTo>
                  <a:pt x="2426" y="3566"/>
                </a:lnTo>
                <a:lnTo>
                  <a:pt x="2435" y="3566"/>
                </a:lnTo>
                <a:lnTo>
                  <a:pt x="2435" y="3548"/>
                </a:lnTo>
                <a:lnTo>
                  <a:pt x="2435" y="3539"/>
                </a:lnTo>
                <a:lnTo>
                  <a:pt x="2426" y="3530"/>
                </a:lnTo>
                <a:lnTo>
                  <a:pt x="2409" y="3530"/>
                </a:lnTo>
                <a:lnTo>
                  <a:pt x="2400" y="3530"/>
                </a:lnTo>
                <a:lnTo>
                  <a:pt x="2391" y="3548"/>
                </a:lnTo>
                <a:lnTo>
                  <a:pt x="2382" y="3539"/>
                </a:lnTo>
                <a:lnTo>
                  <a:pt x="2391" y="3539"/>
                </a:lnTo>
                <a:lnTo>
                  <a:pt x="2391" y="3530"/>
                </a:lnTo>
                <a:lnTo>
                  <a:pt x="2382" y="3521"/>
                </a:lnTo>
                <a:lnTo>
                  <a:pt x="2373" y="3513"/>
                </a:lnTo>
                <a:lnTo>
                  <a:pt x="2373" y="3521"/>
                </a:lnTo>
                <a:lnTo>
                  <a:pt x="2364" y="3521"/>
                </a:lnTo>
                <a:lnTo>
                  <a:pt x="2356" y="3521"/>
                </a:lnTo>
                <a:lnTo>
                  <a:pt x="2347" y="3530"/>
                </a:lnTo>
                <a:lnTo>
                  <a:pt x="2338" y="3521"/>
                </a:lnTo>
                <a:lnTo>
                  <a:pt x="2329" y="3530"/>
                </a:lnTo>
                <a:lnTo>
                  <a:pt x="2320" y="3530"/>
                </a:lnTo>
                <a:lnTo>
                  <a:pt x="2320" y="3539"/>
                </a:lnTo>
                <a:lnTo>
                  <a:pt x="2320" y="3548"/>
                </a:lnTo>
                <a:lnTo>
                  <a:pt x="2329" y="3557"/>
                </a:lnTo>
                <a:lnTo>
                  <a:pt x="2329" y="3566"/>
                </a:lnTo>
                <a:lnTo>
                  <a:pt x="2356" y="3583"/>
                </a:lnTo>
                <a:lnTo>
                  <a:pt x="2364" y="3592"/>
                </a:lnTo>
                <a:lnTo>
                  <a:pt x="2364" y="3601"/>
                </a:lnTo>
                <a:lnTo>
                  <a:pt x="2382" y="3610"/>
                </a:lnTo>
                <a:close/>
                <a:moveTo>
                  <a:pt x="2170" y="9893"/>
                </a:moveTo>
                <a:lnTo>
                  <a:pt x="2179" y="9893"/>
                </a:lnTo>
                <a:lnTo>
                  <a:pt x="2170" y="9901"/>
                </a:lnTo>
                <a:lnTo>
                  <a:pt x="2179" y="9901"/>
                </a:lnTo>
                <a:lnTo>
                  <a:pt x="2179" y="9893"/>
                </a:lnTo>
                <a:close/>
                <a:moveTo>
                  <a:pt x="2012" y="9707"/>
                </a:moveTo>
                <a:lnTo>
                  <a:pt x="2020" y="9716"/>
                </a:lnTo>
                <a:lnTo>
                  <a:pt x="2020" y="9707"/>
                </a:lnTo>
                <a:close/>
                <a:moveTo>
                  <a:pt x="1473" y="3239"/>
                </a:moveTo>
                <a:lnTo>
                  <a:pt x="1482" y="3239"/>
                </a:lnTo>
                <a:lnTo>
                  <a:pt x="1482" y="3230"/>
                </a:lnTo>
                <a:lnTo>
                  <a:pt x="1473" y="3221"/>
                </a:lnTo>
                <a:lnTo>
                  <a:pt x="1473" y="3230"/>
                </a:lnTo>
                <a:close/>
                <a:moveTo>
                  <a:pt x="1465" y="3318"/>
                </a:moveTo>
                <a:lnTo>
                  <a:pt x="1456" y="3318"/>
                </a:lnTo>
                <a:lnTo>
                  <a:pt x="1473" y="3327"/>
                </a:lnTo>
                <a:lnTo>
                  <a:pt x="1473" y="3318"/>
                </a:lnTo>
                <a:lnTo>
                  <a:pt x="1482" y="3318"/>
                </a:lnTo>
                <a:lnTo>
                  <a:pt x="1473" y="3310"/>
                </a:lnTo>
                <a:close/>
                <a:moveTo>
                  <a:pt x="1385" y="9654"/>
                </a:moveTo>
                <a:lnTo>
                  <a:pt x="1376" y="9645"/>
                </a:lnTo>
                <a:lnTo>
                  <a:pt x="1367" y="9645"/>
                </a:lnTo>
                <a:lnTo>
                  <a:pt x="1359" y="9645"/>
                </a:lnTo>
                <a:lnTo>
                  <a:pt x="1359" y="9654"/>
                </a:lnTo>
                <a:lnTo>
                  <a:pt x="1359" y="9663"/>
                </a:lnTo>
                <a:lnTo>
                  <a:pt x="1367" y="9663"/>
                </a:lnTo>
                <a:lnTo>
                  <a:pt x="1376" y="9663"/>
                </a:lnTo>
                <a:lnTo>
                  <a:pt x="1385" y="9663"/>
                </a:lnTo>
                <a:lnTo>
                  <a:pt x="1385" y="9672"/>
                </a:lnTo>
                <a:lnTo>
                  <a:pt x="1394" y="9672"/>
                </a:lnTo>
                <a:lnTo>
                  <a:pt x="1394" y="9663"/>
                </a:lnTo>
                <a:close/>
                <a:moveTo>
                  <a:pt x="1544" y="3292"/>
                </a:moveTo>
                <a:lnTo>
                  <a:pt x="1535" y="3292"/>
                </a:lnTo>
                <a:lnTo>
                  <a:pt x="1526" y="3310"/>
                </a:lnTo>
                <a:lnTo>
                  <a:pt x="1517" y="3318"/>
                </a:lnTo>
                <a:lnTo>
                  <a:pt x="1509" y="3327"/>
                </a:lnTo>
                <a:lnTo>
                  <a:pt x="1500" y="3336"/>
                </a:lnTo>
                <a:lnTo>
                  <a:pt x="1491" y="3336"/>
                </a:lnTo>
                <a:lnTo>
                  <a:pt x="1491" y="3345"/>
                </a:lnTo>
                <a:lnTo>
                  <a:pt x="1491" y="3354"/>
                </a:lnTo>
                <a:lnTo>
                  <a:pt x="1500" y="3345"/>
                </a:lnTo>
                <a:lnTo>
                  <a:pt x="1509" y="3345"/>
                </a:lnTo>
                <a:lnTo>
                  <a:pt x="1517" y="3336"/>
                </a:lnTo>
                <a:lnTo>
                  <a:pt x="1526" y="3327"/>
                </a:lnTo>
                <a:lnTo>
                  <a:pt x="1526" y="3318"/>
                </a:lnTo>
                <a:lnTo>
                  <a:pt x="1553" y="3301"/>
                </a:lnTo>
                <a:lnTo>
                  <a:pt x="1553" y="3292"/>
                </a:lnTo>
                <a:close/>
                <a:moveTo>
                  <a:pt x="1500" y="3274"/>
                </a:moveTo>
                <a:lnTo>
                  <a:pt x="1500" y="3283"/>
                </a:lnTo>
                <a:lnTo>
                  <a:pt x="1491" y="3274"/>
                </a:lnTo>
                <a:lnTo>
                  <a:pt x="1491" y="3283"/>
                </a:lnTo>
                <a:lnTo>
                  <a:pt x="1491" y="3292"/>
                </a:lnTo>
                <a:lnTo>
                  <a:pt x="1482" y="3292"/>
                </a:lnTo>
                <a:lnTo>
                  <a:pt x="1491" y="3301"/>
                </a:lnTo>
                <a:lnTo>
                  <a:pt x="1491" y="3310"/>
                </a:lnTo>
                <a:lnTo>
                  <a:pt x="1500" y="3310"/>
                </a:lnTo>
                <a:lnTo>
                  <a:pt x="1500" y="3301"/>
                </a:lnTo>
                <a:lnTo>
                  <a:pt x="1500" y="3292"/>
                </a:lnTo>
                <a:lnTo>
                  <a:pt x="1500" y="3283"/>
                </a:lnTo>
                <a:close/>
                <a:moveTo>
                  <a:pt x="1341" y="9637"/>
                </a:moveTo>
                <a:lnTo>
                  <a:pt x="1341" y="9645"/>
                </a:lnTo>
                <a:lnTo>
                  <a:pt x="1350" y="9645"/>
                </a:lnTo>
                <a:close/>
                <a:moveTo>
                  <a:pt x="1226" y="9584"/>
                </a:moveTo>
                <a:lnTo>
                  <a:pt x="1226" y="9575"/>
                </a:lnTo>
                <a:lnTo>
                  <a:pt x="1217" y="9575"/>
                </a:lnTo>
                <a:close/>
                <a:moveTo>
                  <a:pt x="1226" y="9584"/>
                </a:moveTo>
                <a:lnTo>
                  <a:pt x="1226" y="9592"/>
                </a:lnTo>
                <a:lnTo>
                  <a:pt x="1235" y="9592"/>
                </a:lnTo>
                <a:lnTo>
                  <a:pt x="1226" y="9592"/>
                </a:lnTo>
                <a:close/>
                <a:moveTo>
                  <a:pt x="1738" y="3336"/>
                </a:moveTo>
                <a:lnTo>
                  <a:pt x="1729" y="3345"/>
                </a:lnTo>
                <a:lnTo>
                  <a:pt x="1747" y="3336"/>
                </a:lnTo>
                <a:lnTo>
                  <a:pt x="1756" y="3327"/>
                </a:lnTo>
                <a:lnTo>
                  <a:pt x="1747" y="3327"/>
                </a:lnTo>
                <a:close/>
                <a:moveTo>
                  <a:pt x="1800" y="9575"/>
                </a:moveTo>
                <a:lnTo>
                  <a:pt x="1791" y="9575"/>
                </a:lnTo>
                <a:close/>
                <a:moveTo>
                  <a:pt x="1614" y="3283"/>
                </a:moveTo>
                <a:lnTo>
                  <a:pt x="1597" y="3283"/>
                </a:lnTo>
                <a:lnTo>
                  <a:pt x="1597" y="3274"/>
                </a:lnTo>
                <a:lnTo>
                  <a:pt x="1588" y="3274"/>
                </a:lnTo>
                <a:lnTo>
                  <a:pt x="1579" y="3274"/>
                </a:lnTo>
                <a:lnTo>
                  <a:pt x="1579" y="3283"/>
                </a:lnTo>
                <a:lnTo>
                  <a:pt x="1570" y="3283"/>
                </a:lnTo>
                <a:lnTo>
                  <a:pt x="1579" y="3292"/>
                </a:lnTo>
                <a:lnTo>
                  <a:pt x="1579" y="3301"/>
                </a:lnTo>
                <a:lnTo>
                  <a:pt x="1597" y="3292"/>
                </a:lnTo>
                <a:close/>
                <a:moveTo>
                  <a:pt x="1809" y="9575"/>
                </a:moveTo>
                <a:lnTo>
                  <a:pt x="1817" y="9584"/>
                </a:lnTo>
                <a:lnTo>
                  <a:pt x="1817" y="9575"/>
                </a:lnTo>
                <a:close/>
                <a:moveTo>
                  <a:pt x="1879" y="9540"/>
                </a:moveTo>
                <a:lnTo>
                  <a:pt x="1888" y="9531"/>
                </a:lnTo>
                <a:lnTo>
                  <a:pt x="1879" y="9531"/>
                </a:lnTo>
                <a:close/>
                <a:moveTo>
                  <a:pt x="1659" y="9548"/>
                </a:moveTo>
                <a:lnTo>
                  <a:pt x="1659" y="9540"/>
                </a:lnTo>
                <a:lnTo>
                  <a:pt x="1650" y="9540"/>
                </a:lnTo>
                <a:lnTo>
                  <a:pt x="1659" y="9548"/>
                </a:lnTo>
                <a:lnTo>
                  <a:pt x="1659" y="9557"/>
                </a:lnTo>
                <a:lnTo>
                  <a:pt x="1667" y="9557"/>
                </a:lnTo>
                <a:close/>
                <a:moveTo>
                  <a:pt x="1685" y="9513"/>
                </a:moveTo>
                <a:lnTo>
                  <a:pt x="1694" y="9522"/>
                </a:lnTo>
                <a:close/>
                <a:moveTo>
                  <a:pt x="1694" y="3292"/>
                </a:moveTo>
                <a:lnTo>
                  <a:pt x="1694" y="3283"/>
                </a:lnTo>
                <a:lnTo>
                  <a:pt x="1685" y="3283"/>
                </a:lnTo>
                <a:lnTo>
                  <a:pt x="1676" y="3292"/>
                </a:lnTo>
                <a:lnTo>
                  <a:pt x="1685" y="3292"/>
                </a:lnTo>
                <a:close/>
                <a:moveTo>
                  <a:pt x="3291" y="4457"/>
                </a:moveTo>
                <a:lnTo>
                  <a:pt x="3282" y="4448"/>
                </a:lnTo>
                <a:lnTo>
                  <a:pt x="3264" y="4439"/>
                </a:lnTo>
                <a:lnTo>
                  <a:pt x="3264" y="4448"/>
                </a:lnTo>
                <a:lnTo>
                  <a:pt x="3273" y="4457"/>
                </a:lnTo>
                <a:close/>
                <a:moveTo>
                  <a:pt x="3211" y="4492"/>
                </a:moveTo>
                <a:lnTo>
                  <a:pt x="3238" y="4501"/>
                </a:lnTo>
                <a:lnTo>
                  <a:pt x="3247" y="4510"/>
                </a:lnTo>
                <a:lnTo>
                  <a:pt x="3273" y="4510"/>
                </a:lnTo>
                <a:lnTo>
                  <a:pt x="3282" y="4501"/>
                </a:lnTo>
                <a:lnTo>
                  <a:pt x="3291" y="4501"/>
                </a:lnTo>
                <a:lnTo>
                  <a:pt x="3300" y="4501"/>
                </a:lnTo>
                <a:lnTo>
                  <a:pt x="3291" y="4483"/>
                </a:lnTo>
                <a:lnTo>
                  <a:pt x="3291" y="4475"/>
                </a:lnTo>
                <a:lnTo>
                  <a:pt x="3282" y="4475"/>
                </a:lnTo>
                <a:lnTo>
                  <a:pt x="3282" y="4483"/>
                </a:lnTo>
                <a:lnTo>
                  <a:pt x="3273" y="4466"/>
                </a:lnTo>
                <a:lnTo>
                  <a:pt x="3264" y="4448"/>
                </a:lnTo>
                <a:lnTo>
                  <a:pt x="3255" y="4439"/>
                </a:lnTo>
                <a:lnTo>
                  <a:pt x="3247" y="4430"/>
                </a:lnTo>
                <a:lnTo>
                  <a:pt x="3229" y="4422"/>
                </a:lnTo>
                <a:lnTo>
                  <a:pt x="3203" y="4413"/>
                </a:lnTo>
                <a:lnTo>
                  <a:pt x="3194" y="4404"/>
                </a:lnTo>
                <a:lnTo>
                  <a:pt x="3185" y="4395"/>
                </a:lnTo>
                <a:lnTo>
                  <a:pt x="3176" y="4386"/>
                </a:lnTo>
                <a:lnTo>
                  <a:pt x="3176" y="4378"/>
                </a:lnTo>
                <a:lnTo>
                  <a:pt x="3167" y="4369"/>
                </a:lnTo>
                <a:lnTo>
                  <a:pt x="3150" y="4351"/>
                </a:lnTo>
                <a:lnTo>
                  <a:pt x="3150" y="4342"/>
                </a:lnTo>
                <a:lnTo>
                  <a:pt x="3141" y="4325"/>
                </a:lnTo>
                <a:lnTo>
                  <a:pt x="3132" y="4325"/>
                </a:lnTo>
                <a:lnTo>
                  <a:pt x="3132" y="4316"/>
                </a:lnTo>
                <a:lnTo>
                  <a:pt x="3123" y="4316"/>
                </a:lnTo>
                <a:lnTo>
                  <a:pt x="3105" y="4316"/>
                </a:lnTo>
                <a:lnTo>
                  <a:pt x="3079" y="4307"/>
                </a:lnTo>
                <a:lnTo>
                  <a:pt x="3044" y="4307"/>
                </a:lnTo>
                <a:lnTo>
                  <a:pt x="3008" y="4289"/>
                </a:lnTo>
                <a:lnTo>
                  <a:pt x="2973" y="4272"/>
                </a:lnTo>
                <a:lnTo>
                  <a:pt x="2955" y="4272"/>
                </a:lnTo>
                <a:lnTo>
                  <a:pt x="2938" y="4272"/>
                </a:lnTo>
                <a:lnTo>
                  <a:pt x="2929" y="4272"/>
                </a:lnTo>
                <a:lnTo>
                  <a:pt x="2920" y="4280"/>
                </a:lnTo>
                <a:lnTo>
                  <a:pt x="2920" y="4289"/>
                </a:lnTo>
                <a:lnTo>
                  <a:pt x="2929" y="4298"/>
                </a:lnTo>
                <a:lnTo>
                  <a:pt x="2938" y="4298"/>
                </a:lnTo>
                <a:lnTo>
                  <a:pt x="2947" y="4307"/>
                </a:lnTo>
                <a:lnTo>
                  <a:pt x="2955" y="4307"/>
                </a:lnTo>
                <a:lnTo>
                  <a:pt x="2964" y="4298"/>
                </a:lnTo>
                <a:lnTo>
                  <a:pt x="2982" y="4298"/>
                </a:lnTo>
                <a:lnTo>
                  <a:pt x="2991" y="4298"/>
                </a:lnTo>
                <a:lnTo>
                  <a:pt x="2982" y="4298"/>
                </a:lnTo>
                <a:lnTo>
                  <a:pt x="2982" y="4307"/>
                </a:lnTo>
                <a:lnTo>
                  <a:pt x="2982" y="4316"/>
                </a:lnTo>
                <a:lnTo>
                  <a:pt x="2982" y="4307"/>
                </a:lnTo>
                <a:lnTo>
                  <a:pt x="2973" y="4307"/>
                </a:lnTo>
                <a:lnTo>
                  <a:pt x="2964" y="4307"/>
                </a:lnTo>
                <a:lnTo>
                  <a:pt x="2955" y="4307"/>
                </a:lnTo>
                <a:lnTo>
                  <a:pt x="2955" y="4316"/>
                </a:lnTo>
                <a:lnTo>
                  <a:pt x="2955" y="4325"/>
                </a:lnTo>
                <a:lnTo>
                  <a:pt x="2964" y="4325"/>
                </a:lnTo>
                <a:lnTo>
                  <a:pt x="2964" y="4333"/>
                </a:lnTo>
                <a:lnTo>
                  <a:pt x="2955" y="4342"/>
                </a:lnTo>
                <a:lnTo>
                  <a:pt x="2964" y="4342"/>
                </a:lnTo>
                <a:lnTo>
                  <a:pt x="2973" y="4333"/>
                </a:lnTo>
                <a:lnTo>
                  <a:pt x="2991" y="4333"/>
                </a:lnTo>
                <a:lnTo>
                  <a:pt x="2991" y="4342"/>
                </a:lnTo>
                <a:lnTo>
                  <a:pt x="3000" y="4351"/>
                </a:lnTo>
                <a:lnTo>
                  <a:pt x="3000" y="4342"/>
                </a:lnTo>
                <a:lnTo>
                  <a:pt x="3008" y="4342"/>
                </a:lnTo>
                <a:lnTo>
                  <a:pt x="3008" y="4351"/>
                </a:lnTo>
                <a:lnTo>
                  <a:pt x="3008" y="4360"/>
                </a:lnTo>
                <a:lnTo>
                  <a:pt x="3017" y="4360"/>
                </a:lnTo>
                <a:lnTo>
                  <a:pt x="3017" y="4369"/>
                </a:lnTo>
                <a:lnTo>
                  <a:pt x="3026" y="4360"/>
                </a:lnTo>
                <a:lnTo>
                  <a:pt x="3035" y="4360"/>
                </a:lnTo>
                <a:lnTo>
                  <a:pt x="3044" y="4360"/>
                </a:lnTo>
                <a:lnTo>
                  <a:pt x="3053" y="4378"/>
                </a:lnTo>
                <a:lnTo>
                  <a:pt x="3061" y="4378"/>
                </a:lnTo>
                <a:lnTo>
                  <a:pt x="3070" y="4386"/>
                </a:lnTo>
                <a:lnTo>
                  <a:pt x="3088" y="4386"/>
                </a:lnTo>
                <a:lnTo>
                  <a:pt x="3061" y="4386"/>
                </a:lnTo>
                <a:lnTo>
                  <a:pt x="3053" y="4395"/>
                </a:lnTo>
                <a:lnTo>
                  <a:pt x="3053" y="4404"/>
                </a:lnTo>
                <a:lnTo>
                  <a:pt x="3061" y="4413"/>
                </a:lnTo>
                <a:lnTo>
                  <a:pt x="3061" y="4404"/>
                </a:lnTo>
                <a:lnTo>
                  <a:pt x="3070" y="4413"/>
                </a:lnTo>
                <a:lnTo>
                  <a:pt x="3079" y="4413"/>
                </a:lnTo>
                <a:lnTo>
                  <a:pt x="3079" y="4404"/>
                </a:lnTo>
                <a:lnTo>
                  <a:pt x="3088" y="4404"/>
                </a:lnTo>
                <a:lnTo>
                  <a:pt x="3088" y="4413"/>
                </a:lnTo>
                <a:lnTo>
                  <a:pt x="3097" y="4413"/>
                </a:lnTo>
                <a:lnTo>
                  <a:pt x="3097" y="4422"/>
                </a:lnTo>
                <a:lnTo>
                  <a:pt x="3105" y="4422"/>
                </a:lnTo>
                <a:lnTo>
                  <a:pt x="3114" y="4422"/>
                </a:lnTo>
                <a:lnTo>
                  <a:pt x="3114" y="4430"/>
                </a:lnTo>
                <a:lnTo>
                  <a:pt x="3123" y="4430"/>
                </a:lnTo>
                <a:lnTo>
                  <a:pt x="3114" y="4430"/>
                </a:lnTo>
                <a:lnTo>
                  <a:pt x="3105" y="4439"/>
                </a:lnTo>
                <a:lnTo>
                  <a:pt x="3123" y="4448"/>
                </a:lnTo>
                <a:lnTo>
                  <a:pt x="3132" y="4448"/>
                </a:lnTo>
                <a:lnTo>
                  <a:pt x="3132" y="4457"/>
                </a:lnTo>
                <a:lnTo>
                  <a:pt x="3141" y="4448"/>
                </a:lnTo>
                <a:lnTo>
                  <a:pt x="3158" y="4448"/>
                </a:lnTo>
                <a:lnTo>
                  <a:pt x="3176" y="4448"/>
                </a:lnTo>
                <a:lnTo>
                  <a:pt x="3176" y="4439"/>
                </a:lnTo>
                <a:lnTo>
                  <a:pt x="3185" y="4430"/>
                </a:lnTo>
                <a:lnTo>
                  <a:pt x="3185" y="4439"/>
                </a:lnTo>
                <a:lnTo>
                  <a:pt x="3176" y="4448"/>
                </a:lnTo>
                <a:lnTo>
                  <a:pt x="3158" y="4466"/>
                </a:lnTo>
                <a:lnTo>
                  <a:pt x="3158" y="4475"/>
                </a:lnTo>
                <a:lnTo>
                  <a:pt x="3167" y="4475"/>
                </a:lnTo>
                <a:lnTo>
                  <a:pt x="3176" y="4483"/>
                </a:lnTo>
                <a:lnTo>
                  <a:pt x="3194" y="4483"/>
                </a:lnTo>
                <a:close/>
                <a:moveTo>
                  <a:pt x="2947" y="4210"/>
                </a:moveTo>
                <a:lnTo>
                  <a:pt x="2955" y="4210"/>
                </a:lnTo>
                <a:lnTo>
                  <a:pt x="2955" y="4201"/>
                </a:lnTo>
                <a:lnTo>
                  <a:pt x="2947" y="4192"/>
                </a:lnTo>
                <a:lnTo>
                  <a:pt x="2947" y="4183"/>
                </a:lnTo>
                <a:lnTo>
                  <a:pt x="2938" y="4192"/>
                </a:lnTo>
                <a:lnTo>
                  <a:pt x="2938" y="4210"/>
                </a:lnTo>
                <a:close/>
                <a:moveTo>
                  <a:pt x="3158" y="4351"/>
                </a:moveTo>
                <a:lnTo>
                  <a:pt x="3158" y="4342"/>
                </a:lnTo>
                <a:lnTo>
                  <a:pt x="3158" y="4333"/>
                </a:lnTo>
                <a:lnTo>
                  <a:pt x="3167" y="4333"/>
                </a:lnTo>
                <a:lnTo>
                  <a:pt x="3158" y="4325"/>
                </a:lnTo>
                <a:lnTo>
                  <a:pt x="3158" y="4316"/>
                </a:lnTo>
                <a:lnTo>
                  <a:pt x="3150" y="4316"/>
                </a:lnTo>
                <a:lnTo>
                  <a:pt x="3141" y="4316"/>
                </a:lnTo>
                <a:lnTo>
                  <a:pt x="3141" y="4325"/>
                </a:lnTo>
                <a:lnTo>
                  <a:pt x="3150" y="4342"/>
                </a:lnTo>
                <a:close/>
                <a:moveTo>
                  <a:pt x="3088" y="4413"/>
                </a:moveTo>
                <a:lnTo>
                  <a:pt x="3079" y="4413"/>
                </a:lnTo>
                <a:lnTo>
                  <a:pt x="3079" y="4422"/>
                </a:lnTo>
                <a:lnTo>
                  <a:pt x="3088" y="4422"/>
                </a:lnTo>
                <a:close/>
                <a:moveTo>
                  <a:pt x="2929" y="4113"/>
                </a:moveTo>
                <a:lnTo>
                  <a:pt x="2929" y="4104"/>
                </a:lnTo>
                <a:lnTo>
                  <a:pt x="2929" y="4086"/>
                </a:lnTo>
                <a:lnTo>
                  <a:pt x="2929" y="4077"/>
                </a:lnTo>
                <a:lnTo>
                  <a:pt x="2920" y="4077"/>
                </a:lnTo>
                <a:lnTo>
                  <a:pt x="2920" y="4086"/>
                </a:lnTo>
                <a:lnTo>
                  <a:pt x="2920" y="4104"/>
                </a:lnTo>
                <a:lnTo>
                  <a:pt x="2920" y="4113"/>
                </a:lnTo>
                <a:lnTo>
                  <a:pt x="2920" y="4122"/>
                </a:lnTo>
                <a:lnTo>
                  <a:pt x="2920" y="4113"/>
                </a:lnTo>
                <a:close/>
                <a:moveTo>
                  <a:pt x="3167" y="4342"/>
                </a:moveTo>
                <a:lnTo>
                  <a:pt x="3167" y="4351"/>
                </a:lnTo>
                <a:lnTo>
                  <a:pt x="3176" y="4342"/>
                </a:lnTo>
                <a:lnTo>
                  <a:pt x="3176" y="4333"/>
                </a:lnTo>
                <a:lnTo>
                  <a:pt x="3167" y="4333"/>
                </a:lnTo>
                <a:close/>
                <a:moveTo>
                  <a:pt x="3044" y="4378"/>
                </a:moveTo>
                <a:lnTo>
                  <a:pt x="3044" y="4369"/>
                </a:lnTo>
                <a:lnTo>
                  <a:pt x="3035" y="4369"/>
                </a:lnTo>
                <a:lnTo>
                  <a:pt x="3026" y="4369"/>
                </a:lnTo>
                <a:lnTo>
                  <a:pt x="3026" y="4378"/>
                </a:lnTo>
                <a:lnTo>
                  <a:pt x="3035" y="4386"/>
                </a:lnTo>
                <a:lnTo>
                  <a:pt x="3044" y="4386"/>
                </a:lnTo>
                <a:lnTo>
                  <a:pt x="3053" y="4386"/>
                </a:lnTo>
                <a:close/>
                <a:moveTo>
                  <a:pt x="2929" y="10166"/>
                </a:moveTo>
                <a:lnTo>
                  <a:pt x="2920" y="10166"/>
                </a:lnTo>
                <a:lnTo>
                  <a:pt x="2929" y="10166"/>
                </a:lnTo>
                <a:lnTo>
                  <a:pt x="2929" y="10175"/>
                </a:lnTo>
                <a:close/>
                <a:moveTo>
                  <a:pt x="3203" y="4386"/>
                </a:moveTo>
                <a:lnTo>
                  <a:pt x="3211" y="4386"/>
                </a:lnTo>
                <a:lnTo>
                  <a:pt x="3220" y="4395"/>
                </a:lnTo>
                <a:lnTo>
                  <a:pt x="3229" y="4395"/>
                </a:lnTo>
                <a:lnTo>
                  <a:pt x="3220" y="4386"/>
                </a:lnTo>
                <a:lnTo>
                  <a:pt x="3211" y="4378"/>
                </a:lnTo>
                <a:lnTo>
                  <a:pt x="3203" y="4378"/>
                </a:lnTo>
                <a:lnTo>
                  <a:pt x="3194" y="4378"/>
                </a:lnTo>
                <a:close/>
                <a:moveTo>
                  <a:pt x="3529" y="5763"/>
                </a:moveTo>
                <a:lnTo>
                  <a:pt x="3520" y="5763"/>
                </a:lnTo>
                <a:lnTo>
                  <a:pt x="3520" y="5772"/>
                </a:lnTo>
                <a:lnTo>
                  <a:pt x="3529" y="5772"/>
                </a:lnTo>
                <a:lnTo>
                  <a:pt x="3538" y="5772"/>
                </a:lnTo>
                <a:close/>
                <a:moveTo>
                  <a:pt x="2903" y="4051"/>
                </a:moveTo>
                <a:lnTo>
                  <a:pt x="2894" y="4042"/>
                </a:lnTo>
                <a:lnTo>
                  <a:pt x="2885" y="4033"/>
                </a:lnTo>
                <a:lnTo>
                  <a:pt x="2876" y="4033"/>
                </a:lnTo>
                <a:lnTo>
                  <a:pt x="2867" y="4033"/>
                </a:lnTo>
                <a:lnTo>
                  <a:pt x="2867" y="4042"/>
                </a:lnTo>
                <a:lnTo>
                  <a:pt x="2867" y="4051"/>
                </a:lnTo>
                <a:lnTo>
                  <a:pt x="2858" y="4060"/>
                </a:lnTo>
                <a:lnTo>
                  <a:pt x="2867" y="4069"/>
                </a:lnTo>
                <a:lnTo>
                  <a:pt x="2867" y="4077"/>
                </a:lnTo>
                <a:lnTo>
                  <a:pt x="2876" y="4086"/>
                </a:lnTo>
                <a:lnTo>
                  <a:pt x="2885" y="4095"/>
                </a:lnTo>
                <a:lnTo>
                  <a:pt x="2894" y="4086"/>
                </a:lnTo>
                <a:lnTo>
                  <a:pt x="2894" y="4095"/>
                </a:lnTo>
                <a:lnTo>
                  <a:pt x="2894" y="4104"/>
                </a:lnTo>
                <a:lnTo>
                  <a:pt x="2894" y="4113"/>
                </a:lnTo>
                <a:lnTo>
                  <a:pt x="2894" y="4122"/>
                </a:lnTo>
                <a:lnTo>
                  <a:pt x="2903" y="4130"/>
                </a:lnTo>
                <a:lnTo>
                  <a:pt x="2903" y="4122"/>
                </a:lnTo>
                <a:lnTo>
                  <a:pt x="2903" y="4113"/>
                </a:lnTo>
                <a:lnTo>
                  <a:pt x="2911" y="4104"/>
                </a:lnTo>
                <a:lnTo>
                  <a:pt x="2911" y="4095"/>
                </a:lnTo>
                <a:lnTo>
                  <a:pt x="2911" y="4069"/>
                </a:lnTo>
                <a:close/>
                <a:moveTo>
                  <a:pt x="3573" y="5763"/>
                </a:moveTo>
                <a:lnTo>
                  <a:pt x="3564" y="5763"/>
                </a:lnTo>
                <a:lnTo>
                  <a:pt x="3547" y="5763"/>
                </a:lnTo>
                <a:lnTo>
                  <a:pt x="3547" y="5772"/>
                </a:lnTo>
                <a:close/>
                <a:moveTo>
                  <a:pt x="3652" y="5860"/>
                </a:moveTo>
                <a:lnTo>
                  <a:pt x="3644" y="5851"/>
                </a:lnTo>
                <a:lnTo>
                  <a:pt x="3644" y="5843"/>
                </a:lnTo>
                <a:lnTo>
                  <a:pt x="3644" y="5851"/>
                </a:lnTo>
                <a:lnTo>
                  <a:pt x="3652" y="5860"/>
                </a:lnTo>
                <a:lnTo>
                  <a:pt x="3661" y="5860"/>
                </a:lnTo>
                <a:close/>
                <a:moveTo>
                  <a:pt x="3573" y="5825"/>
                </a:moveTo>
                <a:lnTo>
                  <a:pt x="3564" y="5825"/>
                </a:lnTo>
                <a:lnTo>
                  <a:pt x="3573" y="5834"/>
                </a:lnTo>
                <a:lnTo>
                  <a:pt x="3582" y="5834"/>
                </a:lnTo>
                <a:close/>
                <a:moveTo>
                  <a:pt x="3511" y="5763"/>
                </a:moveTo>
                <a:lnTo>
                  <a:pt x="3502" y="5763"/>
                </a:lnTo>
                <a:close/>
                <a:moveTo>
                  <a:pt x="3273" y="4457"/>
                </a:moveTo>
                <a:lnTo>
                  <a:pt x="3282" y="4475"/>
                </a:lnTo>
                <a:lnTo>
                  <a:pt x="3282" y="4466"/>
                </a:lnTo>
                <a:lnTo>
                  <a:pt x="3282" y="4457"/>
                </a:lnTo>
                <a:close/>
                <a:moveTo>
                  <a:pt x="3644" y="5816"/>
                </a:moveTo>
                <a:lnTo>
                  <a:pt x="3652" y="5816"/>
                </a:lnTo>
                <a:lnTo>
                  <a:pt x="3652" y="5825"/>
                </a:lnTo>
                <a:lnTo>
                  <a:pt x="3661" y="5825"/>
                </a:lnTo>
                <a:lnTo>
                  <a:pt x="3661" y="5816"/>
                </a:lnTo>
                <a:lnTo>
                  <a:pt x="3652" y="5816"/>
                </a:lnTo>
                <a:lnTo>
                  <a:pt x="3644" y="5807"/>
                </a:lnTo>
                <a:close/>
                <a:moveTo>
                  <a:pt x="2585" y="3663"/>
                </a:moveTo>
                <a:lnTo>
                  <a:pt x="2585" y="3654"/>
                </a:lnTo>
                <a:lnTo>
                  <a:pt x="2576" y="3654"/>
                </a:lnTo>
                <a:lnTo>
                  <a:pt x="2567" y="3654"/>
                </a:lnTo>
                <a:lnTo>
                  <a:pt x="2558" y="3654"/>
                </a:lnTo>
                <a:lnTo>
                  <a:pt x="2532" y="3645"/>
                </a:lnTo>
                <a:lnTo>
                  <a:pt x="2514" y="3645"/>
                </a:lnTo>
                <a:lnTo>
                  <a:pt x="2506" y="3645"/>
                </a:lnTo>
                <a:lnTo>
                  <a:pt x="2514" y="3654"/>
                </a:lnTo>
                <a:lnTo>
                  <a:pt x="2523" y="3663"/>
                </a:lnTo>
                <a:lnTo>
                  <a:pt x="2532" y="3671"/>
                </a:lnTo>
                <a:lnTo>
                  <a:pt x="2532" y="3680"/>
                </a:lnTo>
                <a:lnTo>
                  <a:pt x="2532" y="3689"/>
                </a:lnTo>
                <a:lnTo>
                  <a:pt x="2532" y="3698"/>
                </a:lnTo>
                <a:lnTo>
                  <a:pt x="2532" y="3707"/>
                </a:lnTo>
                <a:lnTo>
                  <a:pt x="2541" y="3707"/>
                </a:lnTo>
                <a:lnTo>
                  <a:pt x="2550" y="3707"/>
                </a:lnTo>
                <a:lnTo>
                  <a:pt x="2567" y="3707"/>
                </a:lnTo>
                <a:lnTo>
                  <a:pt x="2567" y="3698"/>
                </a:lnTo>
                <a:lnTo>
                  <a:pt x="2567" y="3689"/>
                </a:lnTo>
                <a:lnTo>
                  <a:pt x="2567" y="3680"/>
                </a:lnTo>
                <a:lnTo>
                  <a:pt x="2558" y="3671"/>
                </a:lnTo>
                <a:lnTo>
                  <a:pt x="2567" y="3671"/>
                </a:lnTo>
                <a:lnTo>
                  <a:pt x="2567" y="3680"/>
                </a:lnTo>
                <a:lnTo>
                  <a:pt x="2576" y="3689"/>
                </a:lnTo>
                <a:lnTo>
                  <a:pt x="2585" y="3689"/>
                </a:lnTo>
                <a:lnTo>
                  <a:pt x="2585" y="3680"/>
                </a:lnTo>
                <a:lnTo>
                  <a:pt x="2585" y="3671"/>
                </a:lnTo>
                <a:close/>
                <a:moveTo>
                  <a:pt x="2576" y="3866"/>
                </a:moveTo>
                <a:lnTo>
                  <a:pt x="2576" y="3874"/>
                </a:lnTo>
                <a:lnTo>
                  <a:pt x="2585" y="3883"/>
                </a:lnTo>
                <a:lnTo>
                  <a:pt x="2594" y="3883"/>
                </a:lnTo>
                <a:lnTo>
                  <a:pt x="2603" y="3892"/>
                </a:lnTo>
                <a:lnTo>
                  <a:pt x="2603" y="3883"/>
                </a:lnTo>
                <a:lnTo>
                  <a:pt x="2611" y="3874"/>
                </a:lnTo>
                <a:lnTo>
                  <a:pt x="2611" y="3866"/>
                </a:lnTo>
                <a:lnTo>
                  <a:pt x="2603" y="3866"/>
                </a:lnTo>
                <a:lnTo>
                  <a:pt x="2594" y="3866"/>
                </a:lnTo>
                <a:lnTo>
                  <a:pt x="2585" y="3857"/>
                </a:lnTo>
                <a:lnTo>
                  <a:pt x="2585" y="3848"/>
                </a:lnTo>
                <a:lnTo>
                  <a:pt x="2576" y="3839"/>
                </a:lnTo>
                <a:lnTo>
                  <a:pt x="2558" y="3822"/>
                </a:lnTo>
                <a:lnTo>
                  <a:pt x="2550" y="3830"/>
                </a:lnTo>
                <a:lnTo>
                  <a:pt x="2550" y="3839"/>
                </a:lnTo>
                <a:lnTo>
                  <a:pt x="2558" y="3839"/>
                </a:lnTo>
                <a:lnTo>
                  <a:pt x="2567" y="3848"/>
                </a:lnTo>
                <a:lnTo>
                  <a:pt x="2576" y="3857"/>
                </a:lnTo>
                <a:close/>
                <a:moveTo>
                  <a:pt x="2726" y="3830"/>
                </a:moveTo>
                <a:lnTo>
                  <a:pt x="2726" y="3822"/>
                </a:lnTo>
                <a:lnTo>
                  <a:pt x="2726" y="3804"/>
                </a:lnTo>
                <a:lnTo>
                  <a:pt x="2735" y="3795"/>
                </a:lnTo>
                <a:lnTo>
                  <a:pt x="2735" y="3786"/>
                </a:lnTo>
                <a:lnTo>
                  <a:pt x="2726" y="3786"/>
                </a:lnTo>
                <a:lnTo>
                  <a:pt x="2717" y="3769"/>
                </a:lnTo>
                <a:lnTo>
                  <a:pt x="2708" y="3760"/>
                </a:lnTo>
                <a:lnTo>
                  <a:pt x="2682" y="3769"/>
                </a:lnTo>
                <a:lnTo>
                  <a:pt x="2682" y="3795"/>
                </a:lnTo>
                <a:lnTo>
                  <a:pt x="2673" y="3804"/>
                </a:lnTo>
                <a:lnTo>
                  <a:pt x="2664" y="3813"/>
                </a:lnTo>
                <a:lnTo>
                  <a:pt x="2664" y="3822"/>
                </a:lnTo>
                <a:lnTo>
                  <a:pt x="2664" y="3839"/>
                </a:lnTo>
                <a:lnTo>
                  <a:pt x="2673" y="3839"/>
                </a:lnTo>
                <a:lnTo>
                  <a:pt x="2682" y="3830"/>
                </a:lnTo>
                <a:lnTo>
                  <a:pt x="2691" y="3822"/>
                </a:lnTo>
                <a:lnTo>
                  <a:pt x="2691" y="3813"/>
                </a:lnTo>
                <a:lnTo>
                  <a:pt x="2700" y="3822"/>
                </a:lnTo>
                <a:lnTo>
                  <a:pt x="2691" y="3822"/>
                </a:lnTo>
                <a:lnTo>
                  <a:pt x="2700" y="3830"/>
                </a:lnTo>
                <a:lnTo>
                  <a:pt x="2708" y="3830"/>
                </a:lnTo>
                <a:lnTo>
                  <a:pt x="2708" y="3839"/>
                </a:lnTo>
                <a:lnTo>
                  <a:pt x="2717" y="3839"/>
                </a:lnTo>
                <a:close/>
                <a:moveTo>
                  <a:pt x="2629" y="4042"/>
                </a:moveTo>
                <a:lnTo>
                  <a:pt x="2656" y="4033"/>
                </a:lnTo>
                <a:lnTo>
                  <a:pt x="2656" y="4024"/>
                </a:lnTo>
                <a:lnTo>
                  <a:pt x="2664" y="3998"/>
                </a:lnTo>
                <a:lnTo>
                  <a:pt x="2664" y="3989"/>
                </a:lnTo>
                <a:lnTo>
                  <a:pt x="2664" y="3972"/>
                </a:lnTo>
                <a:lnTo>
                  <a:pt x="2673" y="3963"/>
                </a:lnTo>
                <a:lnTo>
                  <a:pt x="2682" y="3954"/>
                </a:lnTo>
                <a:lnTo>
                  <a:pt x="2682" y="3945"/>
                </a:lnTo>
                <a:lnTo>
                  <a:pt x="2673" y="3945"/>
                </a:lnTo>
                <a:lnTo>
                  <a:pt x="2664" y="3954"/>
                </a:lnTo>
                <a:lnTo>
                  <a:pt x="2656" y="3954"/>
                </a:lnTo>
                <a:lnTo>
                  <a:pt x="2647" y="3954"/>
                </a:lnTo>
                <a:lnTo>
                  <a:pt x="2647" y="3963"/>
                </a:lnTo>
                <a:lnTo>
                  <a:pt x="2647" y="3972"/>
                </a:lnTo>
                <a:lnTo>
                  <a:pt x="2647" y="3980"/>
                </a:lnTo>
                <a:lnTo>
                  <a:pt x="2638" y="3989"/>
                </a:lnTo>
                <a:lnTo>
                  <a:pt x="2620" y="3998"/>
                </a:lnTo>
                <a:lnTo>
                  <a:pt x="2611" y="3998"/>
                </a:lnTo>
                <a:lnTo>
                  <a:pt x="2611" y="3989"/>
                </a:lnTo>
                <a:lnTo>
                  <a:pt x="2638" y="3980"/>
                </a:lnTo>
                <a:lnTo>
                  <a:pt x="2638" y="3972"/>
                </a:lnTo>
                <a:lnTo>
                  <a:pt x="2647" y="3972"/>
                </a:lnTo>
                <a:lnTo>
                  <a:pt x="2647" y="3963"/>
                </a:lnTo>
                <a:lnTo>
                  <a:pt x="2638" y="3954"/>
                </a:lnTo>
                <a:lnTo>
                  <a:pt x="2629" y="3945"/>
                </a:lnTo>
                <a:lnTo>
                  <a:pt x="2611" y="3954"/>
                </a:lnTo>
                <a:lnTo>
                  <a:pt x="2603" y="3945"/>
                </a:lnTo>
                <a:lnTo>
                  <a:pt x="2585" y="3945"/>
                </a:lnTo>
                <a:lnTo>
                  <a:pt x="2576" y="3945"/>
                </a:lnTo>
                <a:lnTo>
                  <a:pt x="2576" y="3963"/>
                </a:lnTo>
                <a:lnTo>
                  <a:pt x="2576" y="3972"/>
                </a:lnTo>
                <a:lnTo>
                  <a:pt x="2576" y="3980"/>
                </a:lnTo>
                <a:lnTo>
                  <a:pt x="2585" y="3998"/>
                </a:lnTo>
                <a:lnTo>
                  <a:pt x="2585" y="4007"/>
                </a:lnTo>
                <a:lnTo>
                  <a:pt x="2594" y="4007"/>
                </a:lnTo>
                <a:lnTo>
                  <a:pt x="2603" y="4016"/>
                </a:lnTo>
                <a:lnTo>
                  <a:pt x="2620" y="4024"/>
                </a:lnTo>
                <a:lnTo>
                  <a:pt x="2611" y="4024"/>
                </a:lnTo>
                <a:lnTo>
                  <a:pt x="2603" y="4024"/>
                </a:lnTo>
                <a:lnTo>
                  <a:pt x="2603" y="4033"/>
                </a:lnTo>
                <a:lnTo>
                  <a:pt x="2620" y="4042"/>
                </a:lnTo>
                <a:close/>
                <a:moveTo>
                  <a:pt x="2700" y="3866"/>
                </a:moveTo>
                <a:lnTo>
                  <a:pt x="2708" y="3866"/>
                </a:lnTo>
                <a:lnTo>
                  <a:pt x="2700" y="3848"/>
                </a:lnTo>
                <a:lnTo>
                  <a:pt x="2700" y="3839"/>
                </a:lnTo>
                <a:lnTo>
                  <a:pt x="2691" y="3830"/>
                </a:lnTo>
                <a:lnTo>
                  <a:pt x="2682" y="3830"/>
                </a:lnTo>
                <a:lnTo>
                  <a:pt x="2682" y="3839"/>
                </a:lnTo>
                <a:lnTo>
                  <a:pt x="2691" y="3848"/>
                </a:lnTo>
                <a:lnTo>
                  <a:pt x="2682" y="3848"/>
                </a:lnTo>
                <a:lnTo>
                  <a:pt x="2682" y="3857"/>
                </a:lnTo>
                <a:lnTo>
                  <a:pt x="2691" y="3857"/>
                </a:lnTo>
                <a:lnTo>
                  <a:pt x="2700" y="3857"/>
                </a:lnTo>
                <a:lnTo>
                  <a:pt x="2691" y="3866"/>
                </a:lnTo>
                <a:close/>
                <a:moveTo>
                  <a:pt x="2550" y="3813"/>
                </a:moveTo>
                <a:lnTo>
                  <a:pt x="2558" y="3804"/>
                </a:lnTo>
                <a:lnTo>
                  <a:pt x="2550" y="3804"/>
                </a:lnTo>
                <a:lnTo>
                  <a:pt x="2541" y="3804"/>
                </a:lnTo>
                <a:lnTo>
                  <a:pt x="2532" y="3804"/>
                </a:lnTo>
                <a:lnTo>
                  <a:pt x="2523" y="3804"/>
                </a:lnTo>
                <a:lnTo>
                  <a:pt x="2532" y="3813"/>
                </a:lnTo>
                <a:lnTo>
                  <a:pt x="2532" y="3830"/>
                </a:lnTo>
                <a:lnTo>
                  <a:pt x="2541" y="3822"/>
                </a:lnTo>
                <a:lnTo>
                  <a:pt x="2550" y="3822"/>
                </a:lnTo>
                <a:close/>
                <a:moveTo>
                  <a:pt x="2576" y="3716"/>
                </a:moveTo>
                <a:lnTo>
                  <a:pt x="2585" y="3724"/>
                </a:lnTo>
                <a:lnTo>
                  <a:pt x="2594" y="3733"/>
                </a:lnTo>
                <a:lnTo>
                  <a:pt x="2603" y="3724"/>
                </a:lnTo>
                <a:lnTo>
                  <a:pt x="2603" y="3716"/>
                </a:lnTo>
                <a:lnTo>
                  <a:pt x="2611" y="3716"/>
                </a:lnTo>
                <a:lnTo>
                  <a:pt x="2611" y="3707"/>
                </a:lnTo>
                <a:lnTo>
                  <a:pt x="2603" y="3707"/>
                </a:lnTo>
                <a:lnTo>
                  <a:pt x="2585" y="3707"/>
                </a:lnTo>
                <a:close/>
                <a:moveTo>
                  <a:pt x="2541" y="3751"/>
                </a:moveTo>
                <a:lnTo>
                  <a:pt x="2550" y="3751"/>
                </a:lnTo>
                <a:lnTo>
                  <a:pt x="2558" y="3751"/>
                </a:lnTo>
                <a:lnTo>
                  <a:pt x="2558" y="3760"/>
                </a:lnTo>
                <a:lnTo>
                  <a:pt x="2567" y="3760"/>
                </a:lnTo>
                <a:lnTo>
                  <a:pt x="2558" y="3769"/>
                </a:lnTo>
                <a:lnTo>
                  <a:pt x="2550" y="3777"/>
                </a:lnTo>
                <a:lnTo>
                  <a:pt x="2541" y="3769"/>
                </a:lnTo>
                <a:lnTo>
                  <a:pt x="2532" y="3777"/>
                </a:lnTo>
                <a:lnTo>
                  <a:pt x="2541" y="3786"/>
                </a:lnTo>
                <a:lnTo>
                  <a:pt x="2550" y="3786"/>
                </a:lnTo>
                <a:lnTo>
                  <a:pt x="2558" y="3795"/>
                </a:lnTo>
                <a:lnTo>
                  <a:pt x="2567" y="3795"/>
                </a:lnTo>
                <a:lnTo>
                  <a:pt x="2576" y="3795"/>
                </a:lnTo>
                <a:lnTo>
                  <a:pt x="2576" y="3804"/>
                </a:lnTo>
                <a:lnTo>
                  <a:pt x="2585" y="3813"/>
                </a:lnTo>
                <a:lnTo>
                  <a:pt x="2585" y="3822"/>
                </a:lnTo>
                <a:lnTo>
                  <a:pt x="2576" y="3822"/>
                </a:lnTo>
                <a:lnTo>
                  <a:pt x="2576" y="3830"/>
                </a:lnTo>
                <a:lnTo>
                  <a:pt x="2585" y="3839"/>
                </a:lnTo>
                <a:lnTo>
                  <a:pt x="2594" y="3857"/>
                </a:lnTo>
                <a:lnTo>
                  <a:pt x="2603" y="3857"/>
                </a:lnTo>
                <a:lnTo>
                  <a:pt x="2603" y="3848"/>
                </a:lnTo>
                <a:lnTo>
                  <a:pt x="2603" y="3839"/>
                </a:lnTo>
                <a:lnTo>
                  <a:pt x="2611" y="3848"/>
                </a:lnTo>
                <a:lnTo>
                  <a:pt x="2611" y="3857"/>
                </a:lnTo>
                <a:lnTo>
                  <a:pt x="2611" y="3866"/>
                </a:lnTo>
                <a:lnTo>
                  <a:pt x="2620" y="3866"/>
                </a:lnTo>
                <a:lnTo>
                  <a:pt x="2629" y="3866"/>
                </a:lnTo>
                <a:lnTo>
                  <a:pt x="2638" y="3874"/>
                </a:lnTo>
                <a:lnTo>
                  <a:pt x="2638" y="3883"/>
                </a:lnTo>
                <a:lnTo>
                  <a:pt x="2647" y="3883"/>
                </a:lnTo>
                <a:lnTo>
                  <a:pt x="2656" y="3883"/>
                </a:lnTo>
                <a:lnTo>
                  <a:pt x="2656" y="3874"/>
                </a:lnTo>
                <a:lnTo>
                  <a:pt x="2656" y="3866"/>
                </a:lnTo>
                <a:lnTo>
                  <a:pt x="2656" y="3857"/>
                </a:lnTo>
                <a:lnTo>
                  <a:pt x="2656" y="3839"/>
                </a:lnTo>
                <a:lnTo>
                  <a:pt x="2656" y="3830"/>
                </a:lnTo>
                <a:lnTo>
                  <a:pt x="2647" y="3839"/>
                </a:lnTo>
                <a:lnTo>
                  <a:pt x="2638" y="3830"/>
                </a:lnTo>
                <a:lnTo>
                  <a:pt x="2647" y="3830"/>
                </a:lnTo>
                <a:lnTo>
                  <a:pt x="2647" y="3822"/>
                </a:lnTo>
                <a:lnTo>
                  <a:pt x="2638" y="3822"/>
                </a:lnTo>
                <a:lnTo>
                  <a:pt x="2638" y="3813"/>
                </a:lnTo>
                <a:lnTo>
                  <a:pt x="2620" y="3804"/>
                </a:lnTo>
                <a:lnTo>
                  <a:pt x="2611" y="3813"/>
                </a:lnTo>
                <a:lnTo>
                  <a:pt x="2611" y="3804"/>
                </a:lnTo>
                <a:lnTo>
                  <a:pt x="2611" y="3795"/>
                </a:lnTo>
                <a:lnTo>
                  <a:pt x="2620" y="3795"/>
                </a:lnTo>
                <a:lnTo>
                  <a:pt x="2629" y="3804"/>
                </a:lnTo>
                <a:lnTo>
                  <a:pt x="2638" y="3813"/>
                </a:lnTo>
                <a:lnTo>
                  <a:pt x="2638" y="3804"/>
                </a:lnTo>
                <a:lnTo>
                  <a:pt x="2629" y="3804"/>
                </a:lnTo>
                <a:lnTo>
                  <a:pt x="2620" y="3786"/>
                </a:lnTo>
                <a:lnTo>
                  <a:pt x="2620" y="3777"/>
                </a:lnTo>
                <a:lnTo>
                  <a:pt x="2611" y="3769"/>
                </a:lnTo>
                <a:lnTo>
                  <a:pt x="2603" y="3751"/>
                </a:lnTo>
                <a:lnTo>
                  <a:pt x="2576" y="3742"/>
                </a:lnTo>
                <a:lnTo>
                  <a:pt x="2576" y="3733"/>
                </a:lnTo>
                <a:lnTo>
                  <a:pt x="2567" y="3724"/>
                </a:lnTo>
                <a:lnTo>
                  <a:pt x="2550" y="3724"/>
                </a:lnTo>
                <a:lnTo>
                  <a:pt x="2541" y="3716"/>
                </a:lnTo>
                <a:lnTo>
                  <a:pt x="2541" y="3724"/>
                </a:lnTo>
                <a:lnTo>
                  <a:pt x="2541" y="3733"/>
                </a:lnTo>
                <a:lnTo>
                  <a:pt x="2541" y="3742"/>
                </a:lnTo>
                <a:lnTo>
                  <a:pt x="2523" y="3751"/>
                </a:lnTo>
                <a:lnTo>
                  <a:pt x="2523" y="3760"/>
                </a:lnTo>
                <a:lnTo>
                  <a:pt x="2532" y="3760"/>
                </a:lnTo>
                <a:close/>
                <a:moveTo>
                  <a:pt x="2523" y="3680"/>
                </a:moveTo>
                <a:lnTo>
                  <a:pt x="2523" y="3671"/>
                </a:lnTo>
                <a:lnTo>
                  <a:pt x="2514" y="3671"/>
                </a:lnTo>
                <a:lnTo>
                  <a:pt x="2506" y="3663"/>
                </a:lnTo>
                <a:lnTo>
                  <a:pt x="2497" y="3654"/>
                </a:lnTo>
                <a:lnTo>
                  <a:pt x="2488" y="3663"/>
                </a:lnTo>
                <a:lnTo>
                  <a:pt x="2479" y="3671"/>
                </a:lnTo>
                <a:lnTo>
                  <a:pt x="2479" y="3680"/>
                </a:lnTo>
                <a:lnTo>
                  <a:pt x="2488" y="3689"/>
                </a:lnTo>
                <a:lnTo>
                  <a:pt x="2488" y="3698"/>
                </a:lnTo>
                <a:lnTo>
                  <a:pt x="2497" y="3698"/>
                </a:lnTo>
                <a:lnTo>
                  <a:pt x="2506" y="3707"/>
                </a:lnTo>
                <a:lnTo>
                  <a:pt x="2497" y="3716"/>
                </a:lnTo>
                <a:lnTo>
                  <a:pt x="2488" y="3733"/>
                </a:lnTo>
                <a:lnTo>
                  <a:pt x="2497" y="3751"/>
                </a:lnTo>
                <a:lnTo>
                  <a:pt x="2506" y="3742"/>
                </a:lnTo>
                <a:lnTo>
                  <a:pt x="2514" y="3742"/>
                </a:lnTo>
                <a:lnTo>
                  <a:pt x="2514" y="3733"/>
                </a:lnTo>
                <a:lnTo>
                  <a:pt x="2514" y="3724"/>
                </a:lnTo>
                <a:lnTo>
                  <a:pt x="2514" y="3716"/>
                </a:lnTo>
                <a:lnTo>
                  <a:pt x="2514" y="3707"/>
                </a:lnTo>
                <a:lnTo>
                  <a:pt x="2514" y="3698"/>
                </a:lnTo>
                <a:lnTo>
                  <a:pt x="2523" y="3689"/>
                </a:lnTo>
                <a:close/>
                <a:moveTo>
                  <a:pt x="2770" y="3972"/>
                </a:moveTo>
                <a:lnTo>
                  <a:pt x="2779" y="3972"/>
                </a:lnTo>
                <a:lnTo>
                  <a:pt x="2779" y="3963"/>
                </a:lnTo>
                <a:lnTo>
                  <a:pt x="2788" y="3963"/>
                </a:lnTo>
                <a:lnTo>
                  <a:pt x="2779" y="3954"/>
                </a:lnTo>
                <a:lnTo>
                  <a:pt x="2770" y="3954"/>
                </a:lnTo>
                <a:lnTo>
                  <a:pt x="2761" y="3954"/>
                </a:lnTo>
                <a:lnTo>
                  <a:pt x="2753" y="3963"/>
                </a:lnTo>
                <a:lnTo>
                  <a:pt x="2753" y="3972"/>
                </a:lnTo>
                <a:lnTo>
                  <a:pt x="2753" y="3963"/>
                </a:lnTo>
                <a:lnTo>
                  <a:pt x="2761" y="3963"/>
                </a:lnTo>
                <a:lnTo>
                  <a:pt x="2761" y="3972"/>
                </a:lnTo>
                <a:close/>
                <a:moveTo>
                  <a:pt x="2717" y="4130"/>
                </a:moveTo>
                <a:lnTo>
                  <a:pt x="2708" y="4130"/>
                </a:lnTo>
                <a:lnTo>
                  <a:pt x="2700" y="4130"/>
                </a:lnTo>
                <a:lnTo>
                  <a:pt x="2708" y="4122"/>
                </a:lnTo>
                <a:lnTo>
                  <a:pt x="2708" y="4113"/>
                </a:lnTo>
                <a:lnTo>
                  <a:pt x="2700" y="4122"/>
                </a:lnTo>
                <a:lnTo>
                  <a:pt x="2700" y="4113"/>
                </a:lnTo>
                <a:lnTo>
                  <a:pt x="2682" y="4104"/>
                </a:lnTo>
                <a:lnTo>
                  <a:pt x="2682" y="4095"/>
                </a:lnTo>
                <a:lnTo>
                  <a:pt x="2691" y="4086"/>
                </a:lnTo>
                <a:lnTo>
                  <a:pt x="2682" y="4086"/>
                </a:lnTo>
                <a:lnTo>
                  <a:pt x="2673" y="4086"/>
                </a:lnTo>
                <a:lnTo>
                  <a:pt x="2664" y="4077"/>
                </a:lnTo>
                <a:lnTo>
                  <a:pt x="2664" y="4069"/>
                </a:lnTo>
                <a:lnTo>
                  <a:pt x="2656" y="4069"/>
                </a:lnTo>
                <a:lnTo>
                  <a:pt x="2664" y="4069"/>
                </a:lnTo>
                <a:lnTo>
                  <a:pt x="2673" y="4069"/>
                </a:lnTo>
                <a:lnTo>
                  <a:pt x="2682" y="4069"/>
                </a:lnTo>
                <a:lnTo>
                  <a:pt x="2682" y="4060"/>
                </a:lnTo>
                <a:lnTo>
                  <a:pt x="2682" y="4051"/>
                </a:lnTo>
                <a:lnTo>
                  <a:pt x="2673" y="4042"/>
                </a:lnTo>
                <a:lnTo>
                  <a:pt x="2664" y="4033"/>
                </a:lnTo>
                <a:lnTo>
                  <a:pt x="2656" y="4042"/>
                </a:lnTo>
                <a:lnTo>
                  <a:pt x="2647" y="4042"/>
                </a:lnTo>
                <a:lnTo>
                  <a:pt x="2629" y="4042"/>
                </a:lnTo>
                <a:lnTo>
                  <a:pt x="2620" y="4042"/>
                </a:lnTo>
                <a:lnTo>
                  <a:pt x="2611" y="4042"/>
                </a:lnTo>
                <a:lnTo>
                  <a:pt x="2620" y="4051"/>
                </a:lnTo>
                <a:lnTo>
                  <a:pt x="2647" y="4060"/>
                </a:lnTo>
                <a:lnTo>
                  <a:pt x="2638" y="4069"/>
                </a:lnTo>
                <a:lnTo>
                  <a:pt x="2647" y="4077"/>
                </a:lnTo>
                <a:lnTo>
                  <a:pt x="2647" y="4086"/>
                </a:lnTo>
                <a:lnTo>
                  <a:pt x="2664" y="4104"/>
                </a:lnTo>
                <a:lnTo>
                  <a:pt x="2682" y="4113"/>
                </a:lnTo>
                <a:lnTo>
                  <a:pt x="2691" y="4122"/>
                </a:lnTo>
                <a:lnTo>
                  <a:pt x="2691" y="4130"/>
                </a:lnTo>
                <a:lnTo>
                  <a:pt x="2700" y="4130"/>
                </a:lnTo>
                <a:lnTo>
                  <a:pt x="2708" y="4139"/>
                </a:lnTo>
                <a:lnTo>
                  <a:pt x="2717" y="4139"/>
                </a:lnTo>
                <a:close/>
                <a:moveTo>
                  <a:pt x="2841" y="4042"/>
                </a:moveTo>
                <a:lnTo>
                  <a:pt x="2841" y="4051"/>
                </a:lnTo>
                <a:lnTo>
                  <a:pt x="2841" y="4060"/>
                </a:lnTo>
                <a:lnTo>
                  <a:pt x="2850" y="4060"/>
                </a:lnTo>
                <a:lnTo>
                  <a:pt x="2850" y="4051"/>
                </a:lnTo>
                <a:close/>
                <a:moveTo>
                  <a:pt x="2858" y="4051"/>
                </a:moveTo>
                <a:lnTo>
                  <a:pt x="2858" y="4033"/>
                </a:lnTo>
                <a:lnTo>
                  <a:pt x="2858" y="4024"/>
                </a:lnTo>
                <a:lnTo>
                  <a:pt x="2858" y="4033"/>
                </a:lnTo>
                <a:lnTo>
                  <a:pt x="2850" y="4042"/>
                </a:lnTo>
                <a:lnTo>
                  <a:pt x="2850" y="4051"/>
                </a:lnTo>
                <a:close/>
                <a:moveTo>
                  <a:pt x="2797" y="4016"/>
                </a:moveTo>
                <a:lnTo>
                  <a:pt x="2788" y="4007"/>
                </a:lnTo>
                <a:lnTo>
                  <a:pt x="2770" y="3998"/>
                </a:lnTo>
                <a:lnTo>
                  <a:pt x="2761" y="4007"/>
                </a:lnTo>
                <a:lnTo>
                  <a:pt x="2770" y="4007"/>
                </a:lnTo>
                <a:lnTo>
                  <a:pt x="2779" y="4016"/>
                </a:lnTo>
                <a:lnTo>
                  <a:pt x="2788" y="4024"/>
                </a:lnTo>
                <a:lnTo>
                  <a:pt x="2806" y="4042"/>
                </a:lnTo>
                <a:lnTo>
                  <a:pt x="2814" y="4042"/>
                </a:lnTo>
                <a:lnTo>
                  <a:pt x="2814" y="4033"/>
                </a:lnTo>
                <a:lnTo>
                  <a:pt x="2823" y="4033"/>
                </a:lnTo>
                <a:lnTo>
                  <a:pt x="2806" y="4016"/>
                </a:lnTo>
                <a:close/>
                <a:moveTo>
                  <a:pt x="2876" y="4095"/>
                </a:moveTo>
                <a:lnTo>
                  <a:pt x="2858" y="4077"/>
                </a:lnTo>
                <a:lnTo>
                  <a:pt x="2858" y="4086"/>
                </a:lnTo>
                <a:lnTo>
                  <a:pt x="2867" y="4095"/>
                </a:lnTo>
                <a:lnTo>
                  <a:pt x="2867" y="4104"/>
                </a:lnTo>
                <a:lnTo>
                  <a:pt x="2876" y="4113"/>
                </a:lnTo>
                <a:lnTo>
                  <a:pt x="2876" y="4104"/>
                </a:lnTo>
                <a:close/>
                <a:moveTo>
                  <a:pt x="2717" y="4148"/>
                </a:moveTo>
                <a:lnTo>
                  <a:pt x="2717" y="4157"/>
                </a:lnTo>
                <a:lnTo>
                  <a:pt x="2726" y="4157"/>
                </a:lnTo>
                <a:lnTo>
                  <a:pt x="2726" y="4166"/>
                </a:lnTo>
                <a:lnTo>
                  <a:pt x="2726" y="4148"/>
                </a:lnTo>
                <a:lnTo>
                  <a:pt x="2717" y="4139"/>
                </a:lnTo>
                <a:close/>
                <a:moveTo>
                  <a:pt x="2744" y="3892"/>
                </a:moveTo>
                <a:lnTo>
                  <a:pt x="2735" y="3892"/>
                </a:lnTo>
                <a:lnTo>
                  <a:pt x="2735" y="3901"/>
                </a:lnTo>
                <a:lnTo>
                  <a:pt x="2735" y="3910"/>
                </a:lnTo>
                <a:lnTo>
                  <a:pt x="2744" y="3901"/>
                </a:lnTo>
                <a:close/>
                <a:moveTo>
                  <a:pt x="8655" y="8216"/>
                </a:moveTo>
                <a:lnTo>
                  <a:pt x="8664" y="8207"/>
                </a:lnTo>
                <a:lnTo>
                  <a:pt x="8655" y="8198"/>
                </a:lnTo>
                <a:lnTo>
                  <a:pt x="8655" y="8189"/>
                </a:lnTo>
                <a:lnTo>
                  <a:pt x="8646" y="8198"/>
                </a:lnTo>
                <a:lnTo>
                  <a:pt x="8646" y="8207"/>
                </a:lnTo>
                <a:lnTo>
                  <a:pt x="8646" y="8216"/>
                </a:lnTo>
                <a:close/>
                <a:moveTo>
                  <a:pt x="24799" y="9751"/>
                </a:moveTo>
                <a:lnTo>
                  <a:pt x="24808" y="9751"/>
                </a:lnTo>
                <a:lnTo>
                  <a:pt x="24799" y="9743"/>
                </a:lnTo>
                <a:lnTo>
                  <a:pt x="24790" y="9734"/>
                </a:lnTo>
                <a:lnTo>
                  <a:pt x="24790" y="9725"/>
                </a:lnTo>
                <a:lnTo>
                  <a:pt x="24781" y="9725"/>
                </a:lnTo>
                <a:lnTo>
                  <a:pt x="24781" y="9734"/>
                </a:lnTo>
                <a:lnTo>
                  <a:pt x="24781" y="9743"/>
                </a:lnTo>
                <a:close/>
                <a:moveTo>
                  <a:pt x="24975" y="7836"/>
                </a:moveTo>
                <a:lnTo>
                  <a:pt x="24984" y="7845"/>
                </a:lnTo>
                <a:lnTo>
                  <a:pt x="24975" y="7836"/>
                </a:lnTo>
                <a:lnTo>
                  <a:pt x="24966" y="7836"/>
                </a:lnTo>
                <a:close/>
                <a:moveTo>
                  <a:pt x="25081" y="4060"/>
                </a:moveTo>
                <a:lnTo>
                  <a:pt x="25072" y="4060"/>
                </a:lnTo>
                <a:lnTo>
                  <a:pt x="25063" y="4060"/>
                </a:lnTo>
                <a:lnTo>
                  <a:pt x="25055" y="4060"/>
                </a:lnTo>
                <a:lnTo>
                  <a:pt x="25037" y="4069"/>
                </a:lnTo>
                <a:lnTo>
                  <a:pt x="25046" y="4069"/>
                </a:lnTo>
                <a:lnTo>
                  <a:pt x="25055" y="4069"/>
                </a:lnTo>
                <a:lnTo>
                  <a:pt x="25055" y="4077"/>
                </a:lnTo>
                <a:lnTo>
                  <a:pt x="25072" y="4086"/>
                </a:lnTo>
                <a:lnTo>
                  <a:pt x="25081" y="4077"/>
                </a:lnTo>
                <a:lnTo>
                  <a:pt x="25090" y="4077"/>
                </a:lnTo>
                <a:lnTo>
                  <a:pt x="25099" y="4077"/>
                </a:lnTo>
                <a:lnTo>
                  <a:pt x="25107" y="4077"/>
                </a:lnTo>
                <a:lnTo>
                  <a:pt x="25090" y="4069"/>
                </a:lnTo>
                <a:close/>
                <a:moveTo>
                  <a:pt x="24843" y="9848"/>
                </a:moveTo>
                <a:lnTo>
                  <a:pt x="24843" y="9840"/>
                </a:lnTo>
                <a:lnTo>
                  <a:pt x="24834" y="9840"/>
                </a:lnTo>
                <a:lnTo>
                  <a:pt x="24834" y="9848"/>
                </a:lnTo>
                <a:close/>
                <a:moveTo>
                  <a:pt x="24816" y="8410"/>
                </a:moveTo>
                <a:lnTo>
                  <a:pt x="24816" y="8419"/>
                </a:lnTo>
                <a:close/>
                <a:moveTo>
                  <a:pt x="24799" y="9795"/>
                </a:moveTo>
                <a:lnTo>
                  <a:pt x="24808" y="9804"/>
                </a:lnTo>
                <a:lnTo>
                  <a:pt x="24816" y="9804"/>
                </a:lnTo>
                <a:lnTo>
                  <a:pt x="24816" y="9795"/>
                </a:lnTo>
                <a:lnTo>
                  <a:pt x="24808" y="9787"/>
                </a:lnTo>
                <a:lnTo>
                  <a:pt x="24808" y="9778"/>
                </a:lnTo>
                <a:lnTo>
                  <a:pt x="24799" y="9778"/>
                </a:lnTo>
                <a:close/>
                <a:moveTo>
                  <a:pt x="24825" y="7916"/>
                </a:moveTo>
                <a:lnTo>
                  <a:pt x="24834" y="7916"/>
                </a:lnTo>
                <a:lnTo>
                  <a:pt x="24825" y="7916"/>
                </a:lnTo>
                <a:lnTo>
                  <a:pt x="24825" y="7924"/>
                </a:lnTo>
                <a:close/>
                <a:moveTo>
                  <a:pt x="25116" y="4122"/>
                </a:moveTo>
                <a:lnTo>
                  <a:pt x="25125" y="4122"/>
                </a:lnTo>
                <a:lnTo>
                  <a:pt x="25125" y="4113"/>
                </a:lnTo>
                <a:lnTo>
                  <a:pt x="25134" y="4113"/>
                </a:lnTo>
                <a:lnTo>
                  <a:pt x="25125" y="4113"/>
                </a:lnTo>
                <a:lnTo>
                  <a:pt x="25116" y="4113"/>
                </a:lnTo>
                <a:lnTo>
                  <a:pt x="25107" y="4113"/>
                </a:lnTo>
                <a:lnTo>
                  <a:pt x="25107" y="4122"/>
                </a:lnTo>
                <a:close/>
                <a:moveTo>
                  <a:pt x="24940" y="7836"/>
                </a:moveTo>
                <a:lnTo>
                  <a:pt x="24949" y="7836"/>
                </a:lnTo>
                <a:lnTo>
                  <a:pt x="24957" y="7836"/>
                </a:lnTo>
                <a:lnTo>
                  <a:pt x="24957" y="7827"/>
                </a:lnTo>
                <a:lnTo>
                  <a:pt x="24940" y="7836"/>
                </a:lnTo>
                <a:lnTo>
                  <a:pt x="24931" y="7827"/>
                </a:lnTo>
                <a:close/>
                <a:moveTo>
                  <a:pt x="25143" y="11508"/>
                </a:moveTo>
                <a:lnTo>
                  <a:pt x="25134" y="11508"/>
                </a:lnTo>
                <a:lnTo>
                  <a:pt x="25134" y="11516"/>
                </a:lnTo>
                <a:lnTo>
                  <a:pt x="25134" y="11525"/>
                </a:lnTo>
                <a:lnTo>
                  <a:pt x="25143" y="11516"/>
                </a:lnTo>
                <a:close/>
                <a:moveTo>
                  <a:pt x="25055" y="8127"/>
                </a:moveTo>
                <a:lnTo>
                  <a:pt x="25063" y="8127"/>
                </a:lnTo>
                <a:close/>
                <a:moveTo>
                  <a:pt x="25469" y="11243"/>
                </a:moveTo>
                <a:lnTo>
                  <a:pt x="25460" y="11234"/>
                </a:lnTo>
                <a:lnTo>
                  <a:pt x="25443" y="11234"/>
                </a:lnTo>
                <a:lnTo>
                  <a:pt x="25434" y="11234"/>
                </a:lnTo>
                <a:lnTo>
                  <a:pt x="25425" y="11243"/>
                </a:lnTo>
                <a:lnTo>
                  <a:pt x="25416" y="11252"/>
                </a:lnTo>
                <a:lnTo>
                  <a:pt x="25407" y="11261"/>
                </a:lnTo>
                <a:lnTo>
                  <a:pt x="25399" y="11269"/>
                </a:lnTo>
                <a:lnTo>
                  <a:pt x="25390" y="11269"/>
                </a:lnTo>
                <a:lnTo>
                  <a:pt x="25381" y="11269"/>
                </a:lnTo>
                <a:lnTo>
                  <a:pt x="25354" y="11261"/>
                </a:lnTo>
                <a:lnTo>
                  <a:pt x="25337" y="11261"/>
                </a:lnTo>
                <a:lnTo>
                  <a:pt x="25319" y="11243"/>
                </a:lnTo>
                <a:lnTo>
                  <a:pt x="25310" y="11243"/>
                </a:lnTo>
                <a:lnTo>
                  <a:pt x="25302" y="11243"/>
                </a:lnTo>
                <a:lnTo>
                  <a:pt x="25302" y="11234"/>
                </a:lnTo>
                <a:lnTo>
                  <a:pt x="25293" y="11234"/>
                </a:lnTo>
                <a:lnTo>
                  <a:pt x="25302" y="11234"/>
                </a:lnTo>
                <a:lnTo>
                  <a:pt x="25293" y="11225"/>
                </a:lnTo>
                <a:lnTo>
                  <a:pt x="25293" y="11208"/>
                </a:lnTo>
                <a:lnTo>
                  <a:pt x="25284" y="11181"/>
                </a:lnTo>
                <a:lnTo>
                  <a:pt x="25284" y="11172"/>
                </a:lnTo>
                <a:lnTo>
                  <a:pt x="25275" y="11172"/>
                </a:lnTo>
                <a:lnTo>
                  <a:pt x="25275" y="11163"/>
                </a:lnTo>
                <a:lnTo>
                  <a:pt x="25257" y="11155"/>
                </a:lnTo>
                <a:lnTo>
                  <a:pt x="25257" y="11146"/>
                </a:lnTo>
                <a:lnTo>
                  <a:pt x="25249" y="11146"/>
                </a:lnTo>
                <a:lnTo>
                  <a:pt x="25249" y="11155"/>
                </a:lnTo>
                <a:lnTo>
                  <a:pt x="25257" y="11155"/>
                </a:lnTo>
                <a:lnTo>
                  <a:pt x="25257" y="11163"/>
                </a:lnTo>
                <a:lnTo>
                  <a:pt x="25257" y="11172"/>
                </a:lnTo>
                <a:lnTo>
                  <a:pt x="25257" y="11190"/>
                </a:lnTo>
                <a:lnTo>
                  <a:pt x="25266" y="11199"/>
                </a:lnTo>
                <a:lnTo>
                  <a:pt x="25257" y="11208"/>
                </a:lnTo>
                <a:lnTo>
                  <a:pt x="25249" y="11208"/>
                </a:lnTo>
                <a:lnTo>
                  <a:pt x="25249" y="11199"/>
                </a:lnTo>
                <a:lnTo>
                  <a:pt x="25249" y="11190"/>
                </a:lnTo>
                <a:lnTo>
                  <a:pt x="25240" y="11190"/>
                </a:lnTo>
                <a:lnTo>
                  <a:pt x="25240" y="11181"/>
                </a:lnTo>
                <a:lnTo>
                  <a:pt x="25222" y="11181"/>
                </a:lnTo>
                <a:lnTo>
                  <a:pt x="25213" y="11172"/>
                </a:lnTo>
                <a:lnTo>
                  <a:pt x="25213" y="11181"/>
                </a:lnTo>
                <a:lnTo>
                  <a:pt x="25213" y="11172"/>
                </a:lnTo>
                <a:lnTo>
                  <a:pt x="25205" y="11172"/>
                </a:lnTo>
                <a:lnTo>
                  <a:pt x="25205" y="11163"/>
                </a:lnTo>
                <a:lnTo>
                  <a:pt x="25205" y="11155"/>
                </a:lnTo>
                <a:lnTo>
                  <a:pt x="25205" y="11146"/>
                </a:lnTo>
                <a:lnTo>
                  <a:pt x="25205" y="11137"/>
                </a:lnTo>
                <a:lnTo>
                  <a:pt x="25205" y="11128"/>
                </a:lnTo>
                <a:lnTo>
                  <a:pt x="25196" y="11110"/>
                </a:lnTo>
                <a:lnTo>
                  <a:pt x="25187" y="11102"/>
                </a:lnTo>
                <a:lnTo>
                  <a:pt x="25187" y="11093"/>
                </a:lnTo>
                <a:lnTo>
                  <a:pt x="25178" y="11084"/>
                </a:lnTo>
                <a:lnTo>
                  <a:pt x="25187" y="11084"/>
                </a:lnTo>
                <a:lnTo>
                  <a:pt x="25187" y="11075"/>
                </a:lnTo>
                <a:lnTo>
                  <a:pt x="25187" y="11066"/>
                </a:lnTo>
                <a:lnTo>
                  <a:pt x="25178" y="11058"/>
                </a:lnTo>
                <a:lnTo>
                  <a:pt x="25178" y="11049"/>
                </a:lnTo>
                <a:lnTo>
                  <a:pt x="25169" y="11040"/>
                </a:lnTo>
                <a:lnTo>
                  <a:pt x="25160" y="11049"/>
                </a:lnTo>
                <a:lnTo>
                  <a:pt x="25160" y="11040"/>
                </a:lnTo>
                <a:lnTo>
                  <a:pt x="25152" y="11040"/>
                </a:lnTo>
                <a:lnTo>
                  <a:pt x="25160" y="11031"/>
                </a:lnTo>
                <a:lnTo>
                  <a:pt x="25152" y="11031"/>
                </a:lnTo>
                <a:lnTo>
                  <a:pt x="25143" y="11022"/>
                </a:lnTo>
                <a:lnTo>
                  <a:pt x="25134" y="11022"/>
                </a:lnTo>
                <a:lnTo>
                  <a:pt x="25125" y="11022"/>
                </a:lnTo>
                <a:lnTo>
                  <a:pt x="25107" y="11013"/>
                </a:lnTo>
                <a:lnTo>
                  <a:pt x="25107" y="11005"/>
                </a:lnTo>
                <a:lnTo>
                  <a:pt x="25099" y="11013"/>
                </a:lnTo>
                <a:lnTo>
                  <a:pt x="25090" y="11013"/>
                </a:lnTo>
                <a:lnTo>
                  <a:pt x="25090" y="11005"/>
                </a:lnTo>
                <a:lnTo>
                  <a:pt x="25081" y="10987"/>
                </a:lnTo>
                <a:lnTo>
                  <a:pt x="25072" y="10987"/>
                </a:lnTo>
                <a:lnTo>
                  <a:pt x="25072" y="10978"/>
                </a:lnTo>
                <a:lnTo>
                  <a:pt x="25081" y="10969"/>
                </a:lnTo>
                <a:lnTo>
                  <a:pt x="25063" y="10969"/>
                </a:lnTo>
                <a:lnTo>
                  <a:pt x="25055" y="10978"/>
                </a:lnTo>
                <a:lnTo>
                  <a:pt x="25063" y="10987"/>
                </a:lnTo>
                <a:lnTo>
                  <a:pt x="25072" y="11005"/>
                </a:lnTo>
                <a:lnTo>
                  <a:pt x="25081" y="11013"/>
                </a:lnTo>
                <a:lnTo>
                  <a:pt x="25090" y="11022"/>
                </a:lnTo>
                <a:lnTo>
                  <a:pt x="25090" y="11031"/>
                </a:lnTo>
                <a:lnTo>
                  <a:pt x="25081" y="11040"/>
                </a:lnTo>
                <a:lnTo>
                  <a:pt x="25090" y="11040"/>
                </a:lnTo>
                <a:lnTo>
                  <a:pt x="25090" y="11049"/>
                </a:lnTo>
                <a:lnTo>
                  <a:pt x="25099" y="11049"/>
                </a:lnTo>
                <a:lnTo>
                  <a:pt x="25099" y="11058"/>
                </a:lnTo>
                <a:lnTo>
                  <a:pt x="25107" y="11058"/>
                </a:lnTo>
                <a:lnTo>
                  <a:pt x="25107" y="11049"/>
                </a:lnTo>
                <a:lnTo>
                  <a:pt x="25116" y="11049"/>
                </a:lnTo>
                <a:lnTo>
                  <a:pt x="25107" y="11058"/>
                </a:lnTo>
                <a:lnTo>
                  <a:pt x="25107" y="11066"/>
                </a:lnTo>
                <a:lnTo>
                  <a:pt x="25143" y="11119"/>
                </a:lnTo>
                <a:lnTo>
                  <a:pt x="25152" y="11128"/>
                </a:lnTo>
                <a:lnTo>
                  <a:pt x="25152" y="11137"/>
                </a:lnTo>
                <a:lnTo>
                  <a:pt x="25160" y="11137"/>
                </a:lnTo>
                <a:lnTo>
                  <a:pt x="25160" y="11128"/>
                </a:lnTo>
                <a:lnTo>
                  <a:pt x="25152" y="11110"/>
                </a:lnTo>
                <a:lnTo>
                  <a:pt x="25143" y="11102"/>
                </a:lnTo>
                <a:lnTo>
                  <a:pt x="25143" y="11093"/>
                </a:lnTo>
                <a:lnTo>
                  <a:pt x="25143" y="11102"/>
                </a:lnTo>
                <a:lnTo>
                  <a:pt x="25152" y="11110"/>
                </a:lnTo>
                <a:lnTo>
                  <a:pt x="25169" y="11119"/>
                </a:lnTo>
                <a:lnTo>
                  <a:pt x="25178" y="11119"/>
                </a:lnTo>
                <a:lnTo>
                  <a:pt x="25178" y="11128"/>
                </a:lnTo>
                <a:lnTo>
                  <a:pt x="25169" y="11128"/>
                </a:lnTo>
                <a:lnTo>
                  <a:pt x="25169" y="11137"/>
                </a:lnTo>
                <a:lnTo>
                  <a:pt x="25178" y="11137"/>
                </a:lnTo>
                <a:lnTo>
                  <a:pt x="25178" y="11146"/>
                </a:lnTo>
                <a:lnTo>
                  <a:pt x="25178" y="11155"/>
                </a:lnTo>
                <a:lnTo>
                  <a:pt x="25169" y="11146"/>
                </a:lnTo>
                <a:lnTo>
                  <a:pt x="25160" y="11146"/>
                </a:lnTo>
                <a:lnTo>
                  <a:pt x="25178" y="11163"/>
                </a:lnTo>
                <a:lnTo>
                  <a:pt x="25178" y="11172"/>
                </a:lnTo>
                <a:lnTo>
                  <a:pt x="25178" y="11181"/>
                </a:lnTo>
                <a:lnTo>
                  <a:pt x="25187" y="11181"/>
                </a:lnTo>
                <a:lnTo>
                  <a:pt x="25196" y="11181"/>
                </a:lnTo>
                <a:lnTo>
                  <a:pt x="25205" y="11181"/>
                </a:lnTo>
                <a:lnTo>
                  <a:pt x="25213" y="11190"/>
                </a:lnTo>
                <a:lnTo>
                  <a:pt x="25205" y="11199"/>
                </a:lnTo>
                <a:lnTo>
                  <a:pt x="25205" y="11208"/>
                </a:lnTo>
                <a:lnTo>
                  <a:pt x="25196" y="11190"/>
                </a:lnTo>
                <a:lnTo>
                  <a:pt x="25187" y="11199"/>
                </a:lnTo>
                <a:lnTo>
                  <a:pt x="25196" y="11208"/>
                </a:lnTo>
                <a:lnTo>
                  <a:pt x="25196" y="11216"/>
                </a:lnTo>
                <a:lnTo>
                  <a:pt x="25205" y="11216"/>
                </a:lnTo>
                <a:lnTo>
                  <a:pt x="25205" y="11225"/>
                </a:lnTo>
                <a:lnTo>
                  <a:pt x="25213" y="11243"/>
                </a:lnTo>
                <a:lnTo>
                  <a:pt x="25213" y="11252"/>
                </a:lnTo>
                <a:lnTo>
                  <a:pt x="25213" y="11261"/>
                </a:lnTo>
                <a:lnTo>
                  <a:pt x="25205" y="11261"/>
                </a:lnTo>
                <a:lnTo>
                  <a:pt x="25213" y="11269"/>
                </a:lnTo>
                <a:lnTo>
                  <a:pt x="25205" y="11278"/>
                </a:lnTo>
                <a:lnTo>
                  <a:pt x="25196" y="11287"/>
                </a:lnTo>
                <a:lnTo>
                  <a:pt x="25196" y="11305"/>
                </a:lnTo>
                <a:lnTo>
                  <a:pt x="25196" y="11322"/>
                </a:lnTo>
                <a:lnTo>
                  <a:pt x="25196" y="11340"/>
                </a:lnTo>
                <a:lnTo>
                  <a:pt x="25187" y="11340"/>
                </a:lnTo>
                <a:lnTo>
                  <a:pt x="25178" y="11349"/>
                </a:lnTo>
                <a:lnTo>
                  <a:pt x="25178" y="11358"/>
                </a:lnTo>
                <a:lnTo>
                  <a:pt x="25169" y="11358"/>
                </a:lnTo>
                <a:lnTo>
                  <a:pt x="25152" y="11358"/>
                </a:lnTo>
                <a:lnTo>
                  <a:pt x="25134" y="11366"/>
                </a:lnTo>
                <a:lnTo>
                  <a:pt x="25134" y="11375"/>
                </a:lnTo>
                <a:lnTo>
                  <a:pt x="25134" y="11384"/>
                </a:lnTo>
                <a:lnTo>
                  <a:pt x="25134" y="11393"/>
                </a:lnTo>
                <a:lnTo>
                  <a:pt x="25143" y="11402"/>
                </a:lnTo>
                <a:lnTo>
                  <a:pt x="25160" y="11402"/>
                </a:lnTo>
                <a:lnTo>
                  <a:pt x="25169" y="11411"/>
                </a:lnTo>
                <a:lnTo>
                  <a:pt x="25178" y="11419"/>
                </a:lnTo>
                <a:lnTo>
                  <a:pt x="25187" y="11428"/>
                </a:lnTo>
                <a:lnTo>
                  <a:pt x="25196" y="11428"/>
                </a:lnTo>
                <a:lnTo>
                  <a:pt x="25205" y="11428"/>
                </a:lnTo>
                <a:lnTo>
                  <a:pt x="25222" y="11437"/>
                </a:lnTo>
                <a:lnTo>
                  <a:pt x="25231" y="11455"/>
                </a:lnTo>
                <a:lnTo>
                  <a:pt x="25240" y="11464"/>
                </a:lnTo>
                <a:lnTo>
                  <a:pt x="25240" y="11490"/>
                </a:lnTo>
                <a:lnTo>
                  <a:pt x="25231" y="11499"/>
                </a:lnTo>
                <a:lnTo>
                  <a:pt x="25222" y="11516"/>
                </a:lnTo>
                <a:lnTo>
                  <a:pt x="25213" y="11534"/>
                </a:lnTo>
                <a:lnTo>
                  <a:pt x="25196" y="11552"/>
                </a:lnTo>
                <a:lnTo>
                  <a:pt x="25196" y="11561"/>
                </a:lnTo>
                <a:lnTo>
                  <a:pt x="25205" y="11561"/>
                </a:lnTo>
                <a:lnTo>
                  <a:pt x="25213" y="11552"/>
                </a:lnTo>
                <a:lnTo>
                  <a:pt x="25205" y="11552"/>
                </a:lnTo>
                <a:lnTo>
                  <a:pt x="25213" y="11552"/>
                </a:lnTo>
                <a:lnTo>
                  <a:pt x="25213" y="11561"/>
                </a:lnTo>
                <a:lnTo>
                  <a:pt x="25213" y="11569"/>
                </a:lnTo>
                <a:lnTo>
                  <a:pt x="25222" y="11561"/>
                </a:lnTo>
                <a:lnTo>
                  <a:pt x="25231" y="11569"/>
                </a:lnTo>
                <a:lnTo>
                  <a:pt x="25240" y="11578"/>
                </a:lnTo>
                <a:lnTo>
                  <a:pt x="25249" y="11578"/>
                </a:lnTo>
                <a:lnTo>
                  <a:pt x="25257" y="11578"/>
                </a:lnTo>
                <a:lnTo>
                  <a:pt x="25275" y="11569"/>
                </a:lnTo>
                <a:lnTo>
                  <a:pt x="25284" y="11561"/>
                </a:lnTo>
                <a:lnTo>
                  <a:pt x="25293" y="11552"/>
                </a:lnTo>
                <a:lnTo>
                  <a:pt x="25302" y="11543"/>
                </a:lnTo>
                <a:lnTo>
                  <a:pt x="25302" y="11534"/>
                </a:lnTo>
                <a:lnTo>
                  <a:pt x="25310" y="11516"/>
                </a:lnTo>
                <a:lnTo>
                  <a:pt x="25319" y="11508"/>
                </a:lnTo>
                <a:lnTo>
                  <a:pt x="25319" y="11499"/>
                </a:lnTo>
                <a:lnTo>
                  <a:pt x="25328" y="11490"/>
                </a:lnTo>
                <a:lnTo>
                  <a:pt x="25337" y="11481"/>
                </a:lnTo>
                <a:lnTo>
                  <a:pt x="25346" y="11464"/>
                </a:lnTo>
                <a:lnTo>
                  <a:pt x="25354" y="11464"/>
                </a:lnTo>
                <a:lnTo>
                  <a:pt x="25354" y="11455"/>
                </a:lnTo>
                <a:lnTo>
                  <a:pt x="25363" y="11437"/>
                </a:lnTo>
                <a:lnTo>
                  <a:pt x="25372" y="11411"/>
                </a:lnTo>
                <a:lnTo>
                  <a:pt x="25363" y="11411"/>
                </a:lnTo>
                <a:lnTo>
                  <a:pt x="25363" y="11402"/>
                </a:lnTo>
                <a:lnTo>
                  <a:pt x="25363" y="11384"/>
                </a:lnTo>
                <a:lnTo>
                  <a:pt x="25372" y="11375"/>
                </a:lnTo>
                <a:lnTo>
                  <a:pt x="25381" y="11375"/>
                </a:lnTo>
                <a:lnTo>
                  <a:pt x="25390" y="11366"/>
                </a:lnTo>
                <a:lnTo>
                  <a:pt x="25399" y="11366"/>
                </a:lnTo>
                <a:lnTo>
                  <a:pt x="25407" y="11366"/>
                </a:lnTo>
                <a:lnTo>
                  <a:pt x="25416" y="11366"/>
                </a:lnTo>
                <a:lnTo>
                  <a:pt x="25425" y="11366"/>
                </a:lnTo>
                <a:lnTo>
                  <a:pt x="25434" y="11375"/>
                </a:lnTo>
                <a:lnTo>
                  <a:pt x="25443" y="11366"/>
                </a:lnTo>
                <a:lnTo>
                  <a:pt x="25434" y="11366"/>
                </a:lnTo>
                <a:lnTo>
                  <a:pt x="25434" y="11358"/>
                </a:lnTo>
                <a:lnTo>
                  <a:pt x="25434" y="11340"/>
                </a:lnTo>
                <a:lnTo>
                  <a:pt x="25443" y="11331"/>
                </a:lnTo>
                <a:lnTo>
                  <a:pt x="25452" y="11331"/>
                </a:lnTo>
                <a:lnTo>
                  <a:pt x="25452" y="11322"/>
                </a:lnTo>
                <a:lnTo>
                  <a:pt x="25460" y="11313"/>
                </a:lnTo>
                <a:lnTo>
                  <a:pt x="25460" y="11305"/>
                </a:lnTo>
                <a:lnTo>
                  <a:pt x="25469" y="11287"/>
                </a:lnTo>
                <a:lnTo>
                  <a:pt x="25469" y="11269"/>
                </a:lnTo>
                <a:lnTo>
                  <a:pt x="25478" y="11261"/>
                </a:lnTo>
                <a:lnTo>
                  <a:pt x="25478" y="11252"/>
                </a:lnTo>
                <a:lnTo>
                  <a:pt x="25478" y="11243"/>
                </a:lnTo>
                <a:close/>
                <a:moveTo>
                  <a:pt x="25090" y="8251"/>
                </a:moveTo>
                <a:lnTo>
                  <a:pt x="25081" y="8251"/>
                </a:lnTo>
                <a:lnTo>
                  <a:pt x="25072" y="8251"/>
                </a:lnTo>
                <a:lnTo>
                  <a:pt x="25081" y="8251"/>
                </a:lnTo>
                <a:close/>
                <a:moveTo>
                  <a:pt x="25072" y="8286"/>
                </a:moveTo>
                <a:lnTo>
                  <a:pt x="25081" y="8286"/>
                </a:lnTo>
                <a:lnTo>
                  <a:pt x="25081" y="8277"/>
                </a:lnTo>
                <a:lnTo>
                  <a:pt x="25072" y="8277"/>
                </a:lnTo>
                <a:lnTo>
                  <a:pt x="25081" y="8277"/>
                </a:lnTo>
                <a:lnTo>
                  <a:pt x="25081" y="8286"/>
                </a:lnTo>
                <a:close/>
                <a:moveTo>
                  <a:pt x="25072" y="8216"/>
                </a:moveTo>
                <a:lnTo>
                  <a:pt x="25072" y="8207"/>
                </a:lnTo>
                <a:close/>
                <a:moveTo>
                  <a:pt x="25072" y="8225"/>
                </a:moveTo>
                <a:lnTo>
                  <a:pt x="25081" y="8225"/>
                </a:lnTo>
                <a:lnTo>
                  <a:pt x="25081" y="8216"/>
                </a:lnTo>
                <a:lnTo>
                  <a:pt x="25072" y="8216"/>
                </a:lnTo>
                <a:close/>
                <a:moveTo>
                  <a:pt x="25063" y="8127"/>
                </a:moveTo>
                <a:lnTo>
                  <a:pt x="25072" y="8119"/>
                </a:lnTo>
                <a:close/>
                <a:moveTo>
                  <a:pt x="24640" y="9504"/>
                </a:moveTo>
                <a:lnTo>
                  <a:pt x="24649" y="9513"/>
                </a:lnTo>
                <a:lnTo>
                  <a:pt x="24649" y="9504"/>
                </a:lnTo>
                <a:close/>
                <a:moveTo>
                  <a:pt x="24649" y="9522"/>
                </a:moveTo>
                <a:lnTo>
                  <a:pt x="24640" y="9540"/>
                </a:lnTo>
                <a:lnTo>
                  <a:pt x="24649" y="9540"/>
                </a:lnTo>
                <a:lnTo>
                  <a:pt x="24658" y="9540"/>
                </a:lnTo>
                <a:lnTo>
                  <a:pt x="24658" y="9548"/>
                </a:lnTo>
                <a:lnTo>
                  <a:pt x="24666" y="9557"/>
                </a:lnTo>
                <a:lnTo>
                  <a:pt x="24666" y="9566"/>
                </a:lnTo>
                <a:lnTo>
                  <a:pt x="24666" y="9575"/>
                </a:lnTo>
                <a:lnTo>
                  <a:pt x="24675" y="9575"/>
                </a:lnTo>
                <a:lnTo>
                  <a:pt x="24675" y="9566"/>
                </a:lnTo>
                <a:lnTo>
                  <a:pt x="24693" y="9566"/>
                </a:lnTo>
                <a:lnTo>
                  <a:pt x="24693" y="9557"/>
                </a:lnTo>
                <a:lnTo>
                  <a:pt x="24684" y="9557"/>
                </a:lnTo>
                <a:lnTo>
                  <a:pt x="24684" y="9548"/>
                </a:lnTo>
                <a:lnTo>
                  <a:pt x="24666" y="9540"/>
                </a:lnTo>
                <a:lnTo>
                  <a:pt x="24658" y="9522"/>
                </a:lnTo>
                <a:close/>
                <a:moveTo>
                  <a:pt x="24658" y="9363"/>
                </a:moveTo>
                <a:lnTo>
                  <a:pt x="24666" y="9372"/>
                </a:lnTo>
                <a:lnTo>
                  <a:pt x="24675" y="9372"/>
                </a:lnTo>
                <a:lnTo>
                  <a:pt x="24675" y="9363"/>
                </a:lnTo>
                <a:lnTo>
                  <a:pt x="24666" y="9363"/>
                </a:lnTo>
                <a:close/>
                <a:moveTo>
                  <a:pt x="24666" y="10034"/>
                </a:moveTo>
                <a:lnTo>
                  <a:pt x="24675" y="10034"/>
                </a:lnTo>
                <a:lnTo>
                  <a:pt x="24675" y="10025"/>
                </a:lnTo>
                <a:lnTo>
                  <a:pt x="24666" y="10025"/>
                </a:lnTo>
                <a:close/>
                <a:moveTo>
                  <a:pt x="24631" y="9901"/>
                </a:moveTo>
                <a:lnTo>
                  <a:pt x="24640" y="9910"/>
                </a:lnTo>
                <a:lnTo>
                  <a:pt x="24649" y="9919"/>
                </a:lnTo>
                <a:lnTo>
                  <a:pt x="24658" y="9919"/>
                </a:lnTo>
                <a:lnTo>
                  <a:pt x="24666" y="9919"/>
                </a:lnTo>
                <a:lnTo>
                  <a:pt x="24666" y="9910"/>
                </a:lnTo>
                <a:lnTo>
                  <a:pt x="24658" y="9901"/>
                </a:lnTo>
                <a:lnTo>
                  <a:pt x="24658" y="9884"/>
                </a:lnTo>
                <a:lnTo>
                  <a:pt x="24649" y="9884"/>
                </a:lnTo>
                <a:lnTo>
                  <a:pt x="24640" y="9884"/>
                </a:lnTo>
                <a:lnTo>
                  <a:pt x="24640" y="9893"/>
                </a:lnTo>
                <a:lnTo>
                  <a:pt x="24649" y="9893"/>
                </a:lnTo>
                <a:lnTo>
                  <a:pt x="24640" y="9901"/>
                </a:lnTo>
                <a:close/>
                <a:moveTo>
                  <a:pt x="24666" y="9389"/>
                </a:moveTo>
                <a:lnTo>
                  <a:pt x="24666" y="9398"/>
                </a:lnTo>
                <a:lnTo>
                  <a:pt x="24675" y="9407"/>
                </a:lnTo>
                <a:lnTo>
                  <a:pt x="24675" y="9398"/>
                </a:lnTo>
                <a:close/>
                <a:moveTo>
                  <a:pt x="24702" y="9954"/>
                </a:moveTo>
                <a:lnTo>
                  <a:pt x="24710" y="9954"/>
                </a:lnTo>
                <a:lnTo>
                  <a:pt x="24719" y="9954"/>
                </a:lnTo>
                <a:lnTo>
                  <a:pt x="24719" y="9946"/>
                </a:lnTo>
                <a:lnTo>
                  <a:pt x="24710" y="9946"/>
                </a:lnTo>
                <a:lnTo>
                  <a:pt x="24702" y="9937"/>
                </a:lnTo>
                <a:lnTo>
                  <a:pt x="24693" y="9937"/>
                </a:lnTo>
                <a:lnTo>
                  <a:pt x="24702" y="9946"/>
                </a:lnTo>
                <a:close/>
                <a:moveTo>
                  <a:pt x="24693" y="9478"/>
                </a:moveTo>
                <a:lnTo>
                  <a:pt x="24684" y="9487"/>
                </a:lnTo>
                <a:lnTo>
                  <a:pt x="24693" y="9495"/>
                </a:lnTo>
                <a:lnTo>
                  <a:pt x="24702" y="9487"/>
                </a:lnTo>
                <a:lnTo>
                  <a:pt x="24710" y="9478"/>
                </a:lnTo>
                <a:close/>
                <a:moveTo>
                  <a:pt x="24702" y="3892"/>
                </a:moveTo>
                <a:lnTo>
                  <a:pt x="24684" y="3883"/>
                </a:lnTo>
                <a:lnTo>
                  <a:pt x="24675" y="3874"/>
                </a:lnTo>
                <a:lnTo>
                  <a:pt x="24666" y="3874"/>
                </a:lnTo>
                <a:lnTo>
                  <a:pt x="24684" y="3892"/>
                </a:lnTo>
                <a:lnTo>
                  <a:pt x="24710" y="3910"/>
                </a:lnTo>
                <a:lnTo>
                  <a:pt x="24710" y="3901"/>
                </a:lnTo>
                <a:close/>
                <a:moveTo>
                  <a:pt x="25160" y="11552"/>
                </a:moveTo>
                <a:lnTo>
                  <a:pt x="25152" y="11552"/>
                </a:lnTo>
                <a:lnTo>
                  <a:pt x="25160" y="11543"/>
                </a:lnTo>
                <a:lnTo>
                  <a:pt x="25169" y="11534"/>
                </a:lnTo>
                <a:lnTo>
                  <a:pt x="25160" y="11534"/>
                </a:lnTo>
                <a:lnTo>
                  <a:pt x="25160" y="11525"/>
                </a:lnTo>
                <a:lnTo>
                  <a:pt x="25152" y="11525"/>
                </a:lnTo>
                <a:lnTo>
                  <a:pt x="25152" y="11534"/>
                </a:lnTo>
                <a:lnTo>
                  <a:pt x="25143" y="11534"/>
                </a:lnTo>
                <a:lnTo>
                  <a:pt x="25143" y="11543"/>
                </a:lnTo>
                <a:lnTo>
                  <a:pt x="25143" y="11552"/>
                </a:lnTo>
                <a:lnTo>
                  <a:pt x="25134" y="11552"/>
                </a:lnTo>
                <a:lnTo>
                  <a:pt x="25134" y="11543"/>
                </a:lnTo>
                <a:lnTo>
                  <a:pt x="25143" y="11534"/>
                </a:lnTo>
                <a:lnTo>
                  <a:pt x="25143" y="11525"/>
                </a:lnTo>
                <a:lnTo>
                  <a:pt x="25152" y="11525"/>
                </a:lnTo>
                <a:lnTo>
                  <a:pt x="25143" y="11525"/>
                </a:lnTo>
                <a:lnTo>
                  <a:pt x="25134" y="11525"/>
                </a:lnTo>
                <a:lnTo>
                  <a:pt x="25125" y="11525"/>
                </a:lnTo>
                <a:lnTo>
                  <a:pt x="25116" y="11534"/>
                </a:lnTo>
                <a:lnTo>
                  <a:pt x="25107" y="11543"/>
                </a:lnTo>
                <a:lnTo>
                  <a:pt x="25099" y="11552"/>
                </a:lnTo>
                <a:lnTo>
                  <a:pt x="25090" y="11552"/>
                </a:lnTo>
                <a:lnTo>
                  <a:pt x="25081" y="11552"/>
                </a:lnTo>
                <a:lnTo>
                  <a:pt x="25081" y="11543"/>
                </a:lnTo>
                <a:lnTo>
                  <a:pt x="25081" y="11534"/>
                </a:lnTo>
                <a:lnTo>
                  <a:pt x="25081" y="11525"/>
                </a:lnTo>
                <a:lnTo>
                  <a:pt x="25072" y="11516"/>
                </a:lnTo>
                <a:lnTo>
                  <a:pt x="25063" y="11516"/>
                </a:lnTo>
                <a:lnTo>
                  <a:pt x="25055" y="11508"/>
                </a:lnTo>
                <a:lnTo>
                  <a:pt x="25055" y="11499"/>
                </a:lnTo>
                <a:lnTo>
                  <a:pt x="25055" y="11490"/>
                </a:lnTo>
                <a:lnTo>
                  <a:pt x="25072" y="11490"/>
                </a:lnTo>
                <a:lnTo>
                  <a:pt x="25063" y="11481"/>
                </a:lnTo>
                <a:lnTo>
                  <a:pt x="25055" y="11481"/>
                </a:lnTo>
                <a:lnTo>
                  <a:pt x="25046" y="11490"/>
                </a:lnTo>
                <a:lnTo>
                  <a:pt x="25037" y="11499"/>
                </a:lnTo>
                <a:lnTo>
                  <a:pt x="25019" y="11508"/>
                </a:lnTo>
                <a:lnTo>
                  <a:pt x="25010" y="11525"/>
                </a:lnTo>
                <a:lnTo>
                  <a:pt x="25010" y="11543"/>
                </a:lnTo>
                <a:lnTo>
                  <a:pt x="25002" y="11569"/>
                </a:lnTo>
                <a:lnTo>
                  <a:pt x="24993" y="11578"/>
                </a:lnTo>
                <a:lnTo>
                  <a:pt x="24984" y="11587"/>
                </a:lnTo>
                <a:lnTo>
                  <a:pt x="24984" y="11596"/>
                </a:lnTo>
                <a:lnTo>
                  <a:pt x="24975" y="11596"/>
                </a:lnTo>
                <a:lnTo>
                  <a:pt x="24966" y="11596"/>
                </a:lnTo>
                <a:lnTo>
                  <a:pt x="24957" y="11614"/>
                </a:lnTo>
                <a:lnTo>
                  <a:pt x="24957" y="11622"/>
                </a:lnTo>
                <a:lnTo>
                  <a:pt x="24949" y="11631"/>
                </a:lnTo>
                <a:lnTo>
                  <a:pt x="24949" y="11640"/>
                </a:lnTo>
                <a:lnTo>
                  <a:pt x="24949" y="11649"/>
                </a:lnTo>
                <a:lnTo>
                  <a:pt x="24949" y="11658"/>
                </a:lnTo>
                <a:lnTo>
                  <a:pt x="24940" y="11658"/>
                </a:lnTo>
                <a:lnTo>
                  <a:pt x="24931" y="11675"/>
                </a:lnTo>
                <a:lnTo>
                  <a:pt x="24931" y="11684"/>
                </a:lnTo>
                <a:lnTo>
                  <a:pt x="24931" y="11693"/>
                </a:lnTo>
                <a:lnTo>
                  <a:pt x="24931" y="11684"/>
                </a:lnTo>
                <a:lnTo>
                  <a:pt x="24922" y="11684"/>
                </a:lnTo>
                <a:lnTo>
                  <a:pt x="24913" y="11693"/>
                </a:lnTo>
                <a:lnTo>
                  <a:pt x="24905" y="11702"/>
                </a:lnTo>
                <a:lnTo>
                  <a:pt x="24905" y="11711"/>
                </a:lnTo>
                <a:lnTo>
                  <a:pt x="24905" y="11702"/>
                </a:lnTo>
                <a:lnTo>
                  <a:pt x="24896" y="11702"/>
                </a:lnTo>
                <a:lnTo>
                  <a:pt x="24896" y="11711"/>
                </a:lnTo>
                <a:lnTo>
                  <a:pt x="24887" y="11711"/>
                </a:lnTo>
                <a:lnTo>
                  <a:pt x="24878" y="11711"/>
                </a:lnTo>
                <a:lnTo>
                  <a:pt x="24878" y="11719"/>
                </a:lnTo>
                <a:lnTo>
                  <a:pt x="24887" y="11719"/>
                </a:lnTo>
                <a:lnTo>
                  <a:pt x="24878" y="11719"/>
                </a:lnTo>
                <a:lnTo>
                  <a:pt x="24869" y="11719"/>
                </a:lnTo>
                <a:lnTo>
                  <a:pt x="24869" y="11728"/>
                </a:lnTo>
                <a:lnTo>
                  <a:pt x="24860" y="11728"/>
                </a:lnTo>
                <a:lnTo>
                  <a:pt x="24852" y="11737"/>
                </a:lnTo>
                <a:lnTo>
                  <a:pt x="24843" y="11746"/>
                </a:lnTo>
                <a:lnTo>
                  <a:pt x="24843" y="11755"/>
                </a:lnTo>
                <a:lnTo>
                  <a:pt x="24834" y="11755"/>
                </a:lnTo>
                <a:lnTo>
                  <a:pt x="24825" y="11755"/>
                </a:lnTo>
                <a:lnTo>
                  <a:pt x="24816" y="11764"/>
                </a:lnTo>
                <a:lnTo>
                  <a:pt x="24808" y="11764"/>
                </a:lnTo>
                <a:lnTo>
                  <a:pt x="24790" y="11772"/>
                </a:lnTo>
                <a:lnTo>
                  <a:pt x="24790" y="11781"/>
                </a:lnTo>
                <a:lnTo>
                  <a:pt x="24790" y="11790"/>
                </a:lnTo>
                <a:lnTo>
                  <a:pt x="24781" y="11781"/>
                </a:lnTo>
                <a:lnTo>
                  <a:pt x="24763" y="11790"/>
                </a:lnTo>
                <a:lnTo>
                  <a:pt x="24755" y="11790"/>
                </a:lnTo>
                <a:lnTo>
                  <a:pt x="24737" y="11799"/>
                </a:lnTo>
                <a:lnTo>
                  <a:pt x="24719" y="11817"/>
                </a:lnTo>
                <a:lnTo>
                  <a:pt x="24710" y="11825"/>
                </a:lnTo>
                <a:lnTo>
                  <a:pt x="24693" y="11843"/>
                </a:lnTo>
                <a:lnTo>
                  <a:pt x="24693" y="11852"/>
                </a:lnTo>
                <a:lnTo>
                  <a:pt x="24702" y="11852"/>
                </a:lnTo>
                <a:lnTo>
                  <a:pt x="24693" y="11852"/>
                </a:lnTo>
                <a:lnTo>
                  <a:pt x="24684" y="11852"/>
                </a:lnTo>
                <a:lnTo>
                  <a:pt x="24675" y="11861"/>
                </a:lnTo>
                <a:lnTo>
                  <a:pt x="24666" y="11861"/>
                </a:lnTo>
                <a:lnTo>
                  <a:pt x="24666" y="11870"/>
                </a:lnTo>
                <a:lnTo>
                  <a:pt x="24666" y="11878"/>
                </a:lnTo>
                <a:lnTo>
                  <a:pt x="24666" y="11870"/>
                </a:lnTo>
                <a:lnTo>
                  <a:pt x="24649" y="11878"/>
                </a:lnTo>
                <a:lnTo>
                  <a:pt x="24649" y="11887"/>
                </a:lnTo>
                <a:lnTo>
                  <a:pt x="24649" y="11896"/>
                </a:lnTo>
                <a:lnTo>
                  <a:pt x="24640" y="11887"/>
                </a:lnTo>
                <a:lnTo>
                  <a:pt x="24631" y="11896"/>
                </a:lnTo>
                <a:lnTo>
                  <a:pt x="24631" y="11905"/>
                </a:lnTo>
                <a:lnTo>
                  <a:pt x="24640" y="11905"/>
                </a:lnTo>
                <a:lnTo>
                  <a:pt x="24649" y="11914"/>
                </a:lnTo>
                <a:lnTo>
                  <a:pt x="24640" y="11914"/>
                </a:lnTo>
                <a:lnTo>
                  <a:pt x="24649" y="11922"/>
                </a:lnTo>
                <a:lnTo>
                  <a:pt x="24640" y="11922"/>
                </a:lnTo>
                <a:lnTo>
                  <a:pt x="24622" y="11914"/>
                </a:lnTo>
                <a:lnTo>
                  <a:pt x="24622" y="11922"/>
                </a:lnTo>
                <a:lnTo>
                  <a:pt x="24631" y="11922"/>
                </a:lnTo>
                <a:lnTo>
                  <a:pt x="24613" y="11922"/>
                </a:lnTo>
                <a:lnTo>
                  <a:pt x="24613" y="11931"/>
                </a:lnTo>
                <a:lnTo>
                  <a:pt x="24622" y="11931"/>
                </a:lnTo>
                <a:lnTo>
                  <a:pt x="24631" y="11931"/>
                </a:lnTo>
                <a:lnTo>
                  <a:pt x="24622" y="11940"/>
                </a:lnTo>
                <a:lnTo>
                  <a:pt x="24622" y="11949"/>
                </a:lnTo>
                <a:lnTo>
                  <a:pt x="24631" y="11949"/>
                </a:lnTo>
                <a:lnTo>
                  <a:pt x="24622" y="11958"/>
                </a:lnTo>
                <a:lnTo>
                  <a:pt x="24596" y="11958"/>
                </a:lnTo>
                <a:lnTo>
                  <a:pt x="24596" y="11967"/>
                </a:lnTo>
                <a:lnTo>
                  <a:pt x="24596" y="11975"/>
                </a:lnTo>
                <a:lnTo>
                  <a:pt x="24605" y="11975"/>
                </a:lnTo>
                <a:lnTo>
                  <a:pt x="24613" y="11967"/>
                </a:lnTo>
                <a:lnTo>
                  <a:pt x="24613" y="11975"/>
                </a:lnTo>
                <a:lnTo>
                  <a:pt x="24605" y="11984"/>
                </a:lnTo>
                <a:lnTo>
                  <a:pt x="24613" y="11984"/>
                </a:lnTo>
                <a:lnTo>
                  <a:pt x="24622" y="11975"/>
                </a:lnTo>
                <a:lnTo>
                  <a:pt x="24631" y="11975"/>
                </a:lnTo>
                <a:lnTo>
                  <a:pt x="24613" y="11984"/>
                </a:lnTo>
                <a:lnTo>
                  <a:pt x="24613" y="11993"/>
                </a:lnTo>
                <a:lnTo>
                  <a:pt x="24622" y="11993"/>
                </a:lnTo>
                <a:lnTo>
                  <a:pt x="24640" y="12002"/>
                </a:lnTo>
                <a:lnTo>
                  <a:pt x="24658" y="12002"/>
                </a:lnTo>
                <a:lnTo>
                  <a:pt x="24666" y="11993"/>
                </a:lnTo>
                <a:lnTo>
                  <a:pt x="24675" y="11993"/>
                </a:lnTo>
                <a:lnTo>
                  <a:pt x="24684" y="11993"/>
                </a:lnTo>
                <a:lnTo>
                  <a:pt x="24693" y="12011"/>
                </a:lnTo>
                <a:lnTo>
                  <a:pt x="24702" y="12011"/>
                </a:lnTo>
                <a:lnTo>
                  <a:pt x="24710" y="12011"/>
                </a:lnTo>
                <a:lnTo>
                  <a:pt x="24719" y="12011"/>
                </a:lnTo>
                <a:lnTo>
                  <a:pt x="24728" y="12011"/>
                </a:lnTo>
                <a:lnTo>
                  <a:pt x="24728" y="12020"/>
                </a:lnTo>
                <a:lnTo>
                  <a:pt x="24728" y="12028"/>
                </a:lnTo>
                <a:lnTo>
                  <a:pt x="24737" y="12028"/>
                </a:lnTo>
                <a:lnTo>
                  <a:pt x="24746" y="12028"/>
                </a:lnTo>
                <a:lnTo>
                  <a:pt x="24755" y="12028"/>
                </a:lnTo>
                <a:lnTo>
                  <a:pt x="24763" y="12028"/>
                </a:lnTo>
                <a:lnTo>
                  <a:pt x="24772" y="12028"/>
                </a:lnTo>
                <a:lnTo>
                  <a:pt x="24781" y="12028"/>
                </a:lnTo>
                <a:lnTo>
                  <a:pt x="24790" y="12037"/>
                </a:lnTo>
                <a:lnTo>
                  <a:pt x="24808" y="12037"/>
                </a:lnTo>
                <a:lnTo>
                  <a:pt x="24834" y="12028"/>
                </a:lnTo>
                <a:lnTo>
                  <a:pt x="24834" y="12020"/>
                </a:lnTo>
                <a:lnTo>
                  <a:pt x="24852" y="12011"/>
                </a:lnTo>
                <a:lnTo>
                  <a:pt x="24869" y="11993"/>
                </a:lnTo>
                <a:lnTo>
                  <a:pt x="24869" y="11984"/>
                </a:lnTo>
                <a:lnTo>
                  <a:pt x="24878" y="11975"/>
                </a:lnTo>
                <a:lnTo>
                  <a:pt x="24887" y="11967"/>
                </a:lnTo>
                <a:lnTo>
                  <a:pt x="24905" y="11967"/>
                </a:lnTo>
                <a:lnTo>
                  <a:pt x="24913" y="11967"/>
                </a:lnTo>
                <a:lnTo>
                  <a:pt x="24913" y="11958"/>
                </a:lnTo>
                <a:lnTo>
                  <a:pt x="24905" y="11958"/>
                </a:lnTo>
                <a:lnTo>
                  <a:pt x="24905" y="11949"/>
                </a:lnTo>
                <a:lnTo>
                  <a:pt x="24913" y="11931"/>
                </a:lnTo>
                <a:lnTo>
                  <a:pt x="24922" y="11922"/>
                </a:lnTo>
                <a:lnTo>
                  <a:pt x="24922" y="11905"/>
                </a:lnTo>
                <a:lnTo>
                  <a:pt x="24922" y="11896"/>
                </a:lnTo>
                <a:lnTo>
                  <a:pt x="24931" y="11887"/>
                </a:lnTo>
                <a:lnTo>
                  <a:pt x="24940" y="11887"/>
                </a:lnTo>
                <a:lnTo>
                  <a:pt x="24931" y="11878"/>
                </a:lnTo>
                <a:lnTo>
                  <a:pt x="24940" y="11878"/>
                </a:lnTo>
                <a:lnTo>
                  <a:pt x="24940" y="11861"/>
                </a:lnTo>
                <a:lnTo>
                  <a:pt x="24940" y="11852"/>
                </a:lnTo>
                <a:lnTo>
                  <a:pt x="24940" y="11843"/>
                </a:lnTo>
                <a:lnTo>
                  <a:pt x="24949" y="11825"/>
                </a:lnTo>
                <a:lnTo>
                  <a:pt x="24949" y="11817"/>
                </a:lnTo>
                <a:lnTo>
                  <a:pt x="24957" y="11817"/>
                </a:lnTo>
                <a:lnTo>
                  <a:pt x="24957" y="11808"/>
                </a:lnTo>
                <a:lnTo>
                  <a:pt x="24966" y="11808"/>
                </a:lnTo>
                <a:lnTo>
                  <a:pt x="24975" y="11808"/>
                </a:lnTo>
                <a:lnTo>
                  <a:pt x="24984" y="11799"/>
                </a:lnTo>
                <a:lnTo>
                  <a:pt x="24993" y="11799"/>
                </a:lnTo>
                <a:lnTo>
                  <a:pt x="25002" y="11790"/>
                </a:lnTo>
                <a:lnTo>
                  <a:pt x="25010" y="11790"/>
                </a:lnTo>
                <a:lnTo>
                  <a:pt x="25010" y="11781"/>
                </a:lnTo>
                <a:lnTo>
                  <a:pt x="25002" y="11772"/>
                </a:lnTo>
                <a:lnTo>
                  <a:pt x="25002" y="11764"/>
                </a:lnTo>
                <a:lnTo>
                  <a:pt x="25010" y="11772"/>
                </a:lnTo>
                <a:lnTo>
                  <a:pt x="25019" y="11781"/>
                </a:lnTo>
                <a:lnTo>
                  <a:pt x="25028" y="11781"/>
                </a:lnTo>
                <a:lnTo>
                  <a:pt x="25028" y="11772"/>
                </a:lnTo>
                <a:lnTo>
                  <a:pt x="25037" y="11772"/>
                </a:lnTo>
                <a:lnTo>
                  <a:pt x="25046" y="11772"/>
                </a:lnTo>
                <a:lnTo>
                  <a:pt x="25037" y="11781"/>
                </a:lnTo>
                <a:lnTo>
                  <a:pt x="25055" y="11781"/>
                </a:lnTo>
                <a:lnTo>
                  <a:pt x="25063" y="11781"/>
                </a:lnTo>
                <a:lnTo>
                  <a:pt x="25072" y="11781"/>
                </a:lnTo>
                <a:lnTo>
                  <a:pt x="25081" y="11781"/>
                </a:lnTo>
                <a:lnTo>
                  <a:pt x="25081" y="11772"/>
                </a:lnTo>
                <a:lnTo>
                  <a:pt x="25081" y="11764"/>
                </a:lnTo>
                <a:lnTo>
                  <a:pt x="25072" y="11764"/>
                </a:lnTo>
                <a:lnTo>
                  <a:pt x="25063" y="11764"/>
                </a:lnTo>
                <a:lnTo>
                  <a:pt x="25055" y="11755"/>
                </a:lnTo>
                <a:lnTo>
                  <a:pt x="25055" y="11746"/>
                </a:lnTo>
                <a:lnTo>
                  <a:pt x="25037" y="11746"/>
                </a:lnTo>
                <a:lnTo>
                  <a:pt x="25046" y="11746"/>
                </a:lnTo>
                <a:lnTo>
                  <a:pt x="25055" y="11737"/>
                </a:lnTo>
                <a:lnTo>
                  <a:pt x="25046" y="11728"/>
                </a:lnTo>
                <a:lnTo>
                  <a:pt x="25055" y="11728"/>
                </a:lnTo>
                <a:lnTo>
                  <a:pt x="25063" y="11719"/>
                </a:lnTo>
                <a:lnTo>
                  <a:pt x="25081" y="11711"/>
                </a:lnTo>
                <a:lnTo>
                  <a:pt x="25090" y="11702"/>
                </a:lnTo>
                <a:lnTo>
                  <a:pt x="25099" y="11693"/>
                </a:lnTo>
                <a:lnTo>
                  <a:pt x="25116" y="11667"/>
                </a:lnTo>
                <a:lnTo>
                  <a:pt x="25116" y="11658"/>
                </a:lnTo>
                <a:lnTo>
                  <a:pt x="25134" y="11640"/>
                </a:lnTo>
                <a:lnTo>
                  <a:pt x="25143" y="11631"/>
                </a:lnTo>
                <a:lnTo>
                  <a:pt x="25143" y="11622"/>
                </a:lnTo>
                <a:lnTo>
                  <a:pt x="25152" y="11614"/>
                </a:lnTo>
                <a:lnTo>
                  <a:pt x="25160" y="11605"/>
                </a:lnTo>
                <a:lnTo>
                  <a:pt x="25169" y="11605"/>
                </a:lnTo>
                <a:lnTo>
                  <a:pt x="25169" y="11596"/>
                </a:lnTo>
                <a:lnTo>
                  <a:pt x="25160" y="11587"/>
                </a:lnTo>
                <a:lnTo>
                  <a:pt x="25152" y="11587"/>
                </a:lnTo>
                <a:lnTo>
                  <a:pt x="25160" y="11578"/>
                </a:lnTo>
                <a:lnTo>
                  <a:pt x="25152" y="11569"/>
                </a:lnTo>
                <a:lnTo>
                  <a:pt x="25152" y="11561"/>
                </a:lnTo>
                <a:lnTo>
                  <a:pt x="25160" y="11561"/>
                </a:lnTo>
                <a:lnTo>
                  <a:pt x="25169" y="11561"/>
                </a:lnTo>
                <a:lnTo>
                  <a:pt x="25169" y="11552"/>
                </a:lnTo>
                <a:lnTo>
                  <a:pt x="25178" y="11543"/>
                </a:lnTo>
                <a:lnTo>
                  <a:pt x="25178" y="11534"/>
                </a:lnTo>
                <a:lnTo>
                  <a:pt x="25169" y="11543"/>
                </a:lnTo>
                <a:close/>
                <a:moveTo>
                  <a:pt x="24719" y="12064"/>
                </a:moveTo>
                <a:lnTo>
                  <a:pt x="24710" y="12064"/>
                </a:lnTo>
                <a:lnTo>
                  <a:pt x="24710" y="12055"/>
                </a:lnTo>
                <a:lnTo>
                  <a:pt x="24719" y="12055"/>
                </a:lnTo>
                <a:lnTo>
                  <a:pt x="24702" y="12037"/>
                </a:lnTo>
                <a:lnTo>
                  <a:pt x="24693" y="12037"/>
                </a:lnTo>
                <a:lnTo>
                  <a:pt x="24693" y="12046"/>
                </a:lnTo>
                <a:lnTo>
                  <a:pt x="24693" y="12064"/>
                </a:lnTo>
                <a:lnTo>
                  <a:pt x="24684" y="12064"/>
                </a:lnTo>
                <a:lnTo>
                  <a:pt x="24684" y="12072"/>
                </a:lnTo>
                <a:lnTo>
                  <a:pt x="24675" y="12072"/>
                </a:lnTo>
                <a:lnTo>
                  <a:pt x="24675" y="12081"/>
                </a:lnTo>
                <a:lnTo>
                  <a:pt x="24675" y="12090"/>
                </a:lnTo>
                <a:lnTo>
                  <a:pt x="24684" y="12090"/>
                </a:lnTo>
                <a:lnTo>
                  <a:pt x="24693" y="12081"/>
                </a:lnTo>
                <a:lnTo>
                  <a:pt x="24702" y="12081"/>
                </a:lnTo>
                <a:lnTo>
                  <a:pt x="24710" y="12081"/>
                </a:lnTo>
                <a:lnTo>
                  <a:pt x="24719" y="12081"/>
                </a:lnTo>
                <a:lnTo>
                  <a:pt x="24728" y="12072"/>
                </a:lnTo>
                <a:lnTo>
                  <a:pt x="24728" y="12064"/>
                </a:lnTo>
                <a:close/>
                <a:moveTo>
                  <a:pt x="24790" y="12593"/>
                </a:moveTo>
                <a:lnTo>
                  <a:pt x="24781" y="12593"/>
                </a:lnTo>
                <a:lnTo>
                  <a:pt x="24790" y="12602"/>
                </a:lnTo>
                <a:lnTo>
                  <a:pt x="24799" y="12602"/>
                </a:lnTo>
                <a:close/>
                <a:moveTo>
                  <a:pt x="24763" y="7819"/>
                </a:moveTo>
                <a:lnTo>
                  <a:pt x="24755" y="7819"/>
                </a:lnTo>
                <a:close/>
                <a:moveTo>
                  <a:pt x="24596" y="11949"/>
                </a:moveTo>
                <a:lnTo>
                  <a:pt x="24605" y="11949"/>
                </a:lnTo>
                <a:lnTo>
                  <a:pt x="24613" y="11949"/>
                </a:lnTo>
                <a:lnTo>
                  <a:pt x="24613" y="11940"/>
                </a:lnTo>
                <a:lnTo>
                  <a:pt x="24605" y="11940"/>
                </a:lnTo>
                <a:close/>
                <a:moveTo>
                  <a:pt x="24631" y="11905"/>
                </a:moveTo>
                <a:lnTo>
                  <a:pt x="24622" y="11905"/>
                </a:lnTo>
                <a:lnTo>
                  <a:pt x="24631" y="11914"/>
                </a:lnTo>
                <a:close/>
                <a:moveTo>
                  <a:pt x="24605" y="9866"/>
                </a:moveTo>
                <a:lnTo>
                  <a:pt x="24605" y="9875"/>
                </a:lnTo>
                <a:lnTo>
                  <a:pt x="24596" y="9884"/>
                </a:lnTo>
                <a:lnTo>
                  <a:pt x="24605" y="9884"/>
                </a:lnTo>
                <a:lnTo>
                  <a:pt x="24605" y="9875"/>
                </a:lnTo>
                <a:close/>
                <a:moveTo>
                  <a:pt x="25187" y="8410"/>
                </a:moveTo>
                <a:lnTo>
                  <a:pt x="25187" y="8401"/>
                </a:lnTo>
                <a:lnTo>
                  <a:pt x="25178" y="8401"/>
                </a:lnTo>
                <a:lnTo>
                  <a:pt x="25178" y="8392"/>
                </a:lnTo>
                <a:lnTo>
                  <a:pt x="25178" y="8401"/>
                </a:lnTo>
                <a:lnTo>
                  <a:pt x="25187" y="8410"/>
                </a:lnTo>
                <a:lnTo>
                  <a:pt x="25178" y="8410"/>
                </a:lnTo>
                <a:close/>
                <a:moveTo>
                  <a:pt x="24569" y="9134"/>
                </a:moveTo>
                <a:lnTo>
                  <a:pt x="24560" y="9134"/>
                </a:lnTo>
                <a:lnTo>
                  <a:pt x="24552" y="9134"/>
                </a:lnTo>
                <a:lnTo>
                  <a:pt x="24552" y="9142"/>
                </a:lnTo>
                <a:lnTo>
                  <a:pt x="24543" y="9142"/>
                </a:lnTo>
                <a:lnTo>
                  <a:pt x="24552" y="9142"/>
                </a:lnTo>
                <a:lnTo>
                  <a:pt x="24552" y="9151"/>
                </a:lnTo>
                <a:lnTo>
                  <a:pt x="24560" y="9142"/>
                </a:lnTo>
                <a:lnTo>
                  <a:pt x="24569" y="9142"/>
                </a:lnTo>
                <a:close/>
                <a:moveTo>
                  <a:pt x="24737" y="9584"/>
                </a:moveTo>
                <a:lnTo>
                  <a:pt x="24728" y="9584"/>
                </a:lnTo>
                <a:lnTo>
                  <a:pt x="24719" y="9575"/>
                </a:lnTo>
                <a:lnTo>
                  <a:pt x="24719" y="9584"/>
                </a:lnTo>
                <a:lnTo>
                  <a:pt x="24719" y="9592"/>
                </a:lnTo>
                <a:lnTo>
                  <a:pt x="24728" y="9592"/>
                </a:lnTo>
                <a:lnTo>
                  <a:pt x="24737" y="9592"/>
                </a:lnTo>
                <a:lnTo>
                  <a:pt x="24746" y="9592"/>
                </a:lnTo>
                <a:lnTo>
                  <a:pt x="24737" y="9592"/>
                </a:lnTo>
                <a:close/>
                <a:moveTo>
                  <a:pt x="20202" y="6804"/>
                </a:moveTo>
                <a:lnTo>
                  <a:pt x="20211" y="6804"/>
                </a:lnTo>
                <a:lnTo>
                  <a:pt x="20211" y="6812"/>
                </a:lnTo>
                <a:lnTo>
                  <a:pt x="20211" y="6804"/>
                </a:lnTo>
                <a:close/>
                <a:moveTo>
                  <a:pt x="20696" y="6645"/>
                </a:moveTo>
                <a:lnTo>
                  <a:pt x="20696" y="6654"/>
                </a:lnTo>
                <a:lnTo>
                  <a:pt x="20705" y="6662"/>
                </a:lnTo>
                <a:lnTo>
                  <a:pt x="20705" y="6654"/>
                </a:lnTo>
                <a:close/>
                <a:moveTo>
                  <a:pt x="20255" y="6804"/>
                </a:moveTo>
                <a:lnTo>
                  <a:pt x="20264" y="6804"/>
                </a:lnTo>
                <a:lnTo>
                  <a:pt x="20264" y="6795"/>
                </a:lnTo>
                <a:lnTo>
                  <a:pt x="20255" y="6795"/>
                </a:lnTo>
                <a:close/>
                <a:moveTo>
                  <a:pt x="21649" y="5560"/>
                </a:moveTo>
                <a:lnTo>
                  <a:pt x="21649" y="5551"/>
                </a:lnTo>
                <a:lnTo>
                  <a:pt x="21640" y="5551"/>
                </a:lnTo>
                <a:lnTo>
                  <a:pt x="21640" y="5560"/>
                </a:lnTo>
                <a:lnTo>
                  <a:pt x="21649" y="5569"/>
                </a:lnTo>
                <a:close/>
                <a:moveTo>
                  <a:pt x="20264" y="6777"/>
                </a:moveTo>
                <a:lnTo>
                  <a:pt x="20255" y="6777"/>
                </a:lnTo>
                <a:lnTo>
                  <a:pt x="20255" y="6786"/>
                </a:lnTo>
                <a:close/>
                <a:moveTo>
                  <a:pt x="21296" y="5957"/>
                </a:moveTo>
                <a:lnTo>
                  <a:pt x="21287" y="5957"/>
                </a:lnTo>
                <a:lnTo>
                  <a:pt x="21287" y="5948"/>
                </a:lnTo>
                <a:lnTo>
                  <a:pt x="21279" y="5948"/>
                </a:lnTo>
                <a:lnTo>
                  <a:pt x="21270" y="5948"/>
                </a:lnTo>
                <a:lnTo>
                  <a:pt x="21279" y="5957"/>
                </a:lnTo>
                <a:lnTo>
                  <a:pt x="21287" y="5966"/>
                </a:lnTo>
                <a:lnTo>
                  <a:pt x="21305" y="5975"/>
                </a:lnTo>
                <a:lnTo>
                  <a:pt x="21314" y="5975"/>
                </a:lnTo>
                <a:lnTo>
                  <a:pt x="21314" y="5966"/>
                </a:lnTo>
                <a:close/>
                <a:moveTo>
                  <a:pt x="21649" y="5463"/>
                </a:moveTo>
                <a:lnTo>
                  <a:pt x="21658" y="5463"/>
                </a:lnTo>
                <a:lnTo>
                  <a:pt x="21658" y="5454"/>
                </a:lnTo>
                <a:lnTo>
                  <a:pt x="21649" y="5445"/>
                </a:lnTo>
                <a:lnTo>
                  <a:pt x="21649" y="5454"/>
                </a:lnTo>
                <a:close/>
                <a:moveTo>
                  <a:pt x="21543" y="5295"/>
                </a:moveTo>
                <a:lnTo>
                  <a:pt x="21534" y="5295"/>
                </a:lnTo>
                <a:lnTo>
                  <a:pt x="21534" y="5304"/>
                </a:lnTo>
                <a:close/>
                <a:moveTo>
                  <a:pt x="20220" y="6804"/>
                </a:moveTo>
                <a:lnTo>
                  <a:pt x="20220" y="6812"/>
                </a:lnTo>
                <a:lnTo>
                  <a:pt x="20229" y="6812"/>
                </a:lnTo>
                <a:lnTo>
                  <a:pt x="20229" y="6804"/>
                </a:lnTo>
                <a:close/>
                <a:moveTo>
                  <a:pt x="19699" y="7651"/>
                </a:moveTo>
                <a:lnTo>
                  <a:pt x="19699" y="7660"/>
                </a:lnTo>
                <a:lnTo>
                  <a:pt x="19708" y="7660"/>
                </a:lnTo>
                <a:lnTo>
                  <a:pt x="19717" y="7651"/>
                </a:lnTo>
                <a:lnTo>
                  <a:pt x="19708" y="7651"/>
                </a:lnTo>
                <a:close/>
                <a:moveTo>
                  <a:pt x="19885" y="7466"/>
                </a:moveTo>
                <a:lnTo>
                  <a:pt x="19876" y="7457"/>
                </a:lnTo>
                <a:lnTo>
                  <a:pt x="19876" y="7466"/>
                </a:lnTo>
                <a:lnTo>
                  <a:pt x="19876" y="7474"/>
                </a:lnTo>
                <a:lnTo>
                  <a:pt x="19885" y="7474"/>
                </a:lnTo>
                <a:close/>
                <a:moveTo>
                  <a:pt x="19893" y="7492"/>
                </a:moveTo>
                <a:lnTo>
                  <a:pt x="19893" y="7501"/>
                </a:lnTo>
                <a:lnTo>
                  <a:pt x="19902" y="7501"/>
                </a:lnTo>
                <a:lnTo>
                  <a:pt x="19902" y="7492"/>
                </a:lnTo>
                <a:close/>
                <a:moveTo>
                  <a:pt x="19708" y="7642"/>
                </a:moveTo>
                <a:lnTo>
                  <a:pt x="19717" y="7642"/>
                </a:lnTo>
                <a:lnTo>
                  <a:pt x="19717" y="7633"/>
                </a:lnTo>
                <a:lnTo>
                  <a:pt x="19708" y="7633"/>
                </a:lnTo>
                <a:close/>
                <a:moveTo>
                  <a:pt x="20008" y="7589"/>
                </a:moveTo>
                <a:lnTo>
                  <a:pt x="19999" y="7589"/>
                </a:lnTo>
                <a:lnTo>
                  <a:pt x="19990" y="7589"/>
                </a:lnTo>
                <a:lnTo>
                  <a:pt x="19990" y="7598"/>
                </a:lnTo>
                <a:lnTo>
                  <a:pt x="19999" y="7598"/>
                </a:lnTo>
                <a:lnTo>
                  <a:pt x="19999" y="7616"/>
                </a:lnTo>
                <a:lnTo>
                  <a:pt x="20008" y="7616"/>
                </a:lnTo>
                <a:lnTo>
                  <a:pt x="20008" y="7607"/>
                </a:lnTo>
                <a:lnTo>
                  <a:pt x="20008" y="7598"/>
                </a:lnTo>
                <a:close/>
                <a:moveTo>
                  <a:pt x="20008" y="8145"/>
                </a:moveTo>
                <a:lnTo>
                  <a:pt x="20017" y="8154"/>
                </a:lnTo>
                <a:lnTo>
                  <a:pt x="20017" y="8145"/>
                </a:lnTo>
                <a:close/>
                <a:moveTo>
                  <a:pt x="19929" y="7518"/>
                </a:moveTo>
                <a:lnTo>
                  <a:pt x="19929" y="7527"/>
                </a:lnTo>
                <a:close/>
                <a:moveTo>
                  <a:pt x="19946" y="7563"/>
                </a:moveTo>
                <a:lnTo>
                  <a:pt x="19946" y="7571"/>
                </a:lnTo>
                <a:lnTo>
                  <a:pt x="19955" y="7563"/>
                </a:lnTo>
                <a:close/>
                <a:moveTo>
                  <a:pt x="22425" y="3848"/>
                </a:moveTo>
                <a:lnTo>
                  <a:pt x="22417" y="3857"/>
                </a:lnTo>
                <a:lnTo>
                  <a:pt x="22408" y="3866"/>
                </a:lnTo>
                <a:lnTo>
                  <a:pt x="22417" y="3866"/>
                </a:lnTo>
                <a:lnTo>
                  <a:pt x="22425" y="3866"/>
                </a:lnTo>
                <a:lnTo>
                  <a:pt x="22434" y="3866"/>
                </a:lnTo>
                <a:lnTo>
                  <a:pt x="22443" y="3848"/>
                </a:lnTo>
                <a:lnTo>
                  <a:pt x="22434" y="3848"/>
                </a:lnTo>
                <a:close/>
                <a:moveTo>
                  <a:pt x="26140" y="8975"/>
                </a:moveTo>
                <a:lnTo>
                  <a:pt x="26140" y="8984"/>
                </a:lnTo>
                <a:close/>
                <a:moveTo>
                  <a:pt x="26157" y="4122"/>
                </a:moveTo>
                <a:lnTo>
                  <a:pt x="26149" y="4122"/>
                </a:lnTo>
                <a:lnTo>
                  <a:pt x="26140" y="4122"/>
                </a:lnTo>
                <a:lnTo>
                  <a:pt x="26131" y="4130"/>
                </a:lnTo>
                <a:lnTo>
                  <a:pt x="26140" y="4130"/>
                </a:lnTo>
                <a:close/>
                <a:moveTo>
                  <a:pt x="26149" y="9337"/>
                </a:moveTo>
                <a:lnTo>
                  <a:pt x="26140" y="9345"/>
                </a:lnTo>
                <a:lnTo>
                  <a:pt x="26131" y="9345"/>
                </a:lnTo>
                <a:lnTo>
                  <a:pt x="26122" y="9345"/>
                </a:lnTo>
                <a:lnTo>
                  <a:pt x="26131" y="9354"/>
                </a:lnTo>
                <a:lnTo>
                  <a:pt x="26140" y="9363"/>
                </a:lnTo>
                <a:lnTo>
                  <a:pt x="26149" y="9363"/>
                </a:lnTo>
                <a:lnTo>
                  <a:pt x="26157" y="9363"/>
                </a:lnTo>
                <a:lnTo>
                  <a:pt x="26166" y="9354"/>
                </a:lnTo>
                <a:lnTo>
                  <a:pt x="26157" y="9345"/>
                </a:lnTo>
                <a:close/>
                <a:moveTo>
                  <a:pt x="26149" y="3292"/>
                </a:moveTo>
                <a:lnTo>
                  <a:pt x="26157" y="3292"/>
                </a:lnTo>
                <a:lnTo>
                  <a:pt x="26149" y="3283"/>
                </a:lnTo>
                <a:lnTo>
                  <a:pt x="26140" y="3283"/>
                </a:lnTo>
                <a:lnTo>
                  <a:pt x="26122" y="3274"/>
                </a:lnTo>
                <a:lnTo>
                  <a:pt x="26113" y="3274"/>
                </a:lnTo>
                <a:lnTo>
                  <a:pt x="26104" y="3257"/>
                </a:lnTo>
                <a:lnTo>
                  <a:pt x="26096" y="3265"/>
                </a:lnTo>
                <a:lnTo>
                  <a:pt x="26096" y="3274"/>
                </a:lnTo>
                <a:lnTo>
                  <a:pt x="26104" y="3274"/>
                </a:lnTo>
                <a:lnTo>
                  <a:pt x="26131" y="3292"/>
                </a:lnTo>
                <a:close/>
                <a:moveTo>
                  <a:pt x="25257" y="11128"/>
                </a:moveTo>
                <a:lnTo>
                  <a:pt x="25257" y="11119"/>
                </a:lnTo>
                <a:lnTo>
                  <a:pt x="25257" y="11110"/>
                </a:lnTo>
                <a:lnTo>
                  <a:pt x="25249" y="11110"/>
                </a:lnTo>
                <a:lnTo>
                  <a:pt x="25249" y="11119"/>
                </a:lnTo>
                <a:close/>
                <a:moveTo>
                  <a:pt x="26096" y="4148"/>
                </a:moveTo>
                <a:lnTo>
                  <a:pt x="26078" y="4148"/>
                </a:lnTo>
                <a:lnTo>
                  <a:pt x="26060" y="4148"/>
                </a:lnTo>
                <a:lnTo>
                  <a:pt x="26051" y="4148"/>
                </a:lnTo>
                <a:lnTo>
                  <a:pt x="26043" y="4148"/>
                </a:lnTo>
                <a:lnTo>
                  <a:pt x="26034" y="4148"/>
                </a:lnTo>
                <a:lnTo>
                  <a:pt x="26043" y="4157"/>
                </a:lnTo>
                <a:lnTo>
                  <a:pt x="26051" y="4148"/>
                </a:lnTo>
                <a:lnTo>
                  <a:pt x="26069" y="4157"/>
                </a:lnTo>
                <a:lnTo>
                  <a:pt x="26078" y="4157"/>
                </a:lnTo>
                <a:lnTo>
                  <a:pt x="26087" y="4148"/>
                </a:lnTo>
                <a:lnTo>
                  <a:pt x="26104" y="4148"/>
                </a:lnTo>
                <a:close/>
                <a:moveTo>
                  <a:pt x="25205" y="8445"/>
                </a:moveTo>
                <a:lnTo>
                  <a:pt x="25205" y="8436"/>
                </a:lnTo>
                <a:close/>
                <a:moveTo>
                  <a:pt x="26166" y="8683"/>
                </a:moveTo>
                <a:lnTo>
                  <a:pt x="26157" y="8683"/>
                </a:lnTo>
                <a:lnTo>
                  <a:pt x="26166" y="8683"/>
                </a:lnTo>
                <a:lnTo>
                  <a:pt x="26157" y="8683"/>
                </a:lnTo>
                <a:close/>
                <a:moveTo>
                  <a:pt x="16232" y="4784"/>
                </a:moveTo>
                <a:lnTo>
                  <a:pt x="16232" y="4775"/>
                </a:lnTo>
                <a:lnTo>
                  <a:pt x="16223" y="4775"/>
                </a:lnTo>
                <a:lnTo>
                  <a:pt x="16223" y="4784"/>
                </a:lnTo>
                <a:close/>
                <a:moveTo>
                  <a:pt x="26184" y="2692"/>
                </a:moveTo>
                <a:lnTo>
                  <a:pt x="26193" y="2692"/>
                </a:lnTo>
                <a:lnTo>
                  <a:pt x="26219" y="2692"/>
                </a:lnTo>
                <a:lnTo>
                  <a:pt x="26237" y="2692"/>
                </a:lnTo>
                <a:lnTo>
                  <a:pt x="26246" y="2692"/>
                </a:lnTo>
                <a:lnTo>
                  <a:pt x="26237" y="2683"/>
                </a:lnTo>
                <a:lnTo>
                  <a:pt x="26228" y="2674"/>
                </a:lnTo>
                <a:lnTo>
                  <a:pt x="26219" y="2665"/>
                </a:lnTo>
                <a:lnTo>
                  <a:pt x="26219" y="2657"/>
                </a:lnTo>
                <a:lnTo>
                  <a:pt x="26237" y="2665"/>
                </a:lnTo>
                <a:lnTo>
                  <a:pt x="26246" y="2674"/>
                </a:lnTo>
                <a:lnTo>
                  <a:pt x="26254" y="2674"/>
                </a:lnTo>
                <a:lnTo>
                  <a:pt x="26272" y="2683"/>
                </a:lnTo>
                <a:lnTo>
                  <a:pt x="26281" y="2674"/>
                </a:lnTo>
                <a:lnTo>
                  <a:pt x="26281" y="2665"/>
                </a:lnTo>
                <a:lnTo>
                  <a:pt x="26281" y="2657"/>
                </a:lnTo>
                <a:lnTo>
                  <a:pt x="26281" y="2648"/>
                </a:lnTo>
                <a:lnTo>
                  <a:pt x="26298" y="2639"/>
                </a:lnTo>
                <a:lnTo>
                  <a:pt x="26316" y="2630"/>
                </a:lnTo>
                <a:lnTo>
                  <a:pt x="26325" y="2630"/>
                </a:lnTo>
                <a:lnTo>
                  <a:pt x="26334" y="2630"/>
                </a:lnTo>
                <a:lnTo>
                  <a:pt x="26343" y="2630"/>
                </a:lnTo>
                <a:lnTo>
                  <a:pt x="26343" y="2612"/>
                </a:lnTo>
                <a:lnTo>
                  <a:pt x="26334" y="2612"/>
                </a:lnTo>
                <a:lnTo>
                  <a:pt x="26307" y="2612"/>
                </a:lnTo>
                <a:lnTo>
                  <a:pt x="26307" y="2604"/>
                </a:lnTo>
                <a:lnTo>
                  <a:pt x="26298" y="2595"/>
                </a:lnTo>
                <a:lnTo>
                  <a:pt x="26290" y="2604"/>
                </a:lnTo>
                <a:lnTo>
                  <a:pt x="26281" y="2604"/>
                </a:lnTo>
                <a:lnTo>
                  <a:pt x="26281" y="2595"/>
                </a:lnTo>
                <a:lnTo>
                  <a:pt x="26290" y="2595"/>
                </a:lnTo>
                <a:lnTo>
                  <a:pt x="26281" y="2586"/>
                </a:lnTo>
                <a:lnTo>
                  <a:pt x="26254" y="2568"/>
                </a:lnTo>
                <a:lnTo>
                  <a:pt x="26237" y="2559"/>
                </a:lnTo>
                <a:lnTo>
                  <a:pt x="26228" y="2551"/>
                </a:lnTo>
                <a:lnTo>
                  <a:pt x="26210" y="2533"/>
                </a:lnTo>
                <a:lnTo>
                  <a:pt x="26193" y="2515"/>
                </a:lnTo>
                <a:lnTo>
                  <a:pt x="26175" y="2515"/>
                </a:lnTo>
                <a:lnTo>
                  <a:pt x="26157" y="2515"/>
                </a:lnTo>
                <a:lnTo>
                  <a:pt x="26140" y="2515"/>
                </a:lnTo>
                <a:lnTo>
                  <a:pt x="26131" y="2506"/>
                </a:lnTo>
                <a:lnTo>
                  <a:pt x="26104" y="2506"/>
                </a:lnTo>
                <a:lnTo>
                  <a:pt x="26131" y="2515"/>
                </a:lnTo>
                <a:lnTo>
                  <a:pt x="26140" y="2515"/>
                </a:lnTo>
                <a:lnTo>
                  <a:pt x="26131" y="2524"/>
                </a:lnTo>
                <a:lnTo>
                  <a:pt x="26104" y="2515"/>
                </a:lnTo>
                <a:lnTo>
                  <a:pt x="26096" y="2515"/>
                </a:lnTo>
                <a:lnTo>
                  <a:pt x="26087" y="2515"/>
                </a:lnTo>
                <a:lnTo>
                  <a:pt x="26087" y="2524"/>
                </a:lnTo>
                <a:lnTo>
                  <a:pt x="26087" y="2533"/>
                </a:lnTo>
                <a:lnTo>
                  <a:pt x="26078" y="2533"/>
                </a:lnTo>
                <a:lnTo>
                  <a:pt x="26078" y="2524"/>
                </a:lnTo>
                <a:lnTo>
                  <a:pt x="26078" y="2515"/>
                </a:lnTo>
                <a:lnTo>
                  <a:pt x="26087" y="2506"/>
                </a:lnTo>
                <a:lnTo>
                  <a:pt x="26096" y="2506"/>
                </a:lnTo>
                <a:lnTo>
                  <a:pt x="26069" y="2498"/>
                </a:lnTo>
                <a:lnTo>
                  <a:pt x="26060" y="2498"/>
                </a:lnTo>
                <a:lnTo>
                  <a:pt x="26051" y="2489"/>
                </a:lnTo>
                <a:lnTo>
                  <a:pt x="26034" y="2498"/>
                </a:lnTo>
                <a:lnTo>
                  <a:pt x="25999" y="2498"/>
                </a:lnTo>
                <a:lnTo>
                  <a:pt x="25990" y="2498"/>
                </a:lnTo>
                <a:lnTo>
                  <a:pt x="25990" y="2506"/>
                </a:lnTo>
                <a:lnTo>
                  <a:pt x="25999" y="2506"/>
                </a:lnTo>
                <a:lnTo>
                  <a:pt x="26007" y="2506"/>
                </a:lnTo>
                <a:lnTo>
                  <a:pt x="26016" y="2515"/>
                </a:lnTo>
                <a:lnTo>
                  <a:pt x="26025" y="2515"/>
                </a:lnTo>
                <a:lnTo>
                  <a:pt x="26025" y="2524"/>
                </a:lnTo>
                <a:lnTo>
                  <a:pt x="26025" y="2533"/>
                </a:lnTo>
                <a:lnTo>
                  <a:pt x="26025" y="2542"/>
                </a:lnTo>
                <a:lnTo>
                  <a:pt x="26025" y="2551"/>
                </a:lnTo>
                <a:lnTo>
                  <a:pt x="26016" y="2551"/>
                </a:lnTo>
                <a:lnTo>
                  <a:pt x="26016" y="2559"/>
                </a:lnTo>
                <a:lnTo>
                  <a:pt x="26025" y="2568"/>
                </a:lnTo>
                <a:lnTo>
                  <a:pt x="26034" y="2568"/>
                </a:lnTo>
                <a:lnTo>
                  <a:pt x="26043" y="2577"/>
                </a:lnTo>
                <a:lnTo>
                  <a:pt x="26043" y="2586"/>
                </a:lnTo>
                <a:lnTo>
                  <a:pt x="26034" y="2595"/>
                </a:lnTo>
                <a:lnTo>
                  <a:pt x="26034" y="2604"/>
                </a:lnTo>
                <a:lnTo>
                  <a:pt x="26025" y="2604"/>
                </a:lnTo>
                <a:lnTo>
                  <a:pt x="26025" y="2586"/>
                </a:lnTo>
                <a:lnTo>
                  <a:pt x="26025" y="2577"/>
                </a:lnTo>
                <a:lnTo>
                  <a:pt x="26016" y="2577"/>
                </a:lnTo>
                <a:lnTo>
                  <a:pt x="26007" y="2586"/>
                </a:lnTo>
                <a:lnTo>
                  <a:pt x="25999" y="2595"/>
                </a:lnTo>
                <a:lnTo>
                  <a:pt x="25999" y="2586"/>
                </a:lnTo>
                <a:lnTo>
                  <a:pt x="25999" y="2577"/>
                </a:lnTo>
                <a:lnTo>
                  <a:pt x="25990" y="2568"/>
                </a:lnTo>
                <a:lnTo>
                  <a:pt x="25981" y="2559"/>
                </a:lnTo>
                <a:lnTo>
                  <a:pt x="25963" y="2559"/>
                </a:lnTo>
                <a:lnTo>
                  <a:pt x="25963" y="2542"/>
                </a:lnTo>
                <a:lnTo>
                  <a:pt x="25972" y="2542"/>
                </a:lnTo>
                <a:lnTo>
                  <a:pt x="25972" y="2524"/>
                </a:lnTo>
                <a:lnTo>
                  <a:pt x="25972" y="2515"/>
                </a:lnTo>
                <a:lnTo>
                  <a:pt x="25963" y="2506"/>
                </a:lnTo>
                <a:lnTo>
                  <a:pt x="25963" y="2498"/>
                </a:lnTo>
                <a:lnTo>
                  <a:pt x="25963" y="2489"/>
                </a:lnTo>
                <a:lnTo>
                  <a:pt x="25963" y="2480"/>
                </a:lnTo>
                <a:lnTo>
                  <a:pt x="25963" y="2471"/>
                </a:lnTo>
                <a:lnTo>
                  <a:pt x="25963" y="2462"/>
                </a:lnTo>
                <a:lnTo>
                  <a:pt x="25954" y="2454"/>
                </a:lnTo>
                <a:lnTo>
                  <a:pt x="25954" y="2462"/>
                </a:lnTo>
                <a:lnTo>
                  <a:pt x="25946" y="2462"/>
                </a:lnTo>
                <a:lnTo>
                  <a:pt x="25928" y="2462"/>
                </a:lnTo>
                <a:lnTo>
                  <a:pt x="25937" y="2454"/>
                </a:lnTo>
                <a:lnTo>
                  <a:pt x="25937" y="2445"/>
                </a:lnTo>
                <a:lnTo>
                  <a:pt x="25937" y="2436"/>
                </a:lnTo>
                <a:lnTo>
                  <a:pt x="25928" y="2427"/>
                </a:lnTo>
                <a:lnTo>
                  <a:pt x="25813" y="2374"/>
                </a:lnTo>
                <a:lnTo>
                  <a:pt x="25796" y="2365"/>
                </a:lnTo>
                <a:lnTo>
                  <a:pt x="25787" y="2356"/>
                </a:lnTo>
                <a:lnTo>
                  <a:pt x="25778" y="2356"/>
                </a:lnTo>
                <a:lnTo>
                  <a:pt x="25769" y="2356"/>
                </a:lnTo>
                <a:lnTo>
                  <a:pt x="25760" y="2356"/>
                </a:lnTo>
                <a:lnTo>
                  <a:pt x="25769" y="2348"/>
                </a:lnTo>
                <a:lnTo>
                  <a:pt x="25760" y="2339"/>
                </a:lnTo>
                <a:lnTo>
                  <a:pt x="25716" y="2312"/>
                </a:lnTo>
                <a:lnTo>
                  <a:pt x="25707" y="2312"/>
                </a:lnTo>
                <a:lnTo>
                  <a:pt x="25716" y="2321"/>
                </a:lnTo>
                <a:lnTo>
                  <a:pt x="25743" y="2339"/>
                </a:lnTo>
                <a:lnTo>
                  <a:pt x="25751" y="2339"/>
                </a:lnTo>
                <a:lnTo>
                  <a:pt x="25743" y="2348"/>
                </a:lnTo>
                <a:lnTo>
                  <a:pt x="25734" y="2348"/>
                </a:lnTo>
                <a:lnTo>
                  <a:pt x="25734" y="2339"/>
                </a:lnTo>
                <a:lnTo>
                  <a:pt x="25725" y="2330"/>
                </a:lnTo>
                <a:lnTo>
                  <a:pt x="25716" y="2330"/>
                </a:lnTo>
                <a:lnTo>
                  <a:pt x="25699" y="2321"/>
                </a:lnTo>
                <a:lnTo>
                  <a:pt x="25681" y="2312"/>
                </a:lnTo>
                <a:lnTo>
                  <a:pt x="25681" y="2303"/>
                </a:lnTo>
                <a:lnTo>
                  <a:pt x="25690" y="2312"/>
                </a:lnTo>
                <a:lnTo>
                  <a:pt x="25699" y="2312"/>
                </a:lnTo>
                <a:lnTo>
                  <a:pt x="25681" y="2303"/>
                </a:lnTo>
                <a:lnTo>
                  <a:pt x="25672" y="2286"/>
                </a:lnTo>
                <a:lnTo>
                  <a:pt x="25646" y="2277"/>
                </a:lnTo>
                <a:lnTo>
                  <a:pt x="25637" y="2277"/>
                </a:lnTo>
                <a:lnTo>
                  <a:pt x="25628" y="2268"/>
                </a:lnTo>
                <a:lnTo>
                  <a:pt x="25619" y="2268"/>
                </a:lnTo>
                <a:lnTo>
                  <a:pt x="25602" y="2268"/>
                </a:lnTo>
                <a:lnTo>
                  <a:pt x="25593" y="2259"/>
                </a:lnTo>
                <a:lnTo>
                  <a:pt x="25593" y="2295"/>
                </a:lnTo>
                <a:lnTo>
                  <a:pt x="25593" y="2259"/>
                </a:lnTo>
                <a:lnTo>
                  <a:pt x="25575" y="2259"/>
                </a:lnTo>
                <a:lnTo>
                  <a:pt x="25531" y="2224"/>
                </a:lnTo>
                <a:lnTo>
                  <a:pt x="25513" y="2215"/>
                </a:lnTo>
                <a:lnTo>
                  <a:pt x="25504" y="2206"/>
                </a:lnTo>
                <a:lnTo>
                  <a:pt x="25478" y="2198"/>
                </a:lnTo>
                <a:lnTo>
                  <a:pt x="25434" y="2198"/>
                </a:lnTo>
                <a:lnTo>
                  <a:pt x="25399" y="2180"/>
                </a:lnTo>
                <a:lnTo>
                  <a:pt x="25363" y="2171"/>
                </a:lnTo>
                <a:lnTo>
                  <a:pt x="25328" y="2153"/>
                </a:lnTo>
                <a:lnTo>
                  <a:pt x="25302" y="2145"/>
                </a:lnTo>
                <a:lnTo>
                  <a:pt x="25293" y="2145"/>
                </a:lnTo>
                <a:lnTo>
                  <a:pt x="25275" y="2136"/>
                </a:lnTo>
                <a:lnTo>
                  <a:pt x="25240" y="2145"/>
                </a:lnTo>
                <a:lnTo>
                  <a:pt x="25205" y="2145"/>
                </a:lnTo>
                <a:lnTo>
                  <a:pt x="25169" y="2145"/>
                </a:lnTo>
                <a:lnTo>
                  <a:pt x="25143" y="2145"/>
                </a:lnTo>
                <a:lnTo>
                  <a:pt x="25125" y="2145"/>
                </a:lnTo>
                <a:lnTo>
                  <a:pt x="25107" y="2136"/>
                </a:lnTo>
                <a:lnTo>
                  <a:pt x="25099" y="2136"/>
                </a:lnTo>
                <a:lnTo>
                  <a:pt x="25099" y="2153"/>
                </a:lnTo>
                <a:lnTo>
                  <a:pt x="25081" y="2145"/>
                </a:lnTo>
                <a:lnTo>
                  <a:pt x="25063" y="2136"/>
                </a:lnTo>
                <a:lnTo>
                  <a:pt x="25046" y="2127"/>
                </a:lnTo>
                <a:lnTo>
                  <a:pt x="25002" y="2127"/>
                </a:lnTo>
                <a:lnTo>
                  <a:pt x="24949" y="2118"/>
                </a:lnTo>
                <a:lnTo>
                  <a:pt x="24913" y="2118"/>
                </a:lnTo>
                <a:lnTo>
                  <a:pt x="24887" y="2109"/>
                </a:lnTo>
                <a:lnTo>
                  <a:pt x="24896" y="2136"/>
                </a:lnTo>
                <a:lnTo>
                  <a:pt x="24887" y="2145"/>
                </a:lnTo>
                <a:lnTo>
                  <a:pt x="24878" y="2162"/>
                </a:lnTo>
                <a:lnTo>
                  <a:pt x="24869" y="2171"/>
                </a:lnTo>
                <a:lnTo>
                  <a:pt x="24869" y="2180"/>
                </a:lnTo>
                <a:lnTo>
                  <a:pt x="24896" y="2180"/>
                </a:lnTo>
                <a:lnTo>
                  <a:pt x="24905" y="2206"/>
                </a:lnTo>
                <a:lnTo>
                  <a:pt x="24922" y="2224"/>
                </a:lnTo>
                <a:lnTo>
                  <a:pt x="24931" y="2242"/>
                </a:lnTo>
                <a:lnTo>
                  <a:pt x="24922" y="2251"/>
                </a:lnTo>
                <a:lnTo>
                  <a:pt x="24896" y="2277"/>
                </a:lnTo>
                <a:lnTo>
                  <a:pt x="24860" y="2286"/>
                </a:lnTo>
                <a:lnTo>
                  <a:pt x="24825" y="2286"/>
                </a:lnTo>
                <a:lnTo>
                  <a:pt x="24808" y="2268"/>
                </a:lnTo>
                <a:lnTo>
                  <a:pt x="24799" y="2251"/>
                </a:lnTo>
                <a:lnTo>
                  <a:pt x="24772" y="2233"/>
                </a:lnTo>
                <a:lnTo>
                  <a:pt x="24746" y="2224"/>
                </a:lnTo>
                <a:lnTo>
                  <a:pt x="24737" y="2224"/>
                </a:lnTo>
                <a:lnTo>
                  <a:pt x="24728" y="2224"/>
                </a:lnTo>
                <a:lnTo>
                  <a:pt x="24719" y="2198"/>
                </a:lnTo>
                <a:lnTo>
                  <a:pt x="24719" y="2180"/>
                </a:lnTo>
                <a:lnTo>
                  <a:pt x="24710" y="2180"/>
                </a:lnTo>
                <a:lnTo>
                  <a:pt x="24702" y="2171"/>
                </a:lnTo>
                <a:lnTo>
                  <a:pt x="24693" y="2162"/>
                </a:lnTo>
                <a:lnTo>
                  <a:pt x="24675" y="2162"/>
                </a:lnTo>
                <a:lnTo>
                  <a:pt x="24640" y="2189"/>
                </a:lnTo>
                <a:lnTo>
                  <a:pt x="24622" y="2189"/>
                </a:lnTo>
                <a:lnTo>
                  <a:pt x="24560" y="2189"/>
                </a:lnTo>
                <a:lnTo>
                  <a:pt x="24543" y="2180"/>
                </a:lnTo>
                <a:lnTo>
                  <a:pt x="24446" y="2180"/>
                </a:lnTo>
                <a:lnTo>
                  <a:pt x="24428" y="2162"/>
                </a:lnTo>
                <a:lnTo>
                  <a:pt x="24410" y="2162"/>
                </a:lnTo>
                <a:lnTo>
                  <a:pt x="24393" y="2162"/>
                </a:lnTo>
                <a:lnTo>
                  <a:pt x="24375" y="2171"/>
                </a:lnTo>
                <a:lnTo>
                  <a:pt x="24358" y="2162"/>
                </a:lnTo>
                <a:lnTo>
                  <a:pt x="24331" y="2171"/>
                </a:lnTo>
                <a:lnTo>
                  <a:pt x="24296" y="2171"/>
                </a:lnTo>
                <a:lnTo>
                  <a:pt x="24278" y="2180"/>
                </a:lnTo>
                <a:lnTo>
                  <a:pt x="24261" y="2189"/>
                </a:lnTo>
                <a:lnTo>
                  <a:pt x="24234" y="2206"/>
                </a:lnTo>
                <a:lnTo>
                  <a:pt x="24225" y="2215"/>
                </a:lnTo>
                <a:lnTo>
                  <a:pt x="24225" y="2233"/>
                </a:lnTo>
                <a:lnTo>
                  <a:pt x="24234" y="2251"/>
                </a:lnTo>
                <a:lnTo>
                  <a:pt x="24234" y="2268"/>
                </a:lnTo>
                <a:lnTo>
                  <a:pt x="24225" y="2277"/>
                </a:lnTo>
                <a:lnTo>
                  <a:pt x="24216" y="2277"/>
                </a:lnTo>
                <a:lnTo>
                  <a:pt x="24208" y="2303"/>
                </a:lnTo>
                <a:lnTo>
                  <a:pt x="24199" y="2312"/>
                </a:lnTo>
                <a:lnTo>
                  <a:pt x="24181" y="2321"/>
                </a:lnTo>
                <a:lnTo>
                  <a:pt x="24190" y="2312"/>
                </a:lnTo>
                <a:lnTo>
                  <a:pt x="24199" y="2303"/>
                </a:lnTo>
                <a:lnTo>
                  <a:pt x="24216" y="2268"/>
                </a:lnTo>
                <a:lnTo>
                  <a:pt x="24216" y="2259"/>
                </a:lnTo>
                <a:lnTo>
                  <a:pt x="24199" y="2251"/>
                </a:lnTo>
                <a:lnTo>
                  <a:pt x="24199" y="2242"/>
                </a:lnTo>
                <a:lnTo>
                  <a:pt x="24190" y="2215"/>
                </a:lnTo>
                <a:lnTo>
                  <a:pt x="24190" y="2198"/>
                </a:lnTo>
                <a:lnTo>
                  <a:pt x="24181" y="2180"/>
                </a:lnTo>
                <a:lnTo>
                  <a:pt x="24172" y="2171"/>
                </a:lnTo>
                <a:lnTo>
                  <a:pt x="24128" y="2162"/>
                </a:lnTo>
                <a:lnTo>
                  <a:pt x="24102" y="2153"/>
                </a:lnTo>
                <a:lnTo>
                  <a:pt x="24102" y="2145"/>
                </a:lnTo>
                <a:lnTo>
                  <a:pt x="24111" y="2127"/>
                </a:lnTo>
                <a:lnTo>
                  <a:pt x="24102" y="2118"/>
                </a:lnTo>
                <a:lnTo>
                  <a:pt x="24111" y="2109"/>
                </a:lnTo>
                <a:lnTo>
                  <a:pt x="24119" y="2101"/>
                </a:lnTo>
                <a:lnTo>
                  <a:pt x="24119" y="2083"/>
                </a:lnTo>
                <a:lnTo>
                  <a:pt x="24119" y="2074"/>
                </a:lnTo>
                <a:lnTo>
                  <a:pt x="24111" y="2056"/>
                </a:lnTo>
                <a:lnTo>
                  <a:pt x="24102" y="2048"/>
                </a:lnTo>
                <a:lnTo>
                  <a:pt x="24102" y="2039"/>
                </a:lnTo>
                <a:lnTo>
                  <a:pt x="24066" y="2021"/>
                </a:lnTo>
                <a:lnTo>
                  <a:pt x="24022" y="2003"/>
                </a:lnTo>
                <a:lnTo>
                  <a:pt x="23978" y="1986"/>
                </a:lnTo>
                <a:lnTo>
                  <a:pt x="23934" y="1986"/>
                </a:lnTo>
                <a:lnTo>
                  <a:pt x="23872" y="1977"/>
                </a:lnTo>
                <a:lnTo>
                  <a:pt x="23819" y="1977"/>
                </a:lnTo>
                <a:lnTo>
                  <a:pt x="23793" y="1986"/>
                </a:lnTo>
                <a:lnTo>
                  <a:pt x="23749" y="1986"/>
                </a:lnTo>
                <a:lnTo>
                  <a:pt x="23705" y="1995"/>
                </a:lnTo>
                <a:lnTo>
                  <a:pt x="23661" y="2012"/>
                </a:lnTo>
                <a:lnTo>
                  <a:pt x="23634" y="2012"/>
                </a:lnTo>
                <a:lnTo>
                  <a:pt x="23590" y="2012"/>
                </a:lnTo>
                <a:lnTo>
                  <a:pt x="23564" y="2012"/>
                </a:lnTo>
                <a:lnTo>
                  <a:pt x="23511" y="1995"/>
                </a:lnTo>
                <a:lnTo>
                  <a:pt x="23528" y="1995"/>
                </a:lnTo>
                <a:lnTo>
                  <a:pt x="23537" y="1995"/>
                </a:lnTo>
                <a:lnTo>
                  <a:pt x="23511" y="1968"/>
                </a:lnTo>
                <a:lnTo>
                  <a:pt x="23502" y="1959"/>
                </a:lnTo>
                <a:lnTo>
                  <a:pt x="23467" y="1942"/>
                </a:lnTo>
                <a:lnTo>
                  <a:pt x="23458" y="1942"/>
                </a:lnTo>
                <a:lnTo>
                  <a:pt x="23440" y="1942"/>
                </a:lnTo>
                <a:lnTo>
                  <a:pt x="23405" y="1959"/>
                </a:lnTo>
                <a:lnTo>
                  <a:pt x="23387" y="1959"/>
                </a:lnTo>
                <a:lnTo>
                  <a:pt x="23414" y="1950"/>
                </a:lnTo>
                <a:lnTo>
                  <a:pt x="23422" y="1942"/>
                </a:lnTo>
                <a:lnTo>
                  <a:pt x="23431" y="1933"/>
                </a:lnTo>
                <a:lnTo>
                  <a:pt x="23431" y="1924"/>
                </a:lnTo>
                <a:lnTo>
                  <a:pt x="23387" y="1924"/>
                </a:lnTo>
                <a:lnTo>
                  <a:pt x="23378" y="1915"/>
                </a:lnTo>
                <a:lnTo>
                  <a:pt x="23369" y="1915"/>
                </a:lnTo>
                <a:lnTo>
                  <a:pt x="23343" y="1906"/>
                </a:lnTo>
                <a:lnTo>
                  <a:pt x="23325" y="1898"/>
                </a:lnTo>
                <a:lnTo>
                  <a:pt x="23308" y="1898"/>
                </a:lnTo>
                <a:lnTo>
                  <a:pt x="23308" y="1889"/>
                </a:lnTo>
                <a:lnTo>
                  <a:pt x="23317" y="1889"/>
                </a:lnTo>
                <a:lnTo>
                  <a:pt x="23334" y="1880"/>
                </a:lnTo>
                <a:lnTo>
                  <a:pt x="23378" y="1880"/>
                </a:lnTo>
                <a:lnTo>
                  <a:pt x="23387" y="1871"/>
                </a:lnTo>
                <a:lnTo>
                  <a:pt x="23387" y="1862"/>
                </a:lnTo>
                <a:lnTo>
                  <a:pt x="23378" y="1862"/>
                </a:lnTo>
                <a:lnTo>
                  <a:pt x="23369" y="1845"/>
                </a:lnTo>
                <a:lnTo>
                  <a:pt x="23343" y="1836"/>
                </a:lnTo>
                <a:lnTo>
                  <a:pt x="23308" y="1827"/>
                </a:lnTo>
                <a:lnTo>
                  <a:pt x="23264" y="1818"/>
                </a:lnTo>
                <a:lnTo>
                  <a:pt x="23193" y="1809"/>
                </a:lnTo>
                <a:lnTo>
                  <a:pt x="23184" y="1809"/>
                </a:lnTo>
                <a:lnTo>
                  <a:pt x="23175" y="1818"/>
                </a:lnTo>
                <a:lnTo>
                  <a:pt x="23158" y="1827"/>
                </a:lnTo>
                <a:lnTo>
                  <a:pt x="23114" y="1871"/>
                </a:lnTo>
                <a:lnTo>
                  <a:pt x="23096" y="1880"/>
                </a:lnTo>
                <a:lnTo>
                  <a:pt x="23078" y="1889"/>
                </a:lnTo>
                <a:lnTo>
                  <a:pt x="23025" y="1898"/>
                </a:lnTo>
                <a:lnTo>
                  <a:pt x="23017" y="1889"/>
                </a:lnTo>
                <a:lnTo>
                  <a:pt x="23025" y="1880"/>
                </a:lnTo>
                <a:lnTo>
                  <a:pt x="23017" y="1871"/>
                </a:lnTo>
                <a:lnTo>
                  <a:pt x="23025" y="1871"/>
                </a:lnTo>
                <a:lnTo>
                  <a:pt x="23034" y="1871"/>
                </a:lnTo>
                <a:lnTo>
                  <a:pt x="23043" y="1871"/>
                </a:lnTo>
                <a:lnTo>
                  <a:pt x="23069" y="1862"/>
                </a:lnTo>
                <a:lnTo>
                  <a:pt x="23069" y="1853"/>
                </a:lnTo>
                <a:lnTo>
                  <a:pt x="23061" y="1845"/>
                </a:lnTo>
                <a:lnTo>
                  <a:pt x="23069" y="1836"/>
                </a:lnTo>
                <a:lnTo>
                  <a:pt x="23069" y="1827"/>
                </a:lnTo>
                <a:lnTo>
                  <a:pt x="23078" y="1827"/>
                </a:lnTo>
                <a:lnTo>
                  <a:pt x="23096" y="1836"/>
                </a:lnTo>
                <a:lnTo>
                  <a:pt x="23105" y="1836"/>
                </a:lnTo>
                <a:lnTo>
                  <a:pt x="23087" y="1862"/>
                </a:lnTo>
                <a:lnTo>
                  <a:pt x="23096" y="1862"/>
                </a:lnTo>
                <a:lnTo>
                  <a:pt x="23122" y="1853"/>
                </a:lnTo>
                <a:lnTo>
                  <a:pt x="23131" y="1845"/>
                </a:lnTo>
                <a:lnTo>
                  <a:pt x="23149" y="1827"/>
                </a:lnTo>
                <a:lnTo>
                  <a:pt x="23149" y="1818"/>
                </a:lnTo>
                <a:lnTo>
                  <a:pt x="23131" y="1818"/>
                </a:lnTo>
                <a:lnTo>
                  <a:pt x="23017" y="1818"/>
                </a:lnTo>
                <a:lnTo>
                  <a:pt x="22972" y="1836"/>
                </a:lnTo>
                <a:lnTo>
                  <a:pt x="22964" y="1827"/>
                </a:lnTo>
                <a:lnTo>
                  <a:pt x="22955" y="1818"/>
                </a:lnTo>
                <a:lnTo>
                  <a:pt x="22972" y="1818"/>
                </a:lnTo>
                <a:lnTo>
                  <a:pt x="22981" y="1818"/>
                </a:lnTo>
                <a:lnTo>
                  <a:pt x="22999" y="1809"/>
                </a:lnTo>
                <a:lnTo>
                  <a:pt x="23008" y="1800"/>
                </a:lnTo>
                <a:lnTo>
                  <a:pt x="23034" y="1800"/>
                </a:lnTo>
                <a:lnTo>
                  <a:pt x="23052" y="1809"/>
                </a:lnTo>
                <a:lnTo>
                  <a:pt x="23105" y="1809"/>
                </a:lnTo>
                <a:lnTo>
                  <a:pt x="23105" y="1800"/>
                </a:lnTo>
                <a:lnTo>
                  <a:pt x="23096" y="1792"/>
                </a:lnTo>
                <a:lnTo>
                  <a:pt x="23069" y="1792"/>
                </a:lnTo>
                <a:lnTo>
                  <a:pt x="23052" y="1783"/>
                </a:lnTo>
                <a:lnTo>
                  <a:pt x="23034" y="1783"/>
                </a:lnTo>
                <a:lnTo>
                  <a:pt x="22981" y="1774"/>
                </a:lnTo>
                <a:lnTo>
                  <a:pt x="22964" y="1765"/>
                </a:lnTo>
                <a:lnTo>
                  <a:pt x="22920" y="1765"/>
                </a:lnTo>
                <a:lnTo>
                  <a:pt x="22911" y="1765"/>
                </a:lnTo>
                <a:lnTo>
                  <a:pt x="22796" y="1756"/>
                </a:lnTo>
                <a:lnTo>
                  <a:pt x="22761" y="1747"/>
                </a:lnTo>
                <a:lnTo>
                  <a:pt x="22743" y="1739"/>
                </a:lnTo>
                <a:lnTo>
                  <a:pt x="22708" y="1730"/>
                </a:lnTo>
                <a:lnTo>
                  <a:pt x="22699" y="1730"/>
                </a:lnTo>
                <a:lnTo>
                  <a:pt x="22699" y="1739"/>
                </a:lnTo>
                <a:lnTo>
                  <a:pt x="22717" y="1756"/>
                </a:lnTo>
                <a:lnTo>
                  <a:pt x="22717" y="1774"/>
                </a:lnTo>
                <a:lnTo>
                  <a:pt x="22725" y="1774"/>
                </a:lnTo>
                <a:lnTo>
                  <a:pt x="22699" y="1783"/>
                </a:lnTo>
                <a:lnTo>
                  <a:pt x="22681" y="1792"/>
                </a:lnTo>
                <a:lnTo>
                  <a:pt x="22620" y="1792"/>
                </a:lnTo>
                <a:lnTo>
                  <a:pt x="22611" y="1792"/>
                </a:lnTo>
                <a:lnTo>
                  <a:pt x="22584" y="1809"/>
                </a:lnTo>
                <a:lnTo>
                  <a:pt x="22584" y="1818"/>
                </a:lnTo>
                <a:lnTo>
                  <a:pt x="22584" y="1836"/>
                </a:lnTo>
                <a:lnTo>
                  <a:pt x="22602" y="1836"/>
                </a:lnTo>
                <a:lnTo>
                  <a:pt x="22611" y="1827"/>
                </a:lnTo>
                <a:lnTo>
                  <a:pt x="22620" y="1827"/>
                </a:lnTo>
                <a:lnTo>
                  <a:pt x="22655" y="1827"/>
                </a:lnTo>
                <a:lnTo>
                  <a:pt x="22664" y="1836"/>
                </a:lnTo>
                <a:lnTo>
                  <a:pt x="22646" y="1836"/>
                </a:lnTo>
                <a:lnTo>
                  <a:pt x="22637" y="1836"/>
                </a:lnTo>
                <a:lnTo>
                  <a:pt x="22620" y="1862"/>
                </a:lnTo>
                <a:lnTo>
                  <a:pt x="22602" y="1862"/>
                </a:lnTo>
                <a:lnTo>
                  <a:pt x="22620" y="1871"/>
                </a:lnTo>
                <a:lnTo>
                  <a:pt x="22628" y="1871"/>
                </a:lnTo>
                <a:lnTo>
                  <a:pt x="22628" y="1898"/>
                </a:lnTo>
                <a:lnTo>
                  <a:pt x="22646" y="1915"/>
                </a:lnTo>
                <a:lnTo>
                  <a:pt x="22646" y="1924"/>
                </a:lnTo>
                <a:lnTo>
                  <a:pt x="22620" y="1924"/>
                </a:lnTo>
                <a:lnTo>
                  <a:pt x="22602" y="1933"/>
                </a:lnTo>
                <a:lnTo>
                  <a:pt x="22593" y="1933"/>
                </a:lnTo>
                <a:lnTo>
                  <a:pt x="22575" y="1915"/>
                </a:lnTo>
                <a:lnTo>
                  <a:pt x="22558" y="1906"/>
                </a:lnTo>
                <a:lnTo>
                  <a:pt x="22549" y="1906"/>
                </a:lnTo>
                <a:lnTo>
                  <a:pt x="22540" y="1915"/>
                </a:lnTo>
                <a:lnTo>
                  <a:pt x="22523" y="1915"/>
                </a:lnTo>
                <a:lnTo>
                  <a:pt x="22514" y="1915"/>
                </a:lnTo>
                <a:lnTo>
                  <a:pt x="22505" y="1924"/>
                </a:lnTo>
                <a:lnTo>
                  <a:pt x="22505" y="1933"/>
                </a:lnTo>
                <a:lnTo>
                  <a:pt x="22496" y="1933"/>
                </a:lnTo>
                <a:lnTo>
                  <a:pt x="22496" y="1942"/>
                </a:lnTo>
                <a:lnTo>
                  <a:pt x="22505" y="1942"/>
                </a:lnTo>
                <a:lnTo>
                  <a:pt x="22523" y="1950"/>
                </a:lnTo>
                <a:lnTo>
                  <a:pt x="22505" y="1950"/>
                </a:lnTo>
                <a:lnTo>
                  <a:pt x="22505" y="1959"/>
                </a:lnTo>
                <a:lnTo>
                  <a:pt x="22487" y="1959"/>
                </a:lnTo>
                <a:lnTo>
                  <a:pt x="22496" y="1968"/>
                </a:lnTo>
                <a:lnTo>
                  <a:pt x="22505" y="1977"/>
                </a:lnTo>
                <a:lnTo>
                  <a:pt x="22496" y="1977"/>
                </a:lnTo>
                <a:lnTo>
                  <a:pt x="22487" y="1968"/>
                </a:lnTo>
                <a:lnTo>
                  <a:pt x="22478" y="1968"/>
                </a:lnTo>
                <a:lnTo>
                  <a:pt x="22461" y="1950"/>
                </a:lnTo>
                <a:lnTo>
                  <a:pt x="22452" y="1942"/>
                </a:lnTo>
                <a:lnTo>
                  <a:pt x="22434" y="1942"/>
                </a:lnTo>
                <a:lnTo>
                  <a:pt x="22381" y="1915"/>
                </a:lnTo>
                <a:lnTo>
                  <a:pt x="22364" y="1906"/>
                </a:lnTo>
                <a:lnTo>
                  <a:pt x="22346" y="1906"/>
                </a:lnTo>
                <a:lnTo>
                  <a:pt x="22320" y="1915"/>
                </a:lnTo>
                <a:lnTo>
                  <a:pt x="22311" y="1924"/>
                </a:lnTo>
                <a:lnTo>
                  <a:pt x="22284" y="1924"/>
                </a:lnTo>
                <a:lnTo>
                  <a:pt x="22267" y="1933"/>
                </a:lnTo>
                <a:lnTo>
                  <a:pt x="22258" y="1942"/>
                </a:lnTo>
                <a:lnTo>
                  <a:pt x="22214" y="1942"/>
                </a:lnTo>
                <a:lnTo>
                  <a:pt x="22187" y="1933"/>
                </a:lnTo>
                <a:lnTo>
                  <a:pt x="22161" y="1924"/>
                </a:lnTo>
                <a:lnTo>
                  <a:pt x="22143" y="1915"/>
                </a:lnTo>
                <a:lnTo>
                  <a:pt x="22126" y="1889"/>
                </a:lnTo>
                <a:lnTo>
                  <a:pt x="22117" y="1889"/>
                </a:lnTo>
                <a:lnTo>
                  <a:pt x="22117" y="1880"/>
                </a:lnTo>
                <a:lnTo>
                  <a:pt x="22108" y="1871"/>
                </a:lnTo>
                <a:lnTo>
                  <a:pt x="22099" y="1871"/>
                </a:lnTo>
                <a:lnTo>
                  <a:pt x="22081" y="1898"/>
                </a:lnTo>
                <a:lnTo>
                  <a:pt x="22073" y="1906"/>
                </a:lnTo>
                <a:lnTo>
                  <a:pt x="22064" y="1933"/>
                </a:lnTo>
                <a:lnTo>
                  <a:pt x="22064" y="1950"/>
                </a:lnTo>
                <a:lnTo>
                  <a:pt x="22064" y="1959"/>
                </a:lnTo>
                <a:lnTo>
                  <a:pt x="22055" y="1968"/>
                </a:lnTo>
                <a:lnTo>
                  <a:pt x="22046" y="1977"/>
                </a:lnTo>
                <a:lnTo>
                  <a:pt x="22028" y="2003"/>
                </a:lnTo>
                <a:lnTo>
                  <a:pt x="22020" y="2021"/>
                </a:lnTo>
                <a:lnTo>
                  <a:pt x="22002" y="2021"/>
                </a:lnTo>
                <a:lnTo>
                  <a:pt x="22002" y="2030"/>
                </a:lnTo>
                <a:lnTo>
                  <a:pt x="21984" y="2030"/>
                </a:lnTo>
                <a:lnTo>
                  <a:pt x="21976" y="2021"/>
                </a:lnTo>
                <a:lnTo>
                  <a:pt x="21976" y="2003"/>
                </a:lnTo>
                <a:lnTo>
                  <a:pt x="21967" y="1995"/>
                </a:lnTo>
                <a:lnTo>
                  <a:pt x="21958" y="2012"/>
                </a:lnTo>
                <a:lnTo>
                  <a:pt x="21949" y="2012"/>
                </a:lnTo>
                <a:lnTo>
                  <a:pt x="21931" y="2003"/>
                </a:lnTo>
                <a:lnTo>
                  <a:pt x="21914" y="1986"/>
                </a:lnTo>
                <a:lnTo>
                  <a:pt x="21896" y="1977"/>
                </a:lnTo>
                <a:lnTo>
                  <a:pt x="21870" y="1942"/>
                </a:lnTo>
                <a:lnTo>
                  <a:pt x="21852" y="1924"/>
                </a:lnTo>
                <a:lnTo>
                  <a:pt x="21852" y="1915"/>
                </a:lnTo>
                <a:lnTo>
                  <a:pt x="21834" y="1915"/>
                </a:lnTo>
                <a:lnTo>
                  <a:pt x="21826" y="1906"/>
                </a:lnTo>
                <a:lnTo>
                  <a:pt x="21834" y="1898"/>
                </a:lnTo>
                <a:lnTo>
                  <a:pt x="21861" y="1889"/>
                </a:lnTo>
                <a:lnTo>
                  <a:pt x="21870" y="1898"/>
                </a:lnTo>
                <a:lnTo>
                  <a:pt x="21861" y="1880"/>
                </a:lnTo>
                <a:lnTo>
                  <a:pt x="21852" y="1871"/>
                </a:lnTo>
                <a:lnTo>
                  <a:pt x="21852" y="1862"/>
                </a:lnTo>
                <a:lnTo>
                  <a:pt x="21852" y="1871"/>
                </a:lnTo>
                <a:lnTo>
                  <a:pt x="21852" y="1880"/>
                </a:lnTo>
                <a:lnTo>
                  <a:pt x="21843" y="1889"/>
                </a:lnTo>
                <a:lnTo>
                  <a:pt x="21834" y="1889"/>
                </a:lnTo>
                <a:lnTo>
                  <a:pt x="21790" y="1845"/>
                </a:lnTo>
                <a:lnTo>
                  <a:pt x="21764" y="1827"/>
                </a:lnTo>
                <a:lnTo>
                  <a:pt x="21755" y="1818"/>
                </a:lnTo>
                <a:lnTo>
                  <a:pt x="21746" y="1800"/>
                </a:lnTo>
                <a:lnTo>
                  <a:pt x="21755" y="1800"/>
                </a:lnTo>
                <a:lnTo>
                  <a:pt x="21781" y="1818"/>
                </a:lnTo>
                <a:lnTo>
                  <a:pt x="21799" y="1827"/>
                </a:lnTo>
                <a:lnTo>
                  <a:pt x="21834" y="1845"/>
                </a:lnTo>
                <a:lnTo>
                  <a:pt x="21861" y="1845"/>
                </a:lnTo>
                <a:lnTo>
                  <a:pt x="21870" y="1836"/>
                </a:lnTo>
                <a:lnTo>
                  <a:pt x="21870" y="1818"/>
                </a:lnTo>
                <a:lnTo>
                  <a:pt x="21861" y="1800"/>
                </a:lnTo>
                <a:lnTo>
                  <a:pt x="21852" y="1792"/>
                </a:lnTo>
                <a:lnTo>
                  <a:pt x="21808" y="1792"/>
                </a:lnTo>
                <a:lnTo>
                  <a:pt x="21799" y="1783"/>
                </a:lnTo>
                <a:lnTo>
                  <a:pt x="21817" y="1783"/>
                </a:lnTo>
                <a:lnTo>
                  <a:pt x="21826" y="1774"/>
                </a:lnTo>
                <a:lnTo>
                  <a:pt x="21852" y="1765"/>
                </a:lnTo>
                <a:lnTo>
                  <a:pt x="21861" y="1756"/>
                </a:lnTo>
                <a:lnTo>
                  <a:pt x="21852" y="1747"/>
                </a:lnTo>
                <a:lnTo>
                  <a:pt x="21843" y="1739"/>
                </a:lnTo>
                <a:lnTo>
                  <a:pt x="21817" y="1739"/>
                </a:lnTo>
                <a:lnTo>
                  <a:pt x="21808" y="1730"/>
                </a:lnTo>
                <a:lnTo>
                  <a:pt x="21817" y="1730"/>
                </a:lnTo>
                <a:lnTo>
                  <a:pt x="21826" y="1721"/>
                </a:lnTo>
                <a:lnTo>
                  <a:pt x="21843" y="1712"/>
                </a:lnTo>
                <a:lnTo>
                  <a:pt x="21843" y="1703"/>
                </a:lnTo>
                <a:lnTo>
                  <a:pt x="21834" y="1703"/>
                </a:lnTo>
                <a:lnTo>
                  <a:pt x="21834" y="1695"/>
                </a:lnTo>
                <a:lnTo>
                  <a:pt x="21817" y="1686"/>
                </a:lnTo>
                <a:lnTo>
                  <a:pt x="21808" y="1686"/>
                </a:lnTo>
                <a:lnTo>
                  <a:pt x="21781" y="1677"/>
                </a:lnTo>
                <a:lnTo>
                  <a:pt x="21790" y="1668"/>
                </a:lnTo>
                <a:lnTo>
                  <a:pt x="21773" y="1668"/>
                </a:lnTo>
                <a:lnTo>
                  <a:pt x="21764" y="1659"/>
                </a:lnTo>
                <a:lnTo>
                  <a:pt x="21746" y="1650"/>
                </a:lnTo>
                <a:lnTo>
                  <a:pt x="21693" y="1642"/>
                </a:lnTo>
                <a:lnTo>
                  <a:pt x="21684" y="1659"/>
                </a:lnTo>
                <a:lnTo>
                  <a:pt x="21658" y="1668"/>
                </a:lnTo>
                <a:lnTo>
                  <a:pt x="21640" y="1659"/>
                </a:lnTo>
                <a:lnTo>
                  <a:pt x="21640" y="1650"/>
                </a:lnTo>
                <a:lnTo>
                  <a:pt x="21640" y="1642"/>
                </a:lnTo>
                <a:lnTo>
                  <a:pt x="21623" y="1642"/>
                </a:lnTo>
                <a:lnTo>
                  <a:pt x="21614" y="1650"/>
                </a:lnTo>
                <a:lnTo>
                  <a:pt x="21605" y="1650"/>
                </a:lnTo>
                <a:lnTo>
                  <a:pt x="21587" y="1659"/>
                </a:lnTo>
                <a:lnTo>
                  <a:pt x="21587" y="1642"/>
                </a:lnTo>
                <a:lnTo>
                  <a:pt x="21534" y="1615"/>
                </a:lnTo>
                <a:lnTo>
                  <a:pt x="21508" y="1615"/>
                </a:lnTo>
                <a:lnTo>
                  <a:pt x="21499" y="1615"/>
                </a:lnTo>
                <a:lnTo>
                  <a:pt x="21473" y="1615"/>
                </a:lnTo>
                <a:lnTo>
                  <a:pt x="21464" y="1624"/>
                </a:lnTo>
                <a:lnTo>
                  <a:pt x="21455" y="1633"/>
                </a:lnTo>
                <a:lnTo>
                  <a:pt x="21437" y="1624"/>
                </a:lnTo>
                <a:lnTo>
                  <a:pt x="21429" y="1624"/>
                </a:lnTo>
                <a:lnTo>
                  <a:pt x="21420" y="1642"/>
                </a:lnTo>
                <a:lnTo>
                  <a:pt x="21420" y="1659"/>
                </a:lnTo>
                <a:lnTo>
                  <a:pt x="21429" y="1659"/>
                </a:lnTo>
                <a:lnTo>
                  <a:pt x="21429" y="1668"/>
                </a:lnTo>
                <a:lnTo>
                  <a:pt x="21437" y="1686"/>
                </a:lnTo>
                <a:lnTo>
                  <a:pt x="21446" y="1695"/>
                </a:lnTo>
                <a:lnTo>
                  <a:pt x="21437" y="1695"/>
                </a:lnTo>
                <a:lnTo>
                  <a:pt x="21429" y="1695"/>
                </a:lnTo>
                <a:lnTo>
                  <a:pt x="21429" y="1703"/>
                </a:lnTo>
                <a:lnTo>
                  <a:pt x="21420" y="1721"/>
                </a:lnTo>
                <a:lnTo>
                  <a:pt x="21411" y="1721"/>
                </a:lnTo>
                <a:lnTo>
                  <a:pt x="21402" y="1721"/>
                </a:lnTo>
                <a:lnTo>
                  <a:pt x="21367" y="1712"/>
                </a:lnTo>
                <a:lnTo>
                  <a:pt x="21358" y="1721"/>
                </a:lnTo>
                <a:lnTo>
                  <a:pt x="21376" y="1730"/>
                </a:lnTo>
                <a:lnTo>
                  <a:pt x="21384" y="1730"/>
                </a:lnTo>
                <a:lnTo>
                  <a:pt x="21376" y="1730"/>
                </a:lnTo>
                <a:lnTo>
                  <a:pt x="21367" y="1739"/>
                </a:lnTo>
                <a:lnTo>
                  <a:pt x="21340" y="1739"/>
                </a:lnTo>
                <a:lnTo>
                  <a:pt x="21331" y="1730"/>
                </a:lnTo>
                <a:lnTo>
                  <a:pt x="21314" y="1721"/>
                </a:lnTo>
                <a:lnTo>
                  <a:pt x="21305" y="1721"/>
                </a:lnTo>
                <a:lnTo>
                  <a:pt x="21279" y="1721"/>
                </a:lnTo>
                <a:lnTo>
                  <a:pt x="21252" y="1730"/>
                </a:lnTo>
                <a:lnTo>
                  <a:pt x="21226" y="1721"/>
                </a:lnTo>
                <a:lnTo>
                  <a:pt x="21173" y="1721"/>
                </a:lnTo>
                <a:lnTo>
                  <a:pt x="21164" y="1721"/>
                </a:lnTo>
                <a:lnTo>
                  <a:pt x="21137" y="1712"/>
                </a:lnTo>
                <a:lnTo>
                  <a:pt x="21102" y="1703"/>
                </a:lnTo>
                <a:lnTo>
                  <a:pt x="21067" y="1686"/>
                </a:lnTo>
                <a:lnTo>
                  <a:pt x="21058" y="1668"/>
                </a:lnTo>
                <a:lnTo>
                  <a:pt x="21067" y="1650"/>
                </a:lnTo>
                <a:lnTo>
                  <a:pt x="21084" y="1650"/>
                </a:lnTo>
                <a:lnTo>
                  <a:pt x="21102" y="1650"/>
                </a:lnTo>
                <a:lnTo>
                  <a:pt x="21102" y="1642"/>
                </a:lnTo>
                <a:lnTo>
                  <a:pt x="21093" y="1642"/>
                </a:lnTo>
                <a:lnTo>
                  <a:pt x="21067" y="1633"/>
                </a:lnTo>
                <a:lnTo>
                  <a:pt x="20979" y="1633"/>
                </a:lnTo>
                <a:lnTo>
                  <a:pt x="20917" y="1624"/>
                </a:lnTo>
                <a:lnTo>
                  <a:pt x="20837" y="1615"/>
                </a:lnTo>
                <a:lnTo>
                  <a:pt x="20793" y="1633"/>
                </a:lnTo>
                <a:lnTo>
                  <a:pt x="20740" y="1633"/>
                </a:lnTo>
                <a:lnTo>
                  <a:pt x="20723" y="1642"/>
                </a:lnTo>
                <a:lnTo>
                  <a:pt x="20705" y="1650"/>
                </a:lnTo>
                <a:lnTo>
                  <a:pt x="20705" y="1659"/>
                </a:lnTo>
                <a:lnTo>
                  <a:pt x="20714" y="1668"/>
                </a:lnTo>
                <a:lnTo>
                  <a:pt x="20723" y="1668"/>
                </a:lnTo>
                <a:lnTo>
                  <a:pt x="20732" y="1668"/>
                </a:lnTo>
                <a:lnTo>
                  <a:pt x="20723" y="1668"/>
                </a:lnTo>
                <a:lnTo>
                  <a:pt x="20723" y="1677"/>
                </a:lnTo>
                <a:lnTo>
                  <a:pt x="20714" y="1677"/>
                </a:lnTo>
                <a:lnTo>
                  <a:pt x="20705" y="1686"/>
                </a:lnTo>
                <a:lnTo>
                  <a:pt x="20705" y="1695"/>
                </a:lnTo>
                <a:lnTo>
                  <a:pt x="20705" y="1712"/>
                </a:lnTo>
                <a:lnTo>
                  <a:pt x="20696" y="1730"/>
                </a:lnTo>
                <a:lnTo>
                  <a:pt x="20687" y="1739"/>
                </a:lnTo>
                <a:lnTo>
                  <a:pt x="20679" y="1747"/>
                </a:lnTo>
                <a:lnTo>
                  <a:pt x="20687" y="1756"/>
                </a:lnTo>
                <a:lnTo>
                  <a:pt x="20696" y="1756"/>
                </a:lnTo>
                <a:lnTo>
                  <a:pt x="20714" y="1765"/>
                </a:lnTo>
                <a:lnTo>
                  <a:pt x="20714" y="1774"/>
                </a:lnTo>
                <a:lnTo>
                  <a:pt x="20687" y="1765"/>
                </a:lnTo>
                <a:lnTo>
                  <a:pt x="20679" y="1756"/>
                </a:lnTo>
                <a:lnTo>
                  <a:pt x="20679" y="1747"/>
                </a:lnTo>
                <a:lnTo>
                  <a:pt x="20670" y="1739"/>
                </a:lnTo>
                <a:lnTo>
                  <a:pt x="20679" y="1730"/>
                </a:lnTo>
                <a:lnTo>
                  <a:pt x="20687" y="1730"/>
                </a:lnTo>
                <a:lnTo>
                  <a:pt x="20696" y="1712"/>
                </a:lnTo>
                <a:lnTo>
                  <a:pt x="20696" y="1695"/>
                </a:lnTo>
                <a:lnTo>
                  <a:pt x="20696" y="1668"/>
                </a:lnTo>
                <a:lnTo>
                  <a:pt x="20687" y="1659"/>
                </a:lnTo>
                <a:lnTo>
                  <a:pt x="20679" y="1650"/>
                </a:lnTo>
                <a:lnTo>
                  <a:pt x="20687" y="1633"/>
                </a:lnTo>
                <a:lnTo>
                  <a:pt x="20696" y="1624"/>
                </a:lnTo>
                <a:lnTo>
                  <a:pt x="20687" y="1615"/>
                </a:lnTo>
                <a:lnTo>
                  <a:pt x="20679" y="1597"/>
                </a:lnTo>
                <a:lnTo>
                  <a:pt x="20670" y="1589"/>
                </a:lnTo>
                <a:lnTo>
                  <a:pt x="20661" y="1580"/>
                </a:lnTo>
                <a:lnTo>
                  <a:pt x="20652" y="1580"/>
                </a:lnTo>
                <a:lnTo>
                  <a:pt x="20661" y="1597"/>
                </a:lnTo>
                <a:lnTo>
                  <a:pt x="20652" y="1606"/>
                </a:lnTo>
                <a:lnTo>
                  <a:pt x="20652" y="1615"/>
                </a:lnTo>
                <a:lnTo>
                  <a:pt x="20617" y="1615"/>
                </a:lnTo>
                <a:lnTo>
                  <a:pt x="20599" y="1615"/>
                </a:lnTo>
                <a:lnTo>
                  <a:pt x="20573" y="1615"/>
                </a:lnTo>
                <a:lnTo>
                  <a:pt x="20546" y="1597"/>
                </a:lnTo>
                <a:lnTo>
                  <a:pt x="20537" y="1589"/>
                </a:lnTo>
                <a:lnTo>
                  <a:pt x="20537" y="1580"/>
                </a:lnTo>
                <a:lnTo>
                  <a:pt x="20546" y="1580"/>
                </a:lnTo>
                <a:lnTo>
                  <a:pt x="20555" y="1571"/>
                </a:lnTo>
                <a:lnTo>
                  <a:pt x="20537" y="1571"/>
                </a:lnTo>
                <a:lnTo>
                  <a:pt x="20529" y="1571"/>
                </a:lnTo>
                <a:lnTo>
                  <a:pt x="20520" y="1589"/>
                </a:lnTo>
                <a:lnTo>
                  <a:pt x="20511" y="1580"/>
                </a:lnTo>
                <a:lnTo>
                  <a:pt x="20458" y="1571"/>
                </a:lnTo>
                <a:lnTo>
                  <a:pt x="20449" y="1580"/>
                </a:lnTo>
                <a:lnTo>
                  <a:pt x="20432" y="1589"/>
                </a:lnTo>
                <a:lnTo>
                  <a:pt x="20423" y="1597"/>
                </a:lnTo>
                <a:lnTo>
                  <a:pt x="20414" y="1606"/>
                </a:lnTo>
                <a:lnTo>
                  <a:pt x="20423" y="1615"/>
                </a:lnTo>
                <a:lnTo>
                  <a:pt x="20449" y="1615"/>
                </a:lnTo>
                <a:lnTo>
                  <a:pt x="20476" y="1615"/>
                </a:lnTo>
                <a:lnTo>
                  <a:pt x="20493" y="1606"/>
                </a:lnTo>
                <a:lnTo>
                  <a:pt x="20502" y="1615"/>
                </a:lnTo>
                <a:lnTo>
                  <a:pt x="20511" y="1615"/>
                </a:lnTo>
                <a:lnTo>
                  <a:pt x="20502" y="1624"/>
                </a:lnTo>
                <a:lnTo>
                  <a:pt x="20476" y="1633"/>
                </a:lnTo>
                <a:lnTo>
                  <a:pt x="20432" y="1650"/>
                </a:lnTo>
                <a:lnTo>
                  <a:pt x="20414" y="1650"/>
                </a:lnTo>
                <a:lnTo>
                  <a:pt x="20396" y="1650"/>
                </a:lnTo>
                <a:lnTo>
                  <a:pt x="20379" y="1659"/>
                </a:lnTo>
                <a:lnTo>
                  <a:pt x="20379" y="1668"/>
                </a:lnTo>
                <a:lnTo>
                  <a:pt x="20335" y="1677"/>
                </a:lnTo>
                <a:lnTo>
                  <a:pt x="20326" y="1677"/>
                </a:lnTo>
                <a:lnTo>
                  <a:pt x="20317" y="1677"/>
                </a:lnTo>
                <a:lnTo>
                  <a:pt x="20308" y="1686"/>
                </a:lnTo>
                <a:lnTo>
                  <a:pt x="20299" y="1686"/>
                </a:lnTo>
                <a:lnTo>
                  <a:pt x="20282" y="1695"/>
                </a:lnTo>
                <a:lnTo>
                  <a:pt x="20246" y="1695"/>
                </a:lnTo>
                <a:lnTo>
                  <a:pt x="20229" y="1695"/>
                </a:lnTo>
                <a:lnTo>
                  <a:pt x="20185" y="1695"/>
                </a:lnTo>
                <a:lnTo>
                  <a:pt x="20176" y="1703"/>
                </a:lnTo>
                <a:lnTo>
                  <a:pt x="20167" y="1712"/>
                </a:lnTo>
                <a:lnTo>
                  <a:pt x="20158" y="1721"/>
                </a:lnTo>
                <a:lnTo>
                  <a:pt x="20158" y="1730"/>
                </a:lnTo>
                <a:lnTo>
                  <a:pt x="20132" y="1739"/>
                </a:lnTo>
                <a:lnTo>
                  <a:pt x="20105" y="1747"/>
                </a:lnTo>
                <a:lnTo>
                  <a:pt x="20088" y="1747"/>
                </a:lnTo>
                <a:lnTo>
                  <a:pt x="20105" y="1739"/>
                </a:lnTo>
                <a:lnTo>
                  <a:pt x="20123" y="1721"/>
                </a:lnTo>
                <a:lnTo>
                  <a:pt x="20167" y="1677"/>
                </a:lnTo>
                <a:lnTo>
                  <a:pt x="20202" y="1668"/>
                </a:lnTo>
                <a:lnTo>
                  <a:pt x="20211" y="1668"/>
                </a:lnTo>
                <a:lnTo>
                  <a:pt x="20238" y="1633"/>
                </a:lnTo>
                <a:lnTo>
                  <a:pt x="20246" y="1633"/>
                </a:lnTo>
                <a:lnTo>
                  <a:pt x="20282" y="1633"/>
                </a:lnTo>
                <a:lnTo>
                  <a:pt x="20308" y="1624"/>
                </a:lnTo>
                <a:lnTo>
                  <a:pt x="20379" y="1571"/>
                </a:lnTo>
                <a:lnTo>
                  <a:pt x="20405" y="1562"/>
                </a:lnTo>
                <a:lnTo>
                  <a:pt x="20432" y="1553"/>
                </a:lnTo>
                <a:lnTo>
                  <a:pt x="20432" y="1544"/>
                </a:lnTo>
                <a:lnTo>
                  <a:pt x="20440" y="1536"/>
                </a:lnTo>
                <a:lnTo>
                  <a:pt x="20432" y="1536"/>
                </a:lnTo>
                <a:lnTo>
                  <a:pt x="20432" y="1527"/>
                </a:lnTo>
                <a:lnTo>
                  <a:pt x="20458" y="1518"/>
                </a:lnTo>
                <a:lnTo>
                  <a:pt x="20467" y="1509"/>
                </a:lnTo>
                <a:lnTo>
                  <a:pt x="20511" y="1500"/>
                </a:lnTo>
                <a:lnTo>
                  <a:pt x="20537" y="1483"/>
                </a:lnTo>
                <a:lnTo>
                  <a:pt x="20582" y="1465"/>
                </a:lnTo>
                <a:lnTo>
                  <a:pt x="20608" y="1456"/>
                </a:lnTo>
                <a:lnTo>
                  <a:pt x="20661" y="1430"/>
                </a:lnTo>
                <a:lnTo>
                  <a:pt x="20705" y="1386"/>
                </a:lnTo>
                <a:lnTo>
                  <a:pt x="20714" y="1359"/>
                </a:lnTo>
                <a:lnTo>
                  <a:pt x="20705" y="1359"/>
                </a:lnTo>
                <a:lnTo>
                  <a:pt x="20687" y="1350"/>
                </a:lnTo>
                <a:lnTo>
                  <a:pt x="20679" y="1341"/>
                </a:lnTo>
                <a:lnTo>
                  <a:pt x="20661" y="1341"/>
                </a:lnTo>
                <a:lnTo>
                  <a:pt x="20643" y="1324"/>
                </a:lnTo>
                <a:lnTo>
                  <a:pt x="20626" y="1306"/>
                </a:lnTo>
                <a:lnTo>
                  <a:pt x="20635" y="1306"/>
                </a:lnTo>
                <a:lnTo>
                  <a:pt x="20670" y="1324"/>
                </a:lnTo>
                <a:lnTo>
                  <a:pt x="20696" y="1333"/>
                </a:lnTo>
                <a:lnTo>
                  <a:pt x="20705" y="1341"/>
                </a:lnTo>
                <a:lnTo>
                  <a:pt x="20696" y="1350"/>
                </a:lnTo>
                <a:lnTo>
                  <a:pt x="20705" y="1341"/>
                </a:lnTo>
                <a:lnTo>
                  <a:pt x="20723" y="1324"/>
                </a:lnTo>
                <a:lnTo>
                  <a:pt x="20732" y="1306"/>
                </a:lnTo>
                <a:lnTo>
                  <a:pt x="20723" y="1289"/>
                </a:lnTo>
                <a:lnTo>
                  <a:pt x="20705" y="1297"/>
                </a:lnTo>
                <a:lnTo>
                  <a:pt x="20696" y="1262"/>
                </a:lnTo>
                <a:lnTo>
                  <a:pt x="20687" y="1253"/>
                </a:lnTo>
                <a:lnTo>
                  <a:pt x="20687" y="1244"/>
                </a:lnTo>
                <a:lnTo>
                  <a:pt x="20670" y="1244"/>
                </a:lnTo>
                <a:lnTo>
                  <a:pt x="20661" y="1244"/>
                </a:lnTo>
                <a:lnTo>
                  <a:pt x="20670" y="1244"/>
                </a:lnTo>
                <a:lnTo>
                  <a:pt x="20679" y="1253"/>
                </a:lnTo>
                <a:lnTo>
                  <a:pt x="20670" y="1262"/>
                </a:lnTo>
                <a:lnTo>
                  <a:pt x="20652" y="1271"/>
                </a:lnTo>
                <a:lnTo>
                  <a:pt x="20635" y="1271"/>
                </a:lnTo>
                <a:lnTo>
                  <a:pt x="20643" y="1271"/>
                </a:lnTo>
                <a:lnTo>
                  <a:pt x="20652" y="1262"/>
                </a:lnTo>
                <a:lnTo>
                  <a:pt x="20643" y="1253"/>
                </a:lnTo>
                <a:lnTo>
                  <a:pt x="20643" y="1244"/>
                </a:lnTo>
                <a:lnTo>
                  <a:pt x="20635" y="1227"/>
                </a:lnTo>
                <a:lnTo>
                  <a:pt x="20617" y="1218"/>
                </a:lnTo>
                <a:lnTo>
                  <a:pt x="20608" y="1218"/>
                </a:lnTo>
                <a:lnTo>
                  <a:pt x="20599" y="1218"/>
                </a:lnTo>
                <a:lnTo>
                  <a:pt x="20582" y="1227"/>
                </a:lnTo>
                <a:lnTo>
                  <a:pt x="20590" y="1218"/>
                </a:lnTo>
                <a:lnTo>
                  <a:pt x="20599" y="1209"/>
                </a:lnTo>
                <a:lnTo>
                  <a:pt x="20582" y="1200"/>
                </a:lnTo>
                <a:lnTo>
                  <a:pt x="20573" y="1191"/>
                </a:lnTo>
                <a:lnTo>
                  <a:pt x="20564" y="1183"/>
                </a:lnTo>
                <a:lnTo>
                  <a:pt x="20546" y="1174"/>
                </a:lnTo>
                <a:lnTo>
                  <a:pt x="20529" y="1174"/>
                </a:lnTo>
                <a:lnTo>
                  <a:pt x="20476" y="1165"/>
                </a:lnTo>
                <a:lnTo>
                  <a:pt x="20440" y="1174"/>
                </a:lnTo>
                <a:lnTo>
                  <a:pt x="20396" y="1165"/>
                </a:lnTo>
                <a:lnTo>
                  <a:pt x="20343" y="1174"/>
                </a:lnTo>
                <a:lnTo>
                  <a:pt x="20326" y="1174"/>
                </a:lnTo>
                <a:lnTo>
                  <a:pt x="20308" y="1165"/>
                </a:lnTo>
                <a:lnTo>
                  <a:pt x="20299" y="1174"/>
                </a:lnTo>
                <a:lnTo>
                  <a:pt x="20290" y="1183"/>
                </a:lnTo>
                <a:lnTo>
                  <a:pt x="20290" y="1191"/>
                </a:lnTo>
                <a:lnTo>
                  <a:pt x="20273" y="1200"/>
                </a:lnTo>
                <a:lnTo>
                  <a:pt x="20264" y="1200"/>
                </a:lnTo>
                <a:lnTo>
                  <a:pt x="20238" y="1200"/>
                </a:lnTo>
                <a:lnTo>
                  <a:pt x="20211" y="1209"/>
                </a:lnTo>
                <a:lnTo>
                  <a:pt x="20202" y="1200"/>
                </a:lnTo>
                <a:lnTo>
                  <a:pt x="20176" y="1200"/>
                </a:lnTo>
                <a:lnTo>
                  <a:pt x="20176" y="1191"/>
                </a:lnTo>
                <a:lnTo>
                  <a:pt x="20185" y="1191"/>
                </a:lnTo>
                <a:lnTo>
                  <a:pt x="20193" y="1191"/>
                </a:lnTo>
                <a:lnTo>
                  <a:pt x="20220" y="1165"/>
                </a:lnTo>
                <a:lnTo>
                  <a:pt x="20238" y="1156"/>
                </a:lnTo>
                <a:lnTo>
                  <a:pt x="20255" y="1139"/>
                </a:lnTo>
                <a:lnTo>
                  <a:pt x="20246" y="1130"/>
                </a:lnTo>
                <a:lnTo>
                  <a:pt x="20220" y="1121"/>
                </a:lnTo>
                <a:lnTo>
                  <a:pt x="20202" y="1121"/>
                </a:lnTo>
                <a:lnTo>
                  <a:pt x="20202" y="1130"/>
                </a:lnTo>
                <a:lnTo>
                  <a:pt x="20176" y="1121"/>
                </a:lnTo>
                <a:lnTo>
                  <a:pt x="20158" y="1121"/>
                </a:lnTo>
                <a:lnTo>
                  <a:pt x="20132" y="1130"/>
                </a:lnTo>
                <a:lnTo>
                  <a:pt x="20123" y="1112"/>
                </a:lnTo>
                <a:lnTo>
                  <a:pt x="20096" y="1112"/>
                </a:lnTo>
                <a:lnTo>
                  <a:pt x="20017" y="1112"/>
                </a:lnTo>
                <a:lnTo>
                  <a:pt x="20026" y="1103"/>
                </a:lnTo>
                <a:lnTo>
                  <a:pt x="20070" y="1103"/>
                </a:lnTo>
                <a:lnTo>
                  <a:pt x="20105" y="1094"/>
                </a:lnTo>
                <a:lnTo>
                  <a:pt x="20132" y="1077"/>
                </a:lnTo>
                <a:lnTo>
                  <a:pt x="20149" y="1068"/>
                </a:lnTo>
                <a:lnTo>
                  <a:pt x="20149" y="1059"/>
                </a:lnTo>
                <a:lnTo>
                  <a:pt x="20140" y="1050"/>
                </a:lnTo>
                <a:lnTo>
                  <a:pt x="20132" y="1041"/>
                </a:lnTo>
                <a:lnTo>
                  <a:pt x="20096" y="1041"/>
                </a:lnTo>
                <a:lnTo>
                  <a:pt x="20070" y="1033"/>
                </a:lnTo>
                <a:lnTo>
                  <a:pt x="20061" y="1024"/>
                </a:lnTo>
                <a:lnTo>
                  <a:pt x="20017" y="1015"/>
                </a:lnTo>
                <a:lnTo>
                  <a:pt x="19999" y="1015"/>
                </a:lnTo>
                <a:lnTo>
                  <a:pt x="19973" y="1033"/>
                </a:lnTo>
                <a:lnTo>
                  <a:pt x="19955" y="1024"/>
                </a:lnTo>
                <a:lnTo>
                  <a:pt x="19938" y="1033"/>
                </a:lnTo>
                <a:lnTo>
                  <a:pt x="19902" y="1050"/>
                </a:lnTo>
                <a:lnTo>
                  <a:pt x="19823" y="1094"/>
                </a:lnTo>
                <a:lnTo>
                  <a:pt x="19805" y="1112"/>
                </a:lnTo>
                <a:lnTo>
                  <a:pt x="19796" y="1121"/>
                </a:lnTo>
                <a:lnTo>
                  <a:pt x="19779" y="1130"/>
                </a:lnTo>
                <a:lnTo>
                  <a:pt x="19770" y="1147"/>
                </a:lnTo>
                <a:lnTo>
                  <a:pt x="19779" y="1156"/>
                </a:lnTo>
                <a:lnTo>
                  <a:pt x="19779" y="1165"/>
                </a:lnTo>
                <a:lnTo>
                  <a:pt x="19788" y="1174"/>
                </a:lnTo>
                <a:lnTo>
                  <a:pt x="19779" y="1191"/>
                </a:lnTo>
                <a:lnTo>
                  <a:pt x="19779" y="1200"/>
                </a:lnTo>
                <a:lnTo>
                  <a:pt x="19796" y="1200"/>
                </a:lnTo>
                <a:lnTo>
                  <a:pt x="19832" y="1209"/>
                </a:lnTo>
                <a:lnTo>
                  <a:pt x="19823" y="1218"/>
                </a:lnTo>
                <a:lnTo>
                  <a:pt x="19805" y="1209"/>
                </a:lnTo>
                <a:lnTo>
                  <a:pt x="19788" y="1209"/>
                </a:lnTo>
                <a:lnTo>
                  <a:pt x="19770" y="1200"/>
                </a:lnTo>
                <a:lnTo>
                  <a:pt x="19735" y="1209"/>
                </a:lnTo>
                <a:lnTo>
                  <a:pt x="19699" y="1209"/>
                </a:lnTo>
                <a:lnTo>
                  <a:pt x="19673" y="1209"/>
                </a:lnTo>
                <a:lnTo>
                  <a:pt x="19629" y="1200"/>
                </a:lnTo>
                <a:lnTo>
                  <a:pt x="19620" y="1209"/>
                </a:lnTo>
                <a:lnTo>
                  <a:pt x="19629" y="1218"/>
                </a:lnTo>
                <a:lnTo>
                  <a:pt x="19638" y="1227"/>
                </a:lnTo>
                <a:lnTo>
                  <a:pt x="19664" y="1236"/>
                </a:lnTo>
                <a:lnTo>
                  <a:pt x="19682" y="1244"/>
                </a:lnTo>
                <a:lnTo>
                  <a:pt x="19691" y="1262"/>
                </a:lnTo>
                <a:lnTo>
                  <a:pt x="19699" y="1289"/>
                </a:lnTo>
                <a:lnTo>
                  <a:pt x="19691" y="1297"/>
                </a:lnTo>
                <a:lnTo>
                  <a:pt x="19682" y="1306"/>
                </a:lnTo>
                <a:lnTo>
                  <a:pt x="19673" y="1315"/>
                </a:lnTo>
                <a:lnTo>
                  <a:pt x="19664" y="1315"/>
                </a:lnTo>
                <a:lnTo>
                  <a:pt x="19682" y="1306"/>
                </a:lnTo>
                <a:lnTo>
                  <a:pt x="19682" y="1289"/>
                </a:lnTo>
                <a:lnTo>
                  <a:pt x="19691" y="1280"/>
                </a:lnTo>
                <a:lnTo>
                  <a:pt x="19682" y="1271"/>
                </a:lnTo>
                <a:lnTo>
                  <a:pt x="19673" y="1262"/>
                </a:lnTo>
                <a:lnTo>
                  <a:pt x="19646" y="1253"/>
                </a:lnTo>
                <a:lnTo>
                  <a:pt x="19629" y="1253"/>
                </a:lnTo>
                <a:lnTo>
                  <a:pt x="19620" y="1244"/>
                </a:lnTo>
                <a:lnTo>
                  <a:pt x="19611" y="1244"/>
                </a:lnTo>
                <a:lnTo>
                  <a:pt x="19585" y="1253"/>
                </a:lnTo>
                <a:lnTo>
                  <a:pt x="19576" y="1253"/>
                </a:lnTo>
                <a:lnTo>
                  <a:pt x="19558" y="1262"/>
                </a:lnTo>
                <a:lnTo>
                  <a:pt x="19558" y="1271"/>
                </a:lnTo>
                <a:lnTo>
                  <a:pt x="19541" y="1271"/>
                </a:lnTo>
                <a:lnTo>
                  <a:pt x="19532" y="1280"/>
                </a:lnTo>
                <a:lnTo>
                  <a:pt x="19523" y="1280"/>
                </a:lnTo>
                <a:lnTo>
                  <a:pt x="19514" y="1280"/>
                </a:lnTo>
                <a:lnTo>
                  <a:pt x="19505" y="1280"/>
                </a:lnTo>
                <a:lnTo>
                  <a:pt x="19479" y="1289"/>
                </a:lnTo>
                <a:lnTo>
                  <a:pt x="19452" y="1297"/>
                </a:lnTo>
                <a:lnTo>
                  <a:pt x="19452" y="1289"/>
                </a:lnTo>
                <a:lnTo>
                  <a:pt x="19461" y="1280"/>
                </a:lnTo>
                <a:lnTo>
                  <a:pt x="19452" y="1280"/>
                </a:lnTo>
                <a:lnTo>
                  <a:pt x="19408" y="1289"/>
                </a:lnTo>
                <a:lnTo>
                  <a:pt x="19391" y="1297"/>
                </a:lnTo>
                <a:lnTo>
                  <a:pt x="19417" y="1280"/>
                </a:lnTo>
                <a:lnTo>
                  <a:pt x="19417" y="1271"/>
                </a:lnTo>
                <a:lnTo>
                  <a:pt x="19408" y="1262"/>
                </a:lnTo>
                <a:lnTo>
                  <a:pt x="19382" y="1262"/>
                </a:lnTo>
                <a:lnTo>
                  <a:pt x="19364" y="1262"/>
                </a:lnTo>
                <a:lnTo>
                  <a:pt x="19346" y="1262"/>
                </a:lnTo>
                <a:lnTo>
                  <a:pt x="19311" y="1262"/>
                </a:lnTo>
                <a:lnTo>
                  <a:pt x="19302" y="1262"/>
                </a:lnTo>
                <a:lnTo>
                  <a:pt x="19294" y="1262"/>
                </a:lnTo>
                <a:lnTo>
                  <a:pt x="19276" y="1262"/>
                </a:lnTo>
                <a:lnTo>
                  <a:pt x="19258" y="1262"/>
                </a:lnTo>
                <a:lnTo>
                  <a:pt x="19241" y="1271"/>
                </a:lnTo>
                <a:lnTo>
                  <a:pt x="19223" y="1262"/>
                </a:lnTo>
                <a:lnTo>
                  <a:pt x="19214" y="1262"/>
                </a:lnTo>
                <a:lnTo>
                  <a:pt x="19205" y="1280"/>
                </a:lnTo>
                <a:lnTo>
                  <a:pt x="19188" y="1271"/>
                </a:lnTo>
                <a:lnTo>
                  <a:pt x="19179" y="1280"/>
                </a:lnTo>
                <a:lnTo>
                  <a:pt x="19188" y="1297"/>
                </a:lnTo>
                <a:lnTo>
                  <a:pt x="19196" y="1297"/>
                </a:lnTo>
                <a:lnTo>
                  <a:pt x="19205" y="1289"/>
                </a:lnTo>
                <a:lnTo>
                  <a:pt x="19223" y="1297"/>
                </a:lnTo>
                <a:lnTo>
                  <a:pt x="19232" y="1289"/>
                </a:lnTo>
                <a:lnTo>
                  <a:pt x="19241" y="1289"/>
                </a:lnTo>
                <a:lnTo>
                  <a:pt x="19276" y="1289"/>
                </a:lnTo>
                <a:lnTo>
                  <a:pt x="19276" y="1297"/>
                </a:lnTo>
                <a:lnTo>
                  <a:pt x="19232" y="1306"/>
                </a:lnTo>
                <a:lnTo>
                  <a:pt x="19161" y="1315"/>
                </a:lnTo>
                <a:lnTo>
                  <a:pt x="19152" y="1315"/>
                </a:lnTo>
                <a:lnTo>
                  <a:pt x="19108" y="1324"/>
                </a:lnTo>
                <a:lnTo>
                  <a:pt x="19082" y="1333"/>
                </a:lnTo>
                <a:lnTo>
                  <a:pt x="19046" y="1333"/>
                </a:lnTo>
                <a:lnTo>
                  <a:pt x="18985" y="1341"/>
                </a:lnTo>
                <a:lnTo>
                  <a:pt x="18941" y="1359"/>
                </a:lnTo>
                <a:lnTo>
                  <a:pt x="18923" y="1359"/>
                </a:lnTo>
                <a:lnTo>
                  <a:pt x="18879" y="1377"/>
                </a:lnTo>
                <a:lnTo>
                  <a:pt x="18861" y="1386"/>
                </a:lnTo>
                <a:lnTo>
                  <a:pt x="18799" y="1412"/>
                </a:lnTo>
                <a:lnTo>
                  <a:pt x="18764" y="1403"/>
                </a:lnTo>
                <a:lnTo>
                  <a:pt x="18755" y="1403"/>
                </a:lnTo>
                <a:lnTo>
                  <a:pt x="18747" y="1412"/>
                </a:lnTo>
                <a:lnTo>
                  <a:pt x="18747" y="1421"/>
                </a:lnTo>
                <a:lnTo>
                  <a:pt x="18764" y="1421"/>
                </a:lnTo>
                <a:lnTo>
                  <a:pt x="18773" y="1421"/>
                </a:lnTo>
                <a:lnTo>
                  <a:pt x="18791" y="1430"/>
                </a:lnTo>
                <a:lnTo>
                  <a:pt x="18782" y="1439"/>
                </a:lnTo>
                <a:lnTo>
                  <a:pt x="18755" y="1465"/>
                </a:lnTo>
                <a:lnTo>
                  <a:pt x="18738" y="1474"/>
                </a:lnTo>
                <a:lnTo>
                  <a:pt x="18729" y="1474"/>
                </a:lnTo>
                <a:lnTo>
                  <a:pt x="18694" y="1456"/>
                </a:lnTo>
                <a:lnTo>
                  <a:pt x="18685" y="1465"/>
                </a:lnTo>
                <a:lnTo>
                  <a:pt x="18685" y="1474"/>
                </a:lnTo>
                <a:lnTo>
                  <a:pt x="18667" y="1465"/>
                </a:lnTo>
                <a:lnTo>
                  <a:pt x="18667" y="1483"/>
                </a:lnTo>
                <a:lnTo>
                  <a:pt x="18685" y="1483"/>
                </a:lnTo>
                <a:lnTo>
                  <a:pt x="18711" y="1492"/>
                </a:lnTo>
                <a:lnTo>
                  <a:pt x="18729" y="1500"/>
                </a:lnTo>
                <a:lnTo>
                  <a:pt x="18747" y="1509"/>
                </a:lnTo>
                <a:lnTo>
                  <a:pt x="18764" y="1518"/>
                </a:lnTo>
                <a:lnTo>
                  <a:pt x="18773" y="1527"/>
                </a:lnTo>
                <a:lnTo>
                  <a:pt x="18747" y="1527"/>
                </a:lnTo>
                <a:lnTo>
                  <a:pt x="18729" y="1518"/>
                </a:lnTo>
                <a:lnTo>
                  <a:pt x="18720" y="1509"/>
                </a:lnTo>
                <a:lnTo>
                  <a:pt x="18711" y="1509"/>
                </a:lnTo>
                <a:lnTo>
                  <a:pt x="18694" y="1518"/>
                </a:lnTo>
                <a:lnTo>
                  <a:pt x="18676" y="1527"/>
                </a:lnTo>
                <a:lnTo>
                  <a:pt x="18694" y="1536"/>
                </a:lnTo>
                <a:lnTo>
                  <a:pt x="18720" y="1544"/>
                </a:lnTo>
                <a:lnTo>
                  <a:pt x="18729" y="1544"/>
                </a:lnTo>
                <a:lnTo>
                  <a:pt x="18764" y="1597"/>
                </a:lnTo>
                <a:lnTo>
                  <a:pt x="18773" y="1597"/>
                </a:lnTo>
                <a:lnTo>
                  <a:pt x="18791" y="1597"/>
                </a:lnTo>
                <a:lnTo>
                  <a:pt x="18791" y="1606"/>
                </a:lnTo>
                <a:lnTo>
                  <a:pt x="18782" y="1615"/>
                </a:lnTo>
                <a:lnTo>
                  <a:pt x="18773" y="1615"/>
                </a:lnTo>
                <a:lnTo>
                  <a:pt x="18764" y="1633"/>
                </a:lnTo>
                <a:lnTo>
                  <a:pt x="18702" y="1642"/>
                </a:lnTo>
                <a:lnTo>
                  <a:pt x="18694" y="1642"/>
                </a:lnTo>
                <a:lnTo>
                  <a:pt x="18685" y="1642"/>
                </a:lnTo>
                <a:lnTo>
                  <a:pt x="18676" y="1650"/>
                </a:lnTo>
                <a:lnTo>
                  <a:pt x="18676" y="1659"/>
                </a:lnTo>
                <a:lnTo>
                  <a:pt x="18676" y="1668"/>
                </a:lnTo>
                <a:lnTo>
                  <a:pt x="18685" y="1677"/>
                </a:lnTo>
                <a:lnTo>
                  <a:pt x="18729" y="1703"/>
                </a:lnTo>
                <a:lnTo>
                  <a:pt x="18720" y="1695"/>
                </a:lnTo>
                <a:lnTo>
                  <a:pt x="18702" y="1695"/>
                </a:lnTo>
                <a:lnTo>
                  <a:pt x="18685" y="1677"/>
                </a:lnTo>
                <a:lnTo>
                  <a:pt x="18667" y="1668"/>
                </a:lnTo>
                <a:lnTo>
                  <a:pt x="18667" y="1659"/>
                </a:lnTo>
                <a:lnTo>
                  <a:pt x="18667" y="1650"/>
                </a:lnTo>
                <a:lnTo>
                  <a:pt x="18685" y="1633"/>
                </a:lnTo>
                <a:lnTo>
                  <a:pt x="18702" y="1633"/>
                </a:lnTo>
                <a:lnTo>
                  <a:pt x="18729" y="1615"/>
                </a:lnTo>
                <a:lnTo>
                  <a:pt x="18755" y="1597"/>
                </a:lnTo>
                <a:lnTo>
                  <a:pt x="18747" y="1597"/>
                </a:lnTo>
                <a:lnTo>
                  <a:pt x="18747" y="1589"/>
                </a:lnTo>
                <a:lnTo>
                  <a:pt x="18720" y="1589"/>
                </a:lnTo>
                <a:lnTo>
                  <a:pt x="18676" y="1597"/>
                </a:lnTo>
                <a:lnTo>
                  <a:pt x="18649" y="1597"/>
                </a:lnTo>
                <a:lnTo>
                  <a:pt x="18641" y="1615"/>
                </a:lnTo>
                <a:lnTo>
                  <a:pt x="18623" y="1615"/>
                </a:lnTo>
                <a:lnTo>
                  <a:pt x="18614" y="1615"/>
                </a:lnTo>
                <a:lnTo>
                  <a:pt x="18588" y="1606"/>
                </a:lnTo>
                <a:lnTo>
                  <a:pt x="18561" y="1615"/>
                </a:lnTo>
                <a:lnTo>
                  <a:pt x="18508" y="1624"/>
                </a:lnTo>
                <a:lnTo>
                  <a:pt x="18500" y="1624"/>
                </a:lnTo>
                <a:lnTo>
                  <a:pt x="18367" y="1624"/>
                </a:lnTo>
                <a:lnTo>
                  <a:pt x="18350" y="1624"/>
                </a:lnTo>
                <a:lnTo>
                  <a:pt x="18279" y="1642"/>
                </a:lnTo>
                <a:lnTo>
                  <a:pt x="18279" y="1650"/>
                </a:lnTo>
                <a:lnTo>
                  <a:pt x="18270" y="1659"/>
                </a:lnTo>
                <a:lnTo>
                  <a:pt x="18270" y="1668"/>
                </a:lnTo>
                <a:lnTo>
                  <a:pt x="18270" y="1677"/>
                </a:lnTo>
                <a:lnTo>
                  <a:pt x="18270" y="1686"/>
                </a:lnTo>
                <a:lnTo>
                  <a:pt x="18270" y="1695"/>
                </a:lnTo>
                <a:lnTo>
                  <a:pt x="18279" y="1703"/>
                </a:lnTo>
                <a:lnTo>
                  <a:pt x="18288" y="1712"/>
                </a:lnTo>
                <a:lnTo>
                  <a:pt x="18297" y="1712"/>
                </a:lnTo>
                <a:lnTo>
                  <a:pt x="18297" y="1730"/>
                </a:lnTo>
                <a:lnTo>
                  <a:pt x="18297" y="1739"/>
                </a:lnTo>
                <a:lnTo>
                  <a:pt x="18288" y="1756"/>
                </a:lnTo>
                <a:lnTo>
                  <a:pt x="18288" y="1765"/>
                </a:lnTo>
                <a:lnTo>
                  <a:pt x="18297" y="1783"/>
                </a:lnTo>
                <a:lnTo>
                  <a:pt x="18297" y="1792"/>
                </a:lnTo>
                <a:lnTo>
                  <a:pt x="18314" y="1800"/>
                </a:lnTo>
                <a:lnTo>
                  <a:pt x="18332" y="1809"/>
                </a:lnTo>
                <a:lnTo>
                  <a:pt x="18358" y="1809"/>
                </a:lnTo>
                <a:lnTo>
                  <a:pt x="18367" y="1809"/>
                </a:lnTo>
                <a:lnTo>
                  <a:pt x="18394" y="1818"/>
                </a:lnTo>
                <a:lnTo>
                  <a:pt x="18402" y="1827"/>
                </a:lnTo>
                <a:lnTo>
                  <a:pt x="18402" y="1845"/>
                </a:lnTo>
                <a:lnTo>
                  <a:pt x="18411" y="1845"/>
                </a:lnTo>
                <a:lnTo>
                  <a:pt x="18429" y="1871"/>
                </a:lnTo>
                <a:lnTo>
                  <a:pt x="18438" y="1871"/>
                </a:lnTo>
                <a:lnTo>
                  <a:pt x="18473" y="1871"/>
                </a:lnTo>
                <a:lnTo>
                  <a:pt x="18482" y="1880"/>
                </a:lnTo>
                <a:lnTo>
                  <a:pt x="18500" y="1898"/>
                </a:lnTo>
                <a:lnTo>
                  <a:pt x="18500" y="1906"/>
                </a:lnTo>
                <a:lnTo>
                  <a:pt x="18500" y="1915"/>
                </a:lnTo>
                <a:lnTo>
                  <a:pt x="18500" y="1924"/>
                </a:lnTo>
                <a:lnTo>
                  <a:pt x="18491" y="1933"/>
                </a:lnTo>
                <a:lnTo>
                  <a:pt x="18482" y="1959"/>
                </a:lnTo>
                <a:lnTo>
                  <a:pt x="18473" y="1977"/>
                </a:lnTo>
                <a:lnTo>
                  <a:pt x="18482" y="1995"/>
                </a:lnTo>
                <a:lnTo>
                  <a:pt x="18500" y="2021"/>
                </a:lnTo>
                <a:lnTo>
                  <a:pt x="18508" y="2039"/>
                </a:lnTo>
                <a:lnTo>
                  <a:pt x="18508" y="2056"/>
                </a:lnTo>
                <a:lnTo>
                  <a:pt x="18508" y="2065"/>
                </a:lnTo>
                <a:lnTo>
                  <a:pt x="18508" y="2074"/>
                </a:lnTo>
                <a:lnTo>
                  <a:pt x="18491" y="2083"/>
                </a:lnTo>
                <a:lnTo>
                  <a:pt x="18482" y="2083"/>
                </a:lnTo>
                <a:lnTo>
                  <a:pt x="18464" y="2092"/>
                </a:lnTo>
                <a:lnTo>
                  <a:pt x="18464" y="2101"/>
                </a:lnTo>
                <a:lnTo>
                  <a:pt x="18464" y="2109"/>
                </a:lnTo>
                <a:lnTo>
                  <a:pt x="18464" y="2118"/>
                </a:lnTo>
                <a:lnTo>
                  <a:pt x="18455" y="2118"/>
                </a:lnTo>
                <a:lnTo>
                  <a:pt x="18447" y="2109"/>
                </a:lnTo>
                <a:lnTo>
                  <a:pt x="18438" y="2109"/>
                </a:lnTo>
                <a:lnTo>
                  <a:pt x="18438" y="2101"/>
                </a:lnTo>
                <a:lnTo>
                  <a:pt x="18438" y="2092"/>
                </a:lnTo>
                <a:lnTo>
                  <a:pt x="18455" y="2074"/>
                </a:lnTo>
                <a:lnTo>
                  <a:pt x="18464" y="2048"/>
                </a:lnTo>
                <a:lnTo>
                  <a:pt x="18464" y="2039"/>
                </a:lnTo>
                <a:lnTo>
                  <a:pt x="18464" y="2021"/>
                </a:lnTo>
                <a:lnTo>
                  <a:pt x="18455" y="2012"/>
                </a:lnTo>
                <a:lnTo>
                  <a:pt x="18447" y="2003"/>
                </a:lnTo>
                <a:lnTo>
                  <a:pt x="18438" y="2003"/>
                </a:lnTo>
                <a:lnTo>
                  <a:pt x="18429" y="2012"/>
                </a:lnTo>
                <a:lnTo>
                  <a:pt x="18420" y="2039"/>
                </a:lnTo>
                <a:lnTo>
                  <a:pt x="18402" y="2056"/>
                </a:lnTo>
                <a:lnTo>
                  <a:pt x="18402" y="2065"/>
                </a:lnTo>
                <a:lnTo>
                  <a:pt x="18402" y="2074"/>
                </a:lnTo>
                <a:lnTo>
                  <a:pt x="18394" y="2056"/>
                </a:lnTo>
                <a:lnTo>
                  <a:pt x="18394" y="2048"/>
                </a:lnTo>
                <a:lnTo>
                  <a:pt x="18402" y="2030"/>
                </a:lnTo>
                <a:lnTo>
                  <a:pt x="18411" y="2021"/>
                </a:lnTo>
                <a:lnTo>
                  <a:pt x="18411" y="2012"/>
                </a:lnTo>
                <a:lnTo>
                  <a:pt x="18402" y="1995"/>
                </a:lnTo>
                <a:lnTo>
                  <a:pt x="18402" y="1986"/>
                </a:lnTo>
                <a:lnTo>
                  <a:pt x="18402" y="1977"/>
                </a:lnTo>
                <a:lnTo>
                  <a:pt x="18411" y="1959"/>
                </a:lnTo>
                <a:lnTo>
                  <a:pt x="18420" y="1950"/>
                </a:lnTo>
                <a:lnTo>
                  <a:pt x="18455" y="1933"/>
                </a:lnTo>
                <a:lnTo>
                  <a:pt x="18464" y="1915"/>
                </a:lnTo>
                <a:lnTo>
                  <a:pt x="18473" y="1915"/>
                </a:lnTo>
                <a:lnTo>
                  <a:pt x="18473" y="1906"/>
                </a:lnTo>
                <a:lnTo>
                  <a:pt x="18464" y="1898"/>
                </a:lnTo>
                <a:lnTo>
                  <a:pt x="18455" y="1889"/>
                </a:lnTo>
                <a:lnTo>
                  <a:pt x="18438" y="1889"/>
                </a:lnTo>
                <a:lnTo>
                  <a:pt x="18429" y="1889"/>
                </a:lnTo>
                <a:lnTo>
                  <a:pt x="18394" y="1898"/>
                </a:lnTo>
                <a:lnTo>
                  <a:pt x="18358" y="1898"/>
                </a:lnTo>
                <a:lnTo>
                  <a:pt x="18350" y="1889"/>
                </a:lnTo>
                <a:lnTo>
                  <a:pt x="18297" y="1862"/>
                </a:lnTo>
                <a:lnTo>
                  <a:pt x="18297" y="1853"/>
                </a:lnTo>
                <a:lnTo>
                  <a:pt x="18297" y="1845"/>
                </a:lnTo>
                <a:lnTo>
                  <a:pt x="18288" y="1845"/>
                </a:lnTo>
                <a:lnTo>
                  <a:pt x="18270" y="1836"/>
                </a:lnTo>
                <a:lnTo>
                  <a:pt x="18235" y="1827"/>
                </a:lnTo>
                <a:lnTo>
                  <a:pt x="18191" y="1809"/>
                </a:lnTo>
                <a:lnTo>
                  <a:pt x="18129" y="1800"/>
                </a:lnTo>
                <a:lnTo>
                  <a:pt x="18111" y="1809"/>
                </a:lnTo>
                <a:lnTo>
                  <a:pt x="18085" y="1809"/>
                </a:lnTo>
                <a:lnTo>
                  <a:pt x="18067" y="1827"/>
                </a:lnTo>
                <a:lnTo>
                  <a:pt x="18050" y="1827"/>
                </a:lnTo>
                <a:lnTo>
                  <a:pt x="18050" y="1836"/>
                </a:lnTo>
                <a:lnTo>
                  <a:pt x="18050" y="1845"/>
                </a:lnTo>
                <a:lnTo>
                  <a:pt x="18076" y="1845"/>
                </a:lnTo>
                <a:lnTo>
                  <a:pt x="18094" y="1845"/>
                </a:lnTo>
                <a:lnTo>
                  <a:pt x="18103" y="1853"/>
                </a:lnTo>
                <a:lnTo>
                  <a:pt x="18111" y="1862"/>
                </a:lnTo>
                <a:lnTo>
                  <a:pt x="18103" y="1871"/>
                </a:lnTo>
                <a:lnTo>
                  <a:pt x="18076" y="1880"/>
                </a:lnTo>
                <a:lnTo>
                  <a:pt x="18058" y="1880"/>
                </a:lnTo>
                <a:lnTo>
                  <a:pt x="18023" y="1853"/>
                </a:lnTo>
                <a:lnTo>
                  <a:pt x="18005" y="1853"/>
                </a:lnTo>
                <a:lnTo>
                  <a:pt x="17970" y="1853"/>
                </a:lnTo>
                <a:lnTo>
                  <a:pt x="17953" y="1871"/>
                </a:lnTo>
                <a:lnTo>
                  <a:pt x="17944" y="1871"/>
                </a:lnTo>
                <a:lnTo>
                  <a:pt x="17953" y="1880"/>
                </a:lnTo>
                <a:lnTo>
                  <a:pt x="17961" y="1898"/>
                </a:lnTo>
                <a:lnTo>
                  <a:pt x="17970" y="1915"/>
                </a:lnTo>
                <a:lnTo>
                  <a:pt x="17979" y="1915"/>
                </a:lnTo>
                <a:lnTo>
                  <a:pt x="18005" y="1933"/>
                </a:lnTo>
                <a:lnTo>
                  <a:pt x="18023" y="1942"/>
                </a:lnTo>
                <a:lnTo>
                  <a:pt x="18050" y="1950"/>
                </a:lnTo>
                <a:lnTo>
                  <a:pt x="18067" y="1950"/>
                </a:lnTo>
                <a:lnTo>
                  <a:pt x="18085" y="1950"/>
                </a:lnTo>
                <a:lnTo>
                  <a:pt x="18103" y="1959"/>
                </a:lnTo>
                <a:lnTo>
                  <a:pt x="18120" y="1986"/>
                </a:lnTo>
                <a:lnTo>
                  <a:pt x="18129" y="1995"/>
                </a:lnTo>
                <a:lnTo>
                  <a:pt x="18138" y="1995"/>
                </a:lnTo>
                <a:lnTo>
                  <a:pt x="18147" y="1995"/>
                </a:lnTo>
                <a:lnTo>
                  <a:pt x="18155" y="1995"/>
                </a:lnTo>
                <a:lnTo>
                  <a:pt x="18173" y="1995"/>
                </a:lnTo>
                <a:lnTo>
                  <a:pt x="18164" y="2003"/>
                </a:lnTo>
                <a:lnTo>
                  <a:pt x="18155" y="2003"/>
                </a:lnTo>
                <a:lnTo>
                  <a:pt x="18129" y="2003"/>
                </a:lnTo>
                <a:lnTo>
                  <a:pt x="18111" y="2003"/>
                </a:lnTo>
                <a:lnTo>
                  <a:pt x="18094" y="1995"/>
                </a:lnTo>
                <a:lnTo>
                  <a:pt x="18058" y="1968"/>
                </a:lnTo>
                <a:lnTo>
                  <a:pt x="18014" y="1968"/>
                </a:lnTo>
                <a:lnTo>
                  <a:pt x="18014" y="1977"/>
                </a:lnTo>
                <a:lnTo>
                  <a:pt x="17997" y="1968"/>
                </a:lnTo>
                <a:lnTo>
                  <a:pt x="17953" y="1968"/>
                </a:lnTo>
                <a:lnTo>
                  <a:pt x="17926" y="1959"/>
                </a:lnTo>
                <a:lnTo>
                  <a:pt x="17891" y="1950"/>
                </a:lnTo>
                <a:lnTo>
                  <a:pt x="17891" y="1942"/>
                </a:lnTo>
                <a:lnTo>
                  <a:pt x="17891" y="1933"/>
                </a:lnTo>
                <a:lnTo>
                  <a:pt x="17900" y="1924"/>
                </a:lnTo>
                <a:lnTo>
                  <a:pt x="17908" y="1924"/>
                </a:lnTo>
                <a:lnTo>
                  <a:pt x="17908" y="1906"/>
                </a:lnTo>
                <a:lnTo>
                  <a:pt x="17891" y="1880"/>
                </a:lnTo>
                <a:lnTo>
                  <a:pt x="17891" y="1862"/>
                </a:lnTo>
                <a:lnTo>
                  <a:pt x="17900" y="1862"/>
                </a:lnTo>
                <a:lnTo>
                  <a:pt x="17908" y="1836"/>
                </a:lnTo>
                <a:lnTo>
                  <a:pt x="17917" y="1827"/>
                </a:lnTo>
                <a:lnTo>
                  <a:pt x="17926" y="1818"/>
                </a:lnTo>
                <a:lnTo>
                  <a:pt x="17917" y="1809"/>
                </a:lnTo>
                <a:lnTo>
                  <a:pt x="17917" y="1792"/>
                </a:lnTo>
                <a:lnTo>
                  <a:pt x="17917" y="1783"/>
                </a:lnTo>
                <a:lnTo>
                  <a:pt x="17917" y="1774"/>
                </a:lnTo>
                <a:lnTo>
                  <a:pt x="17908" y="1765"/>
                </a:lnTo>
                <a:lnTo>
                  <a:pt x="17900" y="1747"/>
                </a:lnTo>
                <a:lnTo>
                  <a:pt x="17882" y="1739"/>
                </a:lnTo>
                <a:lnTo>
                  <a:pt x="17864" y="1739"/>
                </a:lnTo>
                <a:lnTo>
                  <a:pt x="17855" y="1747"/>
                </a:lnTo>
                <a:lnTo>
                  <a:pt x="17864" y="1756"/>
                </a:lnTo>
                <a:lnTo>
                  <a:pt x="17873" y="1774"/>
                </a:lnTo>
                <a:lnTo>
                  <a:pt x="17873" y="1783"/>
                </a:lnTo>
                <a:lnTo>
                  <a:pt x="17873" y="1800"/>
                </a:lnTo>
                <a:lnTo>
                  <a:pt x="17873" y="1818"/>
                </a:lnTo>
                <a:lnTo>
                  <a:pt x="17873" y="1827"/>
                </a:lnTo>
                <a:lnTo>
                  <a:pt x="17873" y="1836"/>
                </a:lnTo>
                <a:lnTo>
                  <a:pt x="17855" y="1845"/>
                </a:lnTo>
                <a:lnTo>
                  <a:pt x="17829" y="1862"/>
                </a:lnTo>
                <a:lnTo>
                  <a:pt x="17820" y="1862"/>
                </a:lnTo>
                <a:lnTo>
                  <a:pt x="17794" y="1871"/>
                </a:lnTo>
                <a:lnTo>
                  <a:pt x="17776" y="1880"/>
                </a:lnTo>
                <a:lnTo>
                  <a:pt x="17732" y="1933"/>
                </a:lnTo>
                <a:lnTo>
                  <a:pt x="17732" y="1942"/>
                </a:lnTo>
                <a:lnTo>
                  <a:pt x="17750" y="1950"/>
                </a:lnTo>
                <a:lnTo>
                  <a:pt x="17758" y="1959"/>
                </a:lnTo>
                <a:lnTo>
                  <a:pt x="17767" y="1968"/>
                </a:lnTo>
                <a:lnTo>
                  <a:pt x="17776" y="1986"/>
                </a:lnTo>
                <a:lnTo>
                  <a:pt x="17820" y="2039"/>
                </a:lnTo>
                <a:lnTo>
                  <a:pt x="17820" y="2048"/>
                </a:lnTo>
                <a:lnTo>
                  <a:pt x="17811" y="2065"/>
                </a:lnTo>
                <a:lnTo>
                  <a:pt x="17794" y="2092"/>
                </a:lnTo>
                <a:lnTo>
                  <a:pt x="17785" y="2101"/>
                </a:lnTo>
                <a:lnTo>
                  <a:pt x="17767" y="2153"/>
                </a:lnTo>
                <a:lnTo>
                  <a:pt x="17767" y="2162"/>
                </a:lnTo>
                <a:lnTo>
                  <a:pt x="17776" y="2180"/>
                </a:lnTo>
                <a:lnTo>
                  <a:pt x="17785" y="2189"/>
                </a:lnTo>
                <a:lnTo>
                  <a:pt x="17785" y="2206"/>
                </a:lnTo>
                <a:lnTo>
                  <a:pt x="17776" y="2233"/>
                </a:lnTo>
                <a:lnTo>
                  <a:pt x="17785" y="2242"/>
                </a:lnTo>
                <a:lnTo>
                  <a:pt x="17794" y="2242"/>
                </a:lnTo>
                <a:lnTo>
                  <a:pt x="17820" y="2242"/>
                </a:lnTo>
                <a:lnTo>
                  <a:pt x="17855" y="2242"/>
                </a:lnTo>
                <a:lnTo>
                  <a:pt x="17873" y="2242"/>
                </a:lnTo>
                <a:lnTo>
                  <a:pt x="17900" y="2224"/>
                </a:lnTo>
                <a:lnTo>
                  <a:pt x="17908" y="2224"/>
                </a:lnTo>
                <a:lnTo>
                  <a:pt x="17944" y="2224"/>
                </a:lnTo>
                <a:lnTo>
                  <a:pt x="17988" y="2242"/>
                </a:lnTo>
                <a:lnTo>
                  <a:pt x="18041" y="2259"/>
                </a:lnTo>
                <a:lnTo>
                  <a:pt x="18050" y="2268"/>
                </a:lnTo>
                <a:lnTo>
                  <a:pt x="18067" y="2268"/>
                </a:lnTo>
                <a:lnTo>
                  <a:pt x="18076" y="2303"/>
                </a:lnTo>
                <a:lnTo>
                  <a:pt x="18085" y="2321"/>
                </a:lnTo>
                <a:lnTo>
                  <a:pt x="18085" y="2339"/>
                </a:lnTo>
                <a:lnTo>
                  <a:pt x="18094" y="2356"/>
                </a:lnTo>
                <a:lnTo>
                  <a:pt x="18085" y="2356"/>
                </a:lnTo>
                <a:lnTo>
                  <a:pt x="18076" y="2356"/>
                </a:lnTo>
                <a:lnTo>
                  <a:pt x="18067" y="2365"/>
                </a:lnTo>
                <a:lnTo>
                  <a:pt x="18058" y="2383"/>
                </a:lnTo>
                <a:lnTo>
                  <a:pt x="18058" y="2401"/>
                </a:lnTo>
                <a:lnTo>
                  <a:pt x="18058" y="2418"/>
                </a:lnTo>
                <a:lnTo>
                  <a:pt x="18103" y="2427"/>
                </a:lnTo>
                <a:lnTo>
                  <a:pt x="18129" y="2427"/>
                </a:lnTo>
                <a:lnTo>
                  <a:pt x="18155" y="2436"/>
                </a:lnTo>
                <a:lnTo>
                  <a:pt x="18138" y="2436"/>
                </a:lnTo>
                <a:lnTo>
                  <a:pt x="18094" y="2445"/>
                </a:lnTo>
                <a:lnTo>
                  <a:pt x="18076" y="2436"/>
                </a:lnTo>
                <a:lnTo>
                  <a:pt x="18067" y="2436"/>
                </a:lnTo>
                <a:lnTo>
                  <a:pt x="18058" y="2427"/>
                </a:lnTo>
                <a:lnTo>
                  <a:pt x="18050" y="2427"/>
                </a:lnTo>
                <a:lnTo>
                  <a:pt x="18041" y="2418"/>
                </a:lnTo>
                <a:lnTo>
                  <a:pt x="18032" y="2409"/>
                </a:lnTo>
                <a:lnTo>
                  <a:pt x="18032" y="2392"/>
                </a:lnTo>
                <a:lnTo>
                  <a:pt x="18032" y="2348"/>
                </a:lnTo>
                <a:lnTo>
                  <a:pt x="18032" y="2330"/>
                </a:lnTo>
                <a:lnTo>
                  <a:pt x="18023" y="2312"/>
                </a:lnTo>
                <a:lnTo>
                  <a:pt x="17997" y="2286"/>
                </a:lnTo>
                <a:lnTo>
                  <a:pt x="17988" y="2268"/>
                </a:lnTo>
                <a:lnTo>
                  <a:pt x="17979" y="2259"/>
                </a:lnTo>
                <a:lnTo>
                  <a:pt x="17970" y="2259"/>
                </a:lnTo>
                <a:lnTo>
                  <a:pt x="17953" y="2259"/>
                </a:lnTo>
                <a:lnTo>
                  <a:pt x="17917" y="2268"/>
                </a:lnTo>
                <a:lnTo>
                  <a:pt x="17882" y="2277"/>
                </a:lnTo>
                <a:lnTo>
                  <a:pt x="17838" y="2286"/>
                </a:lnTo>
                <a:lnTo>
                  <a:pt x="17829" y="2303"/>
                </a:lnTo>
                <a:lnTo>
                  <a:pt x="17829" y="2330"/>
                </a:lnTo>
                <a:lnTo>
                  <a:pt x="17838" y="2348"/>
                </a:lnTo>
                <a:lnTo>
                  <a:pt x="17847" y="2356"/>
                </a:lnTo>
                <a:lnTo>
                  <a:pt x="17855" y="2374"/>
                </a:lnTo>
                <a:lnTo>
                  <a:pt x="17855" y="2383"/>
                </a:lnTo>
                <a:lnTo>
                  <a:pt x="17855" y="2401"/>
                </a:lnTo>
                <a:lnTo>
                  <a:pt x="17855" y="2418"/>
                </a:lnTo>
                <a:lnTo>
                  <a:pt x="17847" y="2427"/>
                </a:lnTo>
                <a:lnTo>
                  <a:pt x="17803" y="2462"/>
                </a:lnTo>
                <a:lnTo>
                  <a:pt x="17794" y="2471"/>
                </a:lnTo>
                <a:lnTo>
                  <a:pt x="17785" y="2498"/>
                </a:lnTo>
                <a:lnTo>
                  <a:pt x="17785" y="2515"/>
                </a:lnTo>
                <a:lnTo>
                  <a:pt x="17758" y="2524"/>
                </a:lnTo>
                <a:lnTo>
                  <a:pt x="17750" y="2533"/>
                </a:lnTo>
                <a:lnTo>
                  <a:pt x="17679" y="2568"/>
                </a:lnTo>
                <a:lnTo>
                  <a:pt x="17670" y="2595"/>
                </a:lnTo>
                <a:lnTo>
                  <a:pt x="17653" y="2604"/>
                </a:lnTo>
                <a:lnTo>
                  <a:pt x="17644" y="2604"/>
                </a:lnTo>
                <a:lnTo>
                  <a:pt x="17617" y="2595"/>
                </a:lnTo>
                <a:lnTo>
                  <a:pt x="17600" y="2586"/>
                </a:lnTo>
                <a:lnTo>
                  <a:pt x="17591" y="2586"/>
                </a:lnTo>
                <a:lnTo>
                  <a:pt x="17529" y="2595"/>
                </a:lnTo>
                <a:lnTo>
                  <a:pt x="17503" y="2586"/>
                </a:lnTo>
                <a:lnTo>
                  <a:pt x="17476" y="2577"/>
                </a:lnTo>
                <a:lnTo>
                  <a:pt x="17458" y="2568"/>
                </a:lnTo>
                <a:lnTo>
                  <a:pt x="17441" y="2559"/>
                </a:lnTo>
                <a:lnTo>
                  <a:pt x="17432" y="2542"/>
                </a:lnTo>
                <a:lnTo>
                  <a:pt x="17432" y="2533"/>
                </a:lnTo>
                <a:lnTo>
                  <a:pt x="17441" y="2533"/>
                </a:lnTo>
                <a:lnTo>
                  <a:pt x="17485" y="2533"/>
                </a:lnTo>
                <a:lnTo>
                  <a:pt x="17494" y="2533"/>
                </a:lnTo>
                <a:lnTo>
                  <a:pt x="17503" y="2533"/>
                </a:lnTo>
                <a:lnTo>
                  <a:pt x="17511" y="2542"/>
                </a:lnTo>
                <a:lnTo>
                  <a:pt x="17520" y="2551"/>
                </a:lnTo>
                <a:lnTo>
                  <a:pt x="17538" y="2551"/>
                </a:lnTo>
                <a:lnTo>
                  <a:pt x="17547" y="2542"/>
                </a:lnTo>
                <a:lnTo>
                  <a:pt x="17556" y="2542"/>
                </a:lnTo>
                <a:lnTo>
                  <a:pt x="17547" y="2551"/>
                </a:lnTo>
                <a:lnTo>
                  <a:pt x="17538" y="2551"/>
                </a:lnTo>
                <a:lnTo>
                  <a:pt x="17529" y="2551"/>
                </a:lnTo>
                <a:lnTo>
                  <a:pt x="17529" y="2559"/>
                </a:lnTo>
                <a:lnTo>
                  <a:pt x="17547" y="2568"/>
                </a:lnTo>
                <a:lnTo>
                  <a:pt x="17556" y="2568"/>
                </a:lnTo>
                <a:lnTo>
                  <a:pt x="17573" y="2568"/>
                </a:lnTo>
                <a:lnTo>
                  <a:pt x="17582" y="2559"/>
                </a:lnTo>
                <a:lnTo>
                  <a:pt x="17600" y="2551"/>
                </a:lnTo>
                <a:lnTo>
                  <a:pt x="17617" y="2551"/>
                </a:lnTo>
                <a:lnTo>
                  <a:pt x="17617" y="2542"/>
                </a:lnTo>
                <a:lnTo>
                  <a:pt x="17608" y="2524"/>
                </a:lnTo>
                <a:lnTo>
                  <a:pt x="17600" y="2515"/>
                </a:lnTo>
                <a:lnTo>
                  <a:pt x="17626" y="2515"/>
                </a:lnTo>
                <a:lnTo>
                  <a:pt x="17635" y="2506"/>
                </a:lnTo>
                <a:lnTo>
                  <a:pt x="17697" y="2436"/>
                </a:lnTo>
                <a:lnTo>
                  <a:pt x="17723" y="2427"/>
                </a:lnTo>
                <a:lnTo>
                  <a:pt x="17732" y="2418"/>
                </a:lnTo>
                <a:lnTo>
                  <a:pt x="17732" y="2401"/>
                </a:lnTo>
                <a:lnTo>
                  <a:pt x="17732" y="2392"/>
                </a:lnTo>
                <a:lnTo>
                  <a:pt x="17732" y="2374"/>
                </a:lnTo>
                <a:lnTo>
                  <a:pt x="17732" y="2365"/>
                </a:lnTo>
                <a:lnTo>
                  <a:pt x="17741" y="2348"/>
                </a:lnTo>
                <a:lnTo>
                  <a:pt x="17758" y="2330"/>
                </a:lnTo>
                <a:lnTo>
                  <a:pt x="17767" y="2321"/>
                </a:lnTo>
                <a:lnTo>
                  <a:pt x="17767" y="2312"/>
                </a:lnTo>
                <a:lnTo>
                  <a:pt x="17741" y="2295"/>
                </a:lnTo>
                <a:lnTo>
                  <a:pt x="17705" y="2286"/>
                </a:lnTo>
                <a:lnTo>
                  <a:pt x="17697" y="2277"/>
                </a:lnTo>
                <a:lnTo>
                  <a:pt x="17688" y="2259"/>
                </a:lnTo>
                <a:lnTo>
                  <a:pt x="17688" y="2251"/>
                </a:lnTo>
                <a:lnTo>
                  <a:pt x="17688" y="2242"/>
                </a:lnTo>
                <a:lnTo>
                  <a:pt x="17688" y="2206"/>
                </a:lnTo>
                <a:lnTo>
                  <a:pt x="17697" y="2198"/>
                </a:lnTo>
                <a:lnTo>
                  <a:pt x="17697" y="2153"/>
                </a:lnTo>
                <a:lnTo>
                  <a:pt x="17688" y="2101"/>
                </a:lnTo>
                <a:lnTo>
                  <a:pt x="17688" y="2092"/>
                </a:lnTo>
                <a:lnTo>
                  <a:pt x="17688" y="2083"/>
                </a:lnTo>
                <a:lnTo>
                  <a:pt x="17697" y="2074"/>
                </a:lnTo>
                <a:lnTo>
                  <a:pt x="17697" y="2065"/>
                </a:lnTo>
                <a:lnTo>
                  <a:pt x="17705" y="2021"/>
                </a:lnTo>
                <a:lnTo>
                  <a:pt x="17705" y="1995"/>
                </a:lnTo>
                <a:lnTo>
                  <a:pt x="17688" y="1977"/>
                </a:lnTo>
                <a:lnTo>
                  <a:pt x="17653" y="1950"/>
                </a:lnTo>
                <a:lnTo>
                  <a:pt x="17644" y="1933"/>
                </a:lnTo>
                <a:lnTo>
                  <a:pt x="17644" y="1924"/>
                </a:lnTo>
                <a:lnTo>
                  <a:pt x="17661" y="1915"/>
                </a:lnTo>
                <a:lnTo>
                  <a:pt x="17670" y="1898"/>
                </a:lnTo>
                <a:lnTo>
                  <a:pt x="17679" y="1880"/>
                </a:lnTo>
                <a:lnTo>
                  <a:pt x="17688" y="1853"/>
                </a:lnTo>
                <a:lnTo>
                  <a:pt x="17697" y="1845"/>
                </a:lnTo>
                <a:lnTo>
                  <a:pt x="17705" y="1809"/>
                </a:lnTo>
                <a:lnTo>
                  <a:pt x="17705" y="1792"/>
                </a:lnTo>
                <a:lnTo>
                  <a:pt x="17705" y="1765"/>
                </a:lnTo>
                <a:lnTo>
                  <a:pt x="17697" y="1756"/>
                </a:lnTo>
                <a:lnTo>
                  <a:pt x="17679" y="1747"/>
                </a:lnTo>
                <a:lnTo>
                  <a:pt x="17653" y="1739"/>
                </a:lnTo>
                <a:lnTo>
                  <a:pt x="17644" y="1747"/>
                </a:lnTo>
                <a:lnTo>
                  <a:pt x="17617" y="1730"/>
                </a:lnTo>
                <a:lnTo>
                  <a:pt x="17608" y="1730"/>
                </a:lnTo>
                <a:lnTo>
                  <a:pt x="17547" y="1730"/>
                </a:lnTo>
                <a:lnTo>
                  <a:pt x="17511" y="1730"/>
                </a:lnTo>
                <a:lnTo>
                  <a:pt x="17494" y="1739"/>
                </a:lnTo>
                <a:lnTo>
                  <a:pt x="17485" y="1739"/>
                </a:lnTo>
                <a:lnTo>
                  <a:pt x="17476" y="1730"/>
                </a:lnTo>
                <a:lnTo>
                  <a:pt x="17485" y="1721"/>
                </a:lnTo>
                <a:lnTo>
                  <a:pt x="17476" y="1721"/>
                </a:lnTo>
                <a:lnTo>
                  <a:pt x="17458" y="1721"/>
                </a:lnTo>
                <a:lnTo>
                  <a:pt x="17432" y="1765"/>
                </a:lnTo>
                <a:lnTo>
                  <a:pt x="17414" y="1800"/>
                </a:lnTo>
                <a:lnTo>
                  <a:pt x="17397" y="1853"/>
                </a:lnTo>
                <a:lnTo>
                  <a:pt x="17388" y="1880"/>
                </a:lnTo>
                <a:lnTo>
                  <a:pt x="17379" y="1898"/>
                </a:lnTo>
                <a:lnTo>
                  <a:pt x="17353" y="1924"/>
                </a:lnTo>
                <a:lnTo>
                  <a:pt x="17326" y="1942"/>
                </a:lnTo>
                <a:lnTo>
                  <a:pt x="17300" y="1950"/>
                </a:lnTo>
                <a:lnTo>
                  <a:pt x="17273" y="1959"/>
                </a:lnTo>
                <a:lnTo>
                  <a:pt x="17264" y="1977"/>
                </a:lnTo>
                <a:lnTo>
                  <a:pt x="17256" y="1986"/>
                </a:lnTo>
                <a:lnTo>
                  <a:pt x="17273" y="1986"/>
                </a:lnTo>
                <a:lnTo>
                  <a:pt x="17264" y="1995"/>
                </a:lnTo>
                <a:lnTo>
                  <a:pt x="17256" y="2003"/>
                </a:lnTo>
                <a:lnTo>
                  <a:pt x="17256" y="2012"/>
                </a:lnTo>
                <a:lnTo>
                  <a:pt x="17264" y="2021"/>
                </a:lnTo>
                <a:lnTo>
                  <a:pt x="17273" y="2021"/>
                </a:lnTo>
                <a:lnTo>
                  <a:pt x="17291" y="2012"/>
                </a:lnTo>
                <a:lnTo>
                  <a:pt x="17300" y="2021"/>
                </a:lnTo>
                <a:lnTo>
                  <a:pt x="17300" y="2030"/>
                </a:lnTo>
                <a:lnTo>
                  <a:pt x="17300" y="2065"/>
                </a:lnTo>
                <a:lnTo>
                  <a:pt x="17291" y="2092"/>
                </a:lnTo>
                <a:lnTo>
                  <a:pt x="17291" y="2101"/>
                </a:lnTo>
                <a:lnTo>
                  <a:pt x="17300" y="2101"/>
                </a:lnTo>
                <a:lnTo>
                  <a:pt x="17300" y="2109"/>
                </a:lnTo>
                <a:lnTo>
                  <a:pt x="17291" y="2127"/>
                </a:lnTo>
                <a:lnTo>
                  <a:pt x="17273" y="2127"/>
                </a:lnTo>
                <a:lnTo>
                  <a:pt x="17273" y="2145"/>
                </a:lnTo>
                <a:lnTo>
                  <a:pt x="17264" y="2162"/>
                </a:lnTo>
                <a:lnTo>
                  <a:pt x="17264" y="2171"/>
                </a:lnTo>
                <a:lnTo>
                  <a:pt x="17273" y="2180"/>
                </a:lnTo>
                <a:lnTo>
                  <a:pt x="17273" y="2189"/>
                </a:lnTo>
                <a:lnTo>
                  <a:pt x="17273" y="2180"/>
                </a:lnTo>
                <a:lnTo>
                  <a:pt x="17282" y="2171"/>
                </a:lnTo>
                <a:lnTo>
                  <a:pt x="17291" y="2171"/>
                </a:lnTo>
                <a:lnTo>
                  <a:pt x="17326" y="2180"/>
                </a:lnTo>
                <a:lnTo>
                  <a:pt x="17335" y="2189"/>
                </a:lnTo>
                <a:lnTo>
                  <a:pt x="17353" y="2198"/>
                </a:lnTo>
                <a:lnTo>
                  <a:pt x="17361" y="2206"/>
                </a:lnTo>
                <a:lnTo>
                  <a:pt x="17361" y="2224"/>
                </a:lnTo>
                <a:lnTo>
                  <a:pt x="17379" y="2251"/>
                </a:lnTo>
                <a:lnTo>
                  <a:pt x="17397" y="2259"/>
                </a:lnTo>
                <a:lnTo>
                  <a:pt x="17406" y="2268"/>
                </a:lnTo>
                <a:lnTo>
                  <a:pt x="17414" y="2268"/>
                </a:lnTo>
                <a:lnTo>
                  <a:pt x="17423" y="2259"/>
                </a:lnTo>
                <a:lnTo>
                  <a:pt x="17441" y="2268"/>
                </a:lnTo>
                <a:lnTo>
                  <a:pt x="17432" y="2277"/>
                </a:lnTo>
                <a:lnTo>
                  <a:pt x="17414" y="2312"/>
                </a:lnTo>
                <a:lnTo>
                  <a:pt x="17397" y="2339"/>
                </a:lnTo>
                <a:lnTo>
                  <a:pt x="17379" y="2348"/>
                </a:lnTo>
                <a:lnTo>
                  <a:pt x="17370" y="2330"/>
                </a:lnTo>
                <a:lnTo>
                  <a:pt x="17335" y="2321"/>
                </a:lnTo>
                <a:lnTo>
                  <a:pt x="17326" y="2312"/>
                </a:lnTo>
                <a:lnTo>
                  <a:pt x="17291" y="2286"/>
                </a:lnTo>
                <a:lnTo>
                  <a:pt x="17282" y="2277"/>
                </a:lnTo>
                <a:lnTo>
                  <a:pt x="17264" y="2268"/>
                </a:lnTo>
                <a:lnTo>
                  <a:pt x="17238" y="2268"/>
                </a:lnTo>
                <a:lnTo>
                  <a:pt x="17211" y="2251"/>
                </a:lnTo>
                <a:lnTo>
                  <a:pt x="17194" y="2251"/>
                </a:lnTo>
                <a:lnTo>
                  <a:pt x="17185" y="2242"/>
                </a:lnTo>
                <a:lnTo>
                  <a:pt x="17176" y="2233"/>
                </a:lnTo>
                <a:lnTo>
                  <a:pt x="17159" y="2233"/>
                </a:lnTo>
                <a:lnTo>
                  <a:pt x="17141" y="2224"/>
                </a:lnTo>
                <a:lnTo>
                  <a:pt x="17123" y="2224"/>
                </a:lnTo>
                <a:lnTo>
                  <a:pt x="17132" y="2215"/>
                </a:lnTo>
                <a:lnTo>
                  <a:pt x="17106" y="2198"/>
                </a:lnTo>
                <a:lnTo>
                  <a:pt x="17079" y="2189"/>
                </a:lnTo>
                <a:lnTo>
                  <a:pt x="17017" y="2171"/>
                </a:lnTo>
                <a:lnTo>
                  <a:pt x="16964" y="2162"/>
                </a:lnTo>
                <a:lnTo>
                  <a:pt x="16894" y="2162"/>
                </a:lnTo>
                <a:lnTo>
                  <a:pt x="16841" y="2145"/>
                </a:lnTo>
                <a:lnTo>
                  <a:pt x="16832" y="2145"/>
                </a:lnTo>
                <a:lnTo>
                  <a:pt x="16823" y="2153"/>
                </a:lnTo>
                <a:lnTo>
                  <a:pt x="16806" y="2171"/>
                </a:lnTo>
                <a:lnTo>
                  <a:pt x="16788" y="2171"/>
                </a:lnTo>
                <a:lnTo>
                  <a:pt x="16779" y="2180"/>
                </a:lnTo>
                <a:lnTo>
                  <a:pt x="16788" y="2198"/>
                </a:lnTo>
                <a:lnTo>
                  <a:pt x="16814" y="2242"/>
                </a:lnTo>
                <a:lnTo>
                  <a:pt x="16832" y="2242"/>
                </a:lnTo>
                <a:lnTo>
                  <a:pt x="16832" y="2259"/>
                </a:lnTo>
                <a:lnTo>
                  <a:pt x="16823" y="2268"/>
                </a:lnTo>
                <a:lnTo>
                  <a:pt x="16814" y="2286"/>
                </a:lnTo>
                <a:lnTo>
                  <a:pt x="16806" y="2295"/>
                </a:lnTo>
                <a:lnTo>
                  <a:pt x="16779" y="2295"/>
                </a:lnTo>
                <a:lnTo>
                  <a:pt x="16762" y="2295"/>
                </a:lnTo>
                <a:lnTo>
                  <a:pt x="16762" y="2312"/>
                </a:lnTo>
                <a:lnTo>
                  <a:pt x="16762" y="2321"/>
                </a:lnTo>
                <a:lnTo>
                  <a:pt x="16762" y="2330"/>
                </a:lnTo>
                <a:lnTo>
                  <a:pt x="16753" y="2339"/>
                </a:lnTo>
                <a:lnTo>
                  <a:pt x="16744" y="2339"/>
                </a:lnTo>
                <a:lnTo>
                  <a:pt x="16735" y="2339"/>
                </a:lnTo>
                <a:lnTo>
                  <a:pt x="16717" y="2339"/>
                </a:lnTo>
                <a:lnTo>
                  <a:pt x="16700" y="2330"/>
                </a:lnTo>
                <a:lnTo>
                  <a:pt x="16700" y="2303"/>
                </a:lnTo>
                <a:lnTo>
                  <a:pt x="16709" y="2295"/>
                </a:lnTo>
                <a:lnTo>
                  <a:pt x="16717" y="2295"/>
                </a:lnTo>
                <a:lnTo>
                  <a:pt x="16709" y="2277"/>
                </a:lnTo>
                <a:lnTo>
                  <a:pt x="16700" y="2268"/>
                </a:lnTo>
                <a:lnTo>
                  <a:pt x="16700" y="2259"/>
                </a:lnTo>
                <a:lnTo>
                  <a:pt x="16691" y="2259"/>
                </a:lnTo>
                <a:lnTo>
                  <a:pt x="16647" y="2268"/>
                </a:lnTo>
                <a:lnTo>
                  <a:pt x="16638" y="2277"/>
                </a:lnTo>
                <a:lnTo>
                  <a:pt x="16629" y="2268"/>
                </a:lnTo>
                <a:lnTo>
                  <a:pt x="16576" y="2303"/>
                </a:lnTo>
                <a:lnTo>
                  <a:pt x="16559" y="2312"/>
                </a:lnTo>
                <a:lnTo>
                  <a:pt x="16541" y="2312"/>
                </a:lnTo>
                <a:lnTo>
                  <a:pt x="16523" y="2303"/>
                </a:lnTo>
                <a:lnTo>
                  <a:pt x="16497" y="2303"/>
                </a:lnTo>
                <a:lnTo>
                  <a:pt x="16479" y="2303"/>
                </a:lnTo>
                <a:lnTo>
                  <a:pt x="16470" y="2303"/>
                </a:lnTo>
                <a:lnTo>
                  <a:pt x="16453" y="2312"/>
                </a:lnTo>
                <a:lnTo>
                  <a:pt x="16426" y="2312"/>
                </a:lnTo>
                <a:lnTo>
                  <a:pt x="16409" y="2321"/>
                </a:lnTo>
                <a:lnTo>
                  <a:pt x="16391" y="2339"/>
                </a:lnTo>
                <a:lnTo>
                  <a:pt x="16391" y="2356"/>
                </a:lnTo>
                <a:lnTo>
                  <a:pt x="16382" y="2365"/>
                </a:lnTo>
                <a:lnTo>
                  <a:pt x="16364" y="2348"/>
                </a:lnTo>
                <a:lnTo>
                  <a:pt x="16356" y="2348"/>
                </a:lnTo>
                <a:lnTo>
                  <a:pt x="16347" y="2348"/>
                </a:lnTo>
                <a:lnTo>
                  <a:pt x="16329" y="2356"/>
                </a:lnTo>
                <a:lnTo>
                  <a:pt x="16320" y="2356"/>
                </a:lnTo>
                <a:lnTo>
                  <a:pt x="16294" y="2356"/>
                </a:lnTo>
                <a:lnTo>
                  <a:pt x="16285" y="2356"/>
                </a:lnTo>
                <a:lnTo>
                  <a:pt x="16276" y="2348"/>
                </a:lnTo>
                <a:lnTo>
                  <a:pt x="16276" y="2339"/>
                </a:lnTo>
                <a:lnTo>
                  <a:pt x="16294" y="2339"/>
                </a:lnTo>
                <a:lnTo>
                  <a:pt x="16303" y="2330"/>
                </a:lnTo>
                <a:lnTo>
                  <a:pt x="16312" y="2339"/>
                </a:lnTo>
                <a:lnTo>
                  <a:pt x="16320" y="2330"/>
                </a:lnTo>
                <a:lnTo>
                  <a:pt x="16320" y="2321"/>
                </a:lnTo>
                <a:lnTo>
                  <a:pt x="16312" y="2303"/>
                </a:lnTo>
                <a:lnTo>
                  <a:pt x="16312" y="2295"/>
                </a:lnTo>
                <a:lnTo>
                  <a:pt x="16320" y="2286"/>
                </a:lnTo>
                <a:lnTo>
                  <a:pt x="16320" y="2277"/>
                </a:lnTo>
                <a:lnTo>
                  <a:pt x="16312" y="2268"/>
                </a:lnTo>
                <a:lnTo>
                  <a:pt x="16320" y="2268"/>
                </a:lnTo>
                <a:lnTo>
                  <a:pt x="16356" y="2259"/>
                </a:lnTo>
                <a:lnTo>
                  <a:pt x="16364" y="2259"/>
                </a:lnTo>
                <a:lnTo>
                  <a:pt x="16338" y="2259"/>
                </a:lnTo>
                <a:lnTo>
                  <a:pt x="16312" y="2259"/>
                </a:lnTo>
                <a:lnTo>
                  <a:pt x="16285" y="2268"/>
                </a:lnTo>
                <a:lnTo>
                  <a:pt x="16232" y="2295"/>
                </a:lnTo>
                <a:lnTo>
                  <a:pt x="16206" y="2312"/>
                </a:lnTo>
                <a:lnTo>
                  <a:pt x="16215" y="2303"/>
                </a:lnTo>
                <a:lnTo>
                  <a:pt x="16223" y="2312"/>
                </a:lnTo>
                <a:lnTo>
                  <a:pt x="16223" y="2321"/>
                </a:lnTo>
                <a:lnTo>
                  <a:pt x="16232" y="2321"/>
                </a:lnTo>
                <a:lnTo>
                  <a:pt x="16232" y="2330"/>
                </a:lnTo>
                <a:lnTo>
                  <a:pt x="16215" y="2339"/>
                </a:lnTo>
                <a:lnTo>
                  <a:pt x="16206" y="2339"/>
                </a:lnTo>
                <a:lnTo>
                  <a:pt x="16197" y="2339"/>
                </a:lnTo>
                <a:lnTo>
                  <a:pt x="16197" y="2330"/>
                </a:lnTo>
                <a:lnTo>
                  <a:pt x="16188" y="2321"/>
                </a:lnTo>
                <a:lnTo>
                  <a:pt x="16179" y="2312"/>
                </a:lnTo>
                <a:lnTo>
                  <a:pt x="16179" y="2321"/>
                </a:lnTo>
                <a:lnTo>
                  <a:pt x="16153" y="2321"/>
                </a:lnTo>
                <a:lnTo>
                  <a:pt x="16126" y="2339"/>
                </a:lnTo>
                <a:lnTo>
                  <a:pt x="16109" y="2339"/>
                </a:lnTo>
                <a:lnTo>
                  <a:pt x="16091" y="2339"/>
                </a:lnTo>
                <a:lnTo>
                  <a:pt x="16082" y="2348"/>
                </a:lnTo>
                <a:lnTo>
                  <a:pt x="16065" y="2356"/>
                </a:lnTo>
                <a:lnTo>
                  <a:pt x="16047" y="2365"/>
                </a:lnTo>
                <a:lnTo>
                  <a:pt x="16029" y="2374"/>
                </a:lnTo>
                <a:lnTo>
                  <a:pt x="15967" y="2401"/>
                </a:lnTo>
                <a:lnTo>
                  <a:pt x="15959" y="2401"/>
                </a:lnTo>
                <a:lnTo>
                  <a:pt x="15950" y="2401"/>
                </a:lnTo>
                <a:lnTo>
                  <a:pt x="15941" y="2401"/>
                </a:lnTo>
                <a:lnTo>
                  <a:pt x="15932" y="2401"/>
                </a:lnTo>
                <a:lnTo>
                  <a:pt x="15941" y="2409"/>
                </a:lnTo>
                <a:lnTo>
                  <a:pt x="15950" y="2418"/>
                </a:lnTo>
                <a:lnTo>
                  <a:pt x="15950" y="2427"/>
                </a:lnTo>
                <a:lnTo>
                  <a:pt x="15932" y="2427"/>
                </a:lnTo>
                <a:lnTo>
                  <a:pt x="15906" y="2427"/>
                </a:lnTo>
                <a:lnTo>
                  <a:pt x="15879" y="2436"/>
                </a:lnTo>
                <a:lnTo>
                  <a:pt x="15879" y="2445"/>
                </a:lnTo>
                <a:lnTo>
                  <a:pt x="15879" y="2454"/>
                </a:lnTo>
                <a:lnTo>
                  <a:pt x="15870" y="2462"/>
                </a:lnTo>
                <a:lnTo>
                  <a:pt x="15870" y="2480"/>
                </a:lnTo>
                <a:lnTo>
                  <a:pt x="15862" y="2506"/>
                </a:lnTo>
                <a:lnTo>
                  <a:pt x="15862" y="2515"/>
                </a:lnTo>
                <a:lnTo>
                  <a:pt x="15844" y="2515"/>
                </a:lnTo>
                <a:lnTo>
                  <a:pt x="15791" y="2533"/>
                </a:lnTo>
                <a:lnTo>
                  <a:pt x="15782" y="2533"/>
                </a:lnTo>
                <a:lnTo>
                  <a:pt x="15773" y="2533"/>
                </a:lnTo>
                <a:lnTo>
                  <a:pt x="15756" y="2533"/>
                </a:lnTo>
                <a:lnTo>
                  <a:pt x="15747" y="2533"/>
                </a:lnTo>
                <a:lnTo>
                  <a:pt x="15738" y="2533"/>
                </a:lnTo>
                <a:lnTo>
                  <a:pt x="15729" y="2524"/>
                </a:lnTo>
                <a:lnTo>
                  <a:pt x="15720" y="2515"/>
                </a:lnTo>
                <a:lnTo>
                  <a:pt x="15703" y="2489"/>
                </a:lnTo>
                <a:lnTo>
                  <a:pt x="15676" y="2471"/>
                </a:lnTo>
                <a:lnTo>
                  <a:pt x="15659" y="2471"/>
                </a:lnTo>
                <a:lnTo>
                  <a:pt x="15659" y="2462"/>
                </a:lnTo>
                <a:lnTo>
                  <a:pt x="15659" y="2454"/>
                </a:lnTo>
                <a:lnTo>
                  <a:pt x="15694" y="2427"/>
                </a:lnTo>
                <a:lnTo>
                  <a:pt x="15703" y="2418"/>
                </a:lnTo>
                <a:lnTo>
                  <a:pt x="15747" y="2409"/>
                </a:lnTo>
                <a:lnTo>
                  <a:pt x="15773" y="2409"/>
                </a:lnTo>
                <a:lnTo>
                  <a:pt x="15791" y="2401"/>
                </a:lnTo>
                <a:lnTo>
                  <a:pt x="15791" y="2392"/>
                </a:lnTo>
                <a:lnTo>
                  <a:pt x="15773" y="2374"/>
                </a:lnTo>
                <a:lnTo>
                  <a:pt x="15747" y="2348"/>
                </a:lnTo>
                <a:lnTo>
                  <a:pt x="15729" y="2321"/>
                </a:lnTo>
                <a:lnTo>
                  <a:pt x="15703" y="2312"/>
                </a:lnTo>
                <a:lnTo>
                  <a:pt x="15668" y="2312"/>
                </a:lnTo>
                <a:lnTo>
                  <a:pt x="15606" y="2312"/>
                </a:lnTo>
                <a:lnTo>
                  <a:pt x="15597" y="2312"/>
                </a:lnTo>
                <a:lnTo>
                  <a:pt x="15553" y="2295"/>
                </a:lnTo>
                <a:lnTo>
                  <a:pt x="15544" y="2295"/>
                </a:lnTo>
                <a:lnTo>
                  <a:pt x="15544" y="2303"/>
                </a:lnTo>
                <a:lnTo>
                  <a:pt x="15544" y="2312"/>
                </a:lnTo>
                <a:lnTo>
                  <a:pt x="15606" y="2348"/>
                </a:lnTo>
                <a:lnTo>
                  <a:pt x="15606" y="2356"/>
                </a:lnTo>
                <a:lnTo>
                  <a:pt x="15606" y="2365"/>
                </a:lnTo>
                <a:lnTo>
                  <a:pt x="15606" y="2374"/>
                </a:lnTo>
                <a:lnTo>
                  <a:pt x="15606" y="2383"/>
                </a:lnTo>
                <a:lnTo>
                  <a:pt x="15597" y="2427"/>
                </a:lnTo>
                <a:lnTo>
                  <a:pt x="15579" y="2454"/>
                </a:lnTo>
                <a:lnTo>
                  <a:pt x="15579" y="2471"/>
                </a:lnTo>
                <a:lnTo>
                  <a:pt x="15579" y="2480"/>
                </a:lnTo>
                <a:lnTo>
                  <a:pt x="15579" y="2489"/>
                </a:lnTo>
                <a:lnTo>
                  <a:pt x="15597" y="2489"/>
                </a:lnTo>
                <a:lnTo>
                  <a:pt x="15615" y="2498"/>
                </a:lnTo>
                <a:lnTo>
                  <a:pt x="15623" y="2506"/>
                </a:lnTo>
                <a:lnTo>
                  <a:pt x="15623" y="2515"/>
                </a:lnTo>
                <a:lnTo>
                  <a:pt x="15623" y="2533"/>
                </a:lnTo>
                <a:lnTo>
                  <a:pt x="15623" y="2551"/>
                </a:lnTo>
                <a:lnTo>
                  <a:pt x="15615" y="2577"/>
                </a:lnTo>
                <a:lnTo>
                  <a:pt x="15606" y="2586"/>
                </a:lnTo>
                <a:lnTo>
                  <a:pt x="15597" y="2604"/>
                </a:lnTo>
                <a:lnTo>
                  <a:pt x="15606" y="2621"/>
                </a:lnTo>
                <a:lnTo>
                  <a:pt x="15597" y="2630"/>
                </a:lnTo>
                <a:lnTo>
                  <a:pt x="15588" y="2630"/>
                </a:lnTo>
                <a:lnTo>
                  <a:pt x="15588" y="2621"/>
                </a:lnTo>
                <a:lnTo>
                  <a:pt x="15579" y="2612"/>
                </a:lnTo>
                <a:lnTo>
                  <a:pt x="15570" y="2612"/>
                </a:lnTo>
                <a:lnTo>
                  <a:pt x="15562" y="2612"/>
                </a:lnTo>
                <a:lnTo>
                  <a:pt x="15562" y="2621"/>
                </a:lnTo>
                <a:lnTo>
                  <a:pt x="15562" y="2612"/>
                </a:lnTo>
                <a:lnTo>
                  <a:pt x="15562" y="2604"/>
                </a:lnTo>
                <a:lnTo>
                  <a:pt x="15562" y="2595"/>
                </a:lnTo>
                <a:lnTo>
                  <a:pt x="15535" y="2586"/>
                </a:lnTo>
                <a:lnTo>
                  <a:pt x="15518" y="2586"/>
                </a:lnTo>
                <a:lnTo>
                  <a:pt x="15500" y="2586"/>
                </a:lnTo>
                <a:lnTo>
                  <a:pt x="15491" y="2586"/>
                </a:lnTo>
                <a:lnTo>
                  <a:pt x="15473" y="2577"/>
                </a:lnTo>
                <a:lnTo>
                  <a:pt x="15465" y="2568"/>
                </a:lnTo>
                <a:lnTo>
                  <a:pt x="15456" y="2568"/>
                </a:lnTo>
                <a:lnTo>
                  <a:pt x="15447" y="2577"/>
                </a:lnTo>
                <a:lnTo>
                  <a:pt x="15429" y="2604"/>
                </a:lnTo>
                <a:lnTo>
                  <a:pt x="15403" y="2621"/>
                </a:lnTo>
                <a:lnTo>
                  <a:pt x="15376" y="2630"/>
                </a:lnTo>
                <a:lnTo>
                  <a:pt x="15350" y="2639"/>
                </a:lnTo>
                <a:lnTo>
                  <a:pt x="15332" y="2657"/>
                </a:lnTo>
                <a:lnTo>
                  <a:pt x="15323" y="2665"/>
                </a:lnTo>
                <a:lnTo>
                  <a:pt x="15279" y="2683"/>
                </a:lnTo>
                <a:lnTo>
                  <a:pt x="15279" y="2692"/>
                </a:lnTo>
                <a:lnTo>
                  <a:pt x="15279" y="2701"/>
                </a:lnTo>
                <a:lnTo>
                  <a:pt x="15279" y="2709"/>
                </a:lnTo>
                <a:lnTo>
                  <a:pt x="15288" y="2727"/>
                </a:lnTo>
                <a:lnTo>
                  <a:pt x="15306" y="2745"/>
                </a:lnTo>
                <a:lnTo>
                  <a:pt x="15315" y="2754"/>
                </a:lnTo>
                <a:lnTo>
                  <a:pt x="15323" y="2771"/>
                </a:lnTo>
                <a:lnTo>
                  <a:pt x="15332" y="2780"/>
                </a:lnTo>
                <a:lnTo>
                  <a:pt x="15323" y="2780"/>
                </a:lnTo>
                <a:lnTo>
                  <a:pt x="15315" y="2780"/>
                </a:lnTo>
                <a:lnTo>
                  <a:pt x="15306" y="2780"/>
                </a:lnTo>
                <a:lnTo>
                  <a:pt x="15288" y="2789"/>
                </a:lnTo>
                <a:lnTo>
                  <a:pt x="15288" y="2798"/>
                </a:lnTo>
                <a:lnTo>
                  <a:pt x="15279" y="2807"/>
                </a:lnTo>
                <a:lnTo>
                  <a:pt x="15262" y="2807"/>
                </a:lnTo>
                <a:lnTo>
                  <a:pt x="15226" y="2789"/>
                </a:lnTo>
                <a:lnTo>
                  <a:pt x="15191" y="2780"/>
                </a:lnTo>
                <a:lnTo>
                  <a:pt x="15182" y="2771"/>
                </a:lnTo>
                <a:lnTo>
                  <a:pt x="15165" y="2771"/>
                </a:lnTo>
                <a:lnTo>
                  <a:pt x="15156" y="2771"/>
                </a:lnTo>
                <a:lnTo>
                  <a:pt x="15147" y="2771"/>
                </a:lnTo>
                <a:lnTo>
                  <a:pt x="15112" y="2745"/>
                </a:lnTo>
                <a:lnTo>
                  <a:pt x="15085" y="2727"/>
                </a:lnTo>
                <a:lnTo>
                  <a:pt x="15076" y="2727"/>
                </a:lnTo>
                <a:lnTo>
                  <a:pt x="15068" y="2736"/>
                </a:lnTo>
                <a:lnTo>
                  <a:pt x="15059" y="2754"/>
                </a:lnTo>
                <a:lnTo>
                  <a:pt x="15050" y="2762"/>
                </a:lnTo>
                <a:lnTo>
                  <a:pt x="15041" y="2762"/>
                </a:lnTo>
                <a:lnTo>
                  <a:pt x="15041" y="2771"/>
                </a:lnTo>
                <a:lnTo>
                  <a:pt x="15050" y="2780"/>
                </a:lnTo>
                <a:lnTo>
                  <a:pt x="15059" y="2789"/>
                </a:lnTo>
                <a:lnTo>
                  <a:pt x="15076" y="2815"/>
                </a:lnTo>
                <a:lnTo>
                  <a:pt x="15094" y="2824"/>
                </a:lnTo>
                <a:lnTo>
                  <a:pt x="15094" y="2833"/>
                </a:lnTo>
                <a:lnTo>
                  <a:pt x="15112" y="2833"/>
                </a:lnTo>
                <a:lnTo>
                  <a:pt x="15129" y="2824"/>
                </a:lnTo>
                <a:lnTo>
                  <a:pt x="15138" y="2833"/>
                </a:lnTo>
                <a:lnTo>
                  <a:pt x="15147" y="2833"/>
                </a:lnTo>
                <a:lnTo>
                  <a:pt x="15147" y="2851"/>
                </a:lnTo>
                <a:lnTo>
                  <a:pt x="15156" y="2860"/>
                </a:lnTo>
                <a:lnTo>
                  <a:pt x="15156" y="2868"/>
                </a:lnTo>
                <a:lnTo>
                  <a:pt x="15147" y="2877"/>
                </a:lnTo>
                <a:lnTo>
                  <a:pt x="15121" y="2886"/>
                </a:lnTo>
                <a:lnTo>
                  <a:pt x="15112" y="2895"/>
                </a:lnTo>
                <a:lnTo>
                  <a:pt x="15103" y="2895"/>
                </a:lnTo>
                <a:lnTo>
                  <a:pt x="15076" y="2886"/>
                </a:lnTo>
                <a:lnTo>
                  <a:pt x="15059" y="2877"/>
                </a:lnTo>
                <a:lnTo>
                  <a:pt x="15032" y="2877"/>
                </a:lnTo>
                <a:lnTo>
                  <a:pt x="15023" y="2868"/>
                </a:lnTo>
                <a:lnTo>
                  <a:pt x="15015" y="2851"/>
                </a:lnTo>
                <a:lnTo>
                  <a:pt x="14988" y="2833"/>
                </a:lnTo>
                <a:lnTo>
                  <a:pt x="14979" y="2833"/>
                </a:lnTo>
                <a:lnTo>
                  <a:pt x="14962" y="2833"/>
                </a:lnTo>
                <a:lnTo>
                  <a:pt x="14953" y="2833"/>
                </a:lnTo>
                <a:lnTo>
                  <a:pt x="14935" y="2824"/>
                </a:lnTo>
                <a:lnTo>
                  <a:pt x="14918" y="2807"/>
                </a:lnTo>
                <a:lnTo>
                  <a:pt x="14918" y="2789"/>
                </a:lnTo>
                <a:lnTo>
                  <a:pt x="14926" y="2789"/>
                </a:lnTo>
                <a:lnTo>
                  <a:pt x="14926" y="2780"/>
                </a:lnTo>
                <a:lnTo>
                  <a:pt x="14918" y="2780"/>
                </a:lnTo>
                <a:lnTo>
                  <a:pt x="14918" y="2762"/>
                </a:lnTo>
                <a:lnTo>
                  <a:pt x="14918" y="2754"/>
                </a:lnTo>
                <a:lnTo>
                  <a:pt x="14909" y="2736"/>
                </a:lnTo>
                <a:lnTo>
                  <a:pt x="14891" y="2718"/>
                </a:lnTo>
                <a:lnTo>
                  <a:pt x="14882" y="2709"/>
                </a:lnTo>
                <a:lnTo>
                  <a:pt x="14900" y="2701"/>
                </a:lnTo>
                <a:lnTo>
                  <a:pt x="14900" y="2692"/>
                </a:lnTo>
                <a:lnTo>
                  <a:pt x="14909" y="2674"/>
                </a:lnTo>
                <a:lnTo>
                  <a:pt x="14909" y="2665"/>
                </a:lnTo>
                <a:lnTo>
                  <a:pt x="14918" y="2665"/>
                </a:lnTo>
                <a:lnTo>
                  <a:pt x="14918" y="2657"/>
                </a:lnTo>
                <a:lnTo>
                  <a:pt x="14918" y="2648"/>
                </a:lnTo>
                <a:lnTo>
                  <a:pt x="14909" y="2639"/>
                </a:lnTo>
                <a:lnTo>
                  <a:pt x="14882" y="2621"/>
                </a:lnTo>
                <a:lnTo>
                  <a:pt x="14865" y="2604"/>
                </a:lnTo>
                <a:lnTo>
                  <a:pt x="14821" y="2595"/>
                </a:lnTo>
                <a:lnTo>
                  <a:pt x="14812" y="2595"/>
                </a:lnTo>
                <a:lnTo>
                  <a:pt x="14821" y="2595"/>
                </a:lnTo>
                <a:lnTo>
                  <a:pt x="14829" y="2586"/>
                </a:lnTo>
                <a:lnTo>
                  <a:pt x="14829" y="2577"/>
                </a:lnTo>
                <a:lnTo>
                  <a:pt x="14821" y="2577"/>
                </a:lnTo>
                <a:lnTo>
                  <a:pt x="14812" y="2577"/>
                </a:lnTo>
                <a:lnTo>
                  <a:pt x="14803" y="2568"/>
                </a:lnTo>
                <a:lnTo>
                  <a:pt x="14794" y="2559"/>
                </a:lnTo>
                <a:lnTo>
                  <a:pt x="14803" y="2559"/>
                </a:lnTo>
                <a:lnTo>
                  <a:pt x="14794" y="2551"/>
                </a:lnTo>
                <a:lnTo>
                  <a:pt x="14776" y="2551"/>
                </a:lnTo>
                <a:lnTo>
                  <a:pt x="14776" y="2542"/>
                </a:lnTo>
                <a:lnTo>
                  <a:pt x="14759" y="2533"/>
                </a:lnTo>
                <a:lnTo>
                  <a:pt x="14741" y="2524"/>
                </a:lnTo>
                <a:lnTo>
                  <a:pt x="14750" y="2506"/>
                </a:lnTo>
                <a:lnTo>
                  <a:pt x="14732" y="2506"/>
                </a:lnTo>
                <a:lnTo>
                  <a:pt x="14724" y="2498"/>
                </a:lnTo>
                <a:lnTo>
                  <a:pt x="14706" y="2498"/>
                </a:lnTo>
                <a:lnTo>
                  <a:pt x="14697" y="2489"/>
                </a:lnTo>
                <a:lnTo>
                  <a:pt x="14741" y="2489"/>
                </a:lnTo>
                <a:lnTo>
                  <a:pt x="14776" y="2498"/>
                </a:lnTo>
                <a:lnTo>
                  <a:pt x="14776" y="2506"/>
                </a:lnTo>
                <a:lnTo>
                  <a:pt x="14768" y="2506"/>
                </a:lnTo>
                <a:lnTo>
                  <a:pt x="14785" y="2524"/>
                </a:lnTo>
                <a:lnTo>
                  <a:pt x="14794" y="2533"/>
                </a:lnTo>
                <a:lnTo>
                  <a:pt x="14821" y="2542"/>
                </a:lnTo>
                <a:lnTo>
                  <a:pt x="14829" y="2542"/>
                </a:lnTo>
                <a:lnTo>
                  <a:pt x="14838" y="2542"/>
                </a:lnTo>
                <a:lnTo>
                  <a:pt x="14847" y="2551"/>
                </a:lnTo>
                <a:lnTo>
                  <a:pt x="14865" y="2551"/>
                </a:lnTo>
                <a:lnTo>
                  <a:pt x="14891" y="2551"/>
                </a:lnTo>
                <a:lnTo>
                  <a:pt x="14891" y="2559"/>
                </a:lnTo>
                <a:lnTo>
                  <a:pt x="14882" y="2559"/>
                </a:lnTo>
                <a:lnTo>
                  <a:pt x="14891" y="2568"/>
                </a:lnTo>
                <a:lnTo>
                  <a:pt x="14900" y="2568"/>
                </a:lnTo>
                <a:lnTo>
                  <a:pt x="14918" y="2559"/>
                </a:lnTo>
                <a:lnTo>
                  <a:pt x="14953" y="2577"/>
                </a:lnTo>
                <a:lnTo>
                  <a:pt x="14971" y="2586"/>
                </a:lnTo>
                <a:lnTo>
                  <a:pt x="15032" y="2595"/>
                </a:lnTo>
                <a:lnTo>
                  <a:pt x="15059" y="2595"/>
                </a:lnTo>
                <a:lnTo>
                  <a:pt x="15076" y="2604"/>
                </a:lnTo>
                <a:lnTo>
                  <a:pt x="15094" y="2604"/>
                </a:lnTo>
                <a:lnTo>
                  <a:pt x="15121" y="2621"/>
                </a:lnTo>
                <a:lnTo>
                  <a:pt x="15147" y="2621"/>
                </a:lnTo>
                <a:lnTo>
                  <a:pt x="15182" y="2630"/>
                </a:lnTo>
                <a:lnTo>
                  <a:pt x="15200" y="2621"/>
                </a:lnTo>
                <a:lnTo>
                  <a:pt x="15244" y="2621"/>
                </a:lnTo>
                <a:lnTo>
                  <a:pt x="15306" y="2595"/>
                </a:lnTo>
                <a:lnTo>
                  <a:pt x="15332" y="2577"/>
                </a:lnTo>
                <a:lnTo>
                  <a:pt x="15385" y="2533"/>
                </a:lnTo>
                <a:lnTo>
                  <a:pt x="15394" y="2524"/>
                </a:lnTo>
                <a:lnTo>
                  <a:pt x="15394" y="2498"/>
                </a:lnTo>
                <a:lnTo>
                  <a:pt x="15394" y="2489"/>
                </a:lnTo>
                <a:lnTo>
                  <a:pt x="15394" y="2480"/>
                </a:lnTo>
                <a:lnTo>
                  <a:pt x="15376" y="2480"/>
                </a:lnTo>
                <a:lnTo>
                  <a:pt x="15376" y="2462"/>
                </a:lnTo>
                <a:lnTo>
                  <a:pt x="15376" y="2454"/>
                </a:lnTo>
                <a:lnTo>
                  <a:pt x="15368" y="2418"/>
                </a:lnTo>
                <a:lnTo>
                  <a:pt x="15350" y="2418"/>
                </a:lnTo>
                <a:lnTo>
                  <a:pt x="15341" y="2418"/>
                </a:lnTo>
                <a:lnTo>
                  <a:pt x="15332" y="2409"/>
                </a:lnTo>
                <a:lnTo>
                  <a:pt x="15323" y="2409"/>
                </a:lnTo>
                <a:lnTo>
                  <a:pt x="15315" y="2392"/>
                </a:lnTo>
                <a:lnTo>
                  <a:pt x="15297" y="2383"/>
                </a:lnTo>
                <a:lnTo>
                  <a:pt x="15288" y="2374"/>
                </a:lnTo>
                <a:lnTo>
                  <a:pt x="15279" y="2365"/>
                </a:lnTo>
                <a:lnTo>
                  <a:pt x="15279" y="2374"/>
                </a:lnTo>
                <a:lnTo>
                  <a:pt x="15288" y="2374"/>
                </a:lnTo>
                <a:lnTo>
                  <a:pt x="15262" y="2374"/>
                </a:lnTo>
                <a:lnTo>
                  <a:pt x="15209" y="2348"/>
                </a:lnTo>
                <a:lnTo>
                  <a:pt x="15200" y="2339"/>
                </a:lnTo>
                <a:lnTo>
                  <a:pt x="15200" y="2348"/>
                </a:lnTo>
                <a:lnTo>
                  <a:pt x="15182" y="2339"/>
                </a:lnTo>
                <a:lnTo>
                  <a:pt x="15173" y="2330"/>
                </a:lnTo>
                <a:lnTo>
                  <a:pt x="15129" y="2295"/>
                </a:lnTo>
                <a:lnTo>
                  <a:pt x="15050" y="2259"/>
                </a:lnTo>
                <a:lnTo>
                  <a:pt x="14997" y="2233"/>
                </a:lnTo>
                <a:lnTo>
                  <a:pt x="14953" y="2224"/>
                </a:lnTo>
                <a:lnTo>
                  <a:pt x="14944" y="2224"/>
                </a:lnTo>
                <a:lnTo>
                  <a:pt x="14926" y="2233"/>
                </a:lnTo>
                <a:lnTo>
                  <a:pt x="14918" y="2224"/>
                </a:lnTo>
                <a:lnTo>
                  <a:pt x="14882" y="2215"/>
                </a:lnTo>
                <a:lnTo>
                  <a:pt x="14874" y="2215"/>
                </a:lnTo>
                <a:lnTo>
                  <a:pt x="14829" y="2215"/>
                </a:lnTo>
                <a:lnTo>
                  <a:pt x="14829" y="2224"/>
                </a:lnTo>
                <a:lnTo>
                  <a:pt x="14812" y="2242"/>
                </a:lnTo>
                <a:lnTo>
                  <a:pt x="14803" y="2242"/>
                </a:lnTo>
                <a:lnTo>
                  <a:pt x="14794" y="2251"/>
                </a:lnTo>
                <a:lnTo>
                  <a:pt x="14794" y="2242"/>
                </a:lnTo>
                <a:lnTo>
                  <a:pt x="14803" y="2242"/>
                </a:lnTo>
                <a:lnTo>
                  <a:pt x="14812" y="2224"/>
                </a:lnTo>
                <a:lnTo>
                  <a:pt x="14812" y="2215"/>
                </a:lnTo>
                <a:lnTo>
                  <a:pt x="14821" y="2206"/>
                </a:lnTo>
                <a:lnTo>
                  <a:pt x="14812" y="2206"/>
                </a:lnTo>
                <a:lnTo>
                  <a:pt x="14812" y="2198"/>
                </a:lnTo>
                <a:lnTo>
                  <a:pt x="14803" y="2206"/>
                </a:lnTo>
                <a:lnTo>
                  <a:pt x="14785" y="2206"/>
                </a:lnTo>
                <a:lnTo>
                  <a:pt x="14776" y="2206"/>
                </a:lnTo>
                <a:lnTo>
                  <a:pt x="14785" y="2198"/>
                </a:lnTo>
                <a:lnTo>
                  <a:pt x="14776" y="2198"/>
                </a:lnTo>
                <a:lnTo>
                  <a:pt x="14759" y="2198"/>
                </a:lnTo>
                <a:lnTo>
                  <a:pt x="14741" y="2198"/>
                </a:lnTo>
                <a:lnTo>
                  <a:pt x="14732" y="2189"/>
                </a:lnTo>
                <a:lnTo>
                  <a:pt x="14724" y="2180"/>
                </a:lnTo>
                <a:lnTo>
                  <a:pt x="14715" y="2171"/>
                </a:lnTo>
                <a:lnTo>
                  <a:pt x="14724" y="2171"/>
                </a:lnTo>
                <a:lnTo>
                  <a:pt x="14768" y="2180"/>
                </a:lnTo>
                <a:lnTo>
                  <a:pt x="14776" y="2180"/>
                </a:lnTo>
                <a:lnTo>
                  <a:pt x="14785" y="2180"/>
                </a:lnTo>
                <a:lnTo>
                  <a:pt x="14785" y="2171"/>
                </a:lnTo>
                <a:lnTo>
                  <a:pt x="14785" y="2162"/>
                </a:lnTo>
                <a:lnTo>
                  <a:pt x="14776" y="2162"/>
                </a:lnTo>
                <a:lnTo>
                  <a:pt x="14750" y="2153"/>
                </a:lnTo>
                <a:lnTo>
                  <a:pt x="14741" y="2145"/>
                </a:lnTo>
                <a:lnTo>
                  <a:pt x="14706" y="2136"/>
                </a:lnTo>
                <a:lnTo>
                  <a:pt x="14715" y="2145"/>
                </a:lnTo>
                <a:lnTo>
                  <a:pt x="14706" y="2153"/>
                </a:lnTo>
                <a:lnTo>
                  <a:pt x="14697" y="2153"/>
                </a:lnTo>
                <a:lnTo>
                  <a:pt x="14688" y="2162"/>
                </a:lnTo>
                <a:lnTo>
                  <a:pt x="14679" y="2171"/>
                </a:lnTo>
                <a:lnTo>
                  <a:pt x="14671" y="2171"/>
                </a:lnTo>
                <a:lnTo>
                  <a:pt x="14635" y="2153"/>
                </a:lnTo>
                <a:lnTo>
                  <a:pt x="14626" y="2153"/>
                </a:lnTo>
                <a:lnTo>
                  <a:pt x="14618" y="2153"/>
                </a:lnTo>
                <a:lnTo>
                  <a:pt x="14609" y="2153"/>
                </a:lnTo>
                <a:lnTo>
                  <a:pt x="14600" y="2153"/>
                </a:lnTo>
                <a:lnTo>
                  <a:pt x="14591" y="2162"/>
                </a:lnTo>
                <a:lnTo>
                  <a:pt x="14591" y="2145"/>
                </a:lnTo>
                <a:lnTo>
                  <a:pt x="14582" y="2145"/>
                </a:lnTo>
                <a:lnTo>
                  <a:pt x="14574" y="2145"/>
                </a:lnTo>
                <a:lnTo>
                  <a:pt x="14574" y="2162"/>
                </a:lnTo>
                <a:lnTo>
                  <a:pt x="14565" y="2162"/>
                </a:lnTo>
                <a:lnTo>
                  <a:pt x="14547" y="2162"/>
                </a:lnTo>
                <a:lnTo>
                  <a:pt x="14538" y="2162"/>
                </a:lnTo>
                <a:lnTo>
                  <a:pt x="14538" y="2153"/>
                </a:lnTo>
                <a:lnTo>
                  <a:pt x="14538" y="2145"/>
                </a:lnTo>
                <a:lnTo>
                  <a:pt x="14538" y="2136"/>
                </a:lnTo>
                <a:lnTo>
                  <a:pt x="14529" y="2127"/>
                </a:lnTo>
                <a:lnTo>
                  <a:pt x="14477" y="2118"/>
                </a:lnTo>
                <a:lnTo>
                  <a:pt x="14477" y="2109"/>
                </a:lnTo>
                <a:lnTo>
                  <a:pt x="14556" y="2118"/>
                </a:lnTo>
                <a:lnTo>
                  <a:pt x="14582" y="2109"/>
                </a:lnTo>
                <a:lnTo>
                  <a:pt x="14600" y="2101"/>
                </a:lnTo>
                <a:lnTo>
                  <a:pt x="14635" y="2092"/>
                </a:lnTo>
                <a:lnTo>
                  <a:pt x="14635" y="2083"/>
                </a:lnTo>
                <a:lnTo>
                  <a:pt x="14626" y="2074"/>
                </a:lnTo>
                <a:lnTo>
                  <a:pt x="14609" y="2056"/>
                </a:lnTo>
                <a:lnTo>
                  <a:pt x="14591" y="2056"/>
                </a:lnTo>
                <a:lnTo>
                  <a:pt x="14574" y="2056"/>
                </a:lnTo>
                <a:lnTo>
                  <a:pt x="14582" y="2048"/>
                </a:lnTo>
                <a:lnTo>
                  <a:pt x="14565" y="2030"/>
                </a:lnTo>
                <a:lnTo>
                  <a:pt x="14556" y="2039"/>
                </a:lnTo>
                <a:lnTo>
                  <a:pt x="14547" y="2039"/>
                </a:lnTo>
                <a:lnTo>
                  <a:pt x="14538" y="2039"/>
                </a:lnTo>
                <a:lnTo>
                  <a:pt x="14538" y="2030"/>
                </a:lnTo>
                <a:lnTo>
                  <a:pt x="14521" y="2030"/>
                </a:lnTo>
                <a:lnTo>
                  <a:pt x="14512" y="2030"/>
                </a:lnTo>
                <a:lnTo>
                  <a:pt x="14503" y="2021"/>
                </a:lnTo>
                <a:lnTo>
                  <a:pt x="14494" y="2012"/>
                </a:lnTo>
                <a:lnTo>
                  <a:pt x="14477" y="2012"/>
                </a:lnTo>
                <a:lnTo>
                  <a:pt x="14468" y="2012"/>
                </a:lnTo>
                <a:lnTo>
                  <a:pt x="14459" y="2030"/>
                </a:lnTo>
                <a:lnTo>
                  <a:pt x="14450" y="2048"/>
                </a:lnTo>
                <a:lnTo>
                  <a:pt x="14450" y="2056"/>
                </a:lnTo>
                <a:lnTo>
                  <a:pt x="14441" y="2065"/>
                </a:lnTo>
                <a:lnTo>
                  <a:pt x="14432" y="2074"/>
                </a:lnTo>
                <a:lnTo>
                  <a:pt x="14432" y="2092"/>
                </a:lnTo>
                <a:lnTo>
                  <a:pt x="14424" y="2092"/>
                </a:lnTo>
                <a:lnTo>
                  <a:pt x="14424" y="2083"/>
                </a:lnTo>
                <a:lnTo>
                  <a:pt x="14432" y="2065"/>
                </a:lnTo>
                <a:lnTo>
                  <a:pt x="14432" y="2048"/>
                </a:lnTo>
                <a:lnTo>
                  <a:pt x="14432" y="2039"/>
                </a:lnTo>
                <a:lnTo>
                  <a:pt x="14432" y="2030"/>
                </a:lnTo>
                <a:lnTo>
                  <a:pt x="14415" y="2039"/>
                </a:lnTo>
                <a:lnTo>
                  <a:pt x="14406" y="2039"/>
                </a:lnTo>
                <a:lnTo>
                  <a:pt x="14415" y="2030"/>
                </a:lnTo>
                <a:lnTo>
                  <a:pt x="14432" y="2021"/>
                </a:lnTo>
                <a:lnTo>
                  <a:pt x="14441" y="2021"/>
                </a:lnTo>
                <a:lnTo>
                  <a:pt x="14441" y="2012"/>
                </a:lnTo>
                <a:lnTo>
                  <a:pt x="14441" y="1995"/>
                </a:lnTo>
                <a:lnTo>
                  <a:pt x="14424" y="1986"/>
                </a:lnTo>
                <a:lnTo>
                  <a:pt x="14397" y="1986"/>
                </a:lnTo>
                <a:lnTo>
                  <a:pt x="14388" y="1986"/>
                </a:lnTo>
                <a:lnTo>
                  <a:pt x="14362" y="1995"/>
                </a:lnTo>
                <a:lnTo>
                  <a:pt x="14362" y="2003"/>
                </a:lnTo>
                <a:lnTo>
                  <a:pt x="14379" y="2021"/>
                </a:lnTo>
                <a:lnTo>
                  <a:pt x="14362" y="2021"/>
                </a:lnTo>
                <a:lnTo>
                  <a:pt x="14353" y="2030"/>
                </a:lnTo>
                <a:lnTo>
                  <a:pt x="14353" y="2039"/>
                </a:lnTo>
                <a:lnTo>
                  <a:pt x="14344" y="2048"/>
                </a:lnTo>
                <a:lnTo>
                  <a:pt x="14344" y="2056"/>
                </a:lnTo>
                <a:lnTo>
                  <a:pt x="14318" y="2074"/>
                </a:lnTo>
                <a:lnTo>
                  <a:pt x="14309" y="2074"/>
                </a:lnTo>
                <a:lnTo>
                  <a:pt x="14309" y="2065"/>
                </a:lnTo>
                <a:lnTo>
                  <a:pt x="14309" y="2056"/>
                </a:lnTo>
                <a:lnTo>
                  <a:pt x="14318" y="2056"/>
                </a:lnTo>
                <a:lnTo>
                  <a:pt x="14318" y="2039"/>
                </a:lnTo>
                <a:lnTo>
                  <a:pt x="14309" y="2039"/>
                </a:lnTo>
                <a:lnTo>
                  <a:pt x="14318" y="2030"/>
                </a:lnTo>
                <a:lnTo>
                  <a:pt x="14318" y="2012"/>
                </a:lnTo>
                <a:lnTo>
                  <a:pt x="14318" y="2003"/>
                </a:lnTo>
                <a:lnTo>
                  <a:pt x="14309" y="2003"/>
                </a:lnTo>
                <a:lnTo>
                  <a:pt x="14282" y="2021"/>
                </a:lnTo>
                <a:lnTo>
                  <a:pt x="14265" y="2048"/>
                </a:lnTo>
                <a:lnTo>
                  <a:pt x="14229" y="2083"/>
                </a:lnTo>
                <a:lnTo>
                  <a:pt x="14229" y="2092"/>
                </a:lnTo>
                <a:lnTo>
                  <a:pt x="14212" y="2109"/>
                </a:lnTo>
                <a:lnTo>
                  <a:pt x="14194" y="2109"/>
                </a:lnTo>
                <a:lnTo>
                  <a:pt x="14194" y="2101"/>
                </a:lnTo>
                <a:lnTo>
                  <a:pt x="14203" y="2083"/>
                </a:lnTo>
                <a:lnTo>
                  <a:pt x="14212" y="2065"/>
                </a:lnTo>
                <a:lnTo>
                  <a:pt x="14212" y="2056"/>
                </a:lnTo>
                <a:lnTo>
                  <a:pt x="14229" y="2039"/>
                </a:lnTo>
                <a:lnTo>
                  <a:pt x="14247" y="2021"/>
                </a:lnTo>
                <a:lnTo>
                  <a:pt x="14256" y="2021"/>
                </a:lnTo>
                <a:lnTo>
                  <a:pt x="14247" y="2012"/>
                </a:lnTo>
                <a:lnTo>
                  <a:pt x="14238" y="2012"/>
                </a:lnTo>
                <a:lnTo>
                  <a:pt x="14238" y="2003"/>
                </a:lnTo>
                <a:lnTo>
                  <a:pt x="14229" y="2003"/>
                </a:lnTo>
                <a:lnTo>
                  <a:pt x="14221" y="2012"/>
                </a:lnTo>
                <a:lnTo>
                  <a:pt x="14212" y="2012"/>
                </a:lnTo>
                <a:lnTo>
                  <a:pt x="14203" y="2012"/>
                </a:lnTo>
                <a:lnTo>
                  <a:pt x="14194" y="2003"/>
                </a:lnTo>
                <a:lnTo>
                  <a:pt x="14185" y="1995"/>
                </a:lnTo>
                <a:lnTo>
                  <a:pt x="14177" y="1995"/>
                </a:lnTo>
                <a:lnTo>
                  <a:pt x="14168" y="1995"/>
                </a:lnTo>
                <a:lnTo>
                  <a:pt x="14150" y="2012"/>
                </a:lnTo>
                <a:lnTo>
                  <a:pt x="14141" y="2021"/>
                </a:lnTo>
                <a:lnTo>
                  <a:pt x="14150" y="2030"/>
                </a:lnTo>
                <a:lnTo>
                  <a:pt x="14150" y="2039"/>
                </a:lnTo>
                <a:lnTo>
                  <a:pt x="14141" y="2039"/>
                </a:lnTo>
                <a:lnTo>
                  <a:pt x="14124" y="2065"/>
                </a:lnTo>
                <a:lnTo>
                  <a:pt x="14115" y="2065"/>
                </a:lnTo>
                <a:lnTo>
                  <a:pt x="14097" y="2074"/>
                </a:lnTo>
                <a:lnTo>
                  <a:pt x="14080" y="2092"/>
                </a:lnTo>
                <a:lnTo>
                  <a:pt x="14071" y="2101"/>
                </a:lnTo>
                <a:lnTo>
                  <a:pt x="14071" y="2109"/>
                </a:lnTo>
                <a:lnTo>
                  <a:pt x="14071" y="2118"/>
                </a:lnTo>
                <a:lnTo>
                  <a:pt x="14080" y="2127"/>
                </a:lnTo>
                <a:lnTo>
                  <a:pt x="14071" y="2127"/>
                </a:lnTo>
                <a:lnTo>
                  <a:pt x="14062" y="2127"/>
                </a:lnTo>
                <a:lnTo>
                  <a:pt x="14053" y="2109"/>
                </a:lnTo>
                <a:lnTo>
                  <a:pt x="14044" y="2092"/>
                </a:lnTo>
                <a:lnTo>
                  <a:pt x="14044" y="2083"/>
                </a:lnTo>
                <a:lnTo>
                  <a:pt x="14035" y="2083"/>
                </a:lnTo>
                <a:lnTo>
                  <a:pt x="14027" y="2074"/>
                </a:lnTo>
                <a:lnTo>
                  <a:pt x="14009" y="2083"/>
                </a:lnTo>
                <a:lnTo>
                  <a:pt x="14000" y="2092"/>
                </a:lnTo>
                <a:lnTo>
                  <a:pt x="13991" y="2083"/>
                </a:lnTo>
                <a:lnTo>
                  <a:pt x="13974" y="2092"/>
                </a:lnTo>
                <a:lnTo>
                  <a:pt x="13956" y="2101"/>
                </a:lnTo>
                <a:lnTo>
                  <a:pt x="13938" y="2092"/>
                </a:lnTo>
                <a:lnTo>
                  <a:pt x="13930" y="2101"/>
                </a:lnTo>
                <a:lnTo>
                  <a:pt x="13947" y="2118"/>
                </a:lnTo>
                <a:lnTo>
                  <a:pt x="13956" y="2118"/>
                </a:lnTo>
                <a:lnTo>
                  <a:pt x="13965" y="2127"/>
                </a:lnTo>
                <a:lnTo>
                  <a:pt x="13974" y="2145"/>
                </a:lnTo>
                <a:lnTo>
                  <a:pt x="13965" y="2153"/>
                </a:lnTo>
                <a:lnTo>
                  <a:pt x="13956" y="2145"/>
                </a:lnTo>
                <a:lnTo>
                  <a:pt x="13947" y="2136"/>
                </a:lnTo>
                <a:lnTo>
                  <a:pt x="13930" y="2127"/>
                </a:lnTo>
                <a:lnTo>
                  <a:pt x="13921" y="2127"/>
                </a:lnTo>
                <a:lnTo>
                  <a:pt x="13912" y="2145"/>
                </a:lnTo>
                <a:lnTo>
                  <a:pt x="13903" y="2145"/>
                </a:lnTo>
                <a:lnTo>
                  <a:pt x="13894" y="2136"/>
                </a:lnTo>
                <a:lnTo>
                  <a:pt x="13885" y="2136"/>
                </a:lnTo>
                <a:lnTo>
                  <a:pt x="13877" y="2136"/>
                </a:lnTo>
                <a:lnTo>
                  <a:pt x="13868" y="2145"/>
                </a:lnTo>
                <a:lnTo>
                  <a:pt x="13868" y="2171"/>
                </a:lnTo>
                <a:lnTo>
                  <a:pt x="13877" y="2180"/>
                </a:lnTo>
                <a:lnTo>
                  <a:pt x="13885" y="2189"/>
                </a:lnTo>
                <a:lnTo>
                  <a:pt x="13859" y="2189"/>
                </a:lnTo>
                <a:lnTo>
                  <a:pt x="13841" y="2206"/>
                </a:lnTo>
                <a:lnTo>
                  <a:pt x="13832" y="2215"/>
                </a:lnTo>
                <a:lnTo>
                  <a:pt x="13850" y="2189"/>
                </a:lnTo>
                <a:lnTo>
                  <a:pt x="13850" y="2180"/>
                </a:lnTo>
                <a:lnTo>
                  <a:pt x="13850" y="2171"/>
                </a:lnTo>
                <a:lnTo>
                  <a:pt x="13859" y="2145"/>
                </a:lnTo>
                <a:lnTo>
                  <a:pt x="13850" y="2136"/>
                </a:lnTo>
                <a:lnTo>
                  <a:pt x="13841" y="2136"/>
                </a:lnTo>
                <a:lnTo>
                  <a:pt x="13841" y="2145"/>
                </a:lnTo>
                <a:lnTo>
                  <a:pt x="13832" y="2145"/>
                </a:lnTo>
                <a:lnTo>
                  <a:pt x="13824" y="2153"/>
                </a:lnTo>
                <a:lnTo>
                  <a:pt x="13815" y="2162"/>
                </a:lnTo>
                <a:lnTo>
                  <a:pt x="13806" y="2189"/>
                </a:lnTo>
                <a:lnTo>
                  <a:pt x="13797" y="2206"/>
                </a:lnTo>
                <a:lnTo>
                  <a:pt x="13797" y="2189"/>
                </a:lnTo>
                <a:lnTo>
                  <a:pt x="13806" y="2180"/>
                </a:lnTo>
                <a:lnTo>
                  <a:pt x="13806" y="2153"/>
                </a:lnTo>
                <a:lnTo>
                  <a:pt x="13771" y="2162"/>
                </a:lnTo>
                <a:lnTo>
                  <a:pt x="13753" y="2171"/>
                </a:lnTo>
                <a:lnTo>
                  <a:pt x="13753" y="2180"/>
                </a:lnTo>
                <a:lnTo>
                  <a:pt x="13753" y="2189"/>
                </a:lnTo>
                <a:lnTo>
                  <a:pt x="13744" y="2189"/>
                </a:lnTo>
                <a:lnTo>
                  <a:pt x="13735" y="2189"/>
                </a:lnTo>
                <a:lnTo>
                  <a:pt x="13727" y="2189"/>
                </a:lnTo>
                <a:lnTo>
                  <a:pt x="13727" y="2198"/>
                </a:lnTo>
                <a:lnTo>
                  <a:pt x="13735" y="2206"/>
                </a:lnTo>
                <a:lnTo>
                  <a:pt x="13744" y="2215"/>
                </a:lnTo>
                <a:lnTo>
                  <a:pt x="13727" y="2215"/>
                </a:lnTo>
                <a:lnTo>
                  <a:pt x="13718" y="2206"/>
                </a:lnTo>
                <a:lnTo>
                  <a:pt x="13709" y="2198"/>
                </a:lnTo>
                <a:lnTo>
                  <a:pt x="13700" y="2198"/>
                </a:lnTo>
                <a:lnTo>
                  <a:pt x="13691" y="2198"/>
                </a:lnTo>
                <a:lnTo>
                  <a:pt x="13682" y="2215"/>
                </a:lnTo>
                <a:lnTo>
                  <a:pt x="13682" y="2224"/>
                </a:lnTo>
                <a:lnTo>
                  <a:pt x="13691" y="2233"/>
                </a:lnTo>
                <a:lnTo>
                  <a:pt x="13691" y="2242"/>
                </a:lnTo>
                <a:lnTo>
                  <a:pt x="13656" y="2242"/>
                </a:lnTo>
                <a:lnTo>
                  <a:pt x="13647" y="2259"/>
                </a:lnTo>
                <a:lnTo>
                  <a:pt x="13638" y="2277"/>
                </a:lnTo>
                <a:lnTo>
                  <a:pt x="13638" y="2286"/>
                </a:lnTo>
                <a:lnTo>
                  <a:pt x="13612" y="2295"/>
                </a:lnTo>
                <a:lnTo>
                  <a:pt x="13594" y="2295"/>
                </a:lnTo>
                <a:lnTo>
                  <a:pt x="13577" y="2303"/>
                </a:lnTo>
                <a:lnTo>
                  <a:pt x="13577" y="2312"/>
                </a:lnTo>
                <a:lnTo>
                  <a:pt x="13568" y="2321"/>
                </a:lnTo>
                <a:lnTo>
                  <a:pt x="13577" y="2330"/>
                </a:lnTo>
                <a:lnTo>
                  <a:pt x="13621" y="2330"/>
                </a:lnTo>
                <a:lnTo>
                  <a:pt x="13638" y="2321"/>
                </a:lnTo>
                <a:lnTo>
                  <a:pt x="13647" y="2330"/>
                </a:lnTo>
                <a:lnTo>
                  <a:pt x="13638" y="2330"/>
                </a:lnTo>
                <a:lnTo>
                  <a:pt x="13630" y="2330"/>
                </a:lnTo>
                <a:lnTo>
                  <a:pt x="13612" y="2339"/>
                </a:lnTo>
                <a:lnTo>
                  <a:pt x="13603" y="2339"/>
                </a:lnTo>
                <a:lnTo>
                  <a:pt x="13594" y="2339"/>
                </a:lnTo>
                <a:lnTo>
                  <a:pt x="13577" y="2330"/>
                </a:lnTo>
                <a:lnTo>
                  <a:pt x="13559" y="2339"/>
                </a:lnTo>
                <a:lnTo>
                  <a:pt x="13550" y="2348"/>
                </a:lnTo>
                <a:lnTo>
                  <a:pt x="13550" y="2365"/>
                </a:lnTo>
                <a:lnTo>
                  <a:pt x="13559" y="2374"/>
                </a:lnTo>
                <a:lnTo>
                  <a:pt x="13559" y="2383"/>
                </a:lnTo>
                <a:lnTo>
                  <a:pt x="13550" y="2383"/>
                </a:lnTo>
                <a:lnTo>
                  <a:pt x="13559" y="2401"/>
                </a:lnTo>
                <a:lnTo>
                  <a:pt x="13550" y="2401"/>
                </a:lnTo>
                <a:lnTo>
                  <a:pt x="13541" y="2383"/>
                </a:lnTo>
                <a:lnTo>
                  <a:pt x="13541" y="2356"/>
                </a:lnTo>
                <a:lnTo>
                  <a:pt x="13533" y="2356"/>
                </a:lnTo>
                <a:lnTo>
                  <a:pt x="13524" y="2365"/>
                </a:lnTo>
                <a:lnTo>
                  <a:pt x="13506" y="2365"/>
                </a:lnTo>
                <a:lnTo>
                  <a:pt x="13497" y="2374"/>
                </a:lnTo>
                <a:lnTo>
                  <a:pt x="13480" y="2374"/>
                </a:lnTo>
                <a:lnTo>
                  <a:pt x="13480" y="2383"/>
                </a:lnTo>
                <a:lnTo>
                  <a:pt x="13488" y="2383"/>
                </a:lnTo>
                <a:lnTo>
                  <a:pt x="13506" y="2383"/>
                </a:lnTo>
                <a:lnTo>
                  <a:pt x="13506" y="2392"/>
                </a:lnTo>
                <a:lnTo>
                  <a:pt x="13497" y="2392"/>
                </a:lnTo>
                <a:lnTo>
                  <a:pt x="13488" y="2392"/>
                </a:lnTo>
                <a:lnTo>
                  <a:pt x="13480" y="2392"/>
                </a:lnTo>
                <a:lnTo>
                  <a:pt x="13471" y="2392"/>
                </a:lnTo>
                <a:lnTo>
                  <a:pt x="13462" y="2392"/>
                </a:lnTo>
                <a:lnTo>
                  <a:pt x="13444" y="2409"/>
                </a:lnTo>
                <a:lnTo>
                  <a:pt x="13444" y="2418"/>
                </a:lnTo>
                <a:lnTo>
                  <a:pt x="13444" y="2427"/>
                </a:lnTo>
                <a:lnTo>
                  <a:pt x="13453" y="2427"/>
                </a:lnTo>
                <a:lnTo>
                  <a:pt x="13462" y="2427"/>
                </a:lnTo>
                <a:lnTo>
                  <a:pt x="13480" y="2418"/>
                </a:lnTo>
                <a:lnTo>
                  <a:pt x="13488" y="2418"/>
                </a:lnTo>
                <a:lnTo>
                  <a:pt x="13480" y="2418"/>
                </a:lnTo>
                <a:lnTo>
                  <a:pt x="13480" y="2427"/>
                </a:lnTo>
                <a:lnTo>
                  <a:pt x="13480" y="2436"/>
                </a:lnTo>
                <a:lnTo>
                  <a:pt x="13488" y="2445"/>
                </a:lnTo>
                <a:lnTo>
                  <a:pt x="13497" y="2445"/>
                </a:lnTo>
                <a:lnTo>
                  <a:pt x="13506" y="2445"/>
                </a:lnTo>
                <a:lnTo>
                  <a:pt x="13506" y="2454"/>
                </a:lnTo>
                <a:lnTo>
                  <a:pt x="13506" y="2471"/>
                </a:lnTo>
                <a:lnTo>
                  <a:pt x="13497" y="2471"/>
                </a:lnTo>
                <a:lnTo>
                  <a:pt x="13497" y="2454"/>
                </a:lnTo>
                <a:lnTo>
                  <a:pt x="13488" y="2454"/>
                </a:lnTo>
                <a:lnTo>
                  <a:pt x="13480" y="2454"/>
                </a:lnTo>
                <a:lnTo>
                  <a:pt x="13471" y="2445"/>
                </a:lnTo>
                <a:lnTo>
                  <a:pt x="13453" y="2436"/>
                </a:lnTo>
                <a:lnTo>
                  <a:pt x="13444" y="2445"/>
                </a:lnTo>
                <a:lnTo>
                  <a:pt x="13427" y="2462"/>
                </a:lnTo>
                <a:lnTo>
                  <a:pt x="13427" y="2471"/>
                </a:lnTo>
                <a:lnTo>
                  <a:pt x="13418" y="2471"/>
                </a:lnTo>
                <a:lnTo>
                  <a:pt x="13418" y="2480"/>
                </a:lnTo>
                <a:lnTo>
                  <a:pt x="13427" y="2480"/>
                </a:lnTo>
                <a:lnTo>
                  <a:pt x="13444" y="2480"/>
                </a:lnTo>
                <a:lnTo>
                  <a:pt x="13480" y="2480"/>
                </a:lnTo>
                <a:lnTo>
                  <a:pt x="13488" y="2480"/>
                </a:lnTo>
                <a:lnTo>
                  <a:pt x="13488" y="2489"/>
                </a:lnTo>
                <a:lnTo>
                  <a:pt x="13444" y="2489"/>
                </a:lnTo>
                <a:lnTo>
                  <a:pt x="13427" y="2489"/>
                </a:lnTo>
                <a:lnTo>
                  <a:pt x="13418" y="2489"/>
                </a:lnTo>
                <a:lnTo>
                  <a:pt x="13409" y="2489"/>
                </a:lnTo>
                <a:lnTo>
                  <a:pt x="13400" y="2498"/>
                </a:lnTo>
                <a:lnTo>
                  <a:pt x="13391" y="2498"/>
                </a:lnTo>
                <a:lnTo>
                  <a:pt x="13374" y="2515"/>
                </a:lnTo>
                <a:lnTo>
                  <a:pt x="13365" y="2515"/>
                </a:lnTo>
                <a:lnTo>
                  <a:pt x="13356" y="2524"/>
                </a:lnTo>
                <a:lnTo>
                  <a:pt x="13365" y="2533"/>
                </a:lnTo>
                <a:lnTo>
                  <a:pt x="13383" y="2533"/>
                </a:lnTo>
                <a:lnTo>
                  <a:pt x="13374" y="2542"/>
                </a:lnTo>
                <a:lnTo>
                  <a:pt x="13356" y="2533"/>
                </a:lnTo>
                <a:lnTo>
                  <a:pt x="13347" y="2542"/>
                </a:lnTo>
                <a:lnTo>
                  <a:pt x="13338" y="2551"/>
                </a:lnTo>
                <a:lnTo>
                  <a:pt x="13330" y="2559"/>
                </a:lnTo>
                <a:lnTo>
                  <a:pt x="13330" y="2568"/>
                </a:lnTo>
                <a:lnTo>
                  <a:pt x="13321" y="2568"/>
                </a:lnTo>
                <a:lnTo>
                  <a:pt x="13321" y="2577"/>
                </a:lnTo>
                <a:lnTo>
                  <a:pt x="13321" y="2604"/>
                </a:lnTo>
                <a:lnTo>
                  <a:pt x="13338" y="2604"/>
                </a:lnTo>
                <a:lnTo>
                  <a:pt x="13347" y="2604"/>
                </a:lnTo>
                <a:lnTo>
                  <a:pt x="13365" y="2604"/>
                </a:lnTo>
                <a:lnTo>
                  <a:pt x="13383" y="2595"/>
                </a:lnTo>
                <a:lnTo>
                  <a:pt x="13391" y="2595"/>
                </a:lnTo>
                <a:lnTo>
                  <a:pt x="13383" y="2604"/>
                </a:lnTo>
                <a:lnTo>
                  <a:pt x="13365" y="2604"/>
                </a:lnTo>
                <a:lnTo>
                  <a:pt x="13365" y="2612"/>
                </a:lnTo>
                <a:lnTo>
                  <a:pt x="13338" y="2612"/>
                </a:lnTo>
                <a:lnTo>
                  <a:pt x="13294" y="2621"/>
                </a:lnTo>
                <a:lnTo>
                  <a:pt x="13312" y="2630"/>
                </a:lnTo>
                <a:lnTo>
                  <a:pt x="13312" y="2639"/>
                </a:lnTo>
                <a:lnTo>
                  <a:pt x="13303" y="2639"/>
                </a:lnTo>
                <a:lnTo>
                  <a:pt x="13285" y="2648"/>
                </a:lnTo>
                <a:lnTo>
                  <a:pt x="13285" y="2657"/>
                </a:lnTo>
                <a:lnTo>
                  <a:pt x="13268" y="2683"/>
                </a:lnTo>
                <a:lnTo>
                  <a:pt x="13259" y="2683"/>
                </a:lnTo>
                <a:lnTo>
                  <a:pt x="13250" y="2692"/>
                </a:lnTo>
                <a:lnTo>
                  <a:pt x="13250" y="2709"/>
                </a:lnTo>
                <a:lnTo>
                  <a:pt x="13250" y="2718"/>
                </a:lnTo>
                <a:lnTo>
                  <a:pt x="13250" y="2727"/>
                </a:lnTo>
                <a:lnTo>
                  <a:pt x="13259" y="2727"/>
                </a:lnTo>
                <a:lnTo>
                  <a:pt x="13268" y="2727"/>
                </a:lnTo>
                <a:lnTo>
                  <a:pt x="13268" y="2736"/>
                </a:lnTo>
                <a:lnTo>
                  <a:pt x="13277" y="2727"/>
                </a:lnTo>
                <a:lnTo>
                  <a:pt x="13294" y="2727"/>
                </a:lnTo>
                <a:lnTo>
                  <a:pt x="13303" y="2718"/>
                </a:lnTo>
                <a:lnTo>
                  <a:pt x="13294" y="2727"/>
                </a:lnTo>
                <a:lnTo>
                  <a:pt x="13277" y="2745"/>
                </a:lnTo>
                <a:lnTo>
                  <a:pt x="13259" y="2745"/>
                </a:lnTo>
                <a:lnTo>
                  <a:pt x="13259" y="2736"/>
                </a:lnTo>
                <a:lnTo>
                  <a:pt x="13250" y="2736"/>
                </a:lnTo>
                <a:lnTo>
                  <a:pt x="13198" y="2754"/>
                </a:lnTo>
                <a:lnTo>
                  <a:pt x="13189" y="2762"/>
                </a:lnTo>
                <a:lnTo>
                  <a:pt x="13189" y="2771"/>
                </a:lnTo>
                <a:lnTo>
                  <a:pt x="13189" y="2780"/>
                </a:lnTo>
                <a:lnTo>
                  <a:pt x="13198" y="2780"/>
                </a:lnTo>
                <a:lnTo>
                  <a:pt x="13207" y="2780"/>
                </a:lnTo>
                <a:lnTo>
                  <a:pt x="13215" y="2780"/>
                </a:lnTo>
                <a:lnTo>
                  <a:pt x="13207" y="2789"/>
                </a:lnTo>
                <a:lnTo>
                  <a:pt x="13189" y="2789"/>
                </a:lnTo>
                <a:lnTo>
                  <a:pt x="13181" y="2789"/>
                </a:lnTo>
                <a:lnTo>
                  <a:pt x="13172" y="2798"/>
                </a:lnTo>
                <a:lnTo>
                  <a:pt x="13163" y="2807"/>
                </a:lnTo>
                <a:lnTo>
                  <a:pt x="13154" y="2815"/>
                </a:lnTo>
                <a:lnTo>
                  <a:pt x="13137" y="2824"/>
                </a:lnTo>
                <a:lnTo>
                  <a:pt x="13110" y="2851"/>
                </a:lnTo>
                <a:lnTo>
                  <a:pt x="13092" y="2860"/>
                </a:lnTo>
                <a:lnTo>
                  <a:pt x="13092" y="2877"/>
                </a:lnTo>
                <a:lnTo>
                  <a:pt x="13084" y="2886"/>
                </a:lnTo>
                <a:lnTo>
                  <a:pt x="13075" y="2886"/>
                </a:lnTo>
                <a:lnTo>
                  <a:pt x="13066" y="2895"/>
                </a:lnTo>
                <a:lnTo>
                  <a:pt x="13057" y="2904"/>
                </a:lnTo>
                <a:lnTo>
                  <a:pt x="13066" y="2912"/>
                </a:lnTo>
                <a:lnTo>
                  <a:pt x="13075" y="2912"/>
                </a:lnTo>
                <a:lnTo>
                  <a:pt x="13084" y="2921"/>
                </a:lnTo>
                <a:lnTo>
                  <a:pt x="13084" y="2930"/>
                </a:lnTo>
                <a:lnTo>
                  <a:pt x="13101" y="2930"/>
                </a:lnTo>
                <a:lnTo>
                  <a:pt x="13119" y="2921"/>
                </a:lnTo>
                <a:lnTo>
                  <a:pt x="13163" y="2904"/>
                </a:lnTo>
                <a:lnTo>
                  <a:pt x="13172" y="2895"/>
                </a:lnTo>
                <a:lnTo>
                  <a:pt x="13163" y="2886"/>
                </a:lnTo>
                <a:lnTo>
                  <a:pt x="13172" y="2877"/>
                </a:lnTo>
                <a:lnTo>
                  <a:pt x="13181" y="2868"/>
                </a:lnTo>
                <a:lnTo>
                  <a:pt x="13189" y="2868"/>
                </a:lnTo>
                <a:lnTo>
                  <a:pt x="13198" y="2868"/>
                </a:lnTo>
                <a:lnTo>
                  <a:pt x="13198" y="2877"/>
                </a:lnTo>
                <a:lnTo>
                  <a:pt x="13189" y="2877"/>
                </a:lnTo>
                <a:lnTo>
                  <a:pt x="13181" y="2886"/>
                </a:lnTo>
                <a:lnTo>
                  <a:pt x="13189" y="2886"/>
                </a:lnTo>
                <a:lnTo>
                  <a:pt x="13189" y="2895"/>
                </a:lnTo>
                <a:lnTo>
                  <a:pt x="13181" y="2904"/>
                </a:lnTo>
                <a:lnTo>
                  <a:pt x="13172" y="2904"/>
                </a:lnTo>
                <a:lnTo>
                  <a:pt x="13163" y="2912"/>
                </a:lnTo>
                <a:lnTo>
                  <a:pt x="13154" y="2912"/>
                </a:lnTo>
                <a:lnTo>
                  <a:pt x="13145" y="2921"/>
                </a:lnTo>
                <a:lnTo>
                  <a:pt x="13145" y="2930"/>
                </a:lnTo>
                <a:lnTo>
                  <a:pt x="13145" y="2939"/>
                </a:lnTo>
                <a:lnTo>
                  <a:pt x="13137" y="2939"/>
                </a:lnTo>
                <a:lnTo>
                  <a:pt x="13119" y="2939"/>
                </a:lnTo>
                <a:lnTo>
                  <a:pt x="13110" y="2939"/>
                </a:lnTo>
                <a:lnTo>
                  <a:pt x="13101" y="2939"/>
                </a:lnTo>
                <a:lnTo>
                  <a:pt x="13092" y="2948"/>
                </a:lnTo>
                <a:lnTo>
                  <a:pt x="13092" y="2930"/>
                </a:lnTo>
                <a:lnTo>
                  <a:pt x="13084" y="2930"/>
                </a:lnTo>
                <a:lnTo>
                  <a:pt x="13075" y="2921"/>
                </a:lnTo>
                <a:lnTo>
                  <a:pt x="13066" y="2921"/>
                </a:lnTo>
                <a:lnTo>
                  <a:pt x="13057" y="2921"/>
                </a:lnTo>
                <a:lnTo>
                  <a:pt x="13039" y="2921"/>
                </a:lnTo>
                <a:lnTo>
                  <a:pt x="13031" y="2939"/>
                </a:lnTo>
                <a:lnTo>
                  <a:pt x="13022" y="2939"/>
                </a:lnTo>
                <a:lnTo>
                  <a:pt x="13022" y="2930"/>
                </a:lnTo>
                <a:lnTo>
                  <a:pt x="13031" y="2921"/>
                </a:lnTo>
                <a:lnTo>
                  <a:pt x="13004" y="2912"/>
                </a:lnTo>
                <a:lnTo>
                  <a:pt x="12995" y="2921"/>
                </a:lnTo>
                <a:lnTo>
                  <a:pt x="12987" y="2921"/>
                </a:lnTo>
                <a:lnTo>
                  <a:pt x="12978" y="2930"/>
                </a:lnTo>
                <a:lnTo>
                  <a:pt x="12969" y="2930"/>
                </a:lnTo>
                <a:lnTo>
                  <a:pt x="12978" y="2939"/>
                </a:lnTo>
                <a:lnTo>
                  <a:pt x="12987" y="2939"/>
                </a:lnTo>
                <a:lnTo>
                  <a:pt x="12995" y="2948"/>
                </a:lnTo>
                <a:lnTo>
                  <a:pt x="12987" y="2957"/>
                </a:lnTo>
                <a:lnTo>
                  <a:pt x="12969" y="2957"/>
                </a:lnTo>
                <a:lnTo>
                  <a:pt x="12960" y="2965"/>
                </a:lnTo>
                <a:lnTo>
                  <a:pt x="12960" y="2974"/>
                </a:lnTo>
                <a:lnTo>
                  <a:pt x="12960" y="2983"/>
                </a:lnTo>
                <a:lnTo>
                  <a:pt x="12969" y="2983"/>
                </a:lnTo>
                <a:lnTo>
                  <a:pt x="12987" y="3001"/>
                </a:lnTo>
                <a:lnTo>
                  <a:pt x="12995" y="3010"/>
                </a:lnTo>
                <a:lnTo>
                  <a:pt x="12969" y="2992"/>
                </a:lnTo>
                <a:lnTo>
                  <a:pt x="12960" y="2992"/>
                </a:lnTo>
                <a:lnTo>
                  <a:pt x="12951" y="2983"/>
                </a:lnTo>
                <a:lnTo>
                  <a:pt x="12934" y="2974"/>
                </a:lnTo>
                <a:lnTo>
                  <a:pt x="12925" y="2974"/>
                </a:lnTo>
                <a:lnTo>
                  <a:pt x="12916" y="2974"/>
                </a:lnTo>
                <a:lnTo>
                  <a:pt x="12898" y="2983"/>
                </a:lnTo>
                <a:lnTo>
                  <a:pt x="12872" y="2992"/>
                </a:lnTo>
                <a:lnTo>
                  <a:pt x="12872" y="3001"/>
                </a:lnTo>
                <a:lnTo>
                  <a:pt x="12863" y="3001"/>
                </a:lnTo>
                <a:lnTo>
                  <a:pt x="12854" y="3018"/>
                </a:lnTo>
                <a:lnTo>
                  <a:pt x="12854" y="3027"/>
                </a:lnTo>
                <a:lnTo>
                  <a:pt x="12872" y="3018"/>
                </a:lnTo>
                <a:lnTo>
                  <a:pt x="12881" y="3018"/>
                </a:lnTo>
                <a:lnTo>
                  <a:pt x="12889" y="3018"/>
                </a:lnTo>
                <a:lnTo>
                  <a:pt x="12898" y="3027"/>
                </a:lnTo>
                <a:lnTo>
                  <a:pt x="12951" y="3018"/>
                </a:lnTo>
                <a:lnTo>
                  <a:pt x="12934" y="3018"/>
                </a:lnTo>
                <a:lnTo>
                  <a:pt x="12916" y="3027"/>
                </a:lnTo>
                <a:lnTo>
                  <a:pt x="12907" y="3027"/>
                </a:lnTo>
                <a:lnTo>
                  <a:pt x="12907" y="3036"/>
                </a:lnTo>
                <a:lnTo>
                  <a:pt x="12925" y="3036"/>
                </a:lnTo>
                <a:lnTo>
                  <a:pt x="12916" y="3045"/>
                </a:lnTo>
                <a:lnTo>
                  <a:pt x="12907" y="3045"/>
                </a:lnTo>
                <a:lnTo>
                  <a:pt x="12889" y="3036"/>
                </a:lnTo>
                <a:lnTo>
                  <a:pt x="12872" y="3036"/>
                </a:lnTo>
                <a:lnTo>
                  <a:pt x="12854" y="3027"/>
                </a:lnTo>
                <a:lnTo>
                  <a:pt x="12845" y="3036"/>
                </a:lnTo>
                <a:lnTo>
                  <a:pt x="12828" y="3036"/>
                </a:lnTo>
                <a:lnTo>
                  <a:pt x="12819" y="3036"/>
                </a:lnTo>
                <a:lnTo>
                  <a:pt x="12819" y="3045"/>
                </a:lnTo>
                <a:lnTo>
                  <a:pt x="12810" y="3054"/>
                </a:lnTo>
                <a:lnTo>
                  <a:pt x="12819" y="3054"/>
                </a:lnTo>
                <a:lnTo>
                  <a:pt x="12837" y="3054"/>
                </a:lnTo>
                <a:lnTo>
                  <a:pt x="12845" y="3054"/>
                </a:lnTo>
                <a:lnTo>
                  <a:pt x="12810" y="3063"/>
                </a:lnTo>
                <a:lnTo>
                  <a:pt x="12801" y="3063"/>
                </a:lnTo>
                <a:lnTo>
                  <a:pt x="12801" y="3054"/>
                </a:lnTo>
                <a:lnTo>
                  <a:pt x="12792" y="3054"/>
                </a:lnTo>
                <a:lnTo>
                  <a:pt x="12784" y="3063"/>
                </a:lnTo>
                <a:lnTo>
                  <a:pt x="12775" y="3063"/>
                </a:lnTo>
                <a:lnTo>
                  <a:pt x="12766" y="3071"/>
                </a:lnTo>
                <a:lnTo>
                  <a:pt x="12757" y="3080"/>
                </a:lnTo>
                <a:lnTo>
                  <a:pt x="12748" y="3089"/>
                </a:lnTo>
                <a:lnTo>
                  <a:pt x="12740" y="3080"/>
                </a:lnTo>
                <a:lnTo>
                  <a:pt x="12740" y="3089"/>
                </a:lnTo>
                <a:lnTo>
                  <a:pt x="12731" y="3098"/>
                </a:lnTo>
                <a:lnTo>
                  <a:pt x="12740" y="3107"/>
                </a:lnTo>
                <a:lnTo>
                  <a:pt x="12748" y="3115"/>
                </a:lnTo>
                <a:lnTo>
                  <a:pt x="12757" y="3107"/>
                </a:lnTo>
                <a:lnTo>
                  <a:pt x="12775" y="3115"/>
                </a:lnTo>
                <a:lnTo>
                  <a:pt x="12810" y="3124"/>
                </a:lnTo>
                <a:lnTo>
                  <a:pt x="12828" y="3124"/>
                </a:lnTo>
                <a:lnTo>
                  <a:pt x="12845" y="3115"/>
                </a:lnTo>
                <a:lnTo>
                  <a:pt x="12854" y="3115"/>
                </a:lnTo>
                <a:lnTo>
                  <a:pt x="12837" y="3124"/>
                </a:lnTo>
                <a:lnTo>
                  <a:pt x="12801" y="3124"/>
                </a:lnTo>
                <a:lnTo>
                  <a:pt x="12784" y="3124"/>
                </a:lnTo>
                <a:lnTo>
                  <a:pt x="12757" y="3115"/>
                </a:lnTo>
                <a:lnTo>
                  <a:pt x="12731" y="3115"/>
                </a:lnTo>
                <a:lnTo>
                  <a:pt x="12722" y="3115"/>
                </a:lnTo>
                <a:lnTo>
                  <a:pt x="12722" y="3124"/>
                </a:lnTo>
                <a:lnTo>
                  <a:pt x="12722" y="3133"/>
                </a:lnTo>
                <a:lnTo>
                  <a:pt x="12722" y="3142"/>
                </a:lnTo>
                <a:lnTo>
                  <a:pt x="12731" y="3151"/>
                </a:lnTo>
                <a:lnTo>
                  <a:pt x="12740" y="3160"/>
                </a:lnTo>
                <a:lnTo>
                  <a:pt x="12748" y="3160"/>
                </a:lnTo>
                <a:lnTo>
                  <a:pt x="12748" y="3168"/>
                </a:lnTo>
                <a:lnTo>
                  <a:pt x="12740" y="3168"/>
                </a:lnTo>
                <a:lnTo>
                  <a:pt x="12722" y="3168"/>
                </a:lnTo>
                <a:lnTo>
                  <a:pt x="12722" y="3177"/>
                </a:lnTo>
                <a:lnTo>
                  <a:pt x="12731" y="3186"/>
                </a:lnTo>
                <a:lnTo>
                  <a:pt x="12731" y="3195"/>
                </a:lnTo>
                <a:lnTo>
                  <a:pt x="12748" y="3204"/>
                </a:lnTo>
                <a:lnTo>
                  <a:pt x="12757" y="3204"/>
                </a:lnTo>
                <a:lnTo>
                  <a:pt x="12775" y="3204"/>
                </a:lnTo>
                <a:lnTo>
                  <a:pt x="12801" y="3195"/>
                </a:lnTo>
                <a:lnTo>
                  <a:pt x="12828" y="3204"/>
                </a:lnTo>
                <a:lnTo>
                  <a:pt x="12837" y="3204"/>
                </a:lnTo>
                <a:lnTo>
                  <a:pt x="12837" y="3186"/>
                </a:lnTo>
                <a:lnTo>
                  <a:pt x="12845" y="3186"/>
                </a:lnTo>
                <a:lnTo>
                  <a:pt x="12845" y="3195"/>
                </a:lnTo>
                <a:lnTo>
                  <a:pt x="12854" y="3195"/>
                </a:lnTo>
                <a:lnTo>
                  <a:pt x="12872" y="3195"/>
                </a:lnTo>
                <a:lnTo>
                  <a:pt x="12889" y="3195"/>
                </a:lnTo>
                <a:lnTo>
                  <a:pt x="12898" y="3195"/>
                </a:lnTo>
                <a:lnTo>
                  <a:pt x="12889" y="3186"/>
                </a:lnTo>
                <a:lnTo>
                  <a:pt x="12898" y="3177"/>
                </a:lnTo>
                <a:lnTo>
                  <a:pt x="12907" y="3168"/>
                </a:lnTo>
                <a:lnTo>
                  <a:pt x="12898" y="3186"/>
                </a:lnTo>
                <a:lnTo>
                  <a:pt x="12898" y="3195"/>
                </a:lnTo>
                <a:lnTo>
                  <a:pt x="12916" y="3195"/>
                </a:lnTo>
                <a:lnTo>
                  <a:pt x="12872" y="3204"/>
                </a:lnTo>
                <a:lnTo>
                  <a:pt x="12872" y="3213"/>
                </a:lnTo>
                <a:lnTo>
                  <a:pt x="12881" y="3221"/>
                </a:lnTo>
                <a:lnTo>
                  <a:pt x="12872" y="3221"/>
                </a:lnTo>
                <a:lnTo>
                  <a:pt x="12872" y="3213"/>
                </a:lnTo>
                <a:lnTo>
                  <a:pt x="12863" y="3204"/>
                </a:lnTo>
                <a:lnTo>
                  <a:pt x="12854" y="3204"/>
                </a:lnTo>
                <a:lnTo>
                  <a:pt x="12845" y="3204"/>
                </a:lnTo>
                <a:lnTo>
                  <a:pt x="12828" y="3204"/>
                </a:lnTo>
                <a:lnTo>
                  <a:pt x="12819" y="3204"/>
                </a:lnTo>
                <a:lnTo>
                  <a:pt x="12801" y="3204"/>
                </a:lnTo>
                <a:lnTo>
                  <a:pt x="12766" y="3213"/>
                </a:lnTo>
                <a:lnTo>
                  <a:pt x="12748" y="3213"/>
                </a:lnTo>
                <a:lnTo>
                  <a:pt x="12740" y="3213"/>
                </a:lnTo>
                <a:lnTo>
                  <a:pt x="12731" y="3213"/>
                </a:lnTo>
                <a:lnTo>
                  <a:pt x="12722" y="3213"/>
                </a:lnTo>
                <a:lnTo>
                  <a:pt x="12731" y="3221"/>
                </a:lnTo>
                <a:lnTo>
                  <a:pt x="12722" y="3230"/>
                </a:lnTo>
                <a:lnTo>
                  <a:pt x="12731" y="3248"/>
                </a:lnTo>
                <a:lnTo>
                  <a:pt x="12731" y="3257"/>
                </a:lnTo>
                <a:lnTo>
                  <a:pt x="12740" y="3265"/>
                </a:lnTo>
                <a:lnTo>
                  <a:pt x="12757" y="3257"/>
                </a:lnTo>
                <a:lnTo>
                  <a:pt x="12766" y="3248"/>
                </a:lnTo>
                <a:lnTo>
                  <a:pt x="12775" y="3248"/>
                </a:lnTo>
                <a:lnTo>
                  <a:pt x="12766" y="3257"/>
                </a:lnTo>
                <a:lnTo>
                  <a:pt x="12740" y="3274"/>
                </a:lnTo>
                <a:lnTo>
                  <a:pt x="12740" y="3292"/>
                </a:lnTo>
                <a:lnTo>
                  <a:pt x="12748" y="3301"/>
                </a:lnTo>
                <a:lnTo>
                  <a:pt x="12757" y="3310"/>
                </a:lnTo>
                <a:lnTo>
                  <a:pt x="12766" y="3310"/>
                </a:lnTo>
                <a:lnTo>
                  <a:pt x="12775" y="3310"/>
                </a:lnTo>
                <a:lnTo>
                  <a:pt x="12775" y="3318"/>
                </a:lnTo>
                <a:lnTo>
                  <a:pt x="12766" y="3318"/>
                </a:lnTo>
                <a:lnTo>
                  <a:pt x="12757" y="3318"/>
                </a:lnTo>
                <a:lnTo>
                  <a:pt x="12748" y="3318"/>
                </a:lnTo>
                <a:lnTo>
                  <a:pt x="12740" y="3318"/>
                </a:lnTo>
                <a:lnTo>
                  <a:pt x="12740" y="3327"/>
                </a:lnTo>
                <a:lnTo>
                  <a:pt x="12740" y="3336"/>
                </a:lnTo>
                <a:lnTo>
                  <a:pt x="12731" y="3345"/>
                </a:lnTo>
                <a:lnTo>
                  <a:pt x="12731" y="3354"/>
                </a:lnTo>
                <a:lnTo>
                  <a:pt x="12731" y="3363"/>
                </a:lnTo>
                <a:lnTo>
                  <a:pt x="12740" y="3371"/>
                </a:lnTo>
                <a:lnTo>
                  <a:pt x="12740" y="3363"/>
                </a:lnTo>
                <a:lnTo>
                  <a:pt x="12748" y="3363"/>
                </a:lnTo>
                <a:lnTo>
                  <a:pt x="12748" y="3354"/>
                </a:lnTo>
                <a:lnTo>
                  <a:pt x="12766" y="3345"/>
                </a:lnTo>
                <a:lnTo>
                  <a:pt x="12766" y="3336"/>
                </a:lnTo>
                <a:lnTo>
                  <a:pt x="12775" y="3327"/>
                </a:lnTo>
                <a:lnTo>
                  <a:pt x="12784" y="3327"/>
                </a:lnTo>
                <a:lnTo>
                  <a:pt x="12792" y="3318"/>
                </a:lnTo>
                <a:lnTo>
                  <a:pt x="12792" y="3310"/>
                </a:lnTo>
                <a:lnTo>
                  <a:pt x="12792" y="3301"/>
                </a:lnTo>
                <a:lnTo>
                  <a:pt x="12810" y="3292"/>
                </a:lnTo>
                <a:lnTo>
                  <a:pt x="12828" y="3283"/>
                </a:lnTo>
                <a:lnTo>
                  <a:pt x="12854" y="3274"/>
                </a:lnTo>
                <a:lnTo>
                  <a:pt x="12872" y="3274"/>
                </a:lnTo>
                <a:lnTo>
                  <a:pt x="12854" y="3274"/>
                </a:lnTo>
                <a:lnTo>
                  <a:pt x="12854" y="3283"/>
                </a:lnTo>
                <a:lnTo>
                  <a:pt x="12845" y="3283"/>
                </a:lnTo>
                <a:lnTo>
                  <a:pt x="12837" y="3310"/>
                </a:lnTo>
                <a:lnTo>
                  <a:pt x="12837" y="3301"/>
                </a:lnTo>
                <a:lnTo>
                  <a:pt x="12845" y="3292"/>
                </a:lnTo>
                <a:lnTo>
                  <a:pt x="12837" y="3283"/>
                </a:lnTo>
                <a:lnTo>
                  <a:pt x="12828" y="3292"/>
                </a:lnTo>
                <a:lnTo>
                  <a:pt x="12810" y="3301"/>
                </a:lnTo>
                <a:lnTo>
                  <a:pt x="12810" y="3310"/>
                </a:lnTo>
                <a:lnTo>
                  <a:pt x="12801" y="3318"/>
                </a:lnTo>
                <a:lnTo>
                  <a:pt x="12801" y="3327"/>
                </a:lnTo>
                <a:lnTo>
                  <a:pt x="12784" y="3336"/>
                </a:lnTo>
                <a:lnTo>
                  <a:pt x="12775" y="3345"/>
                </a:lnTo>
                <a:lnTo>
                  <a:pt x="12784" y="3345"/>
                </a:lnTo>
                <a:lnTo>
                  <a:pt x="12784" y="3354"/>
                </a:lnTo>
                <a:lnTo>
                  <a:pt x="12792" y="3345"/>
                </a:lnTo>
                <a:lnTo>
                  <a:pt x="12801" y="3345"/>
                </a:lnTo>
                <a:lnTo>
                  <a:pt x="12810" y="3345"/>
                </a:lnTo>
                <a:lnTo>
                  <a:pt x="12819" y="3345"/>
                </a:lnTo>
                <a:lnTo>
                  <a:pt x="12801" y="3354"/>
                </a:lnTo>
                <a:lnTo>
                  <a:pt x="12792" y="3354"/>
                </a:lnTo>
                <a:lnTo>
                  <a:pt x="12784" y="3363"/>
                </a:lnTo>
                <a:lnTo>
                  <a:pt x="12766" y="3363"/>
                </a:lnTo>
                <a:lnTo>
                  <a:pt x="12757" y="3363"/>
                </a:lnTo>
                <a:lnTo>
                  <a:pt x="12748" y="3371"/>
                </a:lnTo>
                <a:lnTo>
                  <a:pt x="12740" y="3371"/>
                </a:lnTo>
                <a:lnTo>
                  <a:pt x="12740" y="3389"/>
                </a:lnTo>
                <a:lnTo>
                  <a:pt x="12731" y="3416"/>
                </a:lnTo>
                <a:lnTo>
                  <a:pt x="12740" y="3416"/>
                </a:lnTo>
                <a:lnTo>
                  <a:pt x="12748" y="3416"/>
                </a:lnTo>
                <a:lnTo>
                  <a:pt x="12757" y="3416"/>
                </a:lnTo>
                <a:lnTo>
                  <a:pt x="12766" y="3407"/>
                </a:lnTo>
                <a:lnTo>
                  <a:pt x="12775" y="3407"/>
                </a:lnTo>
                <a:lnTo>
                  <a:pt x="12775" y="3398"/>
                </a:lnTo>
                <a:lnTo>
                  <a:pt x="12784" y="3398"/>
                </a:lnTo>
                <a:lnTo>
                  <a:pt x="12801" y="3389"/>
                </a:lnTo>
                <a:lnTo>
                  <a:pt x="12810" y="3380"/>
                </a:lnTo>
                <a:lnTo>
                  <a:pt x="12819" y="3380"/>
                </a:lnTo>
                <a:lnTo>
                  <a:pt x="12828" y="3380"/>
                </a:lnTo>
                <a:lnTo>
                  <a:pt x="12819" y="3380"/>
                </a:lnTo>
                <a:lnTo>
                  <a:pt x="12810" y="3389"/>
                </a:lnTo>
                <a:lnTo>
                  <a:pt x="12801" y="3398"/>
                </a:lnTo>
                <a:lnTo>
                  <a:pt x="12792" y="3407"/>
                </a:lnTo>
                <a:lnTo>
                  <a:pt x="12792" y="3416"/>
                </a:lnTo>
                <a:lnTo>
                  <a:pt x="12792" y="3424"/>
                </a:lnTo>
                <a:lnTo>
                  <a:pt x="12792" y="3433"/>
                </a:lnTo>
                <a:lnTo>
                  <a:pt x="12801" y="3442"/>
                </a:lnTo>
                <a:lnTo>
                  <a:pt x="12810" y="3442"/>
                </a:lnTo>
                <a:lnTo>
                  <a:pt x="12819" y="3433"/>
                </a:lnTo>
                <a:lnTo>
                  <a:pt x="12828" y="3433"/>
                </a:lnTo>
                <a:lnTo>
                  <a:pt x="12819" y="3442"/>
                </a:lnTo>
                <a:lnTo>
                  <a:pt x="12810" y="3451"/>
                </a:lnTo>
                <a:lnTo>
                  <a:pt x="12792" y="3442"/>
                </a:lnTo>
                <a:lnTo>
                  <a:pt x="12766" y="3433"/>
                </a:lnTo>
                <a:lnTo>
                  <a:pt x="12766" y="3442"/>
                </a:lnTo>
                <a:lnTo>
                  <a:pt x="12766" y="3460"/>
                </a:lnTo>
                <a:lnTo>
                  <a:pt x="12766" y="3468"/>
                </a:lnTo>
                <a:lnTo>
                  <a:pt x="12766" y="3477"/>
                </a:lnTo>
                <a:lnTo>
                  <a:pt x="12775" y="3486"/>
                </a:lnTo>
                <a:lnTo>
                  <a:pt x="12801" y="3495"/>
                </a:lnTo>
                <a:lnTo>
                  <a:pt x="12801" y="3504"/>
                </a:lnTo>
                <a:lnTo>
                  <a:pt x="12828" y="3513"/>
                </a:lnTo>
                <a:lnTo>
                  <a:pt x="12837" y="3513"/>
                </a:lnTo>
                <a:lnTo>
                  <a:pt x="12845" y="3513"/>
                </a:lnTo>
                <a:lnTo>
                  <a:pt x="12845" y="3521"/>
                </a:lnTo>
                <a:lnTo>
                  <a:pt x="12837" y="3530"/>
                </a:lnTo>
                <a:lnTo>
                  <a:pt x="12845" y="3530"/>
                </a:lnTo>
                <a:lnTo>
                  <a:pt x="12854" y="3539"/>
                </a:lnTo>
                <a:lnTo>
                  <a:pt x="12854" y="3530"/>
                </a:lnTo>
                <a:lnTo>
                  <a:pt x="12863" y="3530"/>
                </a:lnTo>
                <a:lnTo>
                  <a:pt x="12863" y="3539"/>
                </a:lnTo>
                <a:lnTo>
                  <a:pt x="12872" y="3539"/>
                </a:lnTo>
                <a:lnTo>
                  <a:pt x="12889" y="3539"/>
                </a:lnTo>
                <a:lnTo>
                  <a:pt x="12907" y="3539"/>
                </a:lnTo>
                <a:lnTo>
                  <a:pt x="12934" y="3539"/>
                </a:lnTo>
                <a:lnTo>
                  <a:pt x="12951" y="3530"/>
                </a:lnTo>
                <a:lnTo>
                  <a:pt x="12960" y="3530"/>
                </a:lnTo>
                <a:lnTo>
                  <a:pt x="12969" y="3521"/>
                </a:lnTo>
                <a:lnTo>
                  <a:pt x="12987" y="3513"/>
                </a:lnTo>
                <a:lnTo>
                  <a:pt x="13013" y="3486"/>
                </a:lnTo>
                <a:lnTo>
                  <a:pt x="13031" y="3468"/>
                </a:lnTo>
                <a:lnTo>
                  <a:pt x="13039" y="3468"/>
                </a:lnTo>
                <a:lnTo>
                  <a:pt x="13048" y="3460"/>
                </a:lnTo>
                <a:lnTo>
                  <a:pt x="13039" y="3451"/>
                </a:lnTo>
                <a:lnTo>
                  <a:pt x="13057" y="3442"/>
                </a:lnTo>
                <a:lnTo>
                  <a:pt x="13066" y="3442"/>
                </a:lnTo>
                <a:lnTo>
                  <a:pt x="13075" y="3433"/>
                </a:lnTo>
                <a:lnTo>
                  <a:pt x="13066" y="3433"/>
                </a:lnTo>
                <a:lnTo>
                  <a:pt x="13057" y="3424"/>
                </a:lnTo>
                <a:lnTo>
                  <a:pt x="13066" y="3424"/>
                </a:lnTo>
                <a:lnTo>
                  <a:pt x="13075" y="3433"/>
                </a:lnTo>
                <a:lnTo>
                  <a:pt x="13084" y="3442"/>
                </a:lnTo>
                <a:lnTo>
                  <a:pt x="13092" y="3442"/>
                </a:lnTo>
                <a:lnTo>
                  <a:pt x="13101" y="3433"/>
                </a:lnTo>
                <a:lnTo>
                  <a:pt x="13110" y="3433"/>
                </a:lnTo>
                <a:lnTo>
                  <a:pt x="13128" y="3407"/>
                </a:lnTo>
                <a:lnTo>
                  <a:pt x="13128" y="3398"/>
                </a:lnTo>
                <a:lnTo>
                  <a:pt x="13128" y="3389"/>
                </a:lnTo>
                <a:lnTo>
                  <a:pt x="13119" y="3389"/>
                </a:lnTo>
                <a:lnTo>
                  <a:pt x="13119" y="3380"/>
                </a:lnTo>
                <a:lnTo>
                  <a:pt x="13128" y="3380"/>
                </a:lnTo>
                <a:lnTo>
                  <a:pt x="13137" y="3371"/>
                </a:lnTo>
                <a:lnTo>
                  <a:pt x="13137" y="3363"/>
                </a:lnTo>
                <a:lnTo>
                  <a:pt x="13137" y="3354"/>
                </a:lnTo>
                <a:lnTo>
                  <a:pt x="13137" y="3363"/>
                </a:lnTo>
                <a:lnTo>
                  <a:pt x="13137" y="3371"/>
                </a:lnTo>
                <a:lnTo>
                  <a:pt x="13137" y="3389"/>
                </a:lnTo>
                <a:lnTo>
                  <a:pt x="13137" y="3398"/>
                </a:lnTo>
                <a:lnTo>
                  <a:pt x="13145" y="3407"/>
                </a:lnTo>
                <a:lnTo>
                  <a:pt x="13154" y="3416"/>
                </a:lnTo>
                <a:lnTo>
                  <a:pt x="13163" y="3416"/>
                </a:lnTo>
                <a:lnTo>
                  <a:pt x="13172" y="3424"/>
                </a:lnTo>
                <a:lnTo>
                  <a:pt x="13189" y="3424"/>
                </a:lnTo>
                <a:lnTo>
                  <a:pt x="13198" y="3433"/>
                </a:lnTo>
                <a:lnTo>
                  <a:pt x="13189" y="3424"/>
                </a:lnTo>
                <a:lnTo>
                  <a:pt x="13181" y="3424"/>
                </a:lnTo>
                <a:lnTo>
                  <a:pt x="13181" y="3433"/>
                </a:lnTo>
                <a:lnTo>
                  <a:pt x="13181" y="3442"/>
                </a:lnTo>
                <a:lnTo>
                  <a:pt x="13181" y="3451"/>
                </a:lnTo>
                <a:lnTo>
                  <a:pt x="13181" y="3468"/>
                </a:lnTo>
                <a:lnTo>
                  <a:pt x="13189" y="3495"/>
                </a:lnTo>
                <a:lnTo>
                  <a:pt x="13181" y="3495"/>
                </a:lnTo>
                <a:lnTo>
                  <a:pt x="13181" y="3504"/>
                </a:lnTo>
                <a:lnTo>
                  <a:pt x="13189" y="3504"/>
                </a:lnTo>
                <a:lnTo>
                  <a:pt x="13198" y="3504"/>
                </a:lnTo>
                <a:lnTo>
                  <a:pt x="13198" y="3530"/>
                </a:lnTo>
                <a:lnTo>
                  <a:pt x="13207" y="3548"/>
                </a:lnTo>
                <a:lnTo>
                  <a:pt x="13215" y="3548"/>
                </a:lnTo>
                <a:lnTo>
                  <a:pt x="13215" y="3566"/>
                </a:lnTo>
                <a:lnTo>
                  <a:pt x="13224" y="3574"/>
                </a:lnTo>
                <a:lnTo>
                  <a:pt x="13233" y="3574"/>
                </a:lnTo>
                <a:lnTo>
                  <a:pt x="13233" y="3583"/>
                </a:lnTo>
                <a:lnTo>
                  <a:pt x="13233" y="3592"/>
                </a:lnTo>
                <a:lnTo>
                  <a:pt x="13233" y="3610"/>
                </a:lnTo>
                <a:lnTo>
                  <a:pt x="13241" y="3601"/>
                </a:lnTo>
                <a:lnTo>
                  <a:pt x="13250" y="3627"/>
                </a:lnTo>
                <a:lnTo>
                  <a:pt x="13268" y="3663"/>
                </a:lnTo>
                <a:lnTo>
                  <a:pt x="13277" y="3671"/>
                </a:lnTo>
                <a:lnTo>
                  <a:pt x="13294" y="3689"/>
                </a:lnTo>
                <a:lnTo>
                  <a:pt x="13303" y="3689"/>
                </a:lnTo>
                <a:lnTo>
                  <a:pt x="13303" y="3698"/>
                </a:lnTo>
                <a:lnTo>
                  <a:pt x="13303" y="3707"/>
                </a:lnTo>
                <a:lnTo>
                  <a:pt x="13294" y="3707"/>
                </a:lnTo>
                <a:lnTo>
                  <a:pt x="13285" y="3707"/>
                </a:lnTo>
                <a:lnTo>
                  <a:pt x="13285" y="3716"/>
                </a:lnTo>
                <a:lnTo>
                  <a:pt x="13294" y="3716"/>
                </a:lnTo>
                <a:lnTo>
                  <a:pt x="13294" y="3724"/>
                </a:lnTo>
                <a:lnTo>
                  <a:pt x="13294" y="3733"/>
                </a:lnTo>
                <a:lnTo>
                  <a:pt x="13277" y="3724"/>
                </a:lnTo>
                <a:lnTo>
                  <a:pt x="13277" y="3733"/>
                </a:lnTo>
                <a:lnTo>
                  <a:pt x="13285" y="3742"/>
                </a:lnTo>
                <a:lnTo>
                  <a:pt x="13303" y="3769"/>
                </a:lnTo>
                <a:lnTo>
                  <a:pt x="13312" y="3777"/>
                </a:lnTo>
                <a:lnTo>
                  <a:pt x="13312" y="3786"/>
                </a:lnTo>
                <a:lnTo>
                  <a:pt x="13312" y="3795"/>
                </a:lnTo>
                <a:lnTo>
                  <a:pt x="13312" y="3804"/>
                </a:lnTo>
                <a:lnTo>
                  <a:pt x="13303" y="3813"/>
                </a:lnTo>
                <a:lnTo>
                  <a:pt x="13338" y="3822"/>
                </a:lnTo>
                <a:lnTo>
                  <a:pt x="13374" y="3813"/>
                </a:lnTo>
                <a:lnTo>
                  <a:pt x="13391" y="3822"/>
                </a:lnTo>
                <a:lnTo>
                  <a:pt x="13400" y="3813"/>
                </a:lnTo>
                <a:lnTo>
                  <a:pt x="13409" y="3804"/>
                </a:lnTo>
                <a:lnTo>
                  <a:pt x="13409" y="3795"/>
                </a:lnTo>
                <a:lnTo>
                  <a:pt x="13400" y="3786"/>
                </a:lnTo>
                <a:lnTo>
                  <a:pt x="13400" y="3769"/>
                </a:lnTo>
                <a:lnTo>
                  <a:pt x="13409" y="3769"/>
                </a:lnTo>
                <a:lnTo>
                  <a:pt x="13418" y="3760"/>
                </a:lnTo>
                <a:lnTo>
                  <a:pt x="13418" y="3751"/>
                </a:lnTo>
                <a:lnTo>
                  <a:pt x="13427" y="3751"/>
                </a:lnTo>
                <a:lnTo>
                  <a:pt x="13435" y="3751"/>
                </a:lnTo>
                <a:lnTo>
                  <a:pt x="13444" y="3751"/>
                </a:lnTo>
                <a:lnTo>
                  <a:pt x="13435" y="3742"/>
                </a:lnTo>
                <a:lnTo>
                  <a:pt x="13444" y="3742"/>
                </a:lnTo>
                <a:lnTo>
                  <a:pt x="13462" y="3733"/>
                </a:lnTo>
                <a:lnTo>
                  <a:pt x="13480" y="3742"/>
                </a:lnTo>
                <a:lnTo>
                  <a:pt x="13497" y="3733"/>
                </a:lnTo>
                <a:lnTo>
                  <a:pt x="13506" y="3733"/>
                </a:lnTo>
                <a:lnTo>
                  <a:pt x="13515" y="3742"/>
                </a:lnTo>
                <a:lnTo>
                  <a:pt x="13524" y="3742"/>
                </a:lnTo>
                <a:lnTo>
                  <a:pt x="13524" y="3733"/>
                </a:lnTo>
                <a:lnTo>
                  <a:pt x="13533" y="3733"/>
                </a:lnTo>
                <a:lnTo>
                  <a:pt x="13541" y="3707"/>
                </a:lnTo>
                <a:lnTo>
                  <a:pt x="13550" y="3689"/>
                </a:lnTo>
                <a:lnTo>
                  <a:pt x="13559" y="3680"/>
                </a:lnTo>
                <a:lnTo>
                  <a:pt x="13559" y="3671"/>
                </a:lnTo>
                <a:lnTo>
                  <a:pt x="13568" y="3654"/>
                </a:lnTo>
                <a:lnTo>
                  <a:pt x="13568" y="3645"/>
                </a:lnTo>
                <a:lnTo>
                  <a:pt x="13568" y="3636"/>
                </a:lnTo>
                <a:lnTo>
                  <a:pt x="13568" y="3627"/>
                </a:lnTo>
                <a:lnTo>
                  <a:pt x="13568" y="3619"/>
                </a:lnTo>
                <a:lnTo>
                  <a:pt x="13577" y="3601"/>
                </a:lnTo>
                <a:lnTo>
                  <a:pt x="13577" y="3592"/>
                </a:lnTo>
                <a:lnTo>
                  <a:pt x="13577" y="3583"/>
                </a:lnTo>
                <a:lnTo>
                  <a:pt x="13577" y="3566"/>
                </a:lnTo>
                <a:lnTo>
                  <a:pt x="13577" y="3557"/>
                </a:lnTo>
                <a:lnTo>
                  <a:pt x="13585" y="3557"/>
                </a:lnTo>
                <a:lnTo>
                  <a:pt x="13585" y="3530"/>
                </a:lnTo>
                <a:lnTo>
                  <a:pt x="13585" y="3521"/>
                </a:lnTo>
                <a:lnTo>
                  <a:pt x="13585" y="3513"/>
                </a:lnTo>
                <a:lnTo>
                  <a:pt x="13577" y="3495"/>
                </a:lnTo>
                <a:lnTo>
                  <a:pt x="13594" y="3495"/>
                </a:lnTo>
                <a:lnTo>
                  <a:pt x="13603" y="3495"/>
                </a:lnTo>
                <a:lnTo>
                  <a:pt x="13594" y="3486"/>
                </a:lnTo>
                <a:lnTo>
                  <a:pt x="13585" y="3477"/>
                </a:lnTo>
                <a:lnTo>
                  <a:pt x="13568" y="3477"/>
                </a:lnTo>
                <a:lnTo>
                  <a:pt x="13559" y="3477"/>
                </a:lnTo>
                <a:lnTo>
                  <a:pt x="13550" y="3477"/>
                </a:lnTo>
                <a:lnTo>
                  <a:pt x="13559" y="3477"/>
                </a:lnTo>
                <a:lnTo>
                  <a:pt x="13577" y="3477"/>
                </a:lnTo>
                <a:lnTo>
                  <a:pt x="13603" y="3477"/>
                </a:lnTo>
                <a:lnTo>
                  <a:pt x="13612" y="3468"/>
                </a:lnTo>
                <a:lnTo>
                  <a:pt x="13630" y="3460"/>
                </a:lnTo>
                <a:lnTo>
                  <a:pt x="13638" y="3451"/>
                </a:lnTo>
                <a:lnTo>
                  <a:pt x="13656" y="3442"/>
                </a:lnTo>
                <a:lnTo>
                  <a:pt x="13665" y="3442"/>
                </a:lnTo>
                <a:lnTo>
                  <a:pt x="13682" y="3433"/>
                </a:lnTo>
                <a:lnTo>
                  <a:pt x="13691" y="3433"/>
                </a:lnTo>
                <a:lnTo>
                  <a:pt x="13700" y="3424"/>
                </a:lnTo>
                <a:lnTo>
                  <a:pt x="13709" y="3416"/>
                </a:lnTo>
                <a:lnTo>
                  <a:pt x="13709" y="3407"/>
                </a:lnTo>
                <a:lnTo>
                  <a:pt x="13718" y="3407"/>
                </a:lnTo>
                <a:lnTo>
                  <a:pt x="13727" y="3398"/>
                </a:lnTo>
                <a:lnTo>
                  <a:pt x="13718" y="3398"/>
                </a:lnTo>
                <a:lnTo>
                  <a:pt x="13718" y="3389"/>
                </a:lnTo>
                <a:lnTo>
                  <a:pt x="13718" y="3398"/>
                </a:lnTo>
                <a:lnTo>
                  <a:pt x="13709" y="3398"/>
                </a:lnTo>
                <a:lnTo>
                  <a:pt x="13700" y="3398"/>
                </a:lnTo>
                <a:lnTo>
                  <a:pt x="13691" y="3398"/>
                </a:lnTo>
                <a:lnTo>
                  <a:pt x="13691" y="3407"/>
                </a:lnTo>
                <a:lnTo>
                  <a:pt x="13682" y="3398"/>
                </a:lnTo>
                <a:lnTo>
                  <a:pt x="13674" y="3398"/>
                </a:lnTo>
                <a:lnTo>
                  <a:pt x="13691" y="3389"/>
                </a:lnTo>
                <a:lnTo>
                  <a:pt x="13700" y="3389"/>
                </a:lnTo>
                <a:lnTo>
                  <a:pt x="13709" y="3389"/>
                </a:lnTo>
                <a:lnTo>
                  <a:pt x="13709" y="3380"/>
                </a:lnTo>
                <a:lnTo>
                  <a:pt x="13727" y="3371"/>
                </a:lnTo>
                <a:lnTo>
                  <a:pt x="13735" y="3363"/>
                </a:lnTo>
                <a:lnTo>
                  <a:pt x="13744" y="3354"/>
                </a:lnTo>
                <a:lnTo>
                  <a:pt x="13753" y="3354"/>
                </a:lnTo>
                <a:lnTo>
                  <a:pt x="13753" y="3345"/>
                </a:lnTo>
                <a:lnTo>
                  <a:pt x="13744" y="3336"/>
                </a:lnTo>
                <a:lnTo>
                  <a:pt x="13744" y="3327"/>
                </a:lnTo>
                <a:lnTo>
                  <a:pt x="13735" y="3318"/>
                </a:lnTo>
                <a:lnTo>
                  <a:pt x="13727" y="3318"/>
                </a:lnTo>
                <a:lnTo>
                  <a:pt x="13718" y="3310"/>
                </a:lnTo>
                <a:lnTo>
                  <a:pt x="13718" y="3301"/>
                </a:lnTo>
                <a:lnTo>
                  <a:pt x="13709" y="3292"/>
                </a:lnTo>
                <a:lnTo>
                  <a:pt x="13700" y="3292"/>
                </a:lnTo>
                <a:lnTo>
                  <a:pt x="13691" y="3283"/>
                </a:lnTo>
                <a:lnTo>
                  <a:pt x="13682" y="3274"/>
                </a:lnTo>
                <a:lnTo>
                  <a:pt x="13674" y="3265"/>
                </a:lnTo>
                <a:lnTo>
                  <a:pt x="13665" y="3265"/>
                </a:lnTo>
                <a:lnTo>
                  <a:pt x="13656" y="3265"/>
                </a:lnTo>
                <a:lnTo>
                  <a:pt x="13647" y="3257"/>
                </a:lnTo>
                <a:lnTo>
                  <a:pt x="13638" y="3257"/>
                </a:lnTo>
                <a:lnTo>
                  <a:pt x="13630" y="3257"/>
                </a:lnTo>
                <a:lnTo>
                  <a:pt x="13621" y="3248"/>
                </a:lnTo>
                <a:lnTo>
                  <a:pt x="13630" y="3239"/>
                </a:lnTo>
                <a:lnTo>
                  <a:pt x="13621" y="3221"/>
                </a:lnTo>
                <a:lnTo>
                  <a:pt x="13621" y="3204"/>
                </a:lnTo>
                <a:lnTo>
                  <a:pt x="13621" y="3186"/>
                </a:lnTo>
                <a:lnTo>
                  <a:pt x="13621" y="3177"/>
                </a:lnTo>
                <a:lnTo>
                  <a:pt x="13621" y="3168"/>
                </a:lnTo>
                <a:lnTo>
                  <a:pt x="13621" y="3160"/>
                </a:lnTo>
                <a:lnTo>
                  <a:pt x="13612" y="3151"/>
                </a:lnTo>
                <a:lnTo>
                  <a:pt x="13621" y="3142"/>
                </a:lnTo>
                <a:lnTo>
                  <a:pt x="13621" y="3133"/>
                </a:lnTo>
                <a:lnTo>
                  <a:pt x="13630" y="3142"/>
                </a:lnTo>
                <a:lnTo>
                  <a:pt x="13638" y="3142"/>
                </a:lnTo>
                <a:lnTo>
                  <a:pt x="13638" y="3133"/>
                </a:lnTo>
                <a:lnTo>
                  <a:pt x="13638" y="3115"/>
                </a:lnTo>
                <a:lnTo>
                  <a:pt x="13638" y="3107"/>
                </a:lnTo>
                <a:lnTo>
                  <a:pt x="13638" y="3098"/>
                </a:lnTo>
                <a:lnTo>
                  <a:pt x="13647" y="3089"/>
                </a:lnTo>
                <a:lnTo>
                  <a:pt x="13647" y="3080"/>
                </a:lnTo>
                <a:lnTo>
                  <a:pt x="13656" y="3080"/>
                </a:lnTo>
                <a:lnTo>
                  <a:pt x="13647" y="3071"/>
                </a:lnTo>
                <a:lnTo>
                  <a:pt x="13638" y="3063"/>
                </a:lnTo>
                <a:lnTo>
                  <a:pt x="13630" y="3054"/>
                </a:lnTo>
                <a:lnTo>
                  <a:pt x="13638" y="3054"/>
                </a:lnTo>
                <a:lnTo>
                  <a:pt x="13638" y="3045"/>
                </a:lnTo>
                <a:lnTo>
                  <a:pt x="13647" y="3054"/>
                </a:lnTo>
                <a:lnTo>
                  <a:pt x="13656" y="3054"/>
                </a:lnTo>
                <a:lnTo>
                  <a:pt x="13656" y="3045"/>
                </a:lnTo>
                <a:lnTo>
                  <a:pt x="13665" y="3045"/>
                </a:lnTo>
                <a:lnTo>
                  <a:pt x="13674" y="3036"/>
                </a:lnTo>
                <a:lnTo>
                  <a:pt x="13682" y="3036"/>
                </a:lnTo>
                <a:lnTo>
                  <a:pt x="13674" y="3027"/>
                </a:lnTo>
                <a:lnTo>
                  <a:pt x="13674" y="3018"/>
                </a:lnTo>
                <a:lnTo>
                  <a:pt x="13674" y="3010"/>
                </a:lnTo>
                <a:lnTo>
                  <a:pt x="13674" y="3001"/>
                </a:lnTo>
                <a:lnTo>
                  <a:pt x="13674" y="3010"/>
                </a:lnTo>
                <a:lnTo>
                  <a:pt x="13682" y="3010"/>
                </a:lnTo>
                <a:lnTo>
                  <a:pt x="13691" y="3018"/>
                </a:lnTo>
                <a:lnTo>
                  <a:pt x="13700" y="3010"/>
                </a:lnTo>
                <a:lnTo>
                  <a:pt x="13718" y="3001"/>
                </a:lnTo>
                <a:lnTo>
                  <a:pt x="13718" y="2992"/>
                </a:lnTo>
                <a:lnTo>
                  <a:pt x="13700" y="2992"/>
                </a:lnTo>
                <a:lnTo>
                  <a:pt x="13709" y="2983"/>
                </a:lnTo>
                <a:lnTo>
                  <a:pt x="13718" y="2983"/>
                </a:lnTo>
                <a:lnTo>
                  <a:pt x="13727" y="2974"/>
                </a:lnTo>
                <a:lnTo>
                  <a:pt x="13727" y="2965"/>
                </a:lnTo>
                <a:lnTo>
                  <a:pt x="13735" y="2965"/>
                </a:lnTo>
                <a:lnTo>
                  <a:pt x="13744" y="2965"/>
                </a:lnTo>
                <a:lnTo>
                  <a:pt x="13735" y="2965"/>
                </a:lnTo>
                <a:lnTo>
                  <a:pt x="13744" y="2957"/>
                </a:lnTo>
                <a:lnTo>
                  <a:pt x="13753" y="2965"/>
                </a:lnTo>
                <a:lnTo>
                  <a:pt x="13771" y="2948"/>
                </a:lnTo>
                <a:lnTo>
                  <a:pt x="13771" y="2939"/>
                </a:lnTo>
                <a:lnTo>
                  <a:pt x="13780" y="2930"/>
                </a:lnTo>
                <a:lnTo>
                  <a:pt x="13788" y="2939"/>
                </a:lnTo>
                <a:lnTo>
                  <a:pt x="13788" y="2930"/>
                </a:lnTo>
                <a:lnTo>
                  <a:pt x="13797" y="2930"/>
                </a:lnTo>
                <a:lnTo>
                  <a:pt x="13806" y="2939"/>
                </a:lnTo>
                <a:lnTo>
                  <a:pt x="13815" y="2930"/>
                </a:lnTo>
                <a:lnTo>
                  <a:pt x="13824" y="2921"/>
                </a:lnTo>
                <a:lnTo>
                  <a:pt x="13841" y="2912"/>
                </a:lnTo>
                <a:lnTo>
                  <a:pt x="13850" y="2904"/>
                </a:lnTo>
                <a:lnTo>
                  <a:pt x="13859" y="2904"/>
                </a:lnTo>
                <a:lnTo>
                  <a:pt x="13877" y="2895"/>
                </a:lnTo>
                <a:lnTo>
                  <a:pt x="13885" y="2886"/>
                </a:lnTo>
                <a:lnTo>
                  <a:pt x="13903" y="2851"/>
                </a:lnTo>
                <a:lnTo>
                  <a:pt x="13921" y="2842"/>
                </a:lnTo>
                <a:lnTo>
                  <a:pt x="13938" y="2824"/>
                </a:lnTo>
                <a:lnTo>
                  <a:pt x="13938" y="2815"/>
                </a:lnTo>
                <a:lnTo>
                  <a:pt x="13930" y="2807"/>
                </a:lnTo>
                <a:lnTo>
                  <a:pt x="13921" y="2798"/>
                </a:lnTo>
                <a:lnTo>
                  <a:pt x="13921" y="2789"/>
                </a:lnTo>
                <a:lnTo>
                  <a:pt x="13912" y="2780"/>
                </a:lnTo>
                <a:lnTo>
                  <a:pt x="13912" y="2771"/>
                </a:lnTo>
                <a:lnTo>
                  <a:pt x="13921" y="2762"/>
                </a:lnTo>
                <a:lnTo>
                  <a:pt x="13930" y="2754"/>
                </a:lnTo>
                <a:lnTo>
                  <a:pt x="13938" y="2736"/>
                </a:lnTo>
                <a:lnTo>
                  <a:pt x="13947" y="2736"/>
                </a:lnTo>
                <a:lnTo>
                  <a:pt x="13938" y="2727"/>
                </a:lnTo>
                <a:lnTo>
                  <a:pt x="13930" y="2718"/>
                </a:lnTo>
                <a:lnTo>
                  <a:pt x="13938" y="2727"/>
                </a:lnTo>
                <a:lnTo>
                  <a:pt x="13947" y="2727"/>
                </a:lnTo>
                <a:lnTo>
                  <a:pt x="13947" y="2718"/>
                </a:lnTo>
                <a:lnTo>
                  <a:pt x="13938" y="2718"/>
                </a:lnTo>
                <a:lnTo>
                  <a:pt x="13938" y="2709"/>
                </a:lnTo>
                <a:lnTo>
                  <a:pt x="13947" y="2709"/>
                </a:lnTo>
                <a:lnTo>
                  <a:pt x="13965" y="2701"/>
                </a:lnTo>
                <a:lnTo>
                  <a:pt x="13974" y="2701"/>
                </a:lnTo>
                <a:lnTo>
                  <a:pt x="13965" y="2692"/>
                </a:lnTo>
                <a:lnTo>
                  <a:pt x="13982" y="2692"/>
                </a:lnTo>
                <a:lnTo>
                  <a:pt x="13982" y="2683"/>
                </a:lnTo>
                <a:lnTo>
                  <a:pt x="13991" y="2683"/>
                </a:lnTo>
                <a:lnTo>
                  <a:pt x="13991" y="2665"/>
                </a:lnTo>
                <a:lnTo>
                  <a:pt x="14000" y="2657"/>
                </a:lnTo>
                <a:lnTo>
                  <a:pt x="14000" y="2648"/>
                </a:lnTo>
                <a:lnTo>
                  <a:pt x="14009" y="2648"/>
                </a:lnTo>
                <a:lnTo>
                  <a:pt x="14018" y="2657"/>
                </a:lnTo>
                <a:lnTo>
                  <a:pt x="14027" y="2648"/>
                </a:lnTo>
                <a:lnTo>
                  <a:pt x="14044" y="2657"/>
                </a:lnTo>
                <a:lnTo>
                  <a:pt x="14053" y="2665"/>
                </a:lnTo>
                <a:lnTo>
                  <a:pt x="14062" y="2665"/>
                </a:lnTo>
                <a:lnTo>
                  <a:pt x="14062" y="2657"/>
                </a:lnTo>
                <a:lnTo>
                  <a:pt x="14080" y="2657"/>
                </a:lnTo>
                <a:lnTo>
                  <a:pt x="14088" y="2657"/>
                </a:lnTo>
                <a:lnTo>
                  <a:pt x="14097" y="2657"/>
                </a:lnTo>
                <a:lnTo>
                  <a:pt x="14115" y="2657"/>
                </a:lnTo>
                <a:lnTo>
                  <a:pt x="14132" y="2657"/>
                </a:lnTo>
                <a:lnTo>
                  <a:pt x="14141" y="2657"/>
                </a:lnTo>
                <a:lnTo>
                  <a:pt x="14150" y="2657"/>
                </a:lnTo>
                <a:lnTo>
                  <a:pt x="14159" y="2657"/>
                </a:lnTo>
                <a:lnTo>
                  <a:pt x="14168" y="2648"/>
                </a:lnTo>
                <a:lnTo>
                  <a:pt x="14168" y="2657"/>
                </a:lnTo>
                <a:lnTo>
                  <a:pt x="14168" y="2665"/>
                </a:lnTo>
                <a:lnTo>
                  <a:pt x="14168" y="2674"/>
                </a:lnTo>
                <a:lnTo>
                  <a:pt x="14177" y="2674"/>
                </a:lnTo>
                <a:lnTo>
                  <a:pt x="14185" y="2674"/>
                </a:lnTo>
                <a:lnTo>
                  <a:pt x="14212" y="2692"/>
                </a:lnTo>
                <a:lnTo>
                  <a:pt x="14221" y="2701"/>
                </a:lnTo>
                <a:lnTo>
                  <a:pt x="14221" y="2709"/>
                </a:lnTo>
                <a:lnTo>
                  <a:pt x="14221" y="2727"/>
                </a:lnTo>
                <a:lnTo>
                  <a:pt x="14212" y="2736"/>
                </a:lnTo>
                <a:lnTo>
                  <a:pt x="14221" y="2745"/>
                </a:lnTo>
                <a:lnTo>
                  <a:pt x="14221" y="2754"/>
                </a:lnTo>
                <a:lnTo>
                  <a:pt x="14212" y="2754"/>
                </a:lnTo>
                <a:lnTo>
                  <a:pt x="14212" y="2762"/>
                </a:lnTo>
                <a:lnTo>
                  <a:pt x="14212" y="2771"/>
                </a:lnTo>
                <a:lnTo>
                  <a:pt x="14203" y="2771"/>
                </a:lnTo>
                <a:lnTo>
                  <a:pt x="14194" y="2771"/>
                </a:lnTo>
                <a:lnTo>
                  <a:pt x="14177" y="2771"/>
                </a:lnTo>
                <a:lnTo>
                  <a:pt x="14168" y="2780"/>
                </a:lnTo>
                <a:lnTo>
                  <a:pt x="14159" y="2780"/>
                </a:lnTo>
                <a:lnTo>
                  <a:pt x="14159" y="2789"/>
                </a:lnTo>
                <a:lnTo>
                  <a:pt x="14150" y="2789"/>
                </a:lnTo>
                <a:lnTo>
                  <a:pt x="14141" y="2815"/>
                </a:lnTo>
                <a:lnTo>
                  <a:pt x="14124" y="2824"/>
                </a:lnTo>
                <a:lnTo>
                  <a:pt x="14115" y="2842"/>
                </a:lnTo>
                <a:lnTo>
                  <a:pt x="14097" y="2860"/>
                </a:lnTo>
                <a:lnTo>
                  <a:pt x="14088" y="2868"/>
                </a:lnTo>
                <a:lnTo>
                  <a:pt x="14080" y="2868"/>
                </a:lnTo>
                <a:lnTo>
                  <a:pt x="14062" y="2886"/>
                </a:lnTo>
                <a:lnTo>
                  <a:pt x="14053" y="2886"/>
                </a:lnTo>
                <a:lnTo>
                  <a:pt x="14044" y="2895"/>
                </a:lnTo>
                <a:lnTo>
                  <a:pt x="14027" y="2912"/>
                </a:lnTo>
                <a:lnTo>
                  <a:pt x="14009" y="2912"/>
                </a:lnTo>
                <a:lnTo>
                  <a:pt x="14009" y="2921"/>
                </a:lnTo>
                <a:lnTo>
                  <a:pt x="14000" y="2930"/>
                </a:lnTo>
                <a:lnTo>
                  <a:pt x="14000" y="2939"/>
                </a:lnTo>
                <a:lnTo>
                  <a:pt x="13991" y="2939"/>
                </a:lnTo>
                <a:lnTo>
                  <a:pt x="13991" y="2948"/>
                </a:lnTo>
                <a:lnTo>
                  <a:pt x="14000" y="2948"/>
                </a:lnTo>
                <a:lnTo>
                  <a:pt x="14000" y="2957"/>
                </a:lnTo>
                <a:lnTo>
                  <a:pt x="13982" y="2965"/>
                </a:lnTo>
                <a:lnTo>
                  <a:pt x="13965" y="2965"/>
                </a:lnTo>
                <a:lnTo>
                  <a:pt x="13956" y="2965"/>
                </a:lnTo>
                <a:lnTo>
                  <a:pt x="13938" y="2965"/>
                </a:lnTo>
                <a:lnTo>
                  <a:pt x="13938" y="2974"/>
                </a:lnTo>
                <a:lnTo>
                  <a:pt x="13947" y="2983"/>
                </a:lnTo>
                <a:lnTo>
                  <a:pt x="13938" y="2983"/>
                </a:lnTo>
                <a:lnTo>
                  <a:pt x="13938" y="2992"/>
                </a:lnTo>
                <a:lnTo>
                  <a:pt x="13912" y="3010"/>
                </a:lnTo>
                <a:lnTo>
                  <a:pt x="13912" y="3018"/>
                </a:lnTo>
                <a:lnTo>
                  <a:pt x="13912" y="3027"/>
                </a:lnTo>
                <a:lnTo>
                  <a:pt x="13912" y="3036"/>
                </a:lnTo>
                <a:lnTo>
                  <a:pt x="13912" y="3045"/>
                </a:lnTo>
                <a:lnTo>
                  <a:pt x="13912" y="3054"/>
                </a:lnTo>
                <a:lnTo>
                  <a:pt x="13921" y="3063"/>
                </a:lnTo>
                <a:lnTo>
                  <a:pt x="13930" y="3071"/>
                </a:lnTo>
                <a:lnTo>
                  <a:pt x="13930" y="3080"/>
                </a:lnTo>
                <a:lnTo>
                  <a:pt x="13921" y="3089"/>
                </a:lnTo>
                <a:lnTo>
                  <a:pt x="13921" y="3107"/>
                </a:lnTo>
                <a:lnTo>
                  <a:pt x="13930" y="3115"/>
                </a:lnTo>
                <a:lnTo>
                  <a:pt x="13938" y="3124"/>
                </a:lnTo>
                <a:lnTo>
                  <a:pt x="13938" y="3142"/>
                </a:lnTo>
                <a:lnTo>
                  <a:pt x="13947" y="3151"/>
                </a:lnTo>
                <a:lnTo>
                  <a:pt x="13938" y="3151"/>
                </a:lnTo>
                <a:lnTo>
                  <a:pt x="13938" y="3160"/>
                </a:lnTo>
                <a:lnTo>
                  <a:pt x="13938" y="3168"/>
                </a:lnTo>
                <a:lnTo>
                  <a:pt x="13938" y="3186"/>
                </a:lnTo>
                <a:lnTo>
                  <a:pt x="13938" y="3195"/>
                </a:lnTo>
                <a:lnTo>
                  <a:pt x="13930" y="3204"/>
                </a:lnTo>
                <a:lnTo>
                  <a:pt x="13930" y="3213"/>
                </a:lnTo>
                <a:lnTo>
                  <a:pt x="13930" y="3221"/>
                </a:lnTo>
                <a:lnTo>
                  <a:pt x="13930" y="3230"/>
                </a:lnTo>
                <a:lnTo>
                  <a:pt x="13930" y="3239"/>
                </a:lnTo>
                <a:lnTo>
                  <a:pt x="13930" y="3248"/>
                </a:lnTo>
                <a:lnTo>
                  <a:pt x="13930" y="3257"/>
                </a:lnTo>
                <a:lnTo>
                  <a:pt x="13930" y="3265"/>
                </a:lnTo>
                <a:lnTo>
                  <a:pt x="13938" y="3265"/>
                </a:lnTo>
                <a:lnTo>
                  <a:pt x="13947" y="3265"/>
                </a:lnTo>
                <a:lnTo>
                  <a:pt x="13956" y="3265"/>
                </a:lnTo>
                <a:lnTo>
                  <a:pt x="13965" y="3274"/>
                </a:lnTo>
                <a:lnTo>
                  <a:pt x="13991" y="3283"/>
                </a:lnTo>
                <a:lnTo>
                  <a:pt x="14009" y="3283"/>
                </a:lnTo>
                <a:lnTo>
                  <a:pt x="14018" y="3283"/>
                </a:lnTo>
                <a:lnTo>
                  <a:pt x="14018" y="3292"/>
                </a:lnTo>
                <a:lnTo>
                  <a:pt x="14009" y="3301"/>
                </a:lnTo>
                <a:lnTo>
                  <a:pt x="14018" y="3301"/>
                </a:lnTo>
                <a:lnTo>
                  <a:pt x="14009" y="3310"/>
                </a:lnTo>
                <a:lnTo>
                  <a:pt x="14009" y="3318"/>
                </a:lnTo>
                <a:lnTo>
                  <a:pt x="14009" y="3327"/>
                </a:lnTo>
                <a:lnTo>
                  <a:pt x="14018" y="3327"/>
                </a:lnTo>
                <a:lnTo>
                  <a:pt x="14027" y="3327"/>
                </a:lnTo>
                <a:lnTo>
                  <a:pt x="14027" y="3318"/>
                </a:lnTo>
                <a:lnTo>
                  <a:pt x="14035" y="3318"/>
                </a:lnTo>
                <a:lnTo>
                  <a:pt x="14035" y="3310"/>
                </a:lnTo>
                <a:lnTo>
                  <a:pt x="14035" y="3301"/>
                </a:lnTo>
                <a:lnTo>
                  <a:pt x="14044" y="3301"/>
                </a:lnTo>
                <a:lnTo>
                  <a:pt x="14044" y="3318"/>
                </a:lnTo>
                <a:lnTo>
                  <a:pt x="14053" y="3318"/>
                </a:lnTo>
                <a:lnTo>
                  <a:pt x="14062" y="3327"/>
                </a:lnTo>
                <a:lnTo>
                  <a:pt x="14053" y="3336"/>
                </a:lnTo>
                <a:lnTo>
                  <a:pt x="14044" y="3345"/>
                </a:lnTo>
                <a:lnTo>
                  <a:pt x="14053" y="3345"/>
                </a:lnTo>
                <a:lnTo>
                  <a:pt x="14062" y="3345"/>
                </a:lnTo>
                <a:lnTo>
                  <a:pt x="14071" y="3336"/>
                </a:lnTo>
                <a:lnTo>
                  <a:pt x="14080" y="3327"/>
                </a:lnTo>
                <a:lnTo>
                  <a:pt x="14088" y="3327"/>
                </a:lnTo>
                <a:lnTo>
                  <a:pt x="14097" y="3327"/>
                </a:lnTo>
                <a:lnTo>
                  <a:pt x="14124" y="3327"/>
                </a:lnTo>
                <a:lnTo>
                  <a:pt x="14150" y="3327"/>
                </a:lnTo>
                <a:lnTo>
                  <a:pt x="14159" y="3318"/>
                </a:lnTo>
                <a:lnTo>
                  <a:pt x="14168" y="3318"/>
                </a:lnTo>
                <a:lnTo>
                  <a:pt x="14185" y="3310"/>
                </a:lnTo>
                <a:lnTo>
                  <a:pt x="14194" y="3310"/>
                </a:lnTo>
                <a:lnTo>
                  <a:pt x="14203" y="3310"/>
                </a:lnTo>
                <a:lnTo>
                  <a:pt x="14212" y="3301"/>
                </a:lnTo>
                <a:lnTo>
                  <a:pt x="14229" y="3301"/>
                </a:lnTo>
                <a:lnTo>
                  <a:pt x="14238" y="3292"/>
                </a:lnTo>
                <a:lnTo>
                  <a:pt x="14247" y="3292"/>
                </a:lnTo>
                <a:lnTo>
                  <a:pt x="14247" y="3301"/>
                </a:lnTo>
                <a:lnTo>
                  <a:pt x="14256" y="3292"/>
                </a:lnTo>
                <a:lnTo>
                  <a:pt x="14265" y="3292"/>
                </a:lnTo>
                <a:lnTo>
                  <a:pt x="14274" y="3292"/>
                </a:lnTo>
                <a:lnTo>
                  <a:pt x="14274" y="3283"/>
                </a:lnTo>
                <a:lnTo>
                  <a:pt x="14265" y="3283"/>
                </a:lnTo>
                <a:lnTo>
                  <a:pt x="14265" y="3274"/>
                </a:lnTo>
                <a:lnTo>
                  <a:pt x="14274" y="3274"/>
                </a:lnTo>
                <a:lnTo>
                  <a:pt x="14282" y="3283"/>
                </a:lnTo>
                <a:lnTo>
                  <a:pt x="14300" y="3283"/>
                </a:lnTo>
                <a:lnTo>
                  <a:pt x="14300" y="3274"/>
                </a:lnTo>
                <a:lnTo>
                  <a:pt x="14309" y="3265"/>
                </a:lnTo>
                <a:lnTo>
                  <a:pt x="14309" y="3257"/>
                </a:lnTo>
                <a:lnTo>
                  <a:pt x="14309" y="3265"/>
                </a:lnTo>
                <a:lnTo>
                  <a:pt x="14309" y="3274"/>
                </a:lnTo>
                <a:lnTo>
                  <a:pt x="14309" y="3283"/>
                </a:lnTo>
                <a:lnTo>
                  <a:pt x="14318" y="3274"/>
                </a:lnTo>
                <a:lnTo>
                  <a:pt x="14335" y="3274"/>
                </a:lnTo>
                <a:lnTo>
                  <a:pt x="14344" y="3265"/>
                </a:lnTo>
                <a:lnTo>
                  <a:pt x="14353" y="3265"/>
                </a:lnTo>
                <a:lnTo>
                  <a:pt x="14362" y="3265"/>
                </a:lnTo>
                <a:lnTo>
                  <a:pt x="14379" y="3274"/>
                </a:lnTo>
                <a:lnTo>
                  <a:pt x="14388" y="3274"/>
                </a:lnTo>
                <a:lnTo>
                  <a:pt x="14397" y="3265"/>
                </a:lnTo>
                <a:lnTo>
                  <a:pt x="14432" y="3265"/>
                </a:lnTo>
                <a:lnTo>
                  <a:pt x="14450" y="3257"/>
                </a:lnTo>
                <a:lnTo>
                  <a:pt x="14459" y="3257"/>
                </a:lnTo>
                <a:lnTo>
                  <a:pt x="14459" y="3265"/>
                </a:lnTo>
                <a:lnTo>
                  <a:pt x="14459" y="3274"/>
                </a:lnTo>
                <a:lnTo>
                  <a:pt x="14450" y="3265"/>
                </a:lnTo>
                <a:lnTo>
                  <a:pt x="14450" y="3274"/>
                </a:lnTo>
                <a:lnTo>
                  <a:pt x="14459" y="3283"/>
                </a:lnTo>
                <a:lnTo>
                  <a:pt x="14477" y="3292"/>
                </a:lnTo>
                <a:lnTo>
                  <a:pt x="14494" y="3310"/>
                </a:lnTo>
                <a:lnTo>
                  <a:pt x="14512" y="3310"/>
                </a:lnTo>
                <a:lnTo>
                  <a:pt x="14529" y="3310"/>
                </a:lnTo>
                <a:lnTo>
                  <a:pt x="14538" y="3310"/>
                </a:lnTo>
                <a:lnTo>
                  <a:pt x="14556" y="3318"/>
                </a:lnTo>
                <a:lnTo>
                  <a:pt x="14565" y="3327"/>
                </a:lnTo>
                <a:lnTo>
                  <a:pt x="14574" y="3336"/>
                </a:lnTo>
                <a:lnTo>
                  <a:pt x="14574" y="3345"/>
                </a:lnTo>
                <a:lnTo>
                  <a:pt x="14538" y="3336"/>
                </a:lnTo>
                <a:lnTo>
                  <a:pt x="14503" y="3327"/>
                </a:lnTo>
                <a:lnTo>
                  <a:pt x="14494" y="3336"/>
                </a:lnTo>
                <a:lnTo>
                  <a:pt x="14485" y="3336"/>
                </a:lnTo>
                <a:lnTo>
                  <a:pt x="14485" y="3345"/>
                </a:lnTo>
                <a:lnTo>
                  <a:pt x="14477" y="3345"/>
                </a:lnTo>
                <a:lnTo>
                  <a:pt x="14468" y="3345"/>
                </a:lnTo>
                <a:lnTo>
                  <a:pt x="14459" y="3345"/>
                </a:lnTo>
                <a:lnTo>
                  <a:pt x="14450" y="3345"/>
                </a:lnTo>
                <a:lnTo>
                  <a:pt x="14450" y="3354"/>
                </a:lnTo>
                <a:lnTo>
                  <a:pt x="14441" y="3363"/>
                </a:lnTo>
                <a:lnTo>
                  <a:pt x="14432" y="3354"/>
                </a:lnTo>
                <a:lnTo>
                  <a:pt x="14424" y="3354"/>
                </a:lnTo>
                <a:lnTo>
                  <a:pt x="14415" y="3354"/>
                </a:lnTo>
                <a:lnTo>
                  <a:pt x="14415" y="3363"/>
                </a:lnTo>
                <a:lnTo>
                  <a:pt x="14424" y="3380"/>
                </a:lnTo>
                <a:lnTo>
                  <a:pt x="14415" y="3380"/>
                </a:lnTo>
                <a:lnTo>
                  <a:pt x="14415" y="3389"/>
                </a:lnTo>
                <a:lnTo>
                  <a:pt x="14406" y="3389"/>
                </a:lnTo>
                <a:lnTo>
                  <a:pt x="14371" y="3389"/>
                </a:lnTo>
                <a:lnTo>
                  <a:pt x="14335" y="3389"/>
                </a:lnTo>
                <a:lnTo>
                  <a:pt x="14327" y="3389"/>
                </a:lnTo>
                <a:lnTo>
                  <a:pt x="14318" y="3380"/>
                </a:lnTo>
                <a:lnTo>
                  <a:pt x="14300" y="3380"/>
                </a:lnTo>
                <a:lnTo>
                  <a:pt x="14256" y="3371"/>
                </a:lnTo>
                <a:lnTo>
                  <a:pt x="14238" y="3371"/>
                </a:lnTo>
                <a:lnTo>
                  <a:pt x="14229" y="3371"/>
                </a:lnTo>
                <a:lnTo>
                  <a:pt x="14229" y="3380"/>
                </a:lnTo>
                <a:lnTo>
                  <a:pt x="14185" y="3380"/>
                </a:lnTo>
                <a:lnTo>
                  <a:pt x="14168" y="3389"/>
                </a:lnTo>
                <a:lnTo>
                  <a:pt x="14150" y="3389"/>
                </a:lnTo>
                <a:lnTo>
                  <a:pt x="14132" y="3398"/>
                </a:lnTo>
                <a:lnTo>
                  <a:pt x="14124" y="3398"/>
                </a:lnTo>
                <a:lnTo>
                  <a:pt x="14124" y="3407"/>
                </a:lnTo>
                <a:lnTo>
                  <a:pt x="14106" y="3407"/>
                </a:lnTo>
                <a:lnTo>
                  <a:pt x="14097" y="3407"/>
                </a:lnTo>
                <a:lnTo>
                  <a:pt x="14080" y="3416"/>
                </a:lnTo>
                <a:lnTo>
                  <a:pt x="14088" y="3424"/>
                </a:lnTo>
                <a:lnTo>
                  <a:pt x="14080" y="3433"/>
                </a:lnTo>
                <a:lnTo>
                  <a:pt x="14088" y="3433"/>
                </a:lnTo>
                <a:lnTo>
                  <a:pt x="14080" y="3442"/>
                </a:lnTo>
                <a:lnTo>
                  <a:pt x="14088" y="3460"/>
                </a:lnTo>
                <a:lnTo>
                  <a:pt x="14097" y="3460"/>
                </a:lnTo>
                <a:lnTo>
                  <a:pt x="14088" y="3468"/>
                </a:lnTo>
                <a:lnTo>
                  <a:pt x="14088" y="3477"/>
                </a:lnTo>
                <a:lnTo>
                  <a:pt x="14088" y="3486"/>
                </a:lnTo>
                <a:lnTo>
                  <a:pt x="14097" y="3486"/>
                </a:lnTo>
                <a:lnTo>
                  <a:pt x="14097" y="3495"/>
                </a:lnTo>
                <a:lnTo>
                  <a:pt x="14106" y="3504"/>
                </a:lnTo>
                <a:lnTo>
                  <a:pt x="14124" y="3513"/>
                </a:lnTo>
                <a:lnTo>
                  <a:pt x="14132" y="3513"/>
                </a:lnTo>
                <a:lnTo>
                  <a:pt x="14141" y="3513"/>
                </a:lnTo>
                <a:lnTo>
                  <a:pt x="14150" y="3504"/>
                </a:lnTo>
                <a:lnTo>
                  <a:pt x="14159" y="3504"/>
                </a:lnTo>
                <a:lnTo>
                  <a:pt x="14159" y="3513"/>
                </a:lnTo>
                <a:lnTo>
                  <a:pt x="14159" y="3530"/>
                </a:lnTo>
                <a:lnTo>
                  <a:pt x="14141" y="3557"/>
                </a:lnTo>
                <a:lnTo>
                  <a:pt x="14141" y="3566"/>
                </a:lnTo>
                <a:lnTo>
                  <a:pt x="14150" y="3583"/>
                </a:lnTo>
                <a:lnTo>
                  <a:pt x="14150" y="3619"/>
                </a:lnTo>
                <a:lnTo>
                  <a:pt x="14150" y="3627"/>
                </a:lnTo>
                <a:lnTo>
                  <a:pt x="14141" y="3636"/>
                </a:lnTo>
                <a:lnTo>
                  <a:pt x="14124" y="3645"/>
                </a:lnTo>
                <a:lnTo>
                  <a:pt x="14115" y="3654"/>
                </a:lnTo>
                <a:lnTo>
                  <a:pt x="14097" y="3654"/>
                </a:lnTo>
                <a:lnTo>
                  <a:pt x="14071" y="3645"/>
                </a:lnTo>
                <a:lnTo>
                  <a:pt x="14062" y="3619"/>
                </a:lnTo>
                <a:lnTo>
                  <a:pt x="14053" y="3610"/>
                </a:lnTo>
                <a:lnTo>
                  <a:pt x="14018" y="3583"/>
                </a:lnTo>
                <a:lnTo>
                  <a:pt x="14018" y="3574"/>
                </a:lnTo>
                <a:lnTo>
                  <a:pt x="13991" y="3583"/>
                </a:lnTo>
                <a:lnTo>
                  <a:pt x="13974" y="3583"/>
                </a:lnTo>
                <a:lnTo>
                  <a:pt x="13956" y="3592"/>
                </a:lnTo>
                <a:lnTo>
                  <a:pt x="13938" y="3619"/>
                </a:lnTo>
                <a:lnTo>
                  <a:pt x="13930" y="3627"/>
                </a:lnTo>
                <a:lnTo>
                  <a:pt x="13930" y="3636"/>
                </a:lnTo>
                <a:lnTo>
                  <a:pt x="13930" y="3645"/>
                </a:lnTo>
                <a:lnTo>
                  <a:pt x="13921" y="3654"/>
                </a:lnTo>
                <a:lnTo>
                  <a:pt x="13903" y="3671"/>
                </a:lnTo>
                <a:lnTo>
                  <a:pt x="13903" y="3689"/>
                </a:lnTo>
                <a:lnTo>
                  <a:pt x="13903" y="3724"/>
                </a:lnTo>
                <a:lnTo>
                  <a:pt x="13903" y="3751"/>
                </a:lnTo>
                <a:lnTo>
                  <a:pt x="13903" y="3777"/>
                </a:lnTo>
                <a:lnTo>
                  <a:pt x="13912" y="3795"/>
                </a:lnTo>
                <a:lnTo>
                  <a:pt x="13921" y="3813"/>
                </a:lnTo>
                <a:lnTo>
                  <a:pt x="13912" y="3822"/>
                </a:lnTo>
                <a:lnTo>
                  <a:pt x="13921" y="3830"/>
                </a:lnTo>
                <a:lnTo>
                  <a:pt x="13921" y="3848"/>
                </a:lnTo>
                <a:lnTo>
                  <a:pt x="13912" y="3866"/>
                </a:lnTo>
                <a:lnTo>
                  <a:pt x="13903" y="3866"/>
                </a:lnTo>
                <a:lnTo>
                  <a:pt x="13894" y="3866"/>
                </a:lnTo>
                <a:lnTo>
                  <a:pt x="13885" y="3866"/>
                </a:lnTo>
                <a:lnTo>
                  <a:pt x="13877" y="3866"/>
                </a:lnTo>
                <a:lnTo>
                  <a:pt x="13868" y="3857"/>
                </a:lnTo>
                <a:lnTo>
                  <a:pt x="13894" y="3839"/>
                </a:lnTo>
                <a:lnTo>
                  <a:pt x="13903" y="3822"/>
                </a:lnTo>
                <a:lnTo>
                  <a:pt x="13912" y="3804"/>
                </a:lnTo>
                <a:lnTo>
                  <a:pt x="13912" y="3795"/>
                </a:lnTo>
                <a:lnTo>
                  <a:pt x="13903" y="3795"/>
                </a:lnTo>
                <a:lnTo>
                  <a:pt x="13903" y="3813"/>
                </a:lnTo>
                <a:lnTo>
                  <a:pt x="13894" y="3830"/>
                </a:lnTo>
                <a:lnTo>
                  <a:pt x="13885" y="3830"/>
                </a:lnTo>
                <a:lnTo>
                  <a:pt x="13877" y="3848"/>
                </a:lnTo>
                <a:lnTo>
                  <a:pt x="13868" y="3857"/>
                </a:lnTo>
                <a:lnTo>
                  <a:pt x="13859" y="3866"/>
                </a:lnTo>
                <a:lnTo>
                  <a:pt x="13832" y="3866"/>
                </a:lnTo>
                <a:lnTo>
                  <a:pt x="13824" y="3866"/>
                </a:lnTo>
                <a:lnTo>
                  <a:pt x="13824" y="3874"/>
                </a:lnTo>
                <a:lnTo>
                  <a:pt x="13824" y="3883"/>
                </a:lnTo>
                <a:lnTo>
                  <a:pt x="13815" y="3892"/>
                </a:lnTo>
                <a:lnTo>
                  <a:pt x="13806" y="3901"/>
                </a:lnTo>
                <a:lnTo>
                  <a:pt x="13797" y="3910"/>
                </a:lnTo>
                <a:lnTo>
                  <a:pt x="13797" y="3919"/>
                </a:lnTo>
                <a:lnTo>
                  <a:pt x="13780" y="3919"/>
                </a:lnTo>
                <a:lnTo>
                  <a:pt x="13753" y="3927"/>
                </a:lnTo>
                <a:lnTo>
                  <a:pt x="13744" y="3919"/>
                </a:lnTo>
                <a:lnTo>
                  <a:pt x="13727" y="3919"/>
                </a:lnTo>
                <a:lnTo>
                  <a:pt x="13727" y="3910"/>
                </a:lnTo>
                <a:lnTo>
                  <a:pt x="13709" y="3883"/>
                </a:lnTo>
                <a:lnTo>
                  <a:pt x="13718" y="3883"/>
                </a:lnTo>
                <a:lnTo>
                  <a:pt x="13727" y="3892"/>
                </a:lnTo>
                <a:lnTo>
                  <a:pt x="13735" y="3892"/>
                </a:lnTo>
                <a:lnTo>
                  <a:pt x="13718" y="3883"/>
                </a:lnTo>
                <a:lnTo>
                  <a:pt x="13700" y="3874"/>
                </a:lnTo>
                <a:lnTo>
                  <a:pt x="13682" y="3874"/>
                </a:lnTo>
                <a:lnTo>
                  <a:pt x="13665" y="3874"/>
                </a:lnTo>
                <a:lnTo>
                  <a:pt x="13630" y="3883"/>
                </a:lnTo>
                <a:lnTo>
                  <a:pt x="13603" y="3892"/>
                </a:lnTo>
                <a:lnTo>
                  <a:pt x="13594" y="3901"/>
                </a:lnTo>
                <a:lnTo>
                  <a:pt x="13577" y="3901"/>
                </a:lnTo>
                <a:lnTo>
                  <a:pt x="13559" y="3919"/>
                </a:lnTo>
                <a:lnTo>
                  <a:pt x="13550" y="3919"/>
                </a:lnTo>
                <a:lnTo>
                  <a:pt x="13550" y="3927"/>
                </a:lnTo>
                <a:lnTo>
                  <a:pt x="13533" y="3936"/>
                </a:lnTo>
                <a:lnTo>
                  <a:pt x="13524" y="3936"/>
                </a:lnTo>
                <a:lnTo>
                  <a:pt x="13480" y="3945"/>
                </a:lnTo>
                <a:lnTo>
                  <a:pt x="13435" y="3954"/>
                </a:lnTo>
                <a:lnTo>
                  <a:pt x="13418" y="3963"/>
                </a:lnTo>
                <a:lnTo>
                  <a:pt x="13400" y="3963"/>
                </a:lnTo>
                <a:lnTo>
                  <a:pt x="13391" y="3954"/>
                </a:lnTo>
                <a:lnTo>
                  <a:pt x="13374" y="3945"/>
                </a:lnTo>
                <a:lnTo>
                  <a:pt x="13374" y="3954"/>
                </a:lnTo>
                <a:lnTo>
                  <a:pt x="13383" y="3963"/>
                </a:lnTo>
                <a:lnTo>
                  <a:pt x="13383" y="3972"/>
                </a:lnTo>
                <a:lnTo>
                  <a:pt x="13391" y="3972"/>
                </a:lnTo>
                <a:lnTo>
                  <a:pt x="13400" y="3972"/>
                </a:lnTo>
                <a:lnTo>
                  <a:pt x="13409" y="3972"/>
                </a:lnTo>
                <a:lnTo>
                  <a:pt x="13427" y="3980"/>
                </a:lnTo>
                <a:lnTo>
                  <a:pt x="13427" y="3989"/>
                </a:lnTo>
                <a:lnTo>
                  <a:pt x="13427" y="3998"/>
                </a:lnTo>
                <a:lnTo>
                  <a:pt x="13418" y="3989"/>
                </a:lnTo>
                <a:lnTo>
                  <a:pt x="13400" y="3989"/>
                </a:lnTo>
                <a:lnTo>
                  <a:pt x="13391" y="3980"/>
                </a:lnTo>
                <a:lnTo>
                  <a:pt x="13383" y="3980"/>
                </a:lnTo>
                <a:lnTo>
                  <a:pt x="13374" y="3972"/>
                </a:lnTo>
                <a:lnTo>
                  <a:pt x="13374" y="3954"/>
                </a:lnTo>
                <a:lnTo>
                  <a:pt x="13365" y="3945"/>
                </a:lnTo>
                <a:lnTo>
                  <a:pt x="13347" y="3945"/>
                </a:lnTo>
                <a:lnTo>
                  <a:pt x="13321" y="3927"/>
                </a:lnTo>
                <a:lnTo>
                  <a:pt x="13312" y="3919"/>
                </a:lnTo>
                <a:lnTo>
                  <a:pt x="13303" y="3919"/>
                </a:lnTo>
                <a:lnTo>
                  <a:pt x="13294" y="3910"/>
                </a:lnTo>
                <a:lnTo>
                  <a:pt x="13285" y="3910"/>
                </a:lnTo>
                <a:lnTo>
                  <a:pt x="13268" y="3927"/>
                </a:lnTo>
                <a:lnTo>
                  <a:pt x="13259" y="3927"/>
                </a:lnTo>
                <a:lnTo>
                  <a:pt x="13250" y="3936"/>
                </a:lnTo>
                <a:lnTo>
                  <a:pt x="13250" y="3945"/>
                </a:lnTo>
                <a:lnTo>
                  <a:pt x="13224" y="3945"/>
                </a:lnTo>
                <a:lnTo>
                  <a:pt x="13215" y="3945"/>
                </a:lnTo>
                <a:lnTo>
                  <a:pt x="13198" y="3963"/>
                </a:lnTo>
                <a:lnTo>
                  <a:pt x="13172" y="3954"/>
                </a:lnTo>
                <a:lnTo>
                  <a:pt x="13163" y="3963"/>
                </a:lnTo>
                <a:lnTo>
                  <a:pt x="13154" y="3954"/>
                </a:lnTo>
                <a:lnTo>
                  <a:pt x="13163" y="3945"/>
                </a:lnTo>
                <a:lnTo>
                  <a:pt x="13172" y="3927"/>
                </a:lnTo>
                <a:lnTo>
                  <a:pt x="13163" y="3919"/>
                </a:lnTo>
                <a:lnTo>
                  <a:pt x="13145" y="3927"/>
                </a:lnTo>
                <a:lnTo>
                  <a:pt x="13119" y="3919"/>
                </a:lnTo>
                <a:lnTo>
                  <a:pt x="13110" y="3919"/>
                </a:lnTo>
                <a:lnTo>
                  <a:pt x="13101" y="3910"/>
                </a:lnTo>
                <a:lnTo>
                  <a:pt x="13084" y="3910"/>
                </a:lnTo>
                <a:lnTo>
                  <a:pt x="13092" y="3910"/>
                </a:lnTo>
                <a:lnTo>
                  <a:pt x="13092" y="3901"/>
                </a:lnTo>
                <a:lnTo>
                  <a:pt x="13092" y="3892"/>
                </a:lnTo>
                <a:lnTo>
                  <a:pt x="13092" y="3883"/>
                </a:lnTo>
                <a:lnTo>
                  <a:pt x="13084" y="3883"/>
                </a:lnTo>
                <a:lnTo>
                  <a:pt x="13075" y="3874"/>
                </a:lnTo>
                <a:lnTo>
                  <a:pt x="13075" y="3866"/>
                </a:lnTo>
                <a:lnTo>
                  <a:pt x="13075" y="3857"/>
                </a:lnTo>
                <a:lnTo>
                  <a:pt x="13066" y="3857"/>
                </a:lnTo>
                <a:lnTo>
                  <a:pt x="13057" y="3857"/>
                </a:lnTo>
                <a:lnTo>
                  <a:pt x="13057" y="3848"/>
                </a:lnTo>
                <a:lnTo>
                  <a:pt x="13066" y="3839"/>
                </a:lnTo>
                <a:lnTo>
                  <a:pt x="13066" y="3830"/>
                </a:lnTo>
                <a:lnTo>
                  <a:pt x="13066" y="3822"/>
                </a:lnTo>
                <a:lnTo>
                  <a:pt x="13066" y="3813"/>
                </a:lnTo>
                <a:lnTo>
                  <a:pt x="13066" y="3804"/>
                </a:lnTo>
                <a:lnTo>
                  <a:pt x="13075" y="3795"/>
                </a:lnTo>
                <a:lnTo>
                  <a:pt x="13084" y="3786"/>
                </a:lnTo>
                <a:lnTo>
                  <a:pt x="13092" y="3786"/>
                </a:lnTo>
                <a:lnTo>
                  <a:pt x="13092" y="3777"/>
                </a:lnTo>
                <a:lnTo>
                  <a:pt x="13084" y="3769"/>
                </a:lnTo>
                <a:lnTo>
                  <a:pt x="13092" y="3769"/>
                </a:lnTo>
                <a:lnTo>
                  <a:pt x="13101" y="3769"/>
                </a:lnTo>
                <a:lnTo>
                  <a:pt x="13110" y="3769"/>
                </a:lnTo>
                <a:lnTo>
                  <a:pt x="13110" y="3751"/>
                </a:lnTo>
                <a:lnTo>
                  <a:pt x="13119" y="3733"/>
                </a:lnTo>
                <a:lnTo>
                  <a:pt x="13119" y="3724"/>
                </a:lnTo>
                <a:lnTo>
                  <a:pt x="13128" y="3724"/>
                </a:lnTo>
                <a:lnTo>
                  <a:pt x="13137" y="3733"/>
                </a:lnTo>
                <a:lnTo>
                  <a:pt x="13145" y="3733"/>
                </a:lnTo>
                <a:lnTo>
                  <a:pt x="13154" y="3724"/>
                </a:lnTo>
                <a:lnTo>
                  <a:pt x="13163" y="3716"/>
                </a:lnTo>
                <a:lnTo>
                  <a:pt x="13163" y="3707"/>
                </a:lnTo>
                <a:lnTo>
                  <a:pt x="13154" y="3707"/>
                </a:lnTo>
                <a:lnTo>
                  <a:pt x="13154" y="3698"/>
                </a:lnTo>
                <a:lnTo>
                  <a:pt x="13128" y="3698"/>
                </a:lnTo>
                <a:lnTo>
                  <a:pt x="13119" y="3698"/>
                </a:lnTo>
                <a:lnTo>
                  <a:pt x="13110" y="3689"/>
                </a:lnTo>
                <a:lnTo>
                  <a:pt x="13119" y="3671"/>
                </a:lnTo>
                <a:lnTo>
                  <a:pt x="13110" y="3671"/>
                </a:lnTo>
                <a:lnTo>
                  <a:pt x="13119" y="3654"/>
                </a:lnTo>
                <a:lnTo>
                  <a:pt x="13119" y="3645"/>
                </a:lnTo>
                <a:lnTo>
                  <a:pt x="13128" y="3636"/>
                </a:lnTo>
                <a:lnTo>
                  <a:pt x="13128" y="3627"/>
                </a:lnTo>
                <a:lnTo>
                  <a:pt x="13128" y="3610"/>
                </a:lnTo>
                <a:lnTo>
                  <a:pt x="13137" y="3601"/>
                </a:lnTo>
                <a:lnTo>
                  <a:pt x="13128" y="3592"/>
                </a:lnTo>
                <a:lnTo>
                  <a:pt x="13128" y="3583"/>
                </a:lnTo>
                <a:lnTo>
                  <a:pt x="13137" y="3574"/>
                </a:lnTo>
                <a:lnTo>
                  <a:pt x="13128" y="3574"/>
                </a:lnTo>
                <a:lnTo>
                  <a:pt x="13110" y="3583"/>
                </a:lnTo>
                <a:lnTo>
                  <a:pt x="13092" y="3592"/>
                </a:lnTo>
                <a:lnTo>
                  <a:pt x="13084" y="3601"/>
                </a:lnTo>
                <a:lnTo>
                  <a:pt x="13057" y="3627"/>
                </a:lnTo>
                <a:lnTo>
                  <a:pt x="13048" y="3636"/>
                </a:lnTo>
                <a:lnTo>
                  <a:pt x="13039" y="3636"/>
                </a:lnTo>
                <a:lnTo>
                  <a:pt x="13022" y="3636"/>
                </a:lnTo>
                <a:lnTo>
                  <a:pt x="13013" y="3636"/>
                </a:lnTo>
                <a:lnTo>
                  <a:pt x="13004" y="3636"/>
                </a:lnTo>
                <a:lnTo>
                  <a:pt x="12995" y="3636"/>
                </a:lnTo>
                <a:lnTo>
                  <a:pt x="12978" y="3654"/>
                </a:lnTo>
                <a:lnTo>
                  <a:pt x="12969" y="3663"/>
                </a:lnTo>
                <a:lnTo>
                  <a:pt x="12969" y="3671"/>
                </a:lnTo>
                <a:lnTo>
                  <a:pt x="12969" y="3680"/>
                </a:lnTo>
                <a:lnTo>
                  <a:pt x="12978" y="3689"/>
                </a:lnTo>
                <a:lnTo>
                  <a:pt x="12987" y="3680"/>
                </a:lnTo>
                <a:lnTo>
                  <a:pt x="13004" y="3680"/>
                </a:lnTo>
                <a:lnTo>
                  <a:pt x="13013" y="3663"/>
                </a:lnTo>
                <a:lnTo>
                  <a:pt x="13022" y="3645"/>
                </a:lnTo>
                <a:lnTo>
                  <a:pt x="13031" y="3645"/>
                </a:lnTo>
                <a:lnTo>
                  <a:pt x="13039" y="3645"/>
                </a:lnTo>
                <a:lnTo>
                  <a:pt x="13031" y="3671"/>
                </a:lnTo>
                <a:lnTo>
                  <a:pt x="13031" y="3680"/>
                </a:lnTo>
                <a:lnTo>
                  <a:pt x="13022" y="3671"/>
                </a:lnTo>
                <a:lnTo>
                  <a:pt x="13013" y="3680"/>
                </a:lnTo>
                <a:lnTo>
                  <a:pt x="13004" y="3689"/>
                </a:lnTo>
                <a:lnTo>
                  <a:pt x="12995" y="3698"/>
                </a:lnTo>
                <a:lnTo>
                  <a:pt x="12995" y="3707"/>
                </a:lnTo>
                <a:lnTo>
                  <a:pt x="12987" y="3698"/>
                </a:lnTo>
                <a:lnTo>
                  <a:pt x="12978" y="3698"/>
                </a:lnTo>
                <a:lnTo>
                  <a:pt x="12969" y="3689"/>
                </a:lnTo>
                <a:lnTo>
                  <a:pt x="12960" y="3689"/>
                </a:lnTo>
                <a:lnTo>
                  <a:pt x="12951" y="3724"/>
                </a:lnTo>
                <a:lnTo>
                  <a:pt x="12951" y="3742"/>
                </a:lnTo>
                <a:lnTo>
                  <a:pt x="12960" y="3760"/>
                </a:lnTo>
                <a:lnTo>
                  <a:pt x="12960" y="3769"/>
                </a:lnTo>
                <a:lnTo>
                  <a:pt x="12951" y="3795"/>
                </a:lnTo>
                <a:lnTo>
                  <a:pt x="12969" y="3804"/>
                </a:lnTo>
                <a:lnTo>
                  <a:pt x="12995" y="3813"/>
                </a:lnTo>
                <a:lnTo>
                  <a:pt x="12995" y="3822"/>
                </a:lnTo>
                <a:lnTo>
                  <a:pt x="12995" y="3839"/>
                </a:lnTo>
                <a:lnTo>
                  <a:pt x="12987" y="3848"/>
                </a:lnTo>
                <a:lnTo>
                  <a:pt x="12995" y="3857"/>
                </a:lnTo>
                <a:lnTo>
                  <a:pt x="12995" y="3883"/>
                </a:lnTo>
                <a:lnTo>
                  <a:pt x="13004" y="3892"/>
                </a:lnTo>
                <a:lnTo>
                  <a:pt x="13013" y="3901"/>
                </a:lnTo>
                <a:lnTo>
                  <a:pt x="13013" y="3910"/>
                </a:lnTo>
                <a:lnTo>
                  <a:pt x="13004" y="3919"/>
                </a:lnTo>
                <a:lnTo>
                  <a:pt x="12995" y="3919"/>
                </a:lnTo>
                <a:lnTo>
                  <a:pt x="12995" y="3927"/>
                </a:lnTo>
                <a:lnTo>
                  <a:pt x="13004" y="3927"/>
                </a:lnTo>
                <a:lnTo>
                  <a:pt x="13013" y="3936"/>
                </a:lnTo>
                <a:lnTo>
                  <a:pt x="13013" y="3963"/>
                </a:lnTo>
                <a:lnTo>
                  <a:pt x="13022" y="3963"/>
                </a:lnTo>
                <a:lnTo>
                  <a:pt x="13022" y="3972"/>
                </a:lnTo>
                <a:lnTo>
                  <a:pt x="13039" y="3972"/>
                </a:lnTo>
                <a:lnTo>
                  <a:pt x="13066" y="3998"/>
                </a:lnTo>
                <a:lnTo>
                  <a:pt x="13075" y="4007"/>
                </a:lnTo>
                <a:lnTo>
                  <a:pt x="13066" y="4007"/>
                </a:lnTo>
                <a:lnTo>
                  <a:pt x="13066" y="3998"/>
                </a:lnTo>
                <a:lnTo>
                  <a:pt x="13039" y="3980"/>
                </a:lnTo>
                <a:lnTo>
                  <a:pt x="13031" y="3972"/>
                </a:lnTo>
                <a:lnTo>
                  <a:pt x="13013" y="3972"/>
                </a:lnTo>
                <a:lnTo>
                  <a:pt x="12995" y="3972"/>
                </a:lnTo>
                <a:lnTo>
                  <a:pt x="12987" y="3972"/>
                </a:lnTo>
                <a:lnTo>
                  <a:pt x="12987" y="3980"/>
                </a:lnTo>
                <a:lnTo>
                  <a:pt x="12987" y="3989"/>
                </a:lnTo>
                <a:lnTo>
                  <a:pt x="12987" y="4007"/>
                </a:lnTo>
                <a:lnTo>
                  <a:pt x="12987" y="4016"/>
                </a:lnTo>
                <a:lnTo>
                  <a:pt x="12978" y="4007"/>
                </a:lnTo>
                <a:lnTo>
                  <a:pt x="12969" y="3998"/>
                </a:lnTo>
                <a:lnTo>
                  <a:pt x="12969" y="4007"/>
                </a:lnTo>
                <a:lnTo>
                  <a:pt x="12960" y="4016"/>
                </a:lnTo>
                <a:lnTo>
                  <a:pt x="12951" y="4016"/>
                </a:lnTo>
                <a:lnTo>
                  <a:pt x="12960" y="4007"/>
                </a:lnTo>
                <a:lnTo>
                  <a:pt x="12942" y="3989"/>
                </a:lnTo>
                <a:lnTo>
                  <a:pt x="12916" y="3989"/>
                </a:lnTo>
                <a:lnTo>
                  <a:pt x="12889" y="3989"/>
                </a:lnTo>
                <a:lnTo>
                  <a:pt x="12889" y="3998"/>
                </a:lnTo>
                <a:lnTo>
                  <a:pt x="12881" y="4007"/>
                </a:lnTo>
                <a:lnTo>
                  <a:pt x="12881" y="4016"/>
                </a:lnTo>
                <a:lnTo>
                  <a:pt x="12881" y="4024"/>
                </a:lnTo>
                <a:lnTo>
                  <a:pt x="12889" y="4033"/>
                </a:lnTo>
                <a:lnTo>
                  <a:pt x="12881" y="4033"/>
                </a:lnTo>
                <a:lnTo>
                  <a:pt x="12872" y="4024"/>
                </a:lnTo>
                <a:lnTo>
                  <a:pt x="12863" y="4024"/>
                </a:lnTo>
                <a:lnTo>
                  <a:pt x="12863" y="4016"/>
                </a:lnTo>
                <a:lnTo>
                  <a:pt x="12837" y="4016"/>
                </a:lnTo>
                <a:lnTo>
                  <a:pt x="12828" y="4016"/>
                </a:lnTo>
                <a:lnTo>
                  <a:pt x="12801" y="4016"/>
                </a:lnTo>
                <a:lnTo>
                  <a:pt x="12792" y="4024"/>
                </a:lnTo>
                <a:lnTo>
                  <a:pt x="12766" y="4033"/>
                </a:lnTo>
                <a:lnTo>
                  <a:pt x="12757" y="4042"/>
                </a:lnTo>
                <a:lnTo>
                  <a:pt x="12748" y="4051"/>
                </a:lnTo>
                <a:lnTo>
                  <a:pt x="12731" y="4060"/>
                </a:lnTo>
                <a:lnTo>
                  <a:pt x="12713" y="4069"/>
                </a:lnTo>
                <a:lnTo>
                  <a:pt x="12704" y="4069"/>
                </a:lnTo>
                <a:lnTo>
                  <a:pt x="12704" y="4077"/>
                </a:lnTo>
                <a:lnTo>
                  <a:pt x="12695" y="4113"/>
                </a:lnTo>
                <a:lnTo>
                  <a:pt x="12687" y="4130"/>
                </a:lnTo>
                <a:lnTo>
                  <a:pt x="12678" y="4139"/>
                </a:lnTo>
                <a:lnTo>
                  <a:pt x="12669" y="4148"/>
                </a:lnTo>
                <a:lnTo>
                  <a:pt x="12660" y="4157"/>
                </a:lnTo>
                <a:lnTo>
                  <a:pt x="12651" y="4166"/>
                </a:lnTo>
                <a:lnTo>
                  <a:pt x="12651" y="4175"/>
                </a:lnTo>
                <a:lnTo>
                  <a:pt x="12660" y="4192"/>
                </a:lnTo>
                <a:lnTo>
                  <a:pt x="12669" y="4192"/>
                </a:lnTo>
                <a:lnTo>
                  <a:pt x="12651" y="4201"/>
                </a:lnTo>
                <a:lnTo>
                  <a:pt x="12660" y="4201"/>
                </a:lnTo>
                <a:lnTo>
                  <a:pt x="12669" y="4201"/>
                </a:lnTo>
                <a:lnTo>
                  <a:pt x="12669" y="4210"/>
                </a:lnTo>
                <a:lnTo>
                  <a:pt x="12660" y="4210"/>
                </a:lnTo>
                <a:lnTo>
                  <a:pt x="12642" y="4201"/>
                </a:lnTo>
                <a:lnTo>
                  <a:pt x="12634" y="4201"/>
                </a:lnTo>
                <a:lnTo>
                  <a:pt x="12616" y="4201"/>
                </a:lnTo>
                <a:lnTo>
                  <a:pt x="12607" y="4201"/>
                </a:lnTo>
                <a:lnTo>
                  <a:pt x="12616" y="4210"/>
                </a:lnTo>
                <a:lnTo>
                  <a:pt x="12625" y="4210"/>
                </a:lnTo>
                <a:lnTo>
                  <a:pt x="12634" y="4210"/>
                </a:lnTo>
                <a:lnTo>
                  <a:pt x="12642" y="4219"/>
                </a:lnTo>
                <a:lnTo>
                  <a:pt x="12651" y="4210"/>
                </a:lnTo>
                <a:lnTo>
                  <a:pt x="12660" y="4219"/>
                </a:lnTo>
                <a:lnTo>
                  <a:pt x="12669" y="4219"/>
                </a:lnTo>
                <a:lnTo>
                  <a:pt x="12660" y="4219"/>
                </a:lnTo>
                <a:lnTo>
                  <a:pt x="12651" y="4219"/>
                </a:lnTo>
                <a:lnTo>
                  <a:pt x="12642" y="4219"/>
                </a:lnTo>
                <a:lnTo>
                  <a:pt x="12634" y="4219"/>
                </a:lnTo>
                <a:lnTo>
                  <a:pt x="12625" y="4219"/>
                </a:lnTo>
                <a:lnTo>
                  <a:pt x="12607" y="4219"/>
                </a:lnTo>
                <a:lnTo>
                  <a:pt x="12598" y="4219"/>
                </a:lnTo>
                <a:lnTo>
                  <a:pt x="12572" y="4227"/>
                </a:lnTo>
                <a:lnTo>
                  <a:pt x="12545" y="4245"/>
                </a:lnTo>
                <a:lnTo>
                  <a:pt x="12537" y="4245"/>
                </a:lnTo>
                <a:lnTo>
                  <a:pt x="12501" y="4254"/>
                </a:lnTo>
                <a:lnTo>
                  <a:pt x="12484" y="4263"/>
                </a:lnTo>
                <a:lnTo>
                  <a:pt x="12475" y="4272"/>
                </a:lnTo>
                <a:lnTo>
                  <a:pt x="12475" y="4280"/>
                </a:lnTo>
                <a:lnTo>
                  <a:pt x="12475" y="4325"/>
                </a:lnTo>
                <a:lnTo>
                  <a:pt x="12475" y="4333"/>
                </a:lnTo>
                <a:lnTo>
                  <a:pt x="12466" y="4333"/>
                </a:lnTo>
                <a:lnTo>
                  <a:pt x="12457" y="4342"/>
                </a:lnTo>
                <a:lnTo>
                  <a:pt x="12448" y="4351"/>
                </a:lnTo>
                <a:lnTo>
                  <a:pt x="12422" y="4360"/>
                </a:lnTo>
                <a:lnTo>
                  <a:pt x="12404" y="4369"/>
                </a:lnTo>
                <a:lnTo>
                  <a:pt x="12369" y="4378"/>
                </a:lnTo>
                <a:lnTo>
                  <a:pt x="12369" y="4386"/>
                </a:lnTo>
                <a:lnTo>
                  <a:pt x="12369" y="4395"/>
                </a:lnTo>
                <a:lnTo>
                  <a:pt x="12378" y="4404"/>
                </a:lnTo>
                <a:lnTo>
                  <a:pt x="12387" y="4404"/>
                </a:lnTo>
                <a:lnTo>
                  <a:pt x="12369" y="4413"/>
                </a:lnTo>
                <a:lnTo>
                  <a:pt x="12360" y="4413"/>
                </a:lnTo>
                <a:lnTo>
                  <a:pt x="12342" y="4422"/>
                </a:lnTo>
                <a:lnTo>
                  <a:pt x="12316" y="4413"/>
                </a:lnTo>
                <a:lnTo>
                  <a:pt x="12298" y="4413"/>
                </a:lnTo>
                <a:lnTo>
                  <a:pt x="12290" y="4413"/>
                </a:lnTo>
                <a:lnTo>
                  <a:pt x="12272" y="4413"/>
                </a:lnTo>
                <a:lnTo>
                  <a:pt x="12272" y="4404"/>
                </a:lnTo>
                <a:lnTo>
                  <a:pt x="12263" y="4404"/>
                </a:lnTo>
                <a:lnTo>
                  <a:pt x="12263" y="4395"/>
                </a:lnTo>
                <a:lnTo>
                  <a:pt x="12263" y="4386"/>
                </a:lnTo>
                <a:lnTo>
                  <a:pt x="12254" y="4378"/>
                </a:lnTo>
                <a:lnTo>
                  <a:pt x="12245" y="4386"/>
                </a:lnTo>
                <a:lnTo>
                  <a:pt x="12237" y="4386"/>
                </a:lnTo>
                <a:lnTo>
                  <a:pt x="12219" y="4386"/>
                </a:lnTo>
                <a:lnTo>
                  <a:pt x="12219" y="4395"/>
                </a:lnTo>
                <a:lnTo>
                  <a:pt x="12228" y="4404"/>
                </a:lnTo>
                <a:lnTo>
                  <a:pt x="12237" y="4422"/>
                </a:lnTo>
                <a:lnTo>
                  <a:pt x="12245" y="4430"/>
                </a:lnTo>
                <a:lnTo>
                  <a:pt x="12245" y="4466"/>
                </a:lnTo>
                <a:lnTo>
                  <a:pt x="12245" y="4475"/>
                </a:lnTo>
                <a:lnTo>
                  <a:pt x="12254" y="4483"/>
                </a:lnTo>
                <a:lnTo>
                  <a:pt x="12228" y="4483"/>
                </a:lnTo>
                <a:lnTo>
                  <a:pt x="12219" y="4475"/>
                </a:lnTo>
                <a:lnTo>
                  <a:pt x="12210" y="4483"/>
                </a:lnTo>
                <a:lnTo>
                  <a:pt x="12201" y="4483"/>
                </a:lnTo>
                <a:lnTo>
                  <a:pt x="12175" y="4483"/>
                </a:lnTo>
                <a:lnTo>
                  <a:pt x="12157" y="4492"/>
                </a:lnTo>
                <a:lnTo>
                  <a:pt x="12148" y="4483"/>
                </a:lnTo>
                <a:lnTo>
                  <a:pt x="12140" y="4466"/>
                </a:lnTo>
                <a:lnTo>
                  <a:pt x="12122" y="4466"/>
                </a:lnTo>
                <a:lnTo>
                  <a:pt x="12104" y="4466"/>
                </a:lnTo>
                <a:lnTo>
                  <a:pt x="12095" y="4466"/>
                </a:lnTo>
                <a:lnTo>
                  <a:pt x="12087" y="4475"/>
                </a:lnTo>
                <a:lnTo>
                  <a:pt x="12078" y="4475"/>
                </a:lnTo>
                <a:lnTo>
                  <a:pt x="12060" y="4475"/>
                </a:lnTo>
                <a:lnTo>
                  <a:pt x="12025" y="4483"/>
                </a:lnTo>
                <a:lnTo>
                  <a:pt x="12007" y="4492"/>
                </a:lnTo>
                <a:lnTo>
                  <a:pt x="12007" y="4501"/>
                </a:lnTo>
                <a:lnTo>
                  <a:pt x="12007" y="4510"/>
                </a:lnTo>
                <a:lnTo>
                  <a:pt x="12025" y="4510"/>
                </a:lnTo>
                <a:lnTo>
                  <a:pt x="12034" y="4510"/>
                </a:lnTo>
                <a:lnTo>
                  <a:pt x="12043" y="4510"/>
                </a:lnTo>
                <a:lnTo>
                  <a:pt x="12034" y="4519"/>
                </a:lnTo>
                <a:lnTo>
                  <a:pt x="12025" y="4510"/>
                </a:lnTo>
                <a:lnTo>
                  <a:pt x="12025" y="4519"/>
                </a:lnTo>
                <a:lnTo>
                  <a:pt x="12034" y="4519"/>
                </a:lnTo>
                <a:lnTo>
                  <a:pt x="12043" y="4528"/>
                </a:lnTo>
                <a:lnTo>
                  <a:pt x="12034" y="4528"/>
                </a:lnTo>
                <a:lnTo>
                  <a:pt x="12025" y="4536"/>
                </a:lnTo>
                <a:lnTo>
                  <a:pt x="12016" y="4536"/>
                </a:lnTo>
                <a:lnTo>
                  <a:pt x="12034" y="4545"/>
                </a:lnTo>
                <a:lnTo>
                  <a:pt x="12034" y="4554"/>
                </a:lnTo>
                <a:lnTo>
                  <a:pt x="12043" y="4563"/>
                </a:lnTo>
                <a:lnTo>
                  <a:pt x="12051" y="4563"/>
                </a:lnTo>
                <a:lnTo>
                  <a:pt x="12060" y="4554"/>
                </a:lnTo>
                <a:lnTo>
                  <a:pt x="12069" y="4554"/>
                </a:lnTo>
                <a:lnTo>
                  <a:pt x="12104" y="4563"/>
                </a:lnTo>
                <a:lnTo>
                  <a:pt x="12104" y="4572"/>
                </a:lnTo>
                <a:lnTo>
                  <a:pt x="12113" y="4572"/>
                </a:lnTo>
                <a:lnTo>
                  <a:pt x="12122" y="4572"/>
                </a:lnTo>
                <a:lnTo>
                  <a:pt x="12131" y="4581"/>
                </a:lnTo>
                <a:lnTo>
                  <a:pt x="12140" y="4581"/>
                </a:lnTo>
                <a:lnTo>
                  <a:pt x="12148" y="4581"/>
                </a:lnTo>
                <a:lnTo>
                  <a:pt x="12157" y="4581"/>
                </a:lnTo>
                <a:lnTo>
                  <a:pt x="12148" y="4589"/>
                </a:lnTo>
                <a:lnTo>
                  <a:pt x="12157" y="4589"/>
                </a:lnTo>
                <a:lnTo>
                  <a:pt x="12166" y="4589"/>
                </a:lnTo>
                <a:lnTo>
                  <a:pt x="12175" y="4589"/>
                </a:lnTo>
                <a:lnTo>
                  <a:pt x="12184" y="4589"/>
                </a:lnTo>
                <a:lnTo>
                  <a:pt x="12175" y="4598"/>
                </a:lnTo>
                <a:lnTo>
                  <a:pt x="12175" y="4607"/>
                </a:lnTo>
                <a:lnTo>
                  <a:pt x="12184" y="4607"/>
                </a:lnTo>
                <a:lnTo>
                  <a:pt x="12210" y="4607"/>
                </a:lnTo>
                <a:lnTo>
                  <a:pt x="12228" y="4616"/>
                </a:lnTo>
                <a:lnTo>
                  <a:pt x="12219" y="4607"/>
                </a:lnTo>
                <a:lnTo>
                  <a:pt x="12210" y="4607"/>
                </a:lnTo>
                <a:lnTo>
                  <a:pt x="12201" y="4607"/>
                </a:lnTo>
                <a:lnTo>
                  <a:pt x="12201" y="4616"/>
                </a:lnTo>
                <a:lnTo>
                  <a:pt x="12193" y="4616"/>
                </a:lnTo>
                <a:lnTo>
                  <a:pt x="12201" y="4625"/>
                </a:lnTo>
                <a:lnTo>
                  <a:pt x="12210" y="4633"/>
                </a:lnTo>
                <a:lnTo>
                  <a:pt x="12201" y="4642"/>
                </a:lnTo>
                <a:lnTo>
                  <a:pt x="12201" y="4651"/>
                </a:lnTo>
                <a:lnTo>
                  <a:pt x="12210" y="4651"/>
                </a:lnTo>
                <a:lnTo>
                  <a:pt x="12219" y="4660"/>
                </a:lnTo>
                <a:lnTo>
                  <a:pt x="12228" y="4678"/>
                </a:lnTo>
                <a:lnTo>
                  <a:pt x="12254" y="4695"/>
                </a:lnTo>
                <a:lnTo>
                  <a:pt x="12263" y="4695"/>
                </a:lnTo>
                <a:lnTo>
                  <a:pt x="12272" y="4695"/>
                </a:lnTo>
                <a:lnTo>
                  <a:pt x="12272" y="4704"/>
                </a:lnTo>
                <a:lnTo>
                  <a:pt x="12281" y="4731"/>
                </a:lnTo>
                <a:lnTo>
                  <a:pt x="12281" y="4748"/>
                </a:lnTo>
                <a:lnTo>
                  <a:pt x="12272" y="4748"/>
                </a:lnTo>
                <a:lnTo>
                  <a:pt x="12272" y="4757"/>
                </a:lnTo>
                <a:lnTo>
                  <a:pt x="12290" y="4766"/>
                </a:lnTo>
                <a:lnTo>
                  <a:pt x="12298" y="4775"/>
                </a:lnTo>
                <a:lnTo>
                  <a:pt x="12307" y="4784"/>
                </a:lnTo>
                <a:lnTo>
                  <a:pt x="12307" y="4810"/>
                </a:lnTo>
                <a:lnTo>
                  <a:pt x="12316" y="4810"/>
                </a:lnTo>
                <a:lnTo>
                  <a:pt x="12316" y="4819"/>
                </a:lnTo>
                <a:lnTo>
                  <a:pt x="12307" y="4810"/>
                </a:lnTo>
                <a:lnTo>
                  <a:pt x="12298" y="4792"/>
                </a:lnTo>
                <a:lnTo>
                  <a:pt x="12298" y="4784"/>
                </a:lnTo>
                <a:lnTo>
                  <a:pt x="12290" y="4775"/>
                </a:lnTo>
                <a:lnTo>
                  <a:pt x="12281" y="4766"/>
                </a:lnTo>
                <a:lnTo>
                  <a:pt x="12272" y="4784"/>
                </a:lnTo>
                <a:lnTo>
                  <a:pt x="12272" y="4801"/>
                </a:lnTo>
                <a:lnTo>
                  <a:pt x="12263" y="4845"/>
                </a:lnTo>
                <a:lnTo>
                  <a:pt x="12272" y="4845"/>
                </a:lnTo>
                <a:lnTo>
                  <a:pt x="12272" y="4836"/>
                </a:lnTo>
                <a:lnTo>
                  <a:pt x="12281" y="4845"/>
                </a:lnTo>
                <a:lnTo>
                  <a:pt x="12272" y="4845"/>
                </a:lnTo>
                <a:lnTo>
                  <a:pt x="12263" y="4854"/>
                </a:lnTo>
                <a:lnTo>
                  <a:pt x="12263" y="4907"/>
                </a:lnTo>
                <a:lnTo>
                  <a:pt x="12245" y="4951"/>
                </a:lnTo>
                <a:lnTo>
                  <a:pt x="12237" y="4960"/>
                </a:lnTo>
                <a:lnTo>
                  <a:pt x="12228" y="4960"/>
                </a:lnTo>
                <a:lnTo>
                  <a:pt x="12219" y="4960"/>
                </a:lnTo>
                <a:lnTo>
                  <a:pt x="12210" y="4969"/>
                </a:lnTo>
                <a:lnTo>
                  <a:pt x="12193" y="4969"/>
                </a:lnTo>
                <a:lnTo>
                  <a:pt x="12184" y="4969"/>
                </a:lnTo>
                <a:lnTo>
                  <a:pt x="12166" y="4960"/>
                </a:lnTo>
                <a:lnTo>
                  <a:pt x="12148" y="4960"/>
                </a:lnTo>
                <a:lnTo>
                  <a:pt x="12140" y="4960"/>
                </a:lnTo>
                <a:lnTo>
                  <a:pt x="12131" y="4969"/>
                </a:lnTo>
                <a:lnTo>
                  <a:pt x="12104" y="4960"/>
                </a:lnTo>
                <a:lnTo>
                  <a:pt x="12095" y="4951"/>
                </a:lnTo>
                <a:lnTo>
                  <a:pt x="12078" y="4951"/>
                </a:lnTo>
                <a:lnTo>
                  <a:pt x="12069" y="4951"/>
                </a:lnTo>
                <a:lnTo>
                  <a:pt x="12060" y="4960"/>
                </a:lnTo>
                <a:lnTo>
                  <a:pt x="12043" y="4960"/>
                </a:lnTo>
                <a:lnTo>
                  <a:pt x="12025" y="4960"/>
                </a:lnTo>
                <a:lnTo>
                  <a:pt x="11981" y="4951"/>
                </a:lnTo>
                <a:lnTo>
                  <a:pt x="11963" y="4951"/>
                </a:lnTo>
                <a:lnTo>
                  <a:pt x="11945" y="4942"/>
                </a:lnTo>
                <a:lnTo>
                  <a:pt x="11928" y="4942"/>
                </a:lnTo>
                <a:lnTo>
                  <a:pt x="11910" y="4942"/>
                </a:lnTo>
                <a:lnTo>
                  <a:pt x="11901" y="4942"/>
                </a:lnTo>
                <a:lnTo>
                  <a:pt x="11884" y="4942"/>
                </a:lnTo>
                <a:lnTo>
                  <a:pt x="11875" y="4942"/>
                </a:lnTo>
                <a:lnTo>
                  <a:pt x="11848" y="4942"/>
                </a:lnTo>
                <a:lnTo>
                  <a:pt x="11840" y="4951"/>
                </a:lnTo>
                <a:lnTo>
                  <a:pt x="11822" y="4942"/>
                </a:lnTo>
                <a:lnTo>
                  <a:pt x="11813" y="4934"/>
                </a:lnTo>
                <a:lnTo>
                  <a:pt x="11804" y="4934"/>
                </a:lnTo>
                <a:lnTo>
                  <a:pt x="11796" y="4934"/>
                </a:lnTo>
                <a:lnTo>
                  <a:pt x="11778" y="4934"/>
                </a:lnTo>
                <a:lnTo>
                  <a:pt x="11769" y="4934"/>
                </a:lnTo>
                <a:lnTo>
                  <a:pt x="11760" y="4942"/>
                </a:lnTo>
                <a:lnTo>
                  <a:pt x="11751" y="4942"/>
                </a:lnTo>
                <a:lnTo>
                  <a:pt x="11751" y="4951"/>
                </a:lnTo>
                <a:lnTo>
                  <a:pt x="11751" y="4960"/>
                </a:lnTo>
                <a:lnTo>
                  <a:pt x="11743" y="4960"/>
                </a:lnTo>
                <a:lnTo>
                  <a:pt x="11734" y="4969"/>
                </a:lnTo>
                <a:lnTo>
                  <a:pt x="11725" y="4969"/>
                </a:lnTo>
                <a:lnTo>
                  <a:pt x="11707" y="4969"/>
                </a:lnTo>
                <a:lnTo>
                  <a:pt x="11698" y="4978"/>
                </a:lnTo>
                <a:lnTo>
                  <a:pt x="11690" y="4978"/>
                </a:lnTo>
                <a:lnTo>
                  <a:pt x="11681" y="4986"/>
                </a:lnTo>
                <a:lnTo>
                  <a:pt x="11681" y="4995"/>
                </a:lnTo>
                <a:lnTo>
                  <a:pt x="11681" y="5004"/>
                </a:lnTo>
                <a:lnTo>
                  <a:pt x="11690" y="5013"/>
                </a:lnTo>
                <a:lnTo>
                  <a:pt x="11698" y="5013"/>
                </a:lnTo>
                <a:lnTo>
                  <a:pt x="11698" y="5022"/>
                </a:lnTo>
                <a:lnTo>
                  <a:pt x="11690" y="5031"/>
                </a:lnTo>
                <a:lnTo>
                  <a:pt x="11698" y="5031"/>
                </a:lnTo>
                <a:lnTo>
                  <a:pt x="11707" y="5031"/>
                </a:lnTo>
                <a:lnTo>
                  <a:pt x="11707" y="5039"/>
                </a:lnTo>
                <a:lnTo>
                  <a:pt x="11707" y="5048"/>
                </a:lnTo>
                <a:lnTo>
                  <a:pt x="11716" y="5048"/>
                </a:lnTo>
                <a:lnTo>
                  <a:pt x="11716" y="5057"/>
                </a:lnTo>
                <a:lnTo>
                  <a:pt x="11707" y="5057"/>
                </a:lnTo>
                <a:lnTo>
                  <a:pt x="11716" y="5057"/>
                </a:lnTo>
                <a:lnTo>
                  <a:pt x="11716" y="5066"/>
                </a:lnTo>
                <a:lnTo>
                  <a:pt x="11707" y="5075"/>
                </a:lnTo>
                <a:lnTo>
                  <a:pt x="11707" y="5092"/>
                </a:lnTo>
                <a:lnTo>
                  <a:pt x="11716" y="5092"/>
                </a:lnTo>
                <a:lnTo>
                  <a:pt x="11707" y="5101"/>
                </a:lnTo>
                <a:lnTo>
                  <a:pt x="11707" y="5110"/>
                </a:lnTo>
                <a:lnTo>
                  <a:pt x="11716" y="5110"/>
                </a:lnTo>
                <a:lnTo>
                  <a:pt x="11707" y="5119"/>
                </a:lnTo>
                <a:lnTo>
                  <a:pt x="11707" y="5128"/>
                </a:lnTo>
                <a:lnTo>
                  <a:pt x="11716" y="5145"/>
                </a:lnTo>
                <a:lnTo>
                  <a:pt x="11716" y="5163"/>
                </a:lnTo>
                <a:lnTo>
                  <a:pt x="11725" y="5163"/>
                </a:lnTo>
                <a:lnTo>
                  <a:pt x="11725" y="5172"/>
                </a:lnTo>
                <a:lnTo>
                  <a:pt x="11716" y="5181"/>
                </a:lnTo>
                <a:lnTo>
                  <a:pt x="11716" y="5198"/>
                </a:lnTo>
                <a:lnTo>
                  <a:pt x="11716" y="5207"/>
                </a:lnTo>
                <a:lnTo>
                  <a:pt x="11707" y="5242"/>
                </a:lnTo>
                <a:lnTo>
                  <a:pt x="11707" y="5251"/>
                </a:lnTo>
                <a:lnTo>
                  <a:pt x="11698" y="5278"/>
                </a:lnTo>
                <a:lnTo>
                  <a:pt x="11690" y="5304"/>
                </a:lnTo>
                <a:lnTo>
                  <a:pt x="11681" y="5313"/>
                </a:lnTo>
                <a:lnTo>
                  <a:pt x="11672" y="5313"/>
                </a:lnTo>
                <a:lnTo>
                  <a:pt x="11672" y="5322"/>
                </a:lnTo>
                <a:lnTo>
                  <a:pt x="11663" y="5340"/>
                </a:lnTo>
                <a:lnTo>
                  <a:pt x="11663" y="5348"/>
                </a:lnTo>
                <a:lnTo>
                  <a:pt x="11663" y="5357"/>
                </a:lnTo>
                <a:lnTo>
                  <a:pt x="11663" y="5366"/>
                </a:lnTo>
                <a:lnTo>
                  <a:pt x="11663" y="5375"/>
                </a:lnTo>
                <a:lnTo>
                  <a:pt x="11672" y="5375"/>
                </a:lnTo>
                <a:lnTo>
                  <a:pt x="11681" y="5375"/>
                </a:lnTo>
                <a:lnTo>
                  <a:pt x="11690" y="5366"/>
                </a:lnTo>
                <a:lnTo>
                  <a:pt x="11690" y="5357"/>
                </a:lnTo>
                <a:lnTo>
                  <a:pt x="11698" y="5348"/>
                </a:lnTo>
                <a:lnTo>
                  <a:pt x="11707" y="5340"/>
                </a:lnTo>
                <a:lnTo>
                  <a:pt x="11698" y="5348"/>
                </a:lnTo>
                <a:lnTo>
                  <a:pt x="11698" y="5357"/>
                </a:lnTo>
                <a:lnTo>
                  <a:pt x="11698" y="5366"/>
                </a:lnTo>
                <a:lnTo>
                  <a:pt x="11690" y="5375"/>
                </a:lnTo>
                <a:lnTo>
                  <a:pt x="11681" y="5375"/>
                </a:lnTo>
                <a:lnTo>
                  <a:pt x="11681" y="5384"/>
                </a:lnTo>
                <a:lnTo>
                  <a:pt x="11681" y="5392"/>
                </a:lnTo>
                <a:lnTo>
                  <a:pt x="11690" y="5392"/>
                </a:lnTo>
                <a:lnTo>
                  <a:pt x="11698" y="5392"/>
                </a:lnTo>
                <a:lnTo>
                  <a:pt x="11707" y="5392"/>
                </a:lnTo>
                <a:lnTo>
                  <a:pt x="11716" y="5392"/>
                </a:lnTo>
                <a:lnTo>
                  <a:pt x="11725" y="5392"/>
                </a:lnTo>
                <a:lnTo>
                  <a:pt x="11707" y="5392"/>
                </a:lnTo>
                <a:lnTo>
                  <a:pt x="11707" y="5410"/>
                </a:lnTo>
                <a:lnTo>
                  <a:pt x="11707" y="5419"/>
                </a:lnTo>
                <a:lnTo>
                  <a:pt x="11707" y="5437"/>
                </a:lnTo>
                <a:lnTo>
                  <a:pt x="11707" y="5445"/>
                </a:lnTo>
                <a:lnTo>
                  <a:pt x="11707" y="5454"/>
                </a:lnTo>
                <a:lnTo>
                  <a:pt x="11707" y="5463"/>
                </a:lnTo>
                <a:lnTo>
                  <a:pt x="11707" y="5481"/>
                </a:lnTo>
                <a:lnTo>
                  <a:pt x="11698" y="5507"/>
                </a:lnTo>
                <a:lnTo>
                  <a:pt x="11698" y="5516"/>
                </a:lnTo>
                <a:lnTo>
                  <a:pt x="11707" y="5507"/>
                </a:lnTo>
                <a:lnTo>
                  <a:pt x="11716" y="5507"/>
                </a:lnTo>
                <a:lnTo>
                  <a:pt x="11725" y="5507"/>
                </a:lnTo>
                <a:lnTo>
                  <a:pt x="11734" y="5507"/>
                </a:lnTo>
                <a:lnTo>
                  <a:pt x="11760" y="5507"/>
                </a:lnTo>
                <a:lnTo>
                  <a:pt x="11778" y="5516"/>
                </a:lnTo>
                <a:lnTo>
                  <a:pt x="11804" y="5507"/>
                </a:lnTo>
                <a:lnTo>
                  <a:pt x="11813" y="5498"/>
                </a:lnTo>
                <a:lnTo>
                  <a:pt x="11831" y="5498"/>
                </a:lnTo>
                <a:lnTo>
                  <a:pt x="11848" y="5498"/>
                </a:lnTo>
                <a:lnTo>
                  <a:pt x="11857" y="5490"/>
                </a:lnTo>
                <a:lnTo>
                  <a:pt x="11857" y="5498"/>
                </a:lnTo>
                <a:lnTo>
                  <a:pt x="11848" y="5498"/>
                </a:lnTo>
                <a:lnTo>
                  <a:pt x="11884" y="5525"/>
                </a:lnTo>
                <a:lnTo>
                  <a:pt x="11884" y="5534"/>
                </a:lnTo>
                <a:lnTo>
                  <a:pt x="11893" y="5525"/>
                </a:lnTo>
                <a:lnTo>
                  <a:pt x="11901" y="5525"/>
                </a:lnTo>
                <a:lnTo>
                  <a:pt x="11893" y="5534"/>
                </a:lnTo>
                <a:lnTo>
                  <a:pt x="11884" y="5543"/>
                </a:lnTo>
                <a:lnTo>
                  <a:pt x="11893" y="5551"/>
                </a:lnTo>
                <a:lnTo>
                  <a:pt x="11901" y="5551"/>
                </a:lnTo>
                <a:lnTo>
                  <a:pt x="11901" y="5560"/>
                </a:lnTo>
                <a:lnTo>
                  <a:pt x="11901" y="5569"/>
                </a:lnTo>
                <a:lnTo>
                  <a:pt x="11910" y="5587"/>
                </a:lnTo>
                <a:lnTo>
                  <a:pt x="11919" y="5587"/>
                </a:lnTo>
                <a:lnTo>
                  <a:pt x="11928" y="5595"/>
                </a:lnTo>
                <a:lnTo>
                  <a:pt x="11945" y="5595"/>
                </a:lnTo>
                <a:lnTo>
                  <a:pt x="11954" y="5595"/>
                </a:lnTo>
                <a:lnTo>
                  <a:pt x="11954" y="5587"/>
                </a:lnTo>
                <a:lnTo>
                  <a:pt x="11963" y="5587"/>
                </a:lnTo>
                <a:lnTo>
                  <a:pt x="11963" y="5578"/>
                </a:lnTo>
                <a:lnTo>
                  <a:pt x="11972" y="5569"/>
                </a:lnTo>
                <a:lnTo>
                  <a:pt x="11981" y="5569"/>
                </a:lnTo>
                <a:lnTo>
                  <a:pt x="11998" y="5560"/>
                </a:lnTo>
                <a:lnTo>
                  <a:pt x="12016" y="5560"/>
                </a:lnTo>
                <a:lnTo>
                  <a:pt x="12025" y="5551"/>
                </a:lnTo>
                <a:lnTo>
                  <a:pt x="12034" y="5543"/>
                </a:lnTo>
                <a:lnTo>
                  <a:pt x="12078" y="5534"/>
                </a:lnTo>
                <a:lnTo>
                  <a:pt x="12095" y="5543"/>
                </a:lnTo>
                <a:lnTo>
                  <a:pt x="12104" y="5543"/>
                </a:lnTo>
                <a:lnTo>
                  <a:pt x="12122" y="5534"/>
                </a:lnTo>
                <a:lnTo>
                  <a:pt x="12148" y="5543"/>
                </a:lnTo>
                <a:lnTo>
                  <a:pt x="12157" y="5543"/>
                </a:lnTo>
                <a:lnTo>
                  <a:pt x="12166" y="5534"/>
                </a:lnTo>
                <a:lnTo>
                  <a:pt x="12175" y="5534"/>
                </a:lnTo>
                <a:lnTo>
                  <a:pt x="12193" y="5534"/>
                </a:lnTo>
                <a:lnTo>
                  <a:pt x="12201" y="5543"/>
                </a:lnTo>
                <a:lnTo>
                  <a:pt x="12201" y="5534"/>
                </a:lnTo>
                <a:lnTo>
                  <a:pt x="12219" y="5525"/>
                </a:lnTo>
                <a:lnTo>
                  <a:pt x="12228" y="5498"/>
                </a:lnTo>
                <a:lnTo>
                  <a:pt x="12237" y="5481"/>
                </a:lnTo>
                <a:lnTo>
                  <a:pt x="12263" y="5472"/>
                </a:lnTo>
                <a:lnTo>
                  <a:pt x="12290" y="5472"/>
                </a:lnTo>
                <a:lnTo>
                  <a:pt x="12298" y="5472"/>
                </a:lnTo>
                <a:lnTo>
                  <a:pt x="12298" y="5463"/>
                </a:lnTo>
                <a:lnTo>
                  <a:pt x="12307" y="5463"/>
                </a:lnTo>
                <a:lnTo>
                  <a:pt x="12298" y="5454"/>
                </a:lnTo>
                <a:lnTo>
                  <a:pt x="12298" y="5445"/>
                </a:lnTo>
                <a:lnTo>
                  <a:pt x="12307" y="5445"/>
                </a:lnTo>
                <a:lnTo>
                  <a:pt x="12307" y="5437"/>
                </a:lnTo>
                <a:lnTo>
                  <a:pt x="12307" y="5419"/>
                </a:lnTo>
                <a:lnTo>
                  <a:pt x="12316" y="5419"/>
                </a:lnTo>
                <a:lnTo>
                  <a:pt x="12316" y="5401"/>
                </a:lnTo>
                <a:lnTo>
                  <a:pt x="12334" y="5392"/>
                </a:lnTo>
                <a:lnTo>
                  <a:pt x="12351" y="5384"/>
                </a:lnTo>
                <a:lnTo>
                  <a:pt x="12369" y="5375"/>
                </a:lnTo>
                <a:lnTo>
                  <a:pt x="12369" y="5366"/>
                </a:lnTo>
                <a:lnTo>
                  <a:pt x="12351" y="5357"/>
                </a:lnTo>
                <a:lnTo>
                  <a:pt x="12351" y="5348"/>
                </a:lnTo>
                <a:lnTo>
                  <a:pt x="12342" y="5340"/>
                </a:lnTo>
                <a:lnTo>
                  <a:pt x="12334" y="5313"/>
                </a:lnTo>
                <a:lnTo>
                  <a:pt x="12334" y="5304"/>
                </a:lnTo>
                <a:lnTo>
                  <a:pt x="12351" y="5269"/>
                </a:lnTo>
                <a:lnTo>
                  <a:pt x="12360" y="5260"/>
                </a:lnTo>
                <a:lnTo>
                  <a:pt x="12369" y="5251"/>
                </a:lnTo>
                <a:lnTo>
                  <a:pt x="12387" y="5234"/>
                </a:lnTo>
                <a:lnTo>
                  <a:pt x="12404" y="5207"/>
                </a:lnTo>
                <a:lnTo>
                  <a:pt x="12413" y="5207"/>
                </a:lnTo>
                <a:lnTo>
                  <a:pt x="12422" y="5198"/>
                </a:lnTo>
                <a:lnTo>
                  <a:pt x="12413" y="5189"/>
                </a:lnTo>
                <a:lnTo>
                  <a:pt x="12422" y="5181"/>
                </a:lnTo>
                <a:lnTo>
                  <a:pt x="12431" y="5172"/>
                </a:lnTo>
                <a:lnTo>
                  <a:pt x="12448" y="5163"/>
                </a:lnTo>
                <a:lnTo>
                  <a:pt x="12475" y="5154"/>
                </a:lnTo>
                <a:lnTo>
                  <a:pt x="12510" y="5145"/>
                </a:lnTo>
                <a:lnTo>
                  <a:pt x="12519" y="5145"/>
                </a:lnTo>
                <a:lnTo>
                  <a:pt x="12528" y="5137"/>
                </a:lnTo>
                <a:lnTo>
                  <a:pt x="12581" y="5110"/>
                </a:lnTo>
                <a:lnTo>
                  <a:pt x="12590" y="5101"/>
                </a:lnTo>
                <a:lnTo>
                  <a:pt x="12598" y="5092"/>
                </a:lnTo>
                <a:lnTo>
                  <a:pt x="12598" y="5084"/>
                </a:lnTo>
                <a:lnTo>
                  <a:pt x="12598" y="5075"/>
                </a:lnTo>
                <a:lnTo>
                  <a:pt x="12590" y="5075"/>
                </a:lnTo>
                <a:lnTo>
                  <a:pt x="12590" y="5066"/>
                </a:lnTo>
                <a:lnTo>
                  <a:pt x="12598" y="5066"/>
                </a:lnTo>
                <a:lnTo>
                  <a:pt x="12598" y="5057"/>
                </a:lnTo>
                <a:lnTo>
                  <a:pt x="12590" y="5048"/>
                </a:lnTo>
                <a:lnTo>
                  <a:pt x="12581" y="5031"/>
                </a:lnTo>
                <a:lnTo>
                  <a:pt x="12581" y="5013"/>
                </a:lnTo>
                <a:lnTo>
                  <a:pt x="12581" y="5004"/>
                </a:lnTo>
                <a:lnTo>
                  <a:pt x="12590" y="4986"/>
                </a:lnTo>
                <a:lnTo>
                  <a:pt x="12598" y="4978"/>
                </a:lnTo>
                <a:lnTo>
                  <a:pt x="12634" y="4960"/>
                </a:lnTo>
                <a:lnTo>
                  <a:pt x="12642" y="4951"/>
                </a:lnTo>
                <a:lnTo>
                  <a:pt x="12660" y="4942"/>
                </a:lnTo>
                <a:lnTo>
                  <a:pt x="12660" y="4951"/>
                </a:lnTo>
                <a:lnTo>
                  <a:pt x="12669" y="4951"/>
                </a:lnTo>
                <a:lnTo>
                  <a:pt x="12678" y="4960"/>
                </a:lnTo>
                <a:lnTo>
                  <a:pt x="12695" y="4960"/>
                </a:lnTo>
                <a:lnTo>
                  <a:pt x="12704" y="4969"/>
                </a:lnTo>
                <a:lnTo>
                  <a:pt x="12713" y="4960"/>
                </a:lnTo>
                <a:lnTo>
                  <a:pt x="12722" y="4960"/>
                </a:lnTo>
                <a:lnTo>
                  <a:pt x="12731" y="4960"/>
                </a:lnTo>
                <a:lnTo>
                  <a:pt x="12731" y="4969"/>
                </a:lnTo>
                <a:lnTo>
                  <a:pt x="12740" y="4969"/>
                </a:lnTo>
                <a:lnTo>
                  <a:pt x="12748" y="4969"/>
                </a:lnTo>
                <a:lnTo>
                  <a:pt x="12757" y="4978"/>
                </a:lnTo>
                <a:lnTo>
                  <a:pt x="12775" y="4986"/>
                </a:lnTo>
                <a:lnTo>
                  <a:pt x="12784" y="4986"/>
                </a:lnTo>
                <a:lnTo>
                  <a:pt x="12801" y="4986"/>
                </a:lnTo>
                <a:lnTo>
                  <a:pt x="12810" y="4995"/>
                </a:lnTo>
                <a:lnTo>
                  <a:pt x="12819" y="4986"/>
                </a:lnTo>
                <a:lnTo>
                  <a:pt x="12837" y="4986"/>
                </a:lnTo>
                <a:lnTo>
                  <a:pt x="12837" y="4978"/>
                </a:lnTo>
                <a:lnTo>
                  <a:pt x="12845" y="4978"/>
                </a:lnTo>
                <a:lnTo>
                  <a:pt x="12845" y="4969"/>
                </a:lnTo>
                <a:lnTo>
                  <a:pt x="12854" y="4969"/>
                </a:lnTo>
                <a:lnTo>
                  <a:pt x="12863" y="4960"/>
                </a:lnTo>
                <a:lnTo>
                  <a:pt x="12889" y="4942"/>
                </a:lnTo>
                <a:lnTo>
                  <a:pt x="12889" y="4934"/>
                </a:lnTo>
                <a:lnTo>
                  <a:pt x="12907" y="4934"/>
                </a:lnTo>
                <a:lnTo>
                  <a:pt x="12925" y="4925"/>
                </a:lnTo>
                <a:lnTo>
                  <a:pt x="12942" y="4916"/>
                </a:lnTo>
                <a:lnTo>
                  <a:pt x="12951" y="4916"/>
                </a:lnTo>
                <a:lnTo>
                  <a:pt x="12969" y="4898"/>
                </a:lnTo>
                <a:lnTo>
                  <a:pt x="12987" y="4881"/>
                </a:lnTo>
                <a:lnTo>
                  <a:pt x="13004" y="4872"/>
                </a:lnTo>
                <a:lnTo>
                  <a:pt x="13013" y="4872"/>
                </a:lnTo>
                <a:lnTo>
                  <a:pt x="13031" y="4881"/>
                </a:lnTo>
                <a:lnTo>
                  <a:pt x="13039" y="4881"/>
                </a:lnTo>
                <a:lnTo>
                  <a:pt x="13075" y="4898"/>
                </a:lnTo>
                <a:lnTo>
                  <a:pt x="13092" y="4907"/>
                </a:lnTo>
                <a:lnTo>
                  <a:pt x="13110" y="4916"/>
                </a:lnTo>
                <a:lnTo>
                  <a:pt x="13110" y="4925"/>
                </a:lnTo>
                <a:lnTo>
                  <a:pt x="13119" y="4951"/>
                </a:lnTo>
                <a:lnTo>
                  <a:pt x="13128" y="4969"/>
                </a:lnTo>
                <a:lnTo>
                  <a:pt x="13128" y="4978"/>
                </a:lnTo>
                <a:lnTo>
                  <a:pt x="13128" y="4986"/>
                </a:lnTo>
                <a:lnTo>
                  <a:pt x="13128" y="4995"/>
                </a:lnTo>
                <a:lnTo>
                  <a:pt x="13128" y="5004"/>
                </a:lnTo>
                <a:lnTo>
                  <a:pt x="13137" y="5004"/>
                </a:lnTo>
                <a:lnTo>
                  <a:pt x="13145" y="5004"/>
                </a:lnTo>
                <a:lnTo>
                  <a:pt x="13145" y="5013"/>
                </a:lnTo>
                <a:lnTo>
                  <a:pt x="13154" y="5013"/>
                </a:lnTo>
                <a:lnTo>
                  <a:pt x="13163" y="5022"/>
                </a:lnTo>
                <a:lnTo>
                  <a:pt x="13181" y="5039"/>
                </a:lnTo>
                <a:lnTo>
                  <a:pt x="13181" y="5048"/>
                </a:lnTo>
                <a:lnTo>
                  <a:pt x="13172" y="5048"/>
                </a:lnTo>
                <a:lnTo>
                  <a:pt x="13181" y="5048"/>
                </a:lnTo>
                <a:lnTo>
                  <a:pt x="13189" y="5048"/>
                </a:lnTo>
                <a:lnTo>
                  <a:pt x="13207" y="5057"/>
                </a:lnTo>
                <a:lnTo>
                  <a:pt x="13215" y="5057"/>
                </a:lnTo>
                <a:lnTo>
                  <a:pt x="13224" y="5084"/>
                </a:lnTo>
                <a:lnTo>
                  <a:pt x="13241" y="5092"/>
                </a:lnTo>
                <a:lnTo>
                  <a:pt x="13250" y="5101"/>
                </a:lnTo>
                <a:lnTo>
                  <a:pt x="13285" y="5137"/>
                </a:lnTo>
                <a:lnTo>
                  <a:pt x="13303" y="5137"/>
                </a:lnTo>
                <a:lnTo>
                  <a:pt x="13312" y="5145"/>
                </a:lnTo>
                <a:lnTo>
                  <a:pt x="13312" y="5154"/>
                </a:lnTo>
                <a:lnTo>
                  <a:pt x="13321" y="5154"/>
                </a:lnTo>
                <a:lnTo>
                  <a:pt x="13330" y="5154"/>
                </a:lnTo>
                <a:lnTo>
                  <a:pt x="13330" y="5145"/>
                </a:lnTo>
                <a:lnTo>
                  <a:pt x="13338" y="5154"/>
                </a:lnTo>
                <a:lnTo>
                  <a:pt x="13356" y="5154"/>
                </a:lnTo>
                <a:lnTo>
                  <a:pt x="13365" y="5154"/>
                </a:lnTo>
                <a:lnTo>
                  <a:pt x="13374" y="5163"/>
                </a:lnTo>
                <a:lnTo>
                  <a:pt x="13391" y="5189"/>
                </a:lnTo>
                <a:lnTo>
                  <a:pt x="13400" y="5189"/>
                </a:lnTo>
                <a:lnTo>
                  <a:pt x="13409" y="5189"/>
                </a:lnTo>
                <a:lnTo>
                  <a:pt x="13418" y="5198"/>
                </a:lnTo>
                <a:lnTo>
                  <a:pt x="13409" y="5207"/>
                </a:lnTo>
                <a:lnTo>
                  <a:pt x="13418" y="5207"/>
                </a:lnTo>
                <a:lnTo>
                  <a:pt x="13427" y="5207"/>
                </a:lnTo>
                <a:lnTo>
                  <a:pt x="13444" y="5207"/>
                </a:lnTo>
                <a:lnTo>
                  <a:pt x="13453" y="5216"/>
                </a:lnTo>
                <a:lnTo>
                  <a:pt x="13453" y="5225"/>
                </a:lnTo>
                <a:lnTo>
                  <a:pt x="13462" y="5225"/>
                </a:lnTo>
                <a:lnTo>
                  <a:pt x="13453" y="5234"/>
                </a:lnTo>
                <a:lnTo>
                  <a:pt x="13453" y="5242"/>
                </a:lnTo>
                <a:lnTo>
                  <a:pt x="13480" y="5251"/>
                </a:lnTo>
                <a:lnTo>
                  <a:pt x="13488" y="5260"/>
                </a:lnTo>
                <a:lnTo>
                  <a:pt x="13506" y="5260"/>
                </a:lnTo>
                <a:lnTo>
                  <a:pt x="13515" y="5269"/>
                </a:lnTo>
                <a:lnTo>
                  <a:pt x="13524" y="5295"/>
                </a:lnTo>
                <a:lnTo>
                  <a:pt x="13533" y="5313"/>
                </a:lnTo>
                <a:lnTo>
                  <a:pt x="13541" y="5340"/>
                </a:lnTo>
                <a:lnTo>
                  <a:pt x="13541" y="5348"/>
                </a:lnTo>
                <a:lnTo>
                  <a:pt x="13550" y="5348"/>
                </a:lnTo>
                <a:lnTo>
                  <a:pt x="13550" y="5366"/>
                </a:lnTo>
                <a:lnTo>
                  <a:pt x="13541" y="5366"/>
                </a:lnTo>
                <a:lnTo>
                  <a:pt x="13533" y="5375"/>
                </a:lnTo>
                <a:lnTo>
                  <a:pt x="13524" y="5375"/>
                </a:lnTo>
                <a:lnTo>
                  <a:pt x="13524" y="5384"/>
                </a:lnTo>
                <a:lnTo>
                  <a:pt x="13524" y="5392"/>
                </a:lnTo>
                <a:lnTo>
                  <a:pt x="13524" y="5410"/>
                </a:lnTo>
                <a:lnTo>
                  <a:pt x="13515" y="5410"/>
                </a:lnTo>
                <a:lnTo>
                  <a:pt x="13506" y="5419"/>
                </a:lnTo>
                <a:lnTo>
                  <a:pt x="13506" y="5428"/>
                </a:lnTo>
                <a:lnTo>
                  <a:pt x="13515" y="5437"/>
                </a:lnTo>
                <a:lnTo>
                  <a:pt x="13541" y="5437"/>
                </a:lnTo>
                <a:lnTo>
                  <a:pt x="13541" y="5428"/>
                </a:lnTo>
                <a:lnTo>
                  <a:pt x="13550" y="5410"/>
                </a:lnTo>
                <a:lnTo>
                  <a:pt x="13577" y="5401"/>
                </a:lnTo>
                <a:lnTo>
                  <a:pt x="13577" y="5392"/>
                </a:lnTo>
                <a:lnTo>
                  <a:pt x="13577" y="5375"/>
                </a:lnTo>
                <a:lnTo>
                  <a:pt x="13577" y="5366"/>
                </a:lnTo>
                <a:lnTo>
                  <a:pt x="13585" y="5357"/>
                </a:lnTo>
                <a:lnTo>
                  <a:pt x="13603" y="5348"/>
                </a:lnTo>
                <a:lnTo>
                  <a:pt x="13612" y="5357"/>
                </a:lnTo>
                <a:lnTo>
                  <a:pt x="13621" y="5348"/>
                </a:lnTo>
                <a:lnTo>
                  <a:pt x="13612" y="5340"/>
                </a:lnTo>
                <a:lnTo>
                  <a:pt x="13612" y="5313"/>
                </a:lnTo>
                <a:lnTo>
                  <a:pt x="13603" y="5304"/>
                </a:lnTo>
                <a:lnTo>
                  <a:pt x="13594" y="5295"/>
                </a:lnTo>
                <a:lnTo>
                  <a:pt x="13577" y="5295"/>
                </a:lnTo>
                <a:lnTo>
                  <a:pt x="13568" y="5287"/>
                </a:lnTo>
                <a:lnTo>
                  <a:pt x="13568" y="5269"/>
                </a:lnTo>
                <a:lnTo>
                  <a:pt x="13585" y="5251"/>
                </a:lnTo>
                <a:lnTo>
                  <a:pt x="13594" y="5234"/>
                </a:lnTo>
                <a:lnTo>
                  <a:pt x="13603" y="5225"/>
                </a:lnTo>
                <a:lnTo>
                  <a:pt x="13612" y="5216"/>
                </a:lnTo>
                <a:lnTo>
                  <a:pt x="13621" y="5216"/>
                </a:lnTo>
                <a:lnTo>
                  <a:pt x="13621" y="5225"/>
                </a:lnTo>
                <a:lnTo>
                  <a:pt x="13630" y="5225"/>
                </a:lnTo>
                <a:lnTo>
                  <a:pt x="13638" y="5234"/>
                </a:lnTo>
                <a:lnTo>
                  <a:pt x="13674" y="5234"/>
                </a:lnTo>
                <a:lnTo>
                  <a:pt x="13682" y="5269"/>
                </a:lnTo>
                <a:lnTo>
                  <a:pt x="13700" y="5278"/>
                </a:lnTo>
                <a:lnTo>
                  <a:pt x="13709" y="5278"/>
                </a:lnTo>
                <a:lnTo>
                  <a:pt x="13709" y="5269"/>
                </a:lnTo>
                <a:lnTo>
                  <a:pt x="13709" y="5260"/>
                </a:lnTo>
                <a:lnTo>
                  <a:pt x="13718" y="5251"/>
                </a:lnTo>
                <a:lnTo>
                  <a:pt x="13718" y="5242"/>
                </a:lnTo>
                <a:lnTo>
                  <a:pt x="13700" y="5225"/>
                </a:lnTo>
                <a:lnTo>
                  <a:pt x="13682" y="5216"/>
                </a:lnTo>
                <a:lnTo>
                  <a:pt x="13674" y="5207"/>
                </a:lnTo>
                <a:lnTo>
                  <a:pt x="13638" y="5189"/>
                </a:lnTo>
                <a:lnTo>
                  <a:pt x="13630" y="5181"/>
                </a:lnTo>
                <a:lnTo>
                  <a:pt x="13612" y="5172"/>
                </a:lnTo>
                <a:lnTo>
                  <a:pt x="13577" y="5154"/>
                </a:lnTo>
                <a:lnTo>
                  <a:pt x="13533" y="5137"/>
                </a:lnTo>
                <a:lnTo>
                  <a:pt x="13524" y="5128"/>
                </a:lnTo>
                <a:lnTo>
                  <a:pt x="13524" y="5119"/>
                </a:lnTo>
                <a:lnTo>
                  <a:pt x="13533" y="5110"/>
                </a:lnTo>
                <a:lnTo>
                  <a:pt x="13541" y="5110"/>
                </a:lnTo>
                <a:lnTo>
                  <a:pt x="13550" y="5101"/>
                </a:lnTo>
                <a:lnTo>
                  <a:pt x="13541" y="5092"/>
                </a:lnTo>
                <a:lnTo>
                  <a:pt x="13533" y="5092"/>
                </a:lnTo>
                <a:lnTo>
                  <a:pt x="13488" y="5092"/>
                </a:lnTo>
                <a:lnTo>
                  <a:pt x="13471" y="5092"/>
                </a:lnTo>
                <a:lnTo>
                  <a:pt x="13453" y="5084"/>
                </a:lnTo>
                <a:lnTo>
                  <a:pt x="13427" y="5066"/>
                </a:lnTo>
                <a:lnTo>
                  <a:pt x="13400" y="5039"/>
                </a:lnTo>
                <a:lnTo>
                  <a:pt x="13383" y="5022"/>
                </a:lnTo>
                <a:lnTo>
                  <a:pt x="13383" y="5013"/>
                </a:lnTo>
                <a:lnTo>
                  <a:pt x="13374" y="4978"/>
                </a:lnTo>
                <a:lnTo>
                  <a:pt x="13365" y="4960"/>
                </a:lnTo>
                <a:lnTo>
                  <a:pt x="13356" y="4951"/>
                </a:lnTo>
                <a:lnTo>
                  <a:pt x="13347" y="4942"/>
                </a:lnTo>
                <a:lnTo>
                  <a:pt x="13338" y="4934"/>
                </a:lnTo>
                <a:lnTo>
                  <a:pt x="13303" y="4916"/>
                </a:lnTo>
                <a:lnTo>
                  <a:pt x="13285" y="4907"/>
                </a:lnTo>
                <a:lnTo>
                  <a:pt x="13277" y="4898"/>
                </a:lnTo>
                <a:lnTo>
                  <a:pt x="13268" y="4889"/>
                </a:lnTo>
                <a:lnTo>
                  <a:pt x="13259" y="4872"/>
                </a:lnTo>
                <a:lnTo>
                  <a:pt x="13259" y="4845"/>
                </a:lnTo>
                <a:lnTo>
                  <a:pt x="13259" y="4836"/>
                </a:lnTo>
                <a:lnTo>
                  <a:pt x="13268" y="4836"/>
                </a:lnTo>
                <a:lnTo>
                  <a:pt x="13277" y="4836"/>
                </a:lnTo>
                <a:lnTo>
                  <a:pt x="13277" y="4828"/>
                </a:lnTo>
                <a:lnTo>
                  <a:pt x="13277" y="4819"/>
                </a:lnTo>
                <a:lnTo>
                  <a:pt x="13268" y="4819"/>
                </a:lnTo>
                <a:lnTo>
                  <a:pt x="13259" y="4801"/>
                </a:lnTo>
                <a:lnTo>
                  <a:pt x="13259" y="4792"/>
                </a:lnTo>
                <a:lnTo>
                  <a:pt x="13259" y="4784"/>
                </a:lnTo>
                <a:lnTo>
                  <a:pt x="13259" y="4775"/>
                </a:lnTo>
                <a:lnTo>
                  <a:pt x="13268" y="4775"/>
                </a:lnTo>
                <a:lnTo>
                  <a:pt x="13277" y="4766"/>
                </a:lnTo>
                <a:lnTo>
                  <a:pt x="13268" y="4775"/>
                </a:lnTo>
                <a:lnTo>
                  <a:pt x="13277" y="4775"/>
                </a:lnTo>
                <a:lnTo>
                  <a:pt x="13285" y="4775"/>
                </a:lnTo>
                <a:lnTo>
                  <a:pt x="13294" y="4766"/>
                </a:lnTo>
                <a:lnTo>
                  <a:pt x="13303" y="4766"/>
                </a:lnTo>
                <a:lnTo>
                  <a:pt x="13312" y="4757"/>
                </a:lnTo>
                <a:lnTo>
                  <a:pt x="13321" y="4757"/>
                </a:lnTo>
                <a:lnTo>
                  <a:pt x="13321" y="4748"/>
                </a:lnTo>
                <a:lnTo>
                  <a:pt x="13330" y="4748"/>
                </a:lnTo>
                <a:lnTo>
                  <a:pt x="13347" y="4757"/>
                </a:lnTo>
                <a:lnTo>
                  <a:pt x="13356" y="4748"/>
                </a:lnTo>
                <a:lnTo>
                  <a:pt x="13374" y="4757"/>
                </a:lnTo>
                <a:lnTo>
                  <a:pt x="13365" y="4766"/>
                </a:lnTo>
                <a:lnTo>
                  <a:pt x="13356" y="4766"/>
                </a:lnTo>
                <a:lnTo>
                  <a:pt x="13356" y="4775"/>
                </a:lnTo>
                <a:lnTo>
                  <a:pt x="13347" y="4775"/>
                </a:lnTo>
                <a:lnTo>
                  <a:pt x="13356" y="4801"/>
                </a:lnTo>
                <a:lnTo>
                  <a:pt x="13356" y="4810"/>
                </a:lnTo>
                <a:lnTo>
                  <a:pt x="13365" y="4819"/>
                </a:lnTo>
                <a:lnTo>
                  <a:pt x="13374" y="4836"/>
                </a:lnTo>
                <a:lnTo>
                  <a:pt x="13383" y="4836"/>
                </a:lnTo>
                <a:lnTo>
                  <a:pt x="13391" y="4828"/>
                </a:lnTo>
                <a:lnTo>
                  <a:pt x="13391" y="4819"/>
                </a:lnTo>
                <a:lnTo>
                  <a:pt x="13400" y="4801"/>
                </a:lnTo>
                <a:lnTo>
                  <a:pt x="13409" y="4792"/>
                </a:lnTo>
                <a:lnTo>
                  <a:pt x="13409" y="4784"/>
                </a:lnTo>
                <a:lnTo>
                  <a:pt x="13418" y="4784"/>
                </a:lnTo>
                <a:lnTo>
                  <a:pt x="13427" y="4792"/>
                </a:lnTo>
                <a:lnTo>
                  <a:pt x="13435" y="4801"/>
                </a:lnTo>
                <a:lnTo>
                  <a:pt x="13453" y="4810"/>
                </a:lnTo>
                <a:lnTo>
                  <a:pt x="13453" y="4819"/>
                </a:lnTo>
                <a:lnTo>
                  <a:pt x="13453" y="4836"/>
                </a:lnTo>
                <a:lnTo>
                  <a:pt x="13453" y="4845"/>
                </a:lnTo>
                <a:lnTo>
                  <a:pt x="13462" y="4854"/>
                </a:lnTo>
                <a:lnTo>
                  <a:pt x="13480" y="4872"/>
                </a:lnTo>
                <a:lnTo>
                  <a:pt x="13488" y="4881"/>
                </a:lnTo>
                <a:lnTo>
                  <a:pt x="13497" y="4881"/>
                </a:lnTo>
                <a:lnTo>
                  <a:pt x="13488" y="4881"/>
                </a:lnTo>
                <a:lnTo>
                  <a:pt x="13480" y="4881"/>
                </a:lnTo>
                <a:lnTo>
                  <a:pt x="13471" y="4881"/>
                </a:lnTo>
                <a:lnTo>
                  <a:pt x="13471" y="4889"/>
                </a:lnTo>
                <a:lnTo>
                  <a:pt x="13497" y="4916"/>
                </a:lnTo>
                <a:lnTo>
                  <a:pt x="13506" y="4925"/>
                </a:lnTo>
                <a:lnTo>
                  <a:pt x="13524" y="4934"/>
                </a:lnTo>
                <a:lnTo>
                  <a:pt x="13533" y="4942"/>
                </a:lnTo>
                <a:lnTo>
                  <a:pt x="13533" y="4951"/>
                </a:lnTo>
                <a:lnTo>
                  <a:pt x="13541" y="4951"/>
                </a:lnTo>
                <a:lnTo>
                  <a:pt x="13550" y="4951"/>
                </a:lnTo>
                <a:lnTo>
                  <a:pt x="13559" y="4951"/>
                </a:lnTo>
                <a:lnTo>
                  <a:pt x="13577" y="4960"/>
                </a:lnTo>
                <a:lnTo>
                  <a:pt x="13603" y="4960"/>
                </a:lnTo>
                <a:lnTo>
                  <a:pt x="13612" y="4978"/>
                </a:lnTo>
                <a:lnTo>
                  <a:pt x="13630" y="4986"/>
                </a:lnTo>
                <a:lnTo>
                  <a:pt x="13647" y="5004"/>
                </a:lnTo>
                <a:lnTo>
                  <a:pt x="13656" y="5004"/>
                </a:lnTo>
                <a:lnTo>
                  <a:pt x="13656" y="5013"/>
                </a:lnTo>
                <a:lnTo>
                  <a:pt x="13621" y="4995"/>
                </a:lnTo>
                <a:lnTo>
                  <a:pt x="13612" y="4995"/>
                </a:lnTo>
                <a:lnTo>
                  <a:pt x="13630" y="5004"/>
                </a:lnTo>
                <a:lnTo>
                  <a:pt x="13647" y="5013"/>
                </a:lnTo>
                <a:lnTo>
                  <a:pt x="13665" y="5013"/>
                </a:lnTo>
                <a:lnTo>
                  <a:pt x="13691" y="5031"/>
                </a:lnTo>
                <a:lnTo>
                  <a:pt x="13700" y="5039"/>
                </a:lnTo>
                <a:lnTo>
                  <a:pt x="13718" y="5048"/>
                </a:lnTo>
                <a:lnTo>
                  <a:pt x="13727" y="5048"/>
                </a:lnTo>
                <a:lnTo>
                  <a:pt x="13727" y="5057"/>
                </a:lnTo>
                <a:lnTo>
                  <a:pt x="13744" y="5066"/>
                </a:lnTo>
                <a:lnTo>
                  <a:pt x="13762" y="5084"/>
                </a:lnTo>
                <a:lnTo>
                  <a:pt x="13771" y="5092"/>
                </a:lnTo>
                <a:lnTo>
                  <a:pt x="13780" y="5101"/>
                </a:lnTo>
                <a:lnTo>
                  <a:pt x="13788" y="5101"/>
                </a:lnTo>
                <a:lnTo>
                  <a:pt x="13797" y="5101"/>
                </a:lnTo>
                <a:lnTo>
                  <a:pt x="13797" y="5119"/>
                </a:lnTo>
                <a:lnTo>
                  <a:pt x="13788" y="5128"/>
                </a:lnTo>
                <a:lnTo>
                  <a:pt x="13788" y="5137"/>
                </a:lnTo>
                <a:lnTo>
                  <a:pt x="13788" y="5145"/>
                </a:lnTo>
                <a:lnTo>
                  <a:pt x="13788" y="5154"/>
                </a:lnTo>
                <a:lnTo>
                  <a:pt x="13788" y="5163"/>
                </a:lnTo>
                <a:lnTo>
                  <a:pt x="13788" y="5181"/>
                </a:lnTo>
                <a:lnTo>
                  <a:pt x="13780" y="5189"/>
                </a:lnTo>
                <a:lnTo>
                  <a:pt x="13780" y="5207"/>
                </a:lnTo>
                <a:lnTo>
                  <a:pt x="13788" y="5216"/>
                </a:lnTo>
                <a:lnTo>
                  <a:pt x="13788" y="5225"/>
                </a:lnTo>
                <a:lnTo>
                  <a:pt x="13780" y="5225"/>
                </a:lnTo>
                <a:lnTo>
                  <a:pt x="13780" y="5234"/>
                </a:lnTo>
                <a:lnTo>
                  <a:pt x="13788" y="5242"/>
                </a:lnTo>
                <a:lnTo>
                  <a:pt x="13815" y="5260"/>
                </a:lnTo>
                <a:lnTo>
                  <a:pt x="13824" y="5269"/>
                </a:lnTo>
                <a:lnTo>
                  <a:pt x="13824" y="5278"/>
                </a:lnTo>
                <a:lnTo>
                  <a:pt x="13824" y="5287"/>
                </a:lnTo>
                <a:lnTo>
                  <a:pt x="13832" y="5295"/>
                </a:lnTo>
                <a:lnTo>
                  <a:pt x="13841" y="5304"/>
                </a:lnTo>
                <a:lnTo>
                  <a:pt x="13850" y="5322"/>
                </a:lnTo>
                <a:lnTo>
                  <a:pt x="13859" y="5322"/>
                </a:lnTo>
                <a:lnTo>
                  <a:pt x="13868" y="5331"/>
                </a:lnTo>
                <a:lnTo>
                  <a:pt x="13877" y="5340"/>
                </a:lnTo>
                <a:lnTo>
                  <a:pt x="13877" y="5348"/>
                </a:lnTo>
                <a:lnTo>
                  <a:pt x="13885" y="5348"/>
                </a:lnTo>
                <a:lnTo>
                  <a:pt x="13894" y="5348"/>
                </a:lnTo>
                <a:lnTo>
                  <a:pt x="13903" y="5348"/>
                </a:lnTo>
                <a:lnTo>
                  <a:pt x="13912" y="5348"/>
                </a:lnTo>
                <a:lnTo>
                  <a:pt x="13912" y="5357"/>
                </a:lnTo>
                <a:lnTo>
                  <a:pt x="13903" y="5357"/>
                </a:lnTo>
                <a:lnTo>
                  <a:pt x="13894" y="5348"/>
                </a:lnTo>
                <a:lnTo>
                  <a:pt x="13885" y="5357"/>
                </a:lnTo>
                <a:lnTo>
                  <a:pt x="13885" y="5366"/>
                </a:lnTo>
                <a:lnTo>
                  <a:pt x="13894" y="5366"/>
                </a:lnTo>
                <a:lnTo>
                  <a:pt x="13903" y="5375"/>
                </a:lnTo>
                <a:lnTo>
                  <a:pt x="13903" y="5392"/>
                </a:lnTo>
                <a:lnTo>
                  <a:pt x="13912" y="5401"/>
                </a:lnTo>
                <a:lnTo>
                  <a:pt x="13921" y="5401"/>
                </a:lnTo>
                <a:lnTo>
                  <a:pt x="13921" y="5392"/>
                </a:lnTo>
                <a:lnTo>
                  <a:pt x="13930" y="5392"/>
                </a:lnTo>
                <a:lnTo>
                  <a:pt x="13930" y="5401"/>
                </a:lnTo>
                <a:lnTo>
                  <a:pt x="13938" y="5401"/>
                </a:lnTo>
                <a:lnTo>
                  <a:pt x="13947" y="5401"/>
                </a:lnTo>
                <a:lnTo>
                  <a:pt x="13956" y="5401"/>
                </a:lnTo>
                <a:lnTo>
                  <a:pt x="13974" y="5401"/>
                </a:lnTo>
                <a:lnTo>
                  <a:pt x="13991" y="5401"/>
                </a:lnTo>
                <a:lnTo>
                  <a:pt x="14000" y="5401"/>
                </a:lnTo>
                <a:lnTo>
                  <a:pt x="14009" y="5392"/>
                </a:lnTo>
                <a:lnTo>
                  <a:pt x="14018" y="5401"/>
                </a:lnTo>
                <a:lnTo>
                  <a:pt x="14027" y="5410"/>
                </a:lnTo>
                <a:lnTo>
                  <a:pt x="14035" y="5410"/>
                </a:lnTo>
                <a:lnTo>
                  <a:pt x="14044" y="5419"/>
                </a:lnTo>
                <a:lnTo>
                  <a:pt x="14044" y="5410"/>
                </a:lnTo>
                <a:lnTo>
                  <a:pt x="14053" y="5419"/>
                </a:lnTo>
                <a:lnTo>
                  <a:pt x="14062" y="5419"/>
                </a:lnTo>
                <a:lnTo>
                  <a:pt x="14062" y="5428"/>
                </a:lnTo>
                <a:lnTo>
                  <a:pt x="14053" y="5428"/>
                </a:lnTo>
                <a:lnTo>
                  <a:pt x="14044" y="5428"/>
                </a:lnTo>
                <a:lnTo>
                  <a:pt x="14035" y="5428"/>
                </a:lnTo>
                <a:lnTo>
                  <a:pt x="14044" y="5428"/>
                </a:lnTo>
                <a:lnTo>
                  <a:pt x="14044" y="5437"/>
                </a:lnTo>
                <a:lnTo>
                  <a:pt x="14035" y="5437"/>
                </a:lnTo>
                <a:lnTo>
                  <a:pt x="14027" y="5428"/>
                </a:lnTo>
                <a:lnTo>
                  <a:pt x="14018" y="5419"/>
                </a:lnTo>
                <a:lnTo>
                  <a:pt x="13991" y="5419"/>
                </a:lnTo>
                <a:lnTo>
                  <a:pt x="13974" y="5401"/>
                </a:lnTo>
                <a:lnTo>
                  <a:pt x="13965" y="5401"/>
                </a:lnTo>
                <a:lnTo>
                  <a:pt x="13956" y="5410"/>
                </a:lnTo>
                <a:lnTo>
                  <a:pt x="13947" y="5419"/>
                </a:lnTo>
                <a:lnTo>
                  <a:pt x="13938" y="5419"/>
                </a:lnTo>
                <a:lnTo>
                  <a:pt x="13930" y="5419"/>
                </a:lnTo>
                <a:lnTo>
                  <a:pt x="13921" y="5428"/>
                </a:lnTo>
                <a:lnTo>
                  <a:pt x="13912" y="5437"/>
                </a:lnTo>
                <a:lnTo>
                  <a:pt x="13912" y="5445"/>
                </a:lnTo>
                <a:lnTo>
                  <a:pt x="13921" y="5454"/>
                </a:lnTo>
                <a:lnTo>
                  <a:pt x="13921" y="5463"/>
                </a:lnTo>
                <a:lnTo>
                  <a:pt x="13930" y="5463"/>
                </a:lnTo>
                <a:lnTo>
                  <a:pt x="13938" y="5472"/>
                </a:lnTo>
                <a:lnTo>
                  <a:pt x="13947" y="5481"/>
                </a:lnTo>
                <a:lnTo>
                  <a:pt x="13947" y="5490"/>
                </a:lnTo>
                <a:lnTo>
                  <a:pt x="13947" y="5498"/>
                </a:lnTo>
                <a:lnTo>
                  <a:pt x="13947" y="5507"/>
                </a:lnTo>
                <a:lnTo>
                  <a:pt x="13956" y="5525"/>
                </a:lnTo>
                <a:lnTo>
                  <a:pt x="13965" y="5543"/>
                </a:lnTo>
                <a:lnTo>
                  <a:pt x="13965" y="5534"/>
                </a:lnTo>
                <a:lnTo>
                  <a:pt x="13974" y="5525"/>
                </a:lnTo>
                <a:lnTo>
                  <a:pt x="13974" y="5516"/>
                </a:lnTo>
                <a:lnTo>
                  <a:pt x="13982" y="5516"/>
                </a:lnTo>
                <a:lnTo>
                  <a:pt x="13982" y="5525"/>
                </a:lnTo>
                <a:lnTo>
                  <a:pt x="13991" y="5525"/>
                </a:lnTo>
                <a:lnTo>
                  <a:pt x="14000" y="5543"/>
                </a:lnTo>
                <a:lnTo>
                  <a:pt x="14000" y="5551"/>
                </a:lnTo>
                <a:lnTo>
                  <a:pt x="14000" y="5560"/>
                </a:lnTo>
                <a:lnTo>
                  <a:pt x="14009" y="5560"/>
                </a:lnTo>
                <a:lnTo>
                  <a:pt x="14009" y="5551"/>
                </a:lnTo>
                <a:lnTo>
                  <a:pt x="14018" y="5534"/>
                </a:lnTo>
                <a:lnTo>
                  <a:pt x="14027" y="5534"/>
                </a:lnTo>
                <a:lnTo>
                  <a:pt x="14035" y="5534"/>
                </a:lnTo>
                <a:lnTo>
                  <a:pt x="14035" y="5543"/>
                </a:lnTo>
                <a:lnTo>
                  <a:pt x="14044" y="5560"/>
                </a:lnTo>
                <a:lnTo>
                  <a:pt x="14053" y="5560"/>
                </a:lnTo>
                <a:lnTo>
                  <a:pt x="14062" y="5560"/>
                </a:lnTo>
                <a:lnTo>
                  <a:pt x="14053" y="5551"/>
                </a:lnTo>
                <a:lnTo>
                  <a:pt x="14053" y="5534"/>
                </a:lnTo>
                <a:lnTo>
                  <a:pt x="14044" y="5516"/>
                </a:lnTo>
                <a:lnTo>
                  <a:pt x="14035" y="5490"/>
                </a:lnTo>
                <a:lnTo>
                  <a:pt x="14027" y="5481"/>
                </a:lnTo>
                <a:lnTo>
                  <a:pt x="14027" y="5472"/>
                </a:lnTo>
                <a:lnTo>
                  <a:pt x="14035" y="5472"/>
                </a:lnTo>
                <a:lnTo>
                  <a:pt x="14044" y="5472"/>
                </a:lnTo>
                <a:lnTo>
                  <a:pt x="14044" y="5481"/>
                </a:lnTo>
                <a:lnTo>
                  <a:pt x="14053" y="5481"/>
                </a:lnTo>
                <a:lnTo>
                  <a:pt x="14053" y="5490"/>
                </a:lnTo>
                <a:lnTo>
                  <a:pt x="14062" y="5490"/>
                </a:lnTo>
                <a:lnTo>
                  <a:pt x="14080" y="5481"/>
                </a:lnTo>
                <a:lnTo>
                  <a:pt x="14080" y="5472"/>
                </a:lnTo>
                <a:lnTo>
                  <a:pt x="14071" y="5463"/>
                </a:lnTo>
                <a:lnTo>
                  <a:pt x="14062" y="5463"/>
                </a:lnTo>
                <a:lnTo>
                  <a:pt x="14062" y="5454"/>
                </a:lnTo>
                <a:lnTo>
                  <a:pt x="14053" y="5445"/>
                </a:lnTo>
                <a:lnTo>
                  <a:pt x="14053" y="5437"/>
                </a:lnTo>
                <a:lnTo>
                  <a:pt x="14062" y="5437"/>
                </a:lnTo>
                <a:lnTo>
                  <a:pt x="14080" y="5437"/>
                </a:lnTo>
                <a:lnTo>
                  <a:pt x="14088" y="5428"/>
                </a:lnTo>
                <a:lnTo>
                  <a:pt x="14097" y="5445"/>
                </a:lnTo>
                <a:lnTo>
                  <a:pt x="14115" y="5454"/>
                </a:lnTo>
                <a:lnTo>
                  <a:pt x="14115" y="5463"/>
                </a:lnTo>
                <a:lnTo>
                  <a:pt x="14124" y="5463"/>
                </a:lnTo>
                <a:lnTo>
                  <a:pt x="14124" y="5454"/>
                </a:lnTo>
                <a:lnTo>
                  <a:pt x="14124" y="5445"/>
                </a:lnTo>
                <a:lnTo>
                  <a:pt x="14124" y="5437"/>
                </a:lnTo>
                <a:lnTo>
                  <a:pt x="14124" y="5419"/>
                </a:lnTo>
                <a:lnTo>
                  <a:pt x="14124" y="5410"/>
                </a:lnTo>
                <a:lnTo>
                  <a:pt x="14115" y="5410"/>
                </a:lnTo>
                <a:lnTo>
                  <a:pt x="14106" y="5401"/>
                </a:lnTo>
                <a:lnTo>
                  <a:pt x="14097" y="5401"/>
                </a:lnTo>
                <a:lnTo>
                  <a:pt x="14088" y="5392"/>
                </a:lnTo>
                <a:lnTo>
                  <a:pt x="14071" y="5384"/>
                </a:lnTo>
                <a:lnTo>
                  <a:pt x="14062" y="5375"/>
                </a:lnTo>
                <a:lnTo>
                  <a:pt x="14053" y="5366"/>
                </a:lnTo>
                <a:lnTo>
                  <a:pt x="14027" y="5366"/>
                </a:lnTo>
                <a:lnTo>
                  <a:pt x="14027" y="5357"/>
                </a:lnTo>
                <a:lnTo>
                  <a:pt x="14018" y="5357"/>
                </a:lnTo>
                <a:lnTo>
                  <a:pt x="14027" y="5357"/>
                </a:lnTo>
                <a:lnTo>
                  <a:pt x="14035" y="5357"/>
                </a:lnTo>
                <a:lnTo>
                  <a:pt x="14044" y="5348"/>
                </a:lnTo>
                <a:lnTo>
                  <a:pt x="14053" y="5340"/>
                </a:lnTo>
                <a:lnTo>
                  <a:pt x="14044" y="5348"/>
                </a:lnTo>
                <a:lnTo>
                  <a:pt x="14044" y="5340"/>
                </a:lnTo>
                <a:lnTo>
                  <a:pt x="14035" y="5331"/>
                </a:lnTo>
                <a:lnTo>
                  <a:pt x="14035" y="5322"/>
                </a:lnTo>
                <a:lnTo>
                  <a:pt x="14044" y="5322"/>
                </a:lnTo>
                <a:lnTo>
                  <a:pt x="14062" y="5322"/>
                </a:lnTo>
                <a:lnTo>
                  <a:pt x="14062" y="5331"/>
                </a:lnTo>
                <a:lnTo>
                  <a:pt x="14053" y="5340"/>
                </a:lnTo>
                <a:lnTo>
                  <a:pt x="14062" y="5340"/>
                </a:lnTo>
                <a:lnTo>
                  <a:pt x="14071" y="5331"/>
                </a:lnTo>
                <a:lnTo>
                  <a:pt x="14071" y="5322"/>
                </a:lnTo>
                <a:lnTo>
                  <a:pt x="14062" y="5313"/>
                </a:lnTo>
                <a:lnTo>
                  <a:pt x="14053" y="5304"/>
                </a:lnTo>
                <a:lnTo>
                  <a:pt x="14044" y="5295"/>
                </a:lnTo>
                <a:lnTo>
                  <a:pt x="14035" y="5278"/>
                </a:lnTo>
                <a:lnTo>
                  <a:pt x="14018" y="5260"/>
                </a:lnTo>
                <a:lnTo>
                  <a:pt x="14018" y="5251"/>
                </a:lnTo>
                <a:lnTo>
                  <a:pt x="14018" y="5234"/>
                </a:lnTo>
                <a:lnTo>
                  <a:pt x="14018" y="5225"/>
                </a:lnTo>
                <a:lnTo>
                  <a:pt x="14018" y="5216"/>
                </a:lnTo>
                <a:lnTo>
                  <a:pt x="14027" y="5216"/>
                </a:lnTo>
                <a:lnTo>
                  <a:pt x="14035" y="5207"/>
                </a:lnTo>
                <a:lnTo>
                  <a:pt x="14044" y="5207"/>
                </a:lnTo>
                <a:lnTo>
                  <a:pt x="14035" y="5216"/>
                </a:lnTo>
                <a:lnTo>
                  <a:pt x="14044" y="5225"/>
                </a:lnTo>
                <a:lnTo>
                  <a:pt x="14053" y="5234"/>
                </a:lnTo>
                <a:lnTo>
                  <a:pt x="14071" y="5242"/>
                </a:lnTo>
                <a:lnTo>
                  <a:pt x="14071" y="5251"/>
                </a:lnTo>
                <a:lnTo>
                  <a:pt x="14080" y="5260"/>
                </a:lnTo>
                <a:lnTo>
                  <a:pt x="14097" y="5269"/>
                </a:lnTo>
                <a:lnTo>
                  <a:pt x="14080" y="5251"/>
                </a:lnTo>
                <a:lnTo>
                  <a:pt x="14080" y="5242"/>
                </a:lnTo>
                <a:lnTo>
                  <a:pt x="14097" y="5242"/>
                </a:lnTo>
                <a:lnTo>
                  <a:pt x="14106" y="5260"/>
                </a:lnTo>
                <a:lnTo>
                  <a:pt x="14115" y="5260"/>
                </a:lnTo>
                <a:lnTo>
                  <a:pt x="14124" y="5260"/>
                </a:lnTo>
                <a:lnTo>
                  <a:pt x="14115" y="5251"/>
                </a:lnTo>
                <a:lnTo>
                  <a:pt x="14106" y="5242"/>
                </a:lnTo>
                <a:lnTo>
                  <a:pt x="14097" y="5234"/>
                </a:lnTo>
                <a:lnTo>
                  <a:pt x="14106" y="5234"/>
                </a:lnTo>
                <a:lnTo>
                  <a:pt x="14115" y="5234"/>
                </a:lnTo>
                <a:lnTo>
                  <a:pt x="14124" y="5234"/>
                </a:lnTo>
                <a:lnTo>
                  <a:pt x="14132" y="5234"/>
                </a:lnTo>
                <a:lnTo>
                  <a:pt x="14141" y="5242"/>
                </a:lnTo>
                <a:lnTo>
                  <a:pt x="14150" y="5251"/>
                </a:lnTo>
                <a:lnTo>
                  <a:pt x="14141" y="5242"/>
                </a:lnTo>
                <a:lnTo>
                  <a:pt x="14132" y="5234"/>
                </a:lnTo>
                <a:lnTo>
                  <a:pt x="14124" y="5225"/>
                </a:lnTo>
                <a:lnTo>
                  <a:pt x="14115" y="5225"/>
                </a:lnTo>
                <a:lnTo>
                  <a:pt x="14106" y="5216"/>
                </a:lnTo>
                <a:lnTo>
                  <a:pt x="14115" y="5216"/>
                </a:lnTo>
                <a:lnTo>
                  <a:pt x="14106" y="5207"/>
                </a:lnTo>
                <a:lnTo>
                  <a:pt x="14106" y="5198"/>
                </a:lnTo>
                <a:lnTo>
                  <a:pt x="14115" y="5198"/>
                </a:lnTo>
                <a:lnTo>
                  <a:pt x="14124" y="5198"/>
                </a:lnTo>
                <a:lnTo>
                  <a:pt x="14141" y="5189"/>
                </a:lnTo>
                <a:lnTo>
                  <a:pt x="14150" y="5181"/>
                </a:lnTo>
                <a:lnTo>
                  <a:pt x="14159" y="5181"/>
                </a:lnTo>
                <a:lnTo>
                  <a:pt x="14168" y="5189"/>
                </a:lnTo>
                <a:lnTo>
                  <a:pt x="14177" y="5189"/>
                </a:lnTo>
                <a:lnTo>
                  <a:pt x="14194" y="5181"/>
                </a:lnTo>
                <a:lnTo>
                  <a:pt x="14203" y="5172"/>
                </a:lnTo>
                <a:lnTo>
                  <a:pt x="14212" y="5181"/>
                </a:lnTo>
                <a:lnTo>
                  <a:pt x="14221" y="5181"/>
                </a:lnTo>
                <a:lnTo>
                  <a:pt x="14229" y="5181"/>
                </a:lnTo>
                <a:lnTo>
                  <a:pt x="14256" y="5189"/>
                </a:lnTo>
                <a:lnTo>
                  <a:pt x="14265" y="5198"/>
                </a:lnTo>
                <a:lnTo>
                  <a:pt x="14274" y="5198"/>
                </a:lnTo>
                <a:lnTo>
                  <a:pt x="14274" y="5207"/>
                </a:lnTo>
                <a:lnTo>
                  <a:pt x="14282" y="5207"/>
                </a:lnTo>
                <a:lnTo>
                  <a:pt x="14291" y="5207"/>
                </a:lnTo>
                <a:lnTo>
                  <a:pt x="14309" y="5207"/>
                </a:lnTo>
                <a:lnTo>
                  <a:pt x="14327" y="5207"/>
                </a:lnTo>
                <a:lnTo>
                  <a:pt x="14318" y="5216"/>
                </a:lnTo>
                <a:lnTo>
                  <a:pt x="14300" y="5225"/>
                </a:lnTo>
                <a:lnTo>
                  <a:pt x="14291" y="5225"/>
                </a:lnTo>
                <a:lnTo>
                  <a:pt x="14282" y="5234"/>
                </a:lnTo>
                <a:lnTo>
                  <a:pt x="14282" y="5242"/>
                </a:lnTo>
                <a:lnTo>
                  <a:pt x="14291" y="5242"/>
                </a:lnTo>
                <a:lnTo>
                  <a:pt x="14282" y="5251"/>
                </a:lnTo>
                <a:lnTo>
                  <a:pt x="14291" y="5251"/>
                </a:lnTo>
                <a:lnTo>
                  <a:pt x="14300" y="5242"/>
                </a:lnTo>
                <a:lnTo>
                  <a:pt x="14327" y="5216"/>
                </a:lnTo>
                <a:lnTo>
                  <a:pt x="14335" y="5216"/>
                </a:lnTo>
                <a:lnTo>
                  <a:pt x="14362" y="5198"/>
                </a:lnTo>
                <a:lnTo>
                  <a:pt x="14371" y="5189"/>
                </a:lnTo>
                <a:lnTo>
                  <a:pt x="14379" y="5181"/>
                </a:lnTo>
                <a:lnTo>
                  <a:pt x="14397" y="5172"/>
                </a:lnTo>
                <a:lnTo>
                  <a:pt x="14406" y="5172"/>
                </a:lnTo>
                <a:lnTo>
                  <a:pt x="14424" y="5172"/>
                </a:lnTo>
                <a:lnTo>
                  <a:pt x="14424" y="5163"/>
                </a:lnTo>
                <a:lnTo>
                  <a:pt x="14432" y="5172"/>
                </a:lnTo>
                <a:lnTo>
                  <a:pt x="14477" y="5181"/>
                </a:lnTo>
                <a:lnTo>
                  <a:pt x="14485" y="5172"/>
                </a:lnTo>
                <a:lnTo>
                  <a:pt x="14494" y="5163"/>
                </a:lnTo>
                <a:lnTo>
                  <a:pt x="14494" y="5154"/>
                </a:lnTo>
                <a:lnTo>
                  <a:pt x="14485" y="5154"/>
                </a:lnTo>
                <a:lnTo>
                  <a:pt x="14441" y="5137"/>
                </a:lnTo>
                <a:lnTo>
                  <a:pt x="14432" y="5128"/>
                </a:lnTo>
                <a:lnTo>
                  <a:pt x="14415" y="5110"/>
                </a:lnTo>
                <a:lnTo>
                  <a:pt x="14415" y="5101"/>
                </a:lnTo>
                <a:lnTo>
                  <a:pt x="14415" y="5092"/>
                </a:lnTo>
                <a:lnTo>
                  <a:pt x="14415" y="5084"/>
                </a:lnTo>
                <a:lnTo>
                  <a:pt x="14406" y="5066"/>
                </a:lnTo>
                <a:lnTo>
                  <a:pt x="14397" y="5057"/>
                </a:lnTo>
                <a:lnTo>
                  <a:pt x="14388" y="5048"/>
                </a:lnTo>
                <a:lnTo>
                  <a:pt x="14379" y="5048"/>
                </a:lnTo>
                <a:lnTo>
                  <a:pt x="14397" y="5022"/>
                </a:lnTo>
                <a:lnTo>
                  <a:pt x="14406" y="5022"/>
                </a:lnTo>
                <a:lnTo>
                  <a:pt x="14406" y="4995"/>
                </a:lnTo>
                <a:lnTo>
                  <a:pt x="14406" y="4978"/>
                </a:lnTo>
                <a:lnTo>
                  <a:pt x="14415" y="4978"/>
                </a:lnTo>
                <a:lnTo>
                  <a:pt x="14424" y="4960"/>
                </a:lnTo>
                <a:lnTo>
                  <a:pt x="14441" y="4960"/>
                </a:lnTo>
                <a:lnTo>
                  <a:pt x="14450" y="4960"/>
                </a:lnTo>
                <a:lnTo>
                  <a:pt x="14459" y="4951"/>
                </a:lnTo>
                <a:lnTo>
                  <a:pt x="14459" y="4934"/>
                </a:lnTo>
                <a:lnTo>
                  <a:pt x="14459" y="4925"/>
                </a:lnTo>
                <a:lnTo>
                  <a:pt x="14468" y="4907"/>
                </a:lnTo>
                <a:lnTo>
                  <a:pt x="14459" y="4881"/>
                </a:lnTo>
                <a:lnTo>
                  <a:pt x="14468" y="4872"/>
                </a:lnTo>
                <a:lnTo>
                  <a:pt x="14477" y="4863"/>
                </a:lnTo>
                <a:lnTo>
                  <a:pt x="14477" y="4854"/>
                </a:lnTo>
                <a:lnTo>
                  <a:pt x="14477" y="4845"/>
                </a:lnTo>
                <a:lnTo>
                  <a:pt x="14485" y="4836"/>
                </a:lnTo>
                <a:lnTo>
                  <a:pt x="14477" y="4828"/>
                </a:lnTo>
                <a:lnTo>
                  <a:pt x="14485" y="4819"/>
                </a:lnTo>
                <a:lnTo>
                  <a:pt x="14494" y="4819"/>
                </a:lnTo>
                <a:lnTo>
                  <a:pt x="14494" y="4828"/>
                </a:lnTo>
                <a:lnTo>
                  <a:pt x="14494" y="4836"/>
                </a:lnTo>
                <a:lnTo>
                  <a:pt x="14529" y="4836"/>
                </a:lnTo>
                <a:lnTo>
                  <a:pt x="14529" y="4828"/>
                </a:lnTo>
                <a:lnTo>
                  <a:pt x="14538" y="4819"/>
                </a:lnTo>
                <a:lnTo>
                  <a:pt x="14538" y="4801"/>
                </a:lnTo>
                <a:lnTo>
                  <a:pt x="14538" y="4792"/>
                </a:lnTo>
                <a:lnTo>
                  <a:pt x="14538" y="4784"/>
                </a:lnTo>
                <a:lnTo>
                  <a:pt x="14538" y="4766"/>
                </a:lnTo>
                <a:lnTo>
                  <a:pt x="14529" y="4766"/>
                </a:lnTo>
                <a:lnTo>
                  <a:pt x="14529" y="4757"/>
                </a:lnTo>
                <a:lnTo>
                  <a:pt x="14538" y="4757"/>
                </a:lnTo>
                <a:lnTo>
                  <a:pt x="14538" y="4748"/>
                </a:lnTo>
                <a:lnTo>
                  <a:pt x="14547" y="4748"/>
                </a:lnTo>
                <a:lnTo>
                  <a:pt x="14556" y="4748"/>
                </a:lnTo>
                <a:lnTo>
                  <a:pt x="14565" y="4748"/>
                </a:lnTo>
                <a:lnTo>
                  <a:pt x="14574" y="4739"/>
                </a:lnTo>
                <a:lnTo>
                  <a:pt x="14582" y="4739"/>
                </a:lnTo>
                <a:lnTo>
                  <a:pt x="14600" y="4722"/>
                </a:lnTo>
                <a:lnTo>
                  <a:pt x="14609" y="4704"/>
                </a:lnTo>
                <a:lnTo>
                  <a:pt x="14609" y="4695"/>
                </a:lnTo>
                <a:lnTo>
                  <a:pt x="14618" y="4695"/>
                </a:lnTo>
                <a:lnTo>
                  <a:pt x="14618" y="4686"/>
                </a:lnTo>
                <a:lnTo>
                  <a:pt x="14618" y="4678"/>
                </a:lnTo>
                <a:lnTo>
                  <a:pt x="14644" y="4669"/>
                </a:lnTo>
                <a:lnTo>
                  <a:pt x="14662" y="4669"/>
                </a:lnTo>
                <a:lnTo>
                  <a:pt x="14671" y="4660"/>
                </a:lnTo>
                <a:lnTo>
                  <a:pt x="14679" y="4660"/>
                </a:lnTo>
                <a:lnTo>
                  <a:pt x="14671" y="4669"/>
                </a:lnTo>
                <a:lnTo>
                  <a:pt x="14688" y="4669"/>
                </a:lnTo>
                <a:lnTo>
                  <a:pt x="14697" y="4669"/>
                </a:lnTo>
                <a:lnTo>
                  <a:pt x="14706" y="4660"/>
                </a:lnTo>
                <a:lnTo>
                  <a:pt x="14706" y="4642"/>
                </a:lnTo>
                <a:lnTo>
                  <a:pt x="14697" y="4633"/>
                </a:lnTo>
                <a:lnTo>
                  <a:pt x="14697" y="4625"/>
                </a:lnTo>
                <a:lnTo>
                  <a:pt x="14688" y="4616"/>
                </a:lnTo>
                <a:lnTo>
                  <a:pt x="14697" y="4625"/>
                </a:lnTo>
                <a:lnTo>
                  <a:pt x="14706" y="4633"/>
                </a:lnTo>
                <a:lnTo>
                  <a:pt x="14706" y="4651"/>
                </a:lnTo>
                <a:lnTo>
                  <a:pt x="14706" y="4660"/>
                </a:lnTo>
                <a:lnTo>
                  <a:pt x="14715" y="4669"/>
                </a:lnTo>
                <a:lnTo>
                  <a:pt x="14732" y="4678"/>
                </a:lnTo>
                <a:lnTo>
                  <a:pt x="14750" y="4669"/>
                </a:lnTo>
                <a:lnTo>
                  <a:pt x="14741" y="4678"/>
                </a:lnTo>
                <a:lnTo>
                  <a:pt x="14732" y="4686"/>
                </a:lnTo>
                <a:lnTo>
                  <a:pt x="14715" y="4678"/>
                </a:lnTo>
                <a:lnTo>
                  <a:pt x="14697" y="4678"/>
                </a:lnTo>
                <a:lnTo>
                  <a:pt x="14688" y="4678"/>
                </a:lnTo>
                <a:lnTo>
                  <a:pt x="14679" y="4678"/>
                </a:lnTo>
                <a:lnTo>
                  <a:pt x="14688" y="4686"/>
                </a:lnTo>
                <a:lnTo>
                  <a:pt x="14697" y="4686"/>
                </a:lnTo>
                <a:lnTo>
                  <a:pt x="14706" y="4686"/>
                </a:lnTo>
                <a:lnTo>
                  <a:pt x="14706" y="4695"/>
                </a:lnTo>
                <a:lnTo>
                  <a:pt x="14697" y="4695"/>
                </a:lnTo>
                <a:lnTo>
                  <a:pt x="14697" y="4704"/>
                </a:lnTo>
                <a:lnTo>
                  <a:pt x="14706" y="4704"/>
                </a:lnTo>
                <a:lnTo>
                  <a:pt x="14715" y="4704"/>
                </a:lnTo>
                <a:lnTo>
                  <a:pt x="14732" y="4713"/>
                </a:lnTo>
                <a:lnTo>
                  <a:pt x="14741" y="4722"/>
                </a:lnTo>
                <a:lnTo>
                  <a:pt x="14768" y="4713"/>
                </a:lnTo>
                <a:lnTo>
                  <a:pt x="14776" y="4713"/>
                </a:lnTo>
                <a:lnTo>
                  <a:pt x="14794" y="4713"/>
                </a:lnTo>
                <a:lnTo>
                  <a:pt x="14803" y="4713"/>
                </a:lnTo>
                <a:lnTo>
                  <a:pt x="14812" y="4722"/>
                </a:lnTo>
                <a:lnTo>
                  <a:pt x="14821" y="4722"/>
                </a:lnTo>
                <a:lnTo>
                  <a:pt x="14829" y="4722"/>
                </a:lnTo>
                <a:lnTo>
                  <a:pt x="14829" y="4731"/>
                </a:lnTo>
                <a:lnTo>
                  <a:pt x="14821" y="4739"/>
                </a:lnTo>
                <a:lnTo>
                  <a:pt x="14803" y="4748"/>
                </a:lnTo>
                <a:lnTo>
                  <a:pt x="14794" y="4748"/>
                </a:lnTo>
                <a:lnTo>
                  <a:pt x="14768" y="4766"/>
                </a:lnTo>
                <a:lnTo>
                  <a:pt x="14750" y="4784"/>
                </a:lnTo>
                <a:lnTo>
                  <a:pt x="14750" y="4792"/>
                </a:lnTo>
                <a:lnTo>
                  <a:pt x="14768" y="4784"/>
                </a:lnTo>
                <a:lnTo>
                  <a:pt x="14776" y="4784"/>
                </a:lnTo>
                <a:lnTo>
                  <a:pt x="14794" y="4801"/>
                </a:lnTo>
                <a:lnTo>
                  <a:pt x="14803" y="4801"/>
                </a:lnTo>
                <a:lnTo>
                  <a:pt x="14812" y="4801"/>
                </a:lnTo>
                <a:lnTo>
                  <a:pt x="14821" y="4810"/>
                </a:lnTo>
                <a:lnTo>
                  <a:pt x="14829" y="4819"/>
                </a:lnTo>
                <a:lnTo>
                  <a:pt x="14829" y="4828"/>
                </a:lnTo>
                <a:lnTo>
                  <a:pt x="14821" y="4845"/>
                </a:lnTo>
                <a:lnTo>
                  <a:pt x="14821" y="4854"/>
                </a:lnTo>
                <a:lnTo>
                  <a:pt x="14812" y="4863"/>
                </a:lnTo>
                <a:lnTo>
                  <a:pt x="14829" y="4872"/>
                </a:lnTo>
                <a:lnTo>
                  <a:pt x="14838" y="4872"/>
                </a:lnTo>
                <a:lnTo>
                  <a:pt x="14847" y="4872"/>
                </a:lnTo>
                <a:lnTo>
                  <a:pt x="14865" y="4872"/>
                </a:lnTo>
                <a:lnTo>
                  <a:pt x="14874" y="4863"/>
                </a:lnTo>
                <a:lnTo>
                  <a:pt x="14891" y="4845"/>
                </a:lnTo>
                <a:lnTo>
                  <a:pt x="14909" y="4836"/>
                </a:lnTo>
                <a:lnTo>
                  <a:pt x="14918" y="4836"/>
                </a:lnTo>
                <a:lnTo>
                  <a:pt x="14935" y="4836"/>
                </a:lnTo>
                <a:lnTo>
                  <a:pt x="14944" y="4828"/>
                </a:lnTo>
                <a:lnTo>
                  <a:pt x="14953" y="4819"/>
                </a:lnTo>
                <a:lnTo>
                  <a:pt x="14962" y="4810"/>
                </a:lnTo>
                <a:lnTo>
                  <a:pt x="14971" y="4810"/>
                </a:lnTo>
                <a:lnTo>
                  <a:pt x="14979" y="4810"/>
                </a:lnTo>
                <a:lnTo>
                  <a:pt x="14988" y="4810"/>
                </a:lnTo>
                <a:lnTo>
                  <a:pt x="14988" y="4819"/>
                </a:lnTo>
                <a:lnTo>
                  <a:pt x="14997" y="4819"/>
                </a:lnTo>
                <a:lnTo>
                  <a:pt x="15006" y="4819"/>
                </a:lnTo>
                <a:lnTo>
                  <a:pt x="15023" y="4819"/>
                </a:lnTo>
                <a:lnTo>
                  <a:pt x="15032" y="4810"/>
                </a:lnTo>
                <a:lnTo>
                  <a:pt x="15032" y="4801"/>
                </a:lnTo>
                <a:lnTo>
                  <a:pt x="15041" y="4792"/>
                </a:lnTo>
                <a:lnTo>
                  <a:pt x="15041" y="4784"/>
                </a:lnTo>
                <a:lnTo>
                  <a:pt x="15032" y="4775"/>
                </a:lnTo>
                <a:lnTo>
                  <a:pt x="15023" y="4775"/>
                </a:lnTo>
                <a:lnTo>
                  <a:pt x="15015" y="4775"/>
                </a:lnTo>
                <a:lnTo>
                  <a:pt x="15006" y="4784"/>
                </a:lnTo>
                <a:lnTo>
                  <a:pt x="14988" y="4784"/>
                </a:lnTo>
                <a:lnTo>
                  <a:pt x="14971" y="4792"/>
                </a:lnTo>
                <a:lnTo>
                  <a:pt x="14962" y="4792"/>
                </a:lnTo>
                <a:lnTo>
                  <a:pt x="14953" y="4784"/>
                </a:lnTo>
                <a:lnTo>
                  <a:pt x="14953" y="4775"/>
                </a:lnTo>
                <a:lnTo>
                  <a:pt x="14935" y="4757"/>
                </a:lnTo>
                <a:lnTo>
                  <a:pt x="14926" y="4739"/>
                </a:lnTo>
                <a:lnTo>
                  <a:pt x="14918" y="4731"/>
                </a:lnTo>
                <a:lnTo>
                  <a:pt x="14918" y="4722"/>
                </a:lnTo>
                <a:lnTo>
                  <a:pt x="14918" y="4713"/>
                </a:lnTo>
                <a:lnTo>
                  <a:pt x="14926" y="4704"/>
                </a:lnTo>
                <a:lnTo>
                  <a:pt x="14935" y="4704"/>
                </a:lnTo>
                <a:lnTo>
                  <a:pt x="14944" y="4686"/>
                </a:lnTo>
                <a:lnTo>
                  <a:pt x="14953" y="4695"/>
                </a:lnTo>
                <a:lnTo>
                  <a:pt x="14953" y="4704"/>
                </a:lnTo>
                <a:lnTo>
                  <a:pt x="14944" y="4704"/>
                </a:lnTo>
                <a:lnTo>
                  <a:pt x="14926" y="4722"/>
                </a:lnTo>
                <a:lnTo>
                  <a:pt x="14935" y="4722"/>
                </a:lnTo>
                <a:lnTo>
                  <a:pt x="14935" y="4713"/>
                </a:lnTo>
                <a:lnTo>
                  <a:pt x="14944" y="4713"/>
                </a:lnTo>
                <a:lnTo>
                  <a:pt x="14962" y="4695"/>
                </a:lnTo>
                <a:lnTo>
                  <a:pt x="14988" y="4669"/>
                </a:lnTo>
                <a:lnTo>
                  <a:pt x="15006" y="4669"/>
                </a:lnTo>
                <a:lnTo>
                  <a:pt x="15015" y="4669"/>
                </a:lnTo>
                <a:lnTo>
                  <a:pt x="15023" y="4669"/>
                </a:lnTo>
                <a:lnTo>
                  <a:pt x="15032" y="4660"/>
                </a:lnTo>
                <a:lnTo>
                  <a:pt x="15041" y="4660"/>
                </a:lnTo>
                <a:lnTo>
                  <a:pt x="15050" y="4660"/>
                </a:lnTo>
                <a:lnTo>
                  <a:pt x="15059" y="4660"/>
                </a:lnTo>
                <a:lnTo>
                  <a:pt x="15068" y="4651"/>
                </a:lnTo>
                <a:lnTo>
                  <a:pt x="15076" y="4642"/>
                </a:lnTo>
                <a:lnTo>
                  <a:pt x="15094" y="4642"/>
                </a:lnTo>
                <a:lnTo>
                  <a:pt x="15103" y="4642"/>
                </a:lnTo>
                <a:lnTo>
                  <a:pt x="15121" y="4625"/>
                </a:lnTo>
                <a:lnTo>
                  <a:pt x="15138" y="4625"/>
                </a:lnTo>
                <a:lnTo>
                  <a:pt x="15165" y="4625"/>
                </a:lnTo>
                <a:lnTo>
                  <a:pt x="15182" y="4616"/>
                </a:lnTo>
                <a:lnTo>
                  <a:pt x="15191" y="4616"/>
                </a:lnTo>
                <a:lnTo>
                  <a:pt x="15209" y="4607"/>
                </a:lnTo>
                <a:lnTo>
                  <a:pt x="15200" y="4616"/>
                </a:lnTo>
                <a:lnTo>
                  <a:pt x="15191" y="4625"/>
                </a:lnTo>
                <a:lnTo>
                  <a:pt x="15200" y="4625"/>
                </a:lnTo>
                <a:lnTo>
                  <a:pt x="15218" y="4616"/>
                </a:lnTo>
                <a:lnTo>
                  <a:pt x="15226" y="4607"/>
                </a:lnTo>
                <a:lnTo>
                  <a:pt x="15235" y="4607"/>
                </a:lnTo>
                <a:lnTo>
                  <a:pt x="15244" y="4616"/>
                </a:lnTo>
                <a:lnTo>
                  <a:pt x="15244" y="4625"/>
                </a:lnTo>
                <a:lnTo>
                  <a:pt x="15244" y="4633"/>
                </a:lnTo>
                <a:lnTo>
                  <a:pt x="15235" y="4633"/>
                </a:lnTo>
                <a:lnTo>
                  <a:pt x="15209" y="4642"/>
                </a:lnTo>
                <a:lnTo>
                  <a:pt x="15200" y="4651"/>
                </a:lnTo>
                <a:lnTo>
                  <a:pt x="15182" y="4651"/>
                </a:lnTo>
                <a:lnTo>
                  <a:pt x="15182" y="4660"/>
                </a:lnTo>
                <a:lnTo>
                  <a:pt x="15191" y="4669"/>
                </a:lnTo>
                <a:lnTo>
                  <a:pt x="15173" y="4669"/>
                </a:lnTo>
                <a:lnTo>
                  <a:pt x="15165" y="4660"/>
                </a:lnTo>
                <a:lnTo>
                  <a:pt x="15147" y="4669"/>
                </a:lnTo>
                <a:lnTo>
                  <a:pt x="15138" y="4669"/>
                </a:lnTo>
                <a:lnTo>
                  <a:pt x="15129" y="4669"/>
                </a:lnTo>
                <a:lnTo>
                  <a:pt x="15138" y="4678"/>
                </a:lnTo>
                <a:lnTo>
                  <a:pt x="15147" y="4686"/>
                </a:lnTo>
                <a:lnTo>
                  <a:pt x="15147" y="4695"/>
                </a:lnTo>
                <a:lnTo>
                  <a:pt x="15156" y="4695"/>
                </a:lnTo>
                <a:lnTo>
                  <a:pt x="15173" y="4704"/>
                </a:lnTo>
                <a:lnTo>
                  <a:pt x="15182" y="4722"/>
                </a:lnTo>
                <a:lnTo>
                  <a:pt x="15173" y="4722"/>
                </a:lnTo>
                <a:lnTo>
                  <a:pt x="15165" y="4722"/>
                </a:lnTo>
                <a:lnTo>
                  <a:pt x="15156" y="4731"/>
                </a:lnTo>
                <a:lnTo>
                  <a:pt x="15156" y="4722"/>
                </a:lnTo>
                <a:lnTo>
                  <a:pt x="15147" y="4722"/>
                </a:lnTo>
                <a:lnTo>
                  <a:pt x="15147" y="4731"/>
                </a:lnTo>
                <a:lnTo>
                  <a:pt x="15138" y="4748"/>
                </a:lnTo>
                <a:lnTo>
                  <a:pt x="15129" y="4757"/>
                </a:lnTo>
                <a:lnTo>
                  <a:pt x="15121" y="4766"/>
                </a:lnTo>
                <a:lnTo>
                  <a:pt x="15121" y="4775"/>
                </a:lnTo>
                <a:lnTo>
                  <a:pt x="15129" y="4775"/>
                </a:lnTo>
                <a:lnTo>
                  <a:pt x="15129" y="4784"/>
                </a:lnTo>
                <a:lnTo>
                  <a:pt x="15121" y="4784"/>
                </a:lnTo>
                <a:lnTo>
                  <a:pt x="15094" y="4792"/>
                </a:lnTo>
                <a:lnTo>
                  <a:pt x="15085" y="4792"/>
                </a:lnTo>
                <a:lnTo>
                  <a:pt x="15076" y="4784"/>
                </a:lnTo>
                <a:lnTo>
                  <a:pt x="15068" y="4784"/>
                </a:lnTo>
                <a:lnTo>
                  <a:pt x="15059" y="4784"/>
                </a:lnTo>
                <a:lnTo>
                  <a:pt x="15076" y="4792"/>
                </a:lnTo>
                <a:lnTo>
                  <a:pt x="15068" y="4792"/>
                </a:lnTo>
                <a:lnTo>
                  <a:pt x="15050" y="4801"/>
                </a:lnTo>
                <a:lnTo>
                  <a:pt x="15050" y="4810"/>
                </a:lnTo>
                <a:lnTo>
                  <a:pt x="15076" y="4810"/>
                </a:lnTo>
                <a:lnTo>
                  <a:pt x="15094" y="4819"/>
                </a:lnTo>
                <a:lnTo>
                  <a:pt x="15094" y="4828"/>
                </a:lnTo>
                <a:lnTo>
                  <a:pt x="15103" y="4836"/>
                </a:lnTo>
                <a:lnTo>
                  <a:pt x="15103" y="4845"/>
                </a:lnTo>
                <a:lnTo>
                  <a:pt x="15112" y="4845"/>
                </a:lnTo>
                <a:lnTo>
                  <a:pt x="15121" y="4845"/>
                </a:lnTo>
                <a:lnTo>
                  <a:pt x="15129" y="4845"/>
                </a:lnTo>
                <a:lnTo>
                  <a:pt x="15138" y="4845"/>
                </a:lnTo>
                <a:lnTo>
                  <a:pt x="15165" y="4872"/>
                </a:lnTo>
                <a:lnTo>
                  <a:pt x="15173" y="4872"/>
                </a:lnTo>
                <a:lnTo>
                  <a:pt x="15200" y="4881"/>
                </a:lnTo>
                <a:lnTo>
                  <a:pt x="15244" y="4916"/>
                </a:lnTo>
                <a:lnTo>
                  <a:pt x="15262" y="4934"/>
                </a:lnTo>
                <a:lnTo>
                  <a:pt x="15288" y="4960"/>
                </a:lnTo>
                <a:lnTo>
                  <a:pt x="15297" y="4960"/>
                </a:lnTo>
                <a:lnTo>
                  <a:pt x="15315" y="4969"/>
                </a:lnTo>
                <a:lnTo>
                  <a:pt x="15332" y="4986"/>
                </a:lnTo>
                <a:lnTo>
                  <a:pt x="15359" y="4995"/>
                </a:lnTo>
                <a:lnTo>
                  <a:pt x="15376" y="5004"/>
                </a:lnTo>
                <a:lnTo>
                  <a:pt x="15376" y="5013"/>
                </a:lnTo>
                <a:lnTo>
                  <a:pt x="15403" y="5022"/>
                </a:lnTo>
                <a:lnTo>
                  <a:pt x="15403" y="5031"/>
                </a:lnTo>
                <a:lnTo>
                  <a:pt x="15412" y="5048"/>
                </a:lnTo>
                <a:lnTo>
                  <a:pt x="15421" y="5075"/>
                </a:lnTo>
                <a:lnTo>
                  <a:pt x="15429" y="5092"/>
                </a:lnTo>
                <a:lnTo>
                  <a:pt x="15429" y="5101"/>
                </a:lnTo>
                <a:lnTo>
                  <a:pt x="15421" y="5110"/>
                </a:lnTo>
                <a:lnTo>
                  <a:pt x="15412" y="5128"/>
                </a:lnTo>
                <a:lnTo>
                  <a:pt x="15403" y="5137"/>
                </a:lnTo>
                <a:lnTo>
                  <a:pt x="15376" y="5154"/>
                </a:lnTo>
                <a:lnTo>
                  <a:pt x="15368" y="5154"/>
                </a:lnTo>
                <a:lnTo>
                  <a:pt x="15359" y="5154"/>
                </a:lnTo>
                <a:lnTo>
                  <a:pt x="15350" y="5163"/>
                </a:lnTo>
                <a:lnTo>
                  <a:pt x="15315" y="5181"/>
                </a:lnTo>
                <a:lnTo>
                  <a:pt x="15306" y="5181"/>
                </a:lnTo>
                <a:lnTo>
                  <a:pt x="15297" y="5172"/>
                </a:lnTo>
                <a:lnTo>
                  <a:pt x="15288" y="5181"/>
                </a:lnTo>
                <a:lnTo>
                  <a:pt x="15279" y="5172"/>
                </a:lnTo>
                <a:lnTo>
                  <a:pt x="15253" y="5163"/>
                </a:lnTo>
                <a:lnTo>
                  <a:pt x="15209" y="5172"/>
                </a:lnTo>
                <a:lnTo>
                  <a:pt x="15191" y="5181"/>
                </a:lnTo>
                <a:lnTo>
                  <a:pt x="15182" y="5181"/>
                </a:lnTo>
                <a:lnTo>
                  <a:pt x="15147" y="5172"/>
                </a:lnTo>
                <a:lnTo>
                  <a:pt x="15129" y="5163"/>
                </a:lnTo>
                <a:lnTo>
                  <a:pt x="15112" y="5163"/>
                </a:lnTo>
                <a:lnTo>
                  <a:pt x="15085" y="5154"/>
                </a:lnTo>
                <a:lnTo>
                  <a:pt x="15076" y="5154"/>
                </a:lnTo>
                <a:lnTo>
                  <a:pt x="15059" y="5145"/>
                </a:lnTo>
                <a:lnTo>
                  <a:pt x="15050" y="5145"/>
                </a:lnTo>
                <a:lnTo>
                  <a:pt x="15041" y="5154"/>
                </a:lnTo>
                <a:lnTo>
                  <a:pt x="15032" y="5154"/>
                </a:lnTo>
                <a:lnTo>
                  <a:pt x="15023" y="5145"/>
                </a:lnTo>
                <a:lnTo>
                  <a:pt x="15015" y="5137"/>
                </a:lnTo>
                <a:lnTo>
                  <a:pt x="15006" y="5119"/>
                </a:lnTo>
                <a:lnTo>
                  <a:pt x="15006" y="5110"/>
                </a:lnTo>
                <a:lnTo>
                  <a:pt x="14997" y="5110"/>
                </a:lnTo>
                <a:lnTo>
                  <a:pt x="14971" y="5119"/>
                </a:lnTo>
                <a:lnTo>
                  <a:pt x="14953" y="5110"/>
                </a:lnTo>
                <a:lnTo>
                  <a:pt x="14944" y="5101"/>
                </a:lnTo>
                <a:lnTo>
                  <a:pt x="14935" y="5092"/>
                </a:lnTo>
                <a:lnTo>
                  <a:pt x="14944" y="5084"/>
                </a:lnTo>
                <a:lnTo>
                  <a:pt x="14926" y="5084"/>
                </a:lnTo>
                <a:lnTo>
                  <a:pt x="14909" y="5092"/>
                </a:lnTo>
                <a:lnTo>
                  <a:pt x="14874" y="5092"/>
                </a:lnTo>
                <a:lnTo>
                  <a:pt x="14812" y="5084"/>
                </a:lnTo>
                <a:lnTo>
                  <a:pt x="14803" y="5084"/>
                </a:lnTo>
                <a:lnTo>
                  <a:pt x="14776" y="5092"/>
                </a:lnTo>
                <a:lnTo>
                  <a:pt x="14750" y="5101"/>
                </a:lnTo>
                <a:lnTo>
                  <a:pt x="14732" y="5110"/>
                </a:lnTo>
                <a:lnTo>
                  <a:pt x="14715" y="5119"/>
                </a:lnTo>
                <a:lnTo>
                  <a:pt x="14671" y="5145"/>
                </a:lnTo>
                <a:lnTo>
                  <a:pt x="14662" y="5163"/>
                </a:lnTo>
                <a:lnTo>
                  <a:pt x="14653" y="5163"/>
                </a:lnTo>
                <a:lnTo>
                  <a:pt x="14618" y="5163"/>
                </a:lnTo>
                <a:lnTo>
                  <a:pt x="14591" y="5154"/>
                </a:lnTo>
                <a:lnTo>
                  <a:pt x="14556" y="5163"/>
                </a:lnTo>
                <a:lnTo>
                  <a:pt x="14512" y="5154"/>
                </a:lnTo>
                <a:lnTo>
                  <a:pt x="14503" y="5154"/>
                </a:lnTo>
                <a:lnTo>
                  <a:pt x="14494" y="5163"/>
                </a:lnTo>
                <a:lnTo>
                  <a:pt x="14494" y="5172"/>
                </a:lnTo>
                <a:lnTo>
                  <a:pt x="14494" y="5181"/>
                </a:lnTo>
                <a:lnTo>
                  <a:pt x="14512" y="5189"/>
                </a:lnTo>
                <a:lnTo>
                  <a:pt x="14547" y="5198"/>
                </a:lnTo>
                <a:lnTo>
                  <a:pt x="14529" y="5198"/>
                </a:lnTo>
                <a:lnTo>
                  <a:pt x="14494" y="5207"/>
                </a:lnTo>
                <a:lnTo>
                  <a:pt x="14485" y="5207"/>
                </a:lnTo>
                <a:lnTo>
                  <a:pt x="14477" y="5216"/>
                </a:lnTo>
                <a:lnTo>
                  <a:pt x="14485" y="5225"/>
                </a:lnTo>
                <a:lnTo>
                  <a:pt x="14494" y="5225"/>
                </a:lnTo>
                <a:lnTo>
                  <a:pt x="14485" y="5225"/>
                </a:lnTo>
                <a:lnTo>
                  <a:pt x="14468" y="5225"/>
                </a:lnTo>
                <a:lnTo>
                  <a:pt x="14459" y="5225"/>
                </a:lnTo>
                <a:lnTo>
                  <a:pt x="14432" y="5225"/>
                </a:lnTo>
                <a:lnTo>
                  <a:pt x="14415" y="5225"/>
                </a:lnTo>
                <a:lnTo>
                  <a:pt x="14406" y="5225"/>
                </a:lnTo>
                <a:lnTo>
                  <a:pt x="14415" y="5225"/>
                </a:lnTo>
                <a:lnTo>
                  <a:pt x="14415" y="5216"/>
                </a:lnTo>
                <a:lnTo>
                  <a:pt x="14406" y="5216"/>
                </a:lnTo>
                <a:lnTo>
                  <a:pt x="14397" y="5216"/>
                </a:lnTo>
                <a:lnTo>
                  <a:pt x="14406" y="5225"/>
                </a:lnTo>
                <a:lnTo>
                  <a:pt x="14397" y="5234"/>
                </a:lnTo>
                <a:lnTo>
                  <a:pt x="14379" y="5234"/>
                </a:lnTo>
                <a:lnTo>
                  <a:pt x="14362" y="5225"/>
                </a:lnTo>
                <a:lnTo>
                  <a:pt x="14353" y="5225"/>
                </a:lnTo>
                <a:lnTo>
                  <a:pt x="14344" y="5225"/>
                </a:lnTo>
                <a:lnTo>
                  <a:pt x="14327" y="5225"/>
                </a:lnTo>
                <a:lnTo>
                  <a:pt x="14300" y="5242"/>
                </a:lnTo>
                <a:lnTo>
                  <a:pt x="14291" y="5260"/>
                </a:lnTo>
                <a:lnTo>
                  <a:pt x="14282" y="5260"/>
                </a:lnTo>
                <a:lnTo>
                  <a:pt x="14282" y="5269"/>
                </a:lnTo>
                <a:lnTo>
                  <a:pt x="14282" y="5287"/>
                </a:lnTo>
                <a:lnTo>
                  <a:pt x="14274" y="5295"/>
                </a:lnTo>
                <a:lnTo>
                  <a:pt x="14274" y="5304"/>
                </a:lnTo>
                <a:lnTo>
                  <a:pt x="14291" y="5304"/>
                </a:lnTo>
                <a:lnTo>
                  <a:pt x="14300" y="5304"/>
                </a:lnTo>
                <a:lnTo>
                  <a:pt x="14327" y="5295"/>
                </a:lnTo>
                <a:lnTo>
                  <a:pt x="14335" y="5304"/>
                </a:lnTo>
                <a:lnTo>
                  <a:pt x="14327" y="5313"/>
                </a:lnTo>
                <a:lnTo>
                  <a:pt x="14318" y="5322"/>
                </a:lnTo>
                <a:lnTo>
                  <a:pt x="14327" y="5340"/>
                </a:lnTo>
                <a:lnTo>
                  <a:pt x="14327" y="5348"/>
                </a:lnTo>
                <a:lnTo>
                  <a:pt x="14335" y="5357"/>
                </a:lnTo>
                <a:lnTo>
                  <a:pt x="14344" y="5357"/>
                </a:lnTo>
                <a:lnTo>
                  <a:pt x="14335" y="5366"/>
                </a:lnTo>
                <a:lnTo>
                  <a:pt x="14327" y="5366"/>
                </a:lnTo>
                <a:lnTo>
                  <a:pt x="14327" y="5375"/>
                </a:lnTo>
                <a:lnTo>
                  <a:pt x="14327" y="5384"/>
                </a:lnTo>
                <a:lnTo>
                  <a:pt x="14335" y="5392"/>
                </a:lnTo>
                <a:lnTo>
                  <a:pt x="14353" y="5392"/>
                </a:lnTo>
                <a:lnTo>
                  <a:pt x="14353" y="5401"/>
                </a:lnTo>
                <a:lnTo>
                  <a:pt x="14335" y="5401"/>
                </a:lnTo>
                <a:lnTo>
                  <a:pt x="14327" y="5401"/>
                </a:lnTo>
                <a:lnTo>
                  <a:pt x="14318" y="5392"/>
                </a:lnTo>
                <a:lnTo>
                  <a:pt x="14318" y="5401"/>
                </a:lnTo>
                <a:lnTo>
                  <a:pt x="14309" y="5392"/>
                </a:lnTo>
                <a:lnTo>
                  <a:pt x="14309" y="5384"/>
                </a:lnTo>
                <a:lnTo>
                  <a:pt x="14309" y="5375"/>
                </a:lnTo>
                <a:lnTo>
                  <a:pt x="14300" y="5375"/>
                </a:lnTo>
                <a:lnTo>
                  <a:pt x="14300" y="5384"/>
                </a:lnTo>
                <a:lnTo>
                  <a:pt x="14291" y="5384"/>
                </a:lnTo>
                <a:lnTo>
                  <a:pt x="14300" y="5392"/>
                </a:lnTo>
                <a:lnTo>
                  <a:pt x="14300" y="5401"/>
                </a:lnTo>
                <a:lnTo>
                  <a:pt x="14291" y="5401"/>
                </a:lnTo>
                <a:lnTo>
                  <a:pt x="14291" y="5410"/>
                </a:lnTo>
                <a:lnTo>
                  <a:pt x="14300" y="5410"/>
                </a:lnTo>
                <a:lnTo>
                  <a:pt x="14309" y="5419"/>
                </a:lnTo>
                <a:lnTo>
                  <a:pt x="14318" y="5419"/>
                </a:lnTo>
                <a:lnTo>
                  <a:pt x="14327" y="5419"/>
                </a:lnTo>
                <a:lnTo>
                  <a:pt x="14335" y="5428"/>
                </a:lnTo>
                <a:lnTo>
                  <a:pt x="14353" y="5437"/>
                </a:lnTo>
                <a:lnTo>
                  <a:pt x="14362" y="5437"/>
                </a:lnTo>
                <a:lnTo>
                  <a:pt x="14362" y="5445"/>
                </a:lnTo>
                <a:lnTo>
                  <a:pt x="14362" y="5454"/>
                </a:lnTo>
                <a:lnTo>
                  <a:pt x="14344" y="5463"/>
                </a:lnTo>
                <a:lnTo>
                  <a:pt x="14353" y="5463"/>
                </a:lnTo>
                <a:lnTo>
                  <a:pt x="14353" y="5472"/>
                </a:lnTo>
                <a:lnTo>
                  <a:pt x="14362" y="5481"/>
                </a:lnTo>
                <a:lnTo>
                  <a:pt x="14362" y="5490"/>
                </a:lnTo>
                <a:lnTo>
                  <a:pt x="14371" y="5490"/>
                </a:lnTo>
                <a:lnTo>
                  <a:pt x="14379" y="5498"/>
                </a:lnTo>
                <a:lnTo>
                  <a:pt x="14379" y="5507"/>
                </a:lnTo>
                <a:lnTo>
                  <a:pt x="14371" y="5507"/>
                </a:lnTo>
                <a:lnTo>
                  <a:pt x="14362" y="5507"/>
                </a:lnTo>
                <a:lnTo>
                  <a:pt x="14362" y="5516"/>
                </a:lnTo>
                <a:lnTo>
                  <a:pt x="14371" y="5516"/>
                </a:lnTo>
                <a:lnTo>
                  <a:pt x="14388" y="5516"/>
                </a:lnTo>
                <a:lnTo>
                  <a:pt x="14424" y="5516"/>
                </a:lnTo>
                <a:lnTo>
                  <a:pt x="14432" y="5516"/>
                </a:lnTo>
                <a:lnTo>
                  <a:pt x="14424" y="5525"/>
                </a:lnTo>
                <a:lnTo>
                  <a:pt x="14415" y="5534"/>
                </a:lnTo>
                <a:lnTo>
                  <a:pt x="14406" y="5534"/>
                </a:lnTo>
                <a:lnTo>
                  <a:pt x="14388" y="5534"/>
                </a:lnTo>
                <a:lnTo>
                  <a:pt x="14379" y="5534"/>
                </a:lnTo>
                <a:lnTo>
                  <a:pt x="14379" y="5543"/>
                </a:lnTo>
                <a:lnTo>
                  <a:pt x="14371" y="5543"/>
                </a:lnTo>
                <a:lnTo>
                  <a:pt x="14379" y="5543"/>
                </a:lnTo>
                <a:lnTo>
                  <a:pt x="14388" y="5543"/>
                </a:lnTo>
                <a:lnTo>
                  <a:pt x="14397" y="5543"/>
                </a:lnTo>
                <a:lnTo>
                  <a:pt x="14424" y="5534"/>
                </a:lnTo>
                <a:lnTo>
                  <a:pt x="14415" y="5543"/>
                </a:lnTo>
                <a:lnTo>
                  <a:pt x="14415" y="5551"/>
                </a:lnTo>
                <a:lnTo>
                  <a:pt x="14424" y="5543"/>
                </a:lnTo>
                <a:lnTo>
                  <a:pt x="14432" y="5543"/>
                </a:lnTo>
                <a:lnTo>
                  <a:pt x="14441" y="5534"/>
                </a:lnTo>
                <a:lnTo>
                  <a:pt x="14450" y="5534"/>
                </a:lnTo>
                <a:lnTo>
                  <a:pt x="14468" y="5543"/>
                </a:lnTo>
                <a:lnTo>
                  <a:pt x="14477" y="5543"/>
                </a:lnTo>
                <a:lnTo>
                  <a:pt x="14485" y="5543"/>
                </a:lnTo>
                <a:lnTo>
                  <a:pt x="14494" y="5543"/>
                </a:lnTo>
                <a:lnTo>
                  <a:pt x="14494" y="5551"/>
                </a:lnTo>
                <a:lnTo>
                  <a:pt x="14494" y="5560"/>
                </a:lnTo>
                <a:lnTo>
                  <a:pt x="14503" y="5569"/>
                </a:lnTo>
                <a:lnTo>
                  <a:pt x="14503" y="5578"/>
                </a:lnTo>
                <a:lnTo>
                  <a:pt x="14512" y="5578"/>
                </a:lnTo>
                <a:lnTo>
                  <a:pt x="14538" y="5587"/>
                </a:lnTo>
                <a:lnTo>
                  <a:pt x="14547" y="5587"/>
                </a:lnTo>
                <a:lnTo>
                  <a:pt x="14565" y="5578"/>
                </a:lnTo>
                <a:lnTo>
                  <a:pt x="14582" y="5578"/>
                </a:lnTo>
                <a:lnTo>
                  <a:pt x="14591" y="5578"/>
                </a:lnTo>
                <a:lnTo>
                  <a:pt x="14600" y="5578"/>
                </a:lnTo>
                <a:lnTo>
                  <a:pt x="14600" y="5560"/>
                </a:lnTo>
                <a:lnTo>
                  <a:pt x="14609" y="5534"/>
                </a:lnTo>
                <a:lnTo>
                  <a:pt x="14609" y="5525"/>
                </a:lnTo>
                <a:lnTo>
                  <a:pt x="14635" y="5534"/>
                </a:lnTo>
                <a:lnTo>
                  <a:pt x="14653" y="5534"/>
                </a:lnTo>
                <a:lnTo>
                  <a:pt x="14662" y="5534"/>
                </a:lnTo>
                <a:lnTo>
                  <a:pt x="14697" y="5551"/>
                </a:lnTo>
                <a:lnTo>
                  <a:pt x="14715" y="5560"/>
                </a:lnTo>
                <a:lnTo>
                  <a:pt x="14732" y="5578"/>
                </a:lnTo>
                <a:lnTo>
                  <a:pt x="14741" y="5587"/>
                </a:lnTo>
                <a:lnTo>
                  <a:pt x="14750" y="5595"/>
                </a:lnTo>
                <a:lnTo>
                  <a:pt x="14768" y="5595"/>
                </a:lnTo>
                <a:lnTo>
                  <a:pt x="14776" y="5595"/>
                </a:lnTo>
                <a:lnTo>
                  <a:pt x="14794" y="5595"/>
                </a:lnTo>
                <a:lnTo>
                  <a:pt x="14812" y="5587"/>
                </a:lnTo>
                <a:lnTo>
                  <a:pt x="14821" y="5587"/>
                </a:lnTo>
                <a:lnTo>
                  <a:pt x="14829" y="5587"/>
                </a:lnTo>
                <a:lnTo>
                  <a:pt x="14856" y="5578"/>
                </a:lnTo>
                <a:lnTo>
                  <a:pt x="14856" y="5569"/>
                </a:lnTo>
                <a:lnTo>
                  <a:pt x="14882" y="5551"/>
                </a:lnTo>
                <a:lnTo>
                  <a:pt x="14900" y="5534"/>
                </a:lnTo>
                <a:lnTo>
                  <a:pt x="14909" y="5534"/>
                </a:lnTo>
                <a:lnTo>
                  <a:pt x="14918" y="5534"/>
                </a:lnTo>
                <a:lnTo>
                  <a:pt x="14926" y="5543"/>
                </a:lnTo>
                <a:lnTo>
                  <a:pt x="14944" y="5551"/>
                </a:lnTo>
                <a:lnTo>
                  <a:pt x="14962" y="5551"/>
                </a:lnTo>
                <a:lnTo>
                  <a:pt x="14971" y="5551"/>
                </a:lnTo>
                <a:lnTo>
                  <a:pt x="14979" y="5543"/>
                </a:lnTo>
                <a:lnTo>
                  <a:pt x="14979" y="5534"/>
                </a:lnTo>
                <a:lnTo>
                  <a:pt x="14988" y="5534"/>
                </a:lnTo>
                <a:lnTo>
                  <a:pt x="14997" y="5534"/>
                </a:lnTo>
                <a:lnTo>
                  <a:pt x="15006" y="5525"/>
                </a:lnTo>
                <a:lnTo>
                  <a:pt x="15015" y="5534"/>
                </a:lnTo>
                <a:lnTo>
                  <a:pt x="15015" y="5543"/>
                </a:lnTo>
                <a:lnTo>
                  <a:pt x="15006" y="5560"/>
                </a:lnTo>
                <a:lnTo>
                  <a:pt x="14997" y="5569"/>
                </a:lnTo>
                <a:lnTo>
                  <a:pt x="14988" y="5578"/>
                </a:lnTo>
                <a:lnTo>
                  <a:pt x="14997" y="5587"/>
                </a:lnTo>
                <a:lnTo>
                  <a:pt x="14997" y="5604"/>
                </a:lnTo>
                <a:lnTo>
                  <a:pt x="14988" y="5613"/>
                </a:lnTo>
                <a:lnTo>
                  <a:pt x="14988" y="5640"/>
                </a:lnTo>
                <a:lnTo>
                  <a:pt x="14997" y="5648"/>
                </a:lnTo>
                <a:lnTo>
                  <a:pt x="14997" y="5657"/>
                </a:lnTo>
                <a:lnTo>
                  <a:pt x="14997" y="5666"/>
                </a:lnTo>
                <a:lnTo>
                  <a:pt x="14997" y="5684"/>
                </a:lnTo>
                <a:lnTo>
                  <a:pt x="14997" y="5693"/>
                </a:lnTo>
                <a:lnTo>
                  <a:pt x="14997" y="5719"/>
                </a:lnTo>
                <a:lnTo>
                  <a:pt x="15006" y="5719"/>
                </a:lnTo>
                <a:lnTo>
                  <a:pt x="14997" y="5728"/>
                </a:lnTo>
                <a:lnTo>
                  <a:pt x="14988" y="5728"/>
                </a:lnTo>
                <a:lnTo>
                  <a:pt x="14979" y="5745"/>
                </a:lnTo>
                <a:lnTo>
                  <a:pt x="14971" y="5763"/>
                </a:lnTo>
                <a:lnTo>
                  <a:pt x="14971" y="5781"/>
                </a:lnTo>
                <a:lnTo>
                  <a:pt x="14953" y="5807"/>
                </a:lnTo>
                <a:lnTo>
                  <a:pt x="14944" y="5816"/>
                </a:lnTo>
                <a:lnTo>
                  <a:pt x="14944" y="5825"/>
                </a:lnTo>
                <a:lnTo>
                  <a:pt x="14944" y="5834"/>
                </a:lnTo>
                <a:lnTo>
                  <a:pt x="14935" y="5843"/>
                </a:lnTo>
                <a:lnTo>
                  <a:pt x="14935" y="5851"/>
                </a:lnTo>
                <a:lnTo>
                  <a:pt x="14926" y="5860"/>
                </a:lnTo>
                <a:lnTo>
                  <a:pt x="14926" y="5878"/>
                </a:lnTo>
                <a:lnTo>
                  <a:pt x="14918" y="5913"/>
                </a:lnTo>
                <a:lnTo>
                  <a:pt x="14909" y="5940"/>
                </a:lnTo>
                <a:lnTo>
                  <a:pt x="14891" y="5966"/>
                </a:lnTo>
                <a:lnTo>
                  <a:pt x="14882" y="5975"/>
                </a:lnTo>
                <a:lnTo>
                  <a:pt x="14874" y="5984"/>
                </a:lnTo>
                <a:lnTo>
                  <a:pt x="14865" y="5984"/>
                </a:lnTo>
                <a:lnTo>
                  <a:pt x="14847" y="5993"/>
                </a:lnTo>
                <a:lnTo>
                  <a:pt x="14829" y="6001"/>
                </a:lnTo>
                <a:lnTo>
                  <a:pt x="14812" y="6001"/>
                </a:lnTo>
                <a:lnTo>
                  <a:pt x="14794" y="6001"/>
                </a:lnTo>
                <a:lnTo>
                  <a:pt x="14776" y="6001"/>
                </a:lnTo>
                <a:lnTo>
                  <a:pt x="14768" y="6001"/>
                </a:lnTo>
                <a:lnTo>
                  <a:pt x="14759" y="6001"/>
                </a:lnTo>
                <a:lnTo>
                  <a:pt x="14750" y="6010"/>
                </a:lnTo>
                <a:lnTo>
                  <a:pt x="14750" y="6001"/>
                </a:lnTo>
                <a:lnTo>
                  <a:pt x="14732" y="5993"/>
                </a:lnTo>
                <a:lnTo>
                  <a:pt x="14724" y="5984"/>
                </a:lnTo>
                <a:lnTo>
                  <a:pt x="14724" y="5993"/>
                </a:lnTo>
                <a:lnTo>
                  <a:pt x="14732" y="5993"/>
                </a:lnTo>
                <a:lnTo>
                  <a:pt x="14724" y="6001"/>
                </a:lnTo>
                <a:lnTo>
                  <a:pt x="14715" y="6001"/>
                </a:lnTo>
                <a:lnTo>
                  <a:pt x="14706" y="5993"/>
                </a:lnTo>
                <a:lnTo>
                  <a:pt x="14688" y="5984"/>
                </a:lnTo>
                <a:lnTo>
                  <a:pt x="14697" y="5975"/>
                </a:lnTo>
                <a:lnTo>
                  <a:pt x="14715" y="5984"/>
                </a:lnTo>
                <a:lnTo>
                  <a:pt x="14706" y="5975"/>
                </a:lnTo>
                <a:lnTo>
                  <a:pt x="14697" y="5966"/>
                </a:lnTo>
                <a:lnTo>
                  <a:pt x="14679" y="5975"/>
                </a:lnTo>
                <a:lnTo>
                  <a:pt x="14671" y="5975"/>
                </a:lnTo>
                <a:lnTo>
                  <a:pt x="14653" y="5966"/>
                </a:lnTo>
                <a:lnTo>
                  <a:pt x="14644" y="5966"/>
                </a:lnTo>
                <a:lnTo>
                  <a:pt x="14635" y="5966"/>
                </a:lnTo>
                <a:lnTo>
                  <a:pt x="14635" y="5975"/>
                </a:lnTo>
                <a:lnTo>
                  <a:pt x="14626" y="5975"/>
                </a:lnTo>
                <a:lnTo>
                  <a:pt x="14618" y="5975"/>
                </a:lnTo>
                <a:lnTo>
                  <a:pt x="14600" y="5975"/>
                </a:lnTo>
                <a:lnTo>
                  <a:pt x="14626" y="5966"/>
                </a:lnTo>
                <a:lnTo>
                  <a:pt x="14600" y="5975"/>
                </a:lnTo>
                <a:lnTo>
                  <a:pt x="14591" y="5975"/>
                </a:lnTo>
                <a:lnTo>
                  <a:pt x="14582" y="5984"/>
                </a:lnTo>
                <a:lnTo>
                  <a:pt x="14582" y="5993"/>
                </a:lnTo>
                <a:lnTo>
                  <a:pt x="14574" y="5993"/>
                </a:lnTo>
                <a:lnTo>
                  <a:pt x="14565" y="5993"/>
                </a:lnTo>
                <a:lnTo>
                  <a:pt x="14556" y="5993"/>
                </a:lnTo>
                <a:lnTo>
                  <a:pt x="14529" y="6010"/>
                </a:lnTo>
                <a:lnTo>
                  <a:pt x="14521" y="6019"/>
                </a:lnTo>
                <a:lnTo>
                  <a:pt x="14512" y="6019"/>
                </a:lnTo>
                <a:lnTo>
                  <a:pt x="14503" y="6028"/>
                </a:lnTo>
                <a:lnTo>
                  <a:pt x="14494" y="6028"/>
                </a:lnTo>
                <a:lnTo>
                  <a:pt x="14485" y="6019"/>
                </a:lnTo>
                <a:lnTo>
                  <a:pt x="14477" y="6019"/>
                </a:lnTo>
                <a:lnTo>
                  <a:pt x="14450" y="6010"/>
                </a:lnTo>
                <a:lnTo>
                  <a:pt x="14415" y="6001"/>
                </a:lnTo>
                <a:lnTo>
                  <a:pt x="14406" y="5993"/>
                </a:lnTo>
                <a:lnTo>
                  <a:pt x="14388" y="5993"/>
                </a:lnTo>
                <a:lnTo>
                  <a:pt x="14379" y="5993"/>
                </a:lnTo>
                <a:lnTo>
                  <a:pt x="14362" y="5984"/>
                </a:lnTo>
                <a:lnTo>
                  <a:pt x="14327" y="5975"/>
                </a:lnTo>
                <a:lnTo>
                  <a:pt x="14300" y="5966"/>
                </a:lnTo>
                <a:lnTo>
                  <a:pt x="14256" y="5957"/>
                </a:lnTo>
                <a:lnTo>
                  <a:pt x="14221" y="5966"/>
                </a:lnTo>
                <a:lnTo>
                  <a:pt x="14212" y="5966"/>
                </a:lnTo>
                <a:lnTo>
                  <a:pt x="14203" y="5957"/>
                </a:lnTo>
                <a:lnTo>
                  <a:pt x="14194" y="5940"/>
                </a:lnTo>
                <a:lnTo>
                  <a:pt x="14194" y="5931"/>
                </a:lnTo>
                <a:lnTo>
                  <a:pt x="14185" y="5931"/>
                </a:lnTo>
                <a:lnTo>
                  <a:pt x="14168" y="5931"/>
                </a:lnTo>
                <a:lnTo>
                  <a:pt x="14159" y="5931"/>
                </a:lnTo>
                <a:lnTo>
                  <a:pt x="14132" y="5931"/>
                </a:lnTo>
                <a:lnTo>
                  <a:pt x="14124" y="5931"/>
                </a:lnTo>
                <a:lnTo>
                  <a:pt x="14115" y="5922"/>
                </a:lnTo>
                <a:lnTo>
                  <a:pt x="14106" y="5922"/>
                </a:lnTo>
                <a:lnTo>
                  <a:pt x="14071" y="5913"/>
                </a:lnTo>
                <a:lnTo>
                  <a:pt x="14053" y="5904"/>
                </a:lnTo>
                <a:lnTo>
                  <a:pt x="14053" y="5896"/>
                </a:lnTo>
                <a:lnTo>
                  <a:pt x="14053" y="5878"/>
                </a:lnTo>
                <a:lnTo>
                  <a:pt x="14044" y="5878"/>
                </a:lnTo>
                <a:lnTo>
                  <a:pt x="14027" y="5869"/>
                </a:lnTo>
                <a:lnTo>
                  <a:pt x="14009" y="5869"/>
                </a:lnTo>
                <a:lnTo>
                  <a:pt x="14000" y="5860"/>
                </a:lnTo>
                <a:lnTo>
                  <a:pt x="13991" y="5860"/>
                </a:lnTo>
                <a:lnTo>
                  <a:pt x="13965" y="5860"/>
                </a:lnTo>
                <a:lnTo>
                  <a:pt x="13956" y="5851"/>
                </a:lnTo>
                <a:lnTo>
                  <a:pt x="13947" y="5851"/>
                </a:lnTo>
                <a:lnTo>
                  <a:pt x="13930" y="5869"/>
                </a:lnTo>
                <a:lnTo>
                  <a:pt x="13921" y="5869"/>
                </a:lnTo>
                <a:lnTo>
                  <a:pt x="13903" y="5869"/>
                </a:lnTo>
                <a:lnTo>
                  <a:pt x="13877" y="5887"/>
                </a:lnTo>
                <a:lnTo>
                  <a:pt x="13850" y="5896"/>
                </a:lnTo>
                <a:lnTo>
                  <a:pt x="13832" y="5913"/>
                </a:lnTo>
                <a:lnTo>
                  <a:pt x="13832" y="5922"/>
                </a:lnTo>
                <a:lnTo>
                  <a:pt x="13824" y="5931"/>
                </a:lnTo>
                <a:lnTo>
                  <a:pt x="13824" y="5948"/>
                </a:lnTo>
                <a:lnTo>
                  <a:pt x="13824" y="5966"/>
                </a:lnTo>
                <a:lnTo>
                  <a:pt x="13832" y="5975"/>
                </a:lnTo>
                <a:lnTo>
                  <a:pt x="13832" y="5984"/>
                </a:lnTo>
                <a:lnTo>
                  <a:pt x="13841" y="5993"/>
                </a:lnTo>
                <a:lnTo>
                  <a:pt x="13841" y="6001"/>
                </a:lnTo>
                <a:lnTo>
                  <a:pt x="13832" y="6010"/>
                </a:lnTo>
                <a:lnTo>
                  <a:pt x="13824" y="6028"/>
                </a:lnTo>
                <a:lnTo>
                  <a:pt x="13806" y="6054"/>
                </a:lnTo>
                <a:lnTo>
                  <a:pt x="13797" y="6054"/>
                </a:lnTo>
                <a:lnTo>
                  <a:pt x="13771" y="6072"/>
                </a:lnTo>
                <a:lnTo>
                  <a:pt x="13762" y="6072"/>
                </a:lnTo>
                <a:lnTo>
                  <a:pt x="13753" y="6072"/>
                </a:lnTo>
                <a:lnTo>
                  <a:pt x="13727" y="6054"/>
                </a:lnTo>
                <a:lnTo>
                  <a:pt x="13691" y="6028"/>
                </a:lnTo>
                <a:lnTo>
                  <a:pt x="13674" y="6028"/>
                </a:lnTo>
                <a:lnTo>
                  <a:pt x="13665" y="6019"/>
                </a:lnTo>
                <a:lnTo>
                  <a:pt x="13630" y="6001"/>
                </a:lnTo>
                <a:lnTo>
                  <a:pt x="13594" y="5993"/>
                </a:lnTo>
                <a:lnTo>
                  <a:pt x="13568" y="5993"/>
                </a:lnTo>
                <a:lnTo>
                  <a:pt x="13541" y="5993"/>
                </a:lnTo>
                <a:lnTo>
                  <a:pt x="13524" y="5984"/>
                </a:lnTo>
                <a:lnTo>
                  <a:pt x="13515" y="5975"/>
                </a:lnTo>
                <a:lnTo>
                  <a:pt x="13506" y="5966"/>
                </a:lnTo>
                <a:lnTo>
                  <a:pt x="13497" y="5957"/>
                </a:lnTo>
                <a:lnTo>
                  <a:pt x="13488" y="5948"/>
                </a:lnTo>
                <a:lnTo>
                  <a:pt x="13488" y="5931"/>
                </a:lnTo>
                <a:lnTo>
                  <a:pt x="13488" y="5922"/>
                </a:lnTo>
                <a:lnTo>
                  <a:pt x="13480" y="5904"/>
                </a:lnTo>
                <a:lnTo>
                  <a:pt x="13471" y="5896"/>
                </a:lnTo>
                <a:lnTo>
                  <a:pt x="13427" y="5887"/>
                </a:lnTo>
                <a:lnTo>
                  <a:pt x="13418" y="5887"/>
                </a:lnTo>
                <a:lnTo>
                  <a:pt x="13400" y="5878"/>
                </a:lnTo>
                <a:lnTo>
                  <a:pt x="13400" y="5869"/>
                </a:lnTo>
                <a:lnTo>
                  <a:pt x="13374" y="5869"/>
                </a:lnTo>
                <a:lnTo>
                  <a:pt x="13356" y="5869"/>
                </a:lnTo>
                <a:lnTo>
                  <a:pt x="13356" y="5860"/>
                </a:lnTo>
                <a:lnTo>
                  <a:pt x="13330" y="5860"/>
                </a:lnTo>
                <a:lnTo>
                  <a:pt x="13321" y="5860"/>
                </a:lnTo>
                <a:lnTo>
                  <a:pt x="13294" y="5869"/>
                </a:lnTo>
                <a:lnTo>
                  <a:pt x="13268" y="5860"/>
                </a:lnTo>
                <a:lnTo>
                  <a:pt x="13259" y="5860"/>
                </a:lnTo>
                <a:lnTo>
                  <a:pt x="13224" y="5843"/>
                </a:lnTo>
                <a:lnTo>
                  <a:pt x="13215" y="5843"/>
                </a:lnTo>
                <a:lnTo>
                  <a:pt x="13207" y="5834"/>
                </a:lnTo>
                <a:lnTo>
                  <a:pt x="13198" y="5834"/>
                </a:lnTo>
                <a:lnTo>
                  <a:pt x="13189" y="5834"/>
                </a:lnTo>
                <a:lnTo>
                  <a:pt x="13181" y="5834"/>
                </a:lnTo>
                <a:lnTo>
                  <a:pt x="13181" y="5825"/>
                </a:lnTo>
                <a:lnTo>
                  <a:pt x="13189" y="5825"/>
                </a:lnTo>
                <a:lnTo>
                  <a:pt x="13181" y="5816"/>
                </a:lnTo>
                <a:lnTo>
                  <a:pt x="13172" y="5807"/>
                </a:lnTo>
                <a:lnTo>
                  <a:pt x="13163" y="5798"/>
                </a:lnTo>
                <a:lnTo>
                  <a:pt x="13163" y="5807"/>
                </a:lnTo>
                <a:lnTo>
                  <a:pt x="13154" y="5807"/>
                </a:lnTo>
                <a:lnTo>
                  <a:pt x="13145" y="5807"/>
                </a:lnTo>
                <a:lnTo>
                  <a:pt x="13145" y="5798"/>
                </a:lnTo>
                <a:lnTo>
                  <a:pt x="13145" y="5790"/>
                </a:lnTo>
                <a:lnTo>
                  <a:pt x="13128" y="5798"/>
                </a:lnTo>
                <a:lnTo>
                  <a:pt x="13119" y="5790"/>
                </a:lnTo>
                <a:lnTo>
                  <a:pt x="13101" y="5781"/>
                </a:lnTo>
                <a:lnTo>
                  <a:pt x="13092" y="5763"/>
                </a:lnTo>
                <a:lnTo>
                  <a:pt x="13092" y="5754"/>
                </a:lnTo>
                <a:lnTo>
                  <a:pt x="13101" y="5745"/>
                </a:lnTo>
                <a:lnTo>
                  <a:pt x="13110" y="5737"/>
                </a:lnTo>
                <a:lnTo>
                  <a:pt x="13137" y="5719"/>
                </a:lnTo>
                <a:lnTo>
                  <a:pt x="13145" y="5710"/>
                </a:lnTo>
                <a:lnTo>
                  <a:pt x="13154" y="5693"/>
                </a:lnTo>
                <a:lnTo>
                  <a:pt x="13163" y="5684"/>
                </a:lnTo>
                <a:lnTo>
                  <a:pt x="13172" y="5666"/>
                </a:lnTo>
                <a:lnTo>
                  <a:pt x="13172" y="5657"/>
                </a:lnTo>
                <a:lnTo>
                  <a:pt x="13172" y="5648"/>
                </a:lnTo>
                <a:lnTo>
                  <a:pt x="13163" y="5640"/>
                </a:lnTo>
                <a:lnTo>
                  <a:pt x="13163" y="5631"/>
                </a:lnTo>
                <a:lnTo>
                  <a:pt x="13154" y="5622"/>
                </a:lnTo>
                <a:lnTo>
                  <a:pt x="13145" y="5622"/>
                </a:lnTo>
                <a:lnTo>
                  <a:pt x="13137" y="5613"/>
                </a:lnTo>
                <a:lnTo>
                  <a:pt x="13128" y="5595"/>
                </a:lnTo>
                <a:lnTo>
                  <a:pt x="13128" y="5587"/>
                </a:lnTo>
                <a:lnTo>
                  <a:pt x="13128" y="5578"/>
                </a:lnTo>
                <a:lnTo>
                  <a:pt x="13137" y="5569"/>
                </a:lnTo>
                <a:lnTo>
                  <a:pt x="13154" y="5560"/>
                </a:lnTo>
                <a:lnTo>
                  <a:pt x="13163" y="5543"/>
                </a:lnTo>
                <a:lnTo>
                  <a:pt x="13172" y="5534"/>
                </a:lnTo>
                <a:lnTo>
                  <a:pt x="13172" y="5525"/>
                </a:lnTo>
                <a:lnTo>
                  <a:pt x="13172" y="5516"/>
                </a:lnTo>
                <a:lnTo>
                  <a:pt x="13172" y="5507"/>
                </a:lnTo>
                <a:lnTo>
                  <a:pt x="13163" y="5516"/>
                </a:lnTo>
                <a:lnTo>
                  <a:pt x="13145" y="5525"/>
                </a:lnTo>
                <a:lnTo>
                  <a:pt x="13137" y="5525"/>
                </a:lnTo>
                <a:lnTo>
                  <a:pt x="13128" y="5534"/>
                </a:lnTo>
                <a:lnTo>
                  <a:pt x="13119" y="5543"/>
                </a:lnTo>
                <a:lnTo>
                  <a:pt x="13110" y="5534"/>
                </a:lnTo>
                <a:lnTo>
                  <a:pt x="13119" y="5525"/>
                </a:lnTo>
                <a:lnTo>
                  <a:pt x="13110" y="5516"/>
                </a:lnTo>
                <a:lnTo>
                  <a:pt x="13110" y="5498"/>
                </a:lnTo>
                <a:lnTo>
                  <a:pt x="13101" y="5498"/>
                </a:lnTo>
                <a:lnTo>
                  <a:pt x="13092" y="5498"/>
                </a:lnTo>
                <a:lnTo>
                  <a:pt x="13084" y="5498"/>
                </a:lnTo>
                <a:lnTo>
                  <a:pt x="13084" y="5507"/>
                </a:lnTo>
                <a:lnTo>
                  <a:pt x="13075" y="5498"/>
                </a:lnTo>
                <a:lnTo>
                  <a:pt x="13084" y="5498"/>
                </a:lnTo>
                <a:lnTo>
                  <a:pt x="13084" y="5490"/>
                </a:lnTo>
                <a:lnTo>
                  <a:pt x="13075" y="5490"/>
                </a:lnTo>
                <a:lnTo>
                  <a:pt x="13066" y="5490"/>
                </a:lnTo>
                <a:lnTo>
                  <a:pt x="13031" y="5498"/>
                </a:lnTo>
                <a:lnTo>
                  <a:pt x="13022" y="5507"/>
                </a:lnTo>
                <a:lnTo>
                  <a:pt x="13004" y="5516"/>
                </a:lnTo>
                <a:lnTo>
                  <a:pt x="12987" y="5525"/>
                </a:lnTo>
                <a:lnTo>
                  <a:pt x="12951" y="5525"/>
                </a:lnTo>
                <a:lnTo>
                  <a:pt x="12942" y="5525"/>
                </a:lnTo>
                <a:lnTo>
                  <a:pt x="12934" y="5525"/>
                </a:lnTo>
                <a:lnTo>
                  <a:pt x="12916" y="5516"/>
                </a:lnTo>
                <a:lnTo>
                  <a:pt x="12907" y="5516"/>
                </a:lnTo>
                <a:lnTo>
                  <a:pt x="12889" y="5507"/>
                </a:lnTo>
                <a:lnTo>
                  <a:pt x="12889" y="5516"/>
                </a:lnTo>
                <a:lnTo>
                  <a:pt x="12881" y="5525"/>
                </a:lnTo>
                <a:lnTo>
                  <a:pt x="12863" y="5525"/>
                </a:lnTo>
                <a:lnTo>
                  <a:pt x="12845" y="5516"/>
                </a:lnTo>
                <a:lnTo>
                  <a:pt x="12837" y="5507"/>
                </a:lnTo>
                <a:lnTo>
                  <a:pt x="12819" y="5516"/>
                </a:lnTo>
                <a:lnTo>
                  <a:pt x="12819" y="5525"/>
                </a:lnTo>
                <a:lnTo>
                  <a:pt x="12801" y="5525"/>
                </a:lnTo>
                <a:lnTo>
                  <a:pt x="12775" y="5534"/>
                </a:lnTo>
                <a:lnTo>
                  <a:pt x="12757" y="5543"/>
                </a:lnTo>
                <a:lnTo>
                  <a:pt x="12748" y="5543"/>
                </a:lnTo>
                <a:lnTo>
                  <a:pt x="12740" y="5543"/>
                </a:lnTo>
                <a:lnTo>
                  <a:pt x="12722" y="5534"/>
                </a:lnTo>
                <a:lnTo>
                  <a:pt x="12713" y="5525"/>
                </a:lnTo>
                <a:lnTo>
                  <a:pt x="12704" y="5525"/>
                </a:lnTo>
                <a:lnTo>
                  <a:pt x="12634" y="5525"/>
                </a:lnTo>
                <a:lnTo>
                  <a:pt x="12616" y="5534"/>
                </a:lnTo>
                <a:lnTo>
                  <a:pt x="12581" y="5534"/>
                </a:lnTo>
                <a:lnTo>
                  <a:pt x="12563" y="5543"/>
                </a:lnTo>
                <a:lnTo>
                  <a:pt x="12545" y="5551"/>
                </a:lnTo>
                <a:lnTo>
                  <a:pt x="12528" y="5551"/>
                </a:lnTo>
                <a:lnTo>
                  <a:pt x="12501" y="5551"/>
                </a:lnTo>
                <a:lnTo>
                  <a:pt x="12448" y="5560"/>
                </a:lnTo>
                <a:lnTo>
                  <a:pt x="12431" y="5560"/>
                </a:lnTo>
                <a:lnTo>
                  <a:pt x="12413" y="5569"/>
                </a:lnTo>
                <a:lnTo>
                  <a:pt x="12395" y="5578"/>
                </a:lnTo>
                <a:lnTo>
                  <a:pt x="12378" y="5587"/>
                </a:lnTo>
                <a:lnTo>
                  <a:pt x="12369" y="5595"/>
                </a:lnTo>
                <a:lnTo>
                  <a:pt x="12360" y="5613"/>
                </a:lnTo>
                <a:lnTo>
                  <a:pt x="12351" y="5613"/>
                </a:lnTo>
                <a:lnTo>
                  <a:pt x="12342" y="5613"/>
                </a:lnTo>
                <a:lnTo>
                  <a:pt x="12334" y="5613"/>
                </a:lnTo>
                <a:lnTo>
                  <a:pt x="12325" y="5613"/>
                </a:lnTo>
                <a:lnTo>
                  <a:pt x="12290" y="5631"/>
                </a:lnTo>
                <a:lnTo>
                  <a:pt x="12281" y="5640"/>
                </a:lnTo>
                <a:lnTo>
                  <a:pt x="12272" y="5640"/>
                </a:lnTo>
                <a:lnTo>
                  <a:pt x="12263" y="5657"/>
                </a:lnTo>
                <a:lnTo>
                  <a:pt x="12245" y="5657"/>
                </a:lnTo>
                <a:lnTo>
                  <a:pt x="12237" y="5666"/>
                </a:lnTo>
                <a:lnTo>
                  <a:pt x="12219" y="5675"/>
                </a:lnTo>
                <a:lnTo>
                  <a:pt x="12210" y="5675"/>
                </a:lnTo>
                <a:lnTo>
                  <a:pt x="12193" y="5675"/>
                </a:lnTo>
                <a:lnTo>
                  <a:pt x="12184" y="5675"/>
                </a:lnTo>
                <a:lnTo>
                  <a:pt x="12166" y="5675"/>
                </a:lnTo>
                <a:lnTo>
                  <a:pt x="12157" y="5675"/>
                </a:lnTo>
                <a:lnTo>
                  <a:pt x="12148" y="5675"/>
                </a:lnTo>
                <a:lnTo>
                  <a:pt x="12148" y="5666"/>
                </a:lnTo>
                <a:lnTo>
                  <a:pt x="12140" y="5657"/>
                </a:lnTo>
                <a:lnTo>
                  <a:pt x="12140" y="5648"/>
                </a:lnTo>
                <a:lnTo>
                  <a:pt x="12131" y="5657"/>
                </a:lnTo>
                <a:lnTo>
                  <a:pt x="12122" y="5666"/>
                </a:lnTo>
                <a:lnTo>
                  <a:pt x="12104" y="5666"/>
                </a:lnTo>
                <a:lnTo>
                  <a:pt x="12095" y="5666"/>
                </a:lnTo>
                <a:lnTo>
                  <a:pt x="12087" y="5657"/>
                </a:lnTo>
                <a:lnTo>
                  <a:pt x="12078" y="5666"/>
                </a:lnTo>
                <a:lnTo>
                  <a:pt x="12069" y="5666"/>
                </a:lnTo>
                <a:lnTo>
                  <a:pt x="12043" y="5675"/>
                </a:lnTo>
                <a:lnTo>
                  <a:pt x="12016" y="5666"/>
                </a:lnTo>
                <a:lnTo>
                  <a:pt x="11998" y="5657"/>
                </a:lnTo>
                <a:lnTo>
                  <a:pt x="11981" y="5648"/>
                </a:lnTo>
                <a:lnTo>
                  <a:pt x="11972" y="5631"/>
                </a:lnTo>
                <a:lnTo>
                  <a:pt x="11963" y="5622"/>
                </a:lnTo>
                <a:lnTo>
                  <a:pt x="11963" y="5613"/>
                </a:lnTo>
                <a:lnTo>
                  <a:pt x="11972" y="5613"/>
                </a:lnTo>
                <a:lnTo>
                  <a:pt x="11963" y="5604"/>
                </a:lnTo>
                <a:lnTo>
                  <a:pt x="11954" y="5613"/>
                </a:lnTo>
                <a:lnTo>
                  <a:pt x="11945" y="5613"/>
                </a:lnTo>
                <a:lnTo>
                  <a:pt x="11937" y="5613"/>
                </a:lnTo>
                <a:lnTo>
                  <a:pt x="11919" y="5622"/>
                </a:lnTo>
                <a:lnTo>
                  <a:pt x="11919" y="5631"/>
                </a:lnTo>
                <a:lnTo>
                  <a:pt x="11893" y="5701"/>
                </a:lnTo>
                <a:lnTo>
                  <a:pt x="11857" y="5754"/>
                </a:lnTo>
                <a:lnTo>
                  <a:pt x="11848" y="5772"/>
                </a:lnTo>
                <a:lnTo>
                  <a:pt x="11831" y="5781"/>
                </a:lnTo>
                <a:lnTo>
                  <a:pt x="11804" y="5798"/>
                </a:lnTo>
                <a:lnTo>
                  <a:pt x="11751" y="5816"/>
                </a:lnTo>
                <a:lnTo>
                  <a:pt x="11734" y="5825"/>
                </a:lnTo>
                <a:lnTo>
                  <a:pt x="11725" y="5834"/>
                </a:lnTo>
                <a:lnTo>
                  <a:pt x="11707" y="5851"/>
                </a:lnTo>
                <a:lnTo>
                  <a:pt x="11681" y="5887"/>
                </a:lnTo>
                <a:lnTo>
                  <a:pt x="11672" y="5913"/>
                </a:lnTo>
                <a:lnTo>
                  <a:pt x="11672" y="5922"/>
                </a:lnTo>
                <a:lnTo>
                  <a:pt x="11646" y="5957"/>
                </a:lnTo>
                <a:lnTo>
                  <a:pt x="11637" y="5975"/>
                </a:lnTo>
                <a:lnTo>
                  <a:pt x="11637" y="6010"/>
                </a:lnTo>
                <a:lnTo>
                  <a:pt x="11637" y="6028"/>
                </a:lnTo>
                <a:lnTo>
                  <a:pt x="11628" y="6037"/>
                </a:lnTo>
                <a:lnTo>
                  <a:pt x="11637" y="6037"/>
                </a:lnTo>
                <a:lnTo>
                  <a:pt x="11637" y="6046"/>
                </a:lnTo>
                <a:lnTo>
                  <a:pt x="11646" y="6054"/>
                </a:lnTo>
                <a:lnTo>
                  <a:pt x="11654" y="6063"/>
                </a:lnTo>
                <a:lnTo>
                  <a:pt x="11646" y="6081"/>
                </a:lnTo>
                <a:lnTo>
                  <a:pt x="11646" y="6099"/>
                </a:lnTo>
                <a:lnTo>
                  <a:pt x="11637" y="6107"/>
                </a:lnTo>
                <a:lnTo>
                  <a:pt x="11619" y="6125"/>
                </a:lnTo>
                <a:lnTo>
                  <a:pt x="11610" y="6143"/>
                </a:lnTo>
                <a:lnTo>
                  <a:pt x="11584" y="6169"/>
                </a:lnTo>
                <a:lnTo>
                  <a:pt x="11575" y="6178"/>
                </a:lnTo>
                <a:lnTo>
                  <a:pt x="11540" y="6196"/>
                </a:lnTo>
                <a:lnTo>
                  <a:pt x="11531" y="6213"/>
                </a:lnTo>
                <a:lnTo>
                  <a:pt x="11513" y="6222"/>
                </a:lnTo>
                <a:lnTo>
                  <a:pt x="11504" y="6231"/>
                </a:lnTo>
                <a:lnTo>
                  <a:pt x="11478" y="6240"/>
                </a:lnTo>
                <a:lnTo>
                  <a:pt x="11443" y="6249"/>
                </a:lnTo>
                <a:lnTo>
                  <a:pt x="11416" y="6249"/>
                </a:lnTo>
                <a:lnTo>
                  <a:pt x="11407" y="6257"/>
                </a:lnTo>
                <a:lnTo>
                  <a:pt x="11399" y="6266"/>
                </a:lnTo>
                <a:lnTo>
                  <a:pt x="11390" y="6275"/>
                </a:lnTo>
                <a:lnTo>
                  <a:pt x="11381" y="6293"/>
                </a:lnTo>
                <a:lnTo>
                  <a:pt x="11372" y="6319"/>
                </a:lnTo>
                <a:lnTo>
                  <a:pt x="11363" y="6337"/>
                </a:lnTo>
                <a:lnTo>
                  <a:pt x="11363" y="6354"/>
                </a:lnTo>
                <a:lnTo>
                  <a:pt x="11354" y="6354"/>
                </a:lnTo>
                <a:lnTo>
                  <a:pt x="11328" y="6372"/>
                </a:lnTo>
                <a:lnTo>
                  <a:pt x="11319" y="6372"/>
                </a:lnTo>
                <a:lnTo>
                  <a:pt x="11301" y="6390"/>
                </a:lnTo>
                <a:lnTo>
                  <a:pt x="11293" y="6399"/>
                </a:lnTo>
                <a:lnTo>
                  <a:pt x="11293" y="6416"/>
                </a:lnTo>
                <a:lnTo>
                  <a:pt x="11284" y="6425"/>
                </a:lnTo>
                <a:lnTo>
                  <a:pt x="11275" y="6443"/>
                </a:lnTo>
                <a:lnTo>
                  <a:pt x="11266" y="6452"/>
                </a:lnTo>
                <a:lnTo>
                  <a:pt x="11266" y="6469"/>
                </a:lnTo>
                <a:lnTo>
                  <a:pt x="11266" y="6496"/>
                </a:lnTo>
                <a:lnTo>
                  <a:pt x="11266" y="6505"/>
                </a:lnTo>
                <a:lnTo>
                  <a:pt x="11249" y="6522"/>
                </a:lnTo>
                <a:lnTo>
                  <a:pt x="11240" y="6531"/>
                </a:lnTo>
                <a:lnTo>
                  <a:pt x="11213" y="6557"/>
                </a:lnTo>
                <a:lnTo>
                  <a:pt x="11196" y="6566"/>
                </a:lnTo>
                <a:lnTo>
                  <a:pt x="11187" y="6575"/>
                </a:lnTo>
                <a:lnTo>
                  <a:pt x="11187" y="6584"/>
                </a:lnTo>
                <a:lnTo>
                  <a:pt x="11187" y="6593"/>
                </a:lnTo>
                <a:lnTo>
                  <a:pt x="11187" y="6584"/>
                </a:lnTo>
                <a:lnTo>
                  <a:pt x="11196" y="6584"/>
                </a:lnTo>
                <a:lnTo>
                  <a:pt x="11196" y="6575"/>
                </a:lnTo>
                <a:lnTo>
                  <a:pt x="11196" y="6584"/>
                </a:lnTo>
                <a:lnTo>
                  <a:pt x="11187" y="6602"/>
                </a:lnTo>
                <a:lnTo>
                  <a:pt x="11178" y="6609"/>
                </a:lnTo>
                <a:lnTo>
                  <a:pt x="11169" y="6627"/>
                </a:lnTo>
                <a:lnTo>
                  <a:pt x="11169" y="6636"/>
                </a:lnTo>
                <a:lnTo>
                  <a:pt x="11169" y="6645"/>
                </a:lnTo>
                <a:lnTo>
                  <a:pt x="11160" y="6654"/>
                </a:lnTo>
                <a:lnTo>
                  <a:pt x="11151" y="6671"/>
                </a:lnTo>
                <a:lnTo>
                  <a:pt x="11143" y="6689"/>
                </a:lnTo>
                <a:lnTo>
                  <a:pt x="11134" y="6698"/>
                </a:lnTo>
                <a:lnTo>
                  <a:pt x="11125" y="6706"/>
                </a:lnTo>
                <a:lnTo>
                  <a:pt x="11116" y="6724"/>
                </a:lnTo>
                <a:lnTo>
                  <a:pt x="11107" y="6768"/>
                </a:lnTo>
                <a:lnTo>
                  <a:pt x="11099" y="6804"/>
                </a:lnTo>
                <a:lnTo>
                  <a:pt x="11107" y="6812"/>
                </a:lnTo>
                <a:lnTo>
                  <a:pt x="11107" y="6795"/>
                </a:lnTo>
                <a:lnTo>
                  <a:pt x="11107" y="6786"/>
                </a:lnTo>
                <a:lnTo>
                  <a:pt x="11116" y="6786"/>
                </a:lnTo>
                <a:lnTo>
                  <a:pt x="11125" y="6812"/>
                </a:lnTo>
                <a:lnTo>
                  <a:pt x="11134" y="6821"/>
                </a:lnTo>
                <a:lnTo>
                  <a:pt x="11143" y="6821"/>
                </a:lnTo>
                <a:lnTo>
                  <a:pt x="11143" y="6812"/>
                </a:lnTo>
                <a:lnTo>
                  <a:pt x="11143" y="6821"/>
                </a:lnTo>
                <a:lnTo>
                  <a:pt x="11151" y="6821"/>
                </a:lnTo>
                <a:lnTo>
                  <a:pt x="11160" y="6839"/>
                </a:lnTo>
                <a:lnTo>
                  <a:pt x="11169" y="6857"/>
                </a:lnTo>
                <a:lnTo>
                  <a:pt x="11160" y="6857"/>
                </a:lnTo>
                <a:lnTo>
                  <a:pt x="11160" y="6874"/>
                </a:lnTo>
                <a:lnTo>
                  <a:pt x="11160" y="6883"/>
                </a:lnTo>
                <a:lnTo>
                  <a:pt x="11151" y="6909"/>
                </a:lnTo>
                <a:lnTo>
                  <a:pt x="11160" y="6909"/>
                </a:lnTo>
                <a:lnTo>
                  <a:pt x="11151" y="6918"/>
                </a:lnTo>
                <a:lnTo>
                  <a:pt x="11143" y="6918"/>
                </a:lnTo>
                <a:lnTo>
                  <a:pt x="11143" y="6927"/>
                </a:lnTo>
                <a:lnTo>
                  <a:pt x="11160" y="6936"/>
                </a:lnTo>
                <a:lnTo>
                  <a:pt x="11169" y="6945"/>
                </a:lnTo>
                <a:lnTo>
                  <a:pt x="11169" y="6971"/>
                </a:lnTo>
                <a:lnTo>
                  <a:pt x="11178" y="6980"/>
                </a:lnTo>
                <a:lnTo>
                  <a:pt x="11178" y="7007"/>
                </a:lnTo>
                <a:lnTo>
                  <a:pt x="11178" y="7033"/>
                </a:lnTo>
                <a:lnTo>
                  <a:pt x="11178" y="7060"/>
                </a:lnTo>
                <a:lnTo>
                  <a:pt x="11169" y="7086"/>
                </a:lnTo>
                <a:lnTo>
                  <a:pt x="11160" y="7104"/>
                </a:lnTo>
                <a:lnTo>
                  <a:pt x="11151" y="7130"/>
                </a:lnTo>
                <a:lnTo>
                  <a:pt x="11143" y="7139"/>
                </a:lnTo>
                <a:lnTo>
                  <a:pt x="11143" y="7148"/>
                </a:lnTo>
                <a:lnTo>
                  <a:pt x="11143" y="7183"/>
                </a:lnTo>
                <a:lnTo>
                  <a:pt x="11143" y="7192"/>
                </a:lnTo>
                <a:lnTo>
                  <a:pt x="11116" y="7227"/>
                </a:lnTo>
                <a:lnTo>
                  <a:pt x="11099" y="7254"/>
                </a:lnTo>
                <a:lnTo>
                  <a:pt x="11081" y="7263"/>
                </a:lnTo>
                <a:lnTo>
                  <a:pt x="11072" y="7263"/>
                </a:lnTo>
                <a:lnTo>
                  <a:pt x="11072" y="7271"/>
                </a:lnTo>
                <a:lnTo>
                  <a:pt x="11081" y="7271"/>
                </a:lnTo>
                <a:lnTo>
                  <a:pt x="11090" y="7271"/>
                </a:lnTo>
                <a:lnTo>
                  <a:pt x="11099" y="7271"/>
                </a:lnTo>
                <a:lnTo>
                  <a:pt x="11099" y="7289"/>
                </a:lnTo>
                <a:lnTo>
                  <a:pt x="11107" y="7289"/>
                </a:lnTo>
                <a:lnTo>
                  <a:pt x="11116" y="7307"/>
                </a:lnTo>
                <a:lnTo>
                  <a:pt x="11125" y="7315"/>
                </a:lnTo>
                <a:lnTo>
                  <a:pt x="11125" y="7324"/>
                </a:lnTo>
                <a:lnTo>
                  <a:pt x="11134" y="7315"/>
                </a:lnTo>
                <a:lnTo>
                  <a:pt x="11134" y="7324"/>
                </a:lnTo>
                <a:lnTo>
                  <a:pt x="11125" y="7324"/>
                </a:lnTo>
                <a:lnTo>
                  <a:pt x="11125" y="7333"/>
                </a:lnTo>
                <a:lnTo>
                  <a:pt x="11134" y="7342"/>
                </a:lnTo>
                <a:lnTo>
                  <a:pt x="11143" y="7342"/>
                </a:lnTo>
                <a:lnTo>
                  <a:pt x="11143" y="7351"/>
                </a:lnTo>
                <a:lnTo>
                  <a:pt x="11143" y="7360"/>
                </a:lnTo>
                <a:lnTo>
                  <a:pt x="11151" y="7368"/>
                </a:lnTo>
                <a:lnTo>
                  <a:pt x="11169" y="7360"/>
                </a:lnTo>
                <a:lnTo>
                  <a:pt x="11196" y="7360"/>
                </a:lnTo>
                <a:lnTo>
                  <a:pt x="11213" y="7360"/>
                </a:lnTo>
                <a:lnTo>
                  <a:pt x="11222" y="7360"/>
                </a:lnTo>
                <a:lnTo>
                  <a:pt x="11213" y="7360"/>
                </a:lnTo>
                <a:lnTo>
                  <a:pt x="11196" y="7368"/>
                </a:lnTo>
                <a:lnTo>
                  <a:pt x="11187" y="7368"/>
                </a:lnTo>
                <a:lnTo>
                  <a:pt x="11169" y="7368"/>
                </a:lnTo>
                <a:lnTo>
                  <a:pt x="11169" y="7377"/>
                </a:lnTo>
                <a:lnTo>
                  <a:pt x="11160" y="7377"/>
                </a:lnTo>
                <a:lnTo>
                  <a:pt x="11151" y="7377"/>
                </a:lnTo>
                <a:lnTo>
                  <a:pt x="11143" y="7377"/>
                </a:lnTo>
                <a:lnTo>
                  <a:pt x="11134" y="7368"/>
                </a:lnTo>
                <a:lnTo>
                  <a:pt x="11134" y="7360"/>
                </a:lnTo>
                <a:lnTo>
                  <a:pt x="11125" y="7368"/>
                </a:lnTo>
                <a:lnTo>
                  <a:pt x="11125" y="7386"/>
                </a:lnTo>
                <a:lnTo>
                  <a:pt x="11125" y="7395"/>
                </a:lnTo>
                <a:lnTo>
                  <a:pt x="11125" y="7404"/>
                </a:lnTo>
                <a:lnTo>
                  <a:pt x="11125" y="7421"/>
                </a:lnTo>
                <a:lnTo>
                  <a:pt x="11125" y="7430"/>
                </a:lnTo>
                <a:lnTo>
                  <a:pt x="11134" y="7421"/>
                </a:lnTo>
                <a:lnTo>
                  <a:pt x="11143" y="7421"/>
                </a:lnTo>
                <a:lnTo>
                  <a:pt x="11151" y="7421"/>
                </a:lnTo>
                <a:lnTo>
                  <a:pt x="11151" y="7430"/>
                </a:lnTo>
                <a:lnTo>
                  <a:pt x="11143" y="7430"/>
                </a:lnTo>
                <a:lnTo>
                  <a:pt x="11143" y="7421"/>
                </a:lnTo>
                <a:lnTo>
                  <a:pt x="11134" y="7430"/>
                </a:lnTo>
                <a:lnTo>
                  <a:pt x="11125" y="7430"/>
                </a:lnTo>
                <a:lnTo>
                  <a:pt x="11125" y="7439"/>
                </a:lnTo>
                <a:lnTo>
                  <a:pt x="11125" y="7448"/>
                </a:lnTo>
                <a:lnTo>
                  <a:pt x="11151" y="7457"/>
                </a:lnTo>
                <a:lnTo>
                  <a:pt x="11160" y="7457"/>
                </a:lnTo>
                <a:lnTo>
                  <a:pt x="11160" y="7466"/>
                </a:lnTo>
                <a:lnTo>
                  <a:pt x="11160" y="7474"/>
                </a:lnTo>
                <a:lnTo>
                  <a:pt x="11169" y="7474"/>
                </a:lnTo>
                <a:lnTo>
                  <a:pt x="11187" y="7474"/>
                </a:lnTo>
                <a:lnTo>
                  <a:pt x="11187" y="7483"/>
                </a:lnTo>
                <a:lnTo>
                  <a:pt x="11196" y="7492"/>
                </a:lnTo>
                <a:lnTo>
                  <a:pt x="11204" y="7483"/>
                </a:lnTo>
                <a:lnTo>
                  <a:pt x="11213" y="7474"/>
                </a:lnTo>
                <a:lnTo>
                  <a:pt x="11222" y="7474"/>
                </a:lnTo>
                <a:lnTo>
                  <a:pt x="11240" y="7474"/>
                </a:lnTo>
                <a:lnTo>
                  <a:pt x="11249" y="7474"/>
                </a:lnTo>
                <a:lnTo>
                  <a:pt x="11240" y="7483"/>
                </a:lnTo>
                <a:lnTo>
                  <a:pt x="11222" y="7483"/>
                </a:lnTo>
                <a:lnTo>
                  <a:pt x="11222" y="7492"/>
                </a:lnTo>
                <a:lnTo>
                  <a:pt x="11222" y="7501"/>
                </a:lnTo>
                <a:lnTo>
                  <a:pt x="11231" y="7501"/>
                </a:lnTo>
                <a:lnTo>
                  <a:pt x="11231" y="7492"/>
                </a:lnTo>
                <a:lnTo>
                  <a:pt x="11240" y="7492"/>
                </a:lnTo>
                <a:lnTo>
                  <a:pt x="11249" y="7492"/>
                </a:lnTo>
                <a:lnTo>
                  <a:pt x="11249" y="7501"/>
                </a:lnTo>
                <a:lnTo>
                  <a:pt x="11240" y="7501"/>
                </a:lnTo>
                <a:lnTo>
                  <a:pt x="11222" y="7510"/>
                </a:lnTo>
                <a:lnTo>
                  <a:pt x="11222" y="7518"/>
                </a:lnTo>
                <a:lnTo>
                  <a:pt x="11231" y="7518"/>
                </a:lnTo>
                <a:lnTo>
                  <a:pt x="11222" y="7518"/>
                </a:lnTo>
                <a:lnTo>
                  <a:pt x="11222" y="7527"/>
                </a:lnTo>
                <a:lnTo>
                  <a:pt x="11231" y="7536"/>
                </a:lnTo>
                <a:lnTo>
                  <a:pt x="11240" y="7536"/>
                </a:lnTo>
                <a:lnTo>
                  <a:pt x="11240" y="7545"/>
                </a:lnTo>
                <a:lnTo>
                  <a:pt x="11249" y="7536"/>
                </a:lnTo>
                <a:lnTo>
                  <a:pt x="11249" y="7545"/>
                </a:lnTo>
                <a:lnTo>
                  <a:pt x="11249" y="7554"/>
                </a:lnTo>
                <a:lnTo>
                  <a:pt x="11257" y="7563"/>
                </a:lnTo>
                <a:lnTo>
                  <a:pt x="11257" y="7545"/>
                </a:lnTo>
                <a:lnTo>
                  <a:pt x="11266" y="7545"/>
                </a:lnTo>
                <a:lnTo>
                  <a:pt x="11275" y="7554"/>
                </a:lnTo>
                <a:lnTo>
                  <a:pt x="11275" y="7563"/>
                </a:lnTo>
                <a:lnTo>
                  <a:pt x="11275" y="7571"/>
                </a:lnTo>
                <a:lnTo>
                  <a:pt x="11284" y="7563"/>
                </a:lnTo>
                <a:lnTo>
                  <a:pt x="11284" y="7571"/>
                </a:lnTo>
                <a:lnTo>
                  <a:pt x="11284" y="7580"/>
                </a:lnTo>
                <a:lnTo>
                  <a:pt x="11301" y="7598"/>
                </a:lnTo>
                <a:lnTo>
                  <a:pt x="11319" y="7607"/>
                </a:lnTo>
                <a:lnTo>
                  <a:pt x="11328" y="7607"/>
                </a:lnTo>
                <a:lnTo>
                  <a:pt x="11328" y="7616"/>
                </a:lnTo>
                <a:lnTo>
                  <a:pt x="11328" y="7624"/>
                </a:lnTo>
                <a:lnTo>
                  <a:pt x="11346" y="7624"/>
                </a:lnTo>
                <a:lnTo>
                  <a:pt x="11354" y="7624"/>
                </a:lnTo>
                <a:lnTo>
                  <a:pt x="11354" y="7633"/>
                </a:lnTo>
                <a:lnTo>
                  <a:pt x="11354" y="7642"/>
                </a:lnTo>
                <a:lnTo>
                  <a:pt x="11354" y="7651"/>
                </a:lnTo>
                <a:lnTo>
                  <a:pt x="11363" y="7651"/>
                </a:lnTo>
                <a:lnTo>
                  <a:pt x="11372" y="7660"/>
                </a:lnTo>
                <a:lnTo>
                  <a:pt x="11372" y="7668"/>
                </a:lnTo>
                <a:lnTo>
                  <a:pt x="11381" y="7677"/>
                </a:lnTo>
                <a:lnTo>
                  <a:pt x="11381" y="7686"/>
                </a:lnTo>
                <a:lnTo>
                  <a:pt x="11381" y="7695"/>
                </a:lnTo>
                <a:lnTo>
                  <a:pt x="11390" y="7704"/>
                </a:lnTo>
                <a:lnTo>
                  <a:pt x="11399" y="7704"/>
                </a:lnTo>
                <a:lnTo>
                  <a:pt x="11390" y="7704"/>
                </a:lnTo>
                <a:lnTo>
                  <a:pt x="11390" y="7713"/>
                </a:lnTo>
                <a:lnTo>
                  <a:pt x="11390" y="7721"/>
                </a:lnTo>
                <a:lnTo>
                  <a:pt x="11399" y="7721"/>
                </a:lnTo>
                <a:lnTo>
                  <a:pt x="11407" y="7721"/>
                </a:lnTo>
                <a:lnTo>
                  <a:pt x="11399" y="7730"/>
                </a:lnTo>
                <a:lnTo>
                  <a:pt x="11390" y="7730"/>
                </a:lnTo>
                <a:lnTo>
                  <a:pt x="11381" y="7730"/>
                </a:lnTo>
                <a:lnTo>
                  <a:pt x="11390" y="7739"/>
                </a:lnTo>
                <a:lnTo>
                  <a:pt x="11390" y="7748"/>
                </a:lnTo>
                <a:lnTo>
                  <a:pt x="11399" y="7748"/>
                </a:lnTo>
                <a:lnTo>
                  <a:pt x="11407" y="7757"/>
                </a:lnTo>
                <a:lnTo>
                  <a:pt x="11407" y="7766"/>
                </a:lnTo>
                <a:lnTo>
                  <a:pt x="11407" y="7774"/>
                </a:lnTo>
                <a:lnTo>
                  <a:pt x="11416" y="7783"/>
                </a:lnTo>
                <a:lnTo>
                  <a:pt x="11425" y="7783"/>
                </a:lnTo>
                <a:lnTo>
                  <a:pt x="11434" y="7783"/>
                </a:lnTo>
                <a:lnTo>
                  <a:pt x="11443" y="7783"/>
                </a:lnTo>
                <a:lnTo>
                  <a:pt x="11434" y="7792"/>
                </a:lnTo>
                <a:lnTo>
                  <a:pt x="11443" y="7801"/>
                </a:lnTo>
                <a:lnTo>
                  <a:pt x="11443" y="7810"/>
                </a:lnTo>
                <a:lnTo>
                  <a:pt x="11451" y="7810"/>
                </a:lnTo>
                <a:lnTo>
                  <a:pt x="11478" y="7827"/>
                </a:lnTo>
                <a:lnTo>
                  <a:pt x="11496" y="7836"/>
                </a:lnTo>
                <a:lnTo>
                  <a:pt x="11513" y="7845"/>
                </a:lnTo>
                <a:lnTo>
                  <a:pt x="11531" y="7863"/>
                </a:lnTo>
                <a:lnTo>
                  <a:pt x="11548" y="7871"/>
                </a:lnTo>
                <a:lnTo>
                  <a:pt x="11557" y="7880"/>
                </a:lnTo>
                <a:lnTo>
                  <a:pt x="11566" y="7889"/>
                </a:lnTo>
                <a:lnTo>
                  <a:pt x="11575" y="7889"/>
                </a:lnTo>
                <a:lnTo>
                  <a:pt x="11575" y="7898"/>
                </a:lnTo>
                <a:lnTo>
                  <a:pt x="11593" y="7898"/>
                </a:lnTo>
                <a:lnTo>
                  <a:pt x="11601" y="7907"/>
                </a:lnTo>
                <a:lnTo>
                  <a:pt x="11646" y="7951"/>
                </a:lnTo>
                <a:lnTo>
                  <a:pt x="11672" y="7969"/>
                </a:lnTo>
                <a:lnTo>
                  <a:pt x="11690" y="7977"/>
                </a:lnTo>
                <a:lnTo>
                  <a:pt x="11751" y="8013"/>
                </a:lnTo>
                <a:lnTo>
                  <a:pt x="11769" y="8022"/>
                </a:lnTo>
                <a:lnTo>
                  <a:pt x="11796" y="8030"/>
                </a:lnTo>
                <a:lnTo>
                  <a:pt x="11804" y="8030"/>
                </a:lnTo>
                <a:lnTo>
                  <a:pt x="11813" y="8030"/>
                </a:lnTo>
                <a:lnTo>
                  <a:pt x="11822" y="8022"/>
                </a:lnTo>
                <a:lnTo>
                  <a:pt x="11840" y="8022"/>
                </a:lnTo>
                <a:lnTo>
                  <a:pt x="11848" y="8013"/>
                </a:lnTo>
                <a:lnTo>
                  <a:pt x="11857" y="8013"/>
                </a:lnTo>
                <a:lnTo>
                  <a:pt x="11875" y="8004"/>
                </a:lnTo>
                <a:lnTo>
                  <a:pt x="11910" y="7986"/>
                </a:lnTo>
                <a:lnTo>
                  <a:pt x="11919" y="7986"/>
                </a:lnTo>
                <a:lnTo>
                  <a:pt x="11945" y="7977"/>
                </a:lnTo>
                <a:lnTo>
                  <a:pt x="11990" y="7977"/>
                </a:lnTo>
                <a:lnTo>
                  <a:pt x="11981" y="7977"/>
                </a:lnTo>
                <a:lnTo>
                  <a:pt x="11972" y="7977"/>
                </a:lnTo>
                <a:lnTo>
                  <a:pt x="11963" y="7977"/>
                </a:lnTo>
                <a:lnTo>
                  <a:pt x="11963" y="7969"/>
                </a:lnTo>
                <a:lnTo>
                  <a:pt x="11972" y="7969"/>
                </a:lnTo>
                <a:lnTo>
                  <a:pt x="11990" y="7969"/>
                </a:lnTo>
                <a:lnTo>
                  <a:pt x="11990" y="7977"/>
                </a:lnTo>
                <a:lnTo>
                  <a:pt x="11998" y="7977"/>
                </a:lnTo>
                <a:lnTo>
                  <a:pt x="12016" y="7977"/>
                </a:lnTo>
                <a:lnTo>
                  <a:pt x="12060" y="7969"/>
                </a:lnTo>
                <a:lnTo>
                  <a:pt x="12051" y="7969"/>
                </a:lnTo>
                <a:lnTo>
                  <a:pt x="12016" y="7969"/>
                </a:lnTo>
                <a:lnTo>
                  <a:pt x="12025" y="7969"/>
                </a:lnTo>
                <a:lnTo>
                  <a:pt x="12034" y="7960"/>
                </a:lnTo>
                <a:lnTo>
                  <a:pt x="12051" y="7960"/>
                </a:lnTo>
                <a:lnTo>
                  <a:pt x="12069" y="7969"/>
                </a:lnTo>
                <a:lnTo>
                  <a:pt x="12113" y="7977"/>
                </a:lnTo>
                <a:lnTo>
                  <a:pt x="12122" y="7960"/>
                </a:lnTo>
                <a:lnTo>
                  <a:pt x="12122" y="7969"/>
                </a:lnTo>
                <a:lnTo>
                  <a:pt x="12131" y="7977"/>
                </a:lnTo>
                <a:lnTo>
                  <a:pt x="12140" y="7977"/>
                </a:lnTo>
                <a:lnTo>
                  <a:pt x="12131" y="7977"/>
                </a:lnTo>
                <a:lnTo>
                  <a:pt x="12122" y="7977"/>
                </a:lnTo>
                <a:lnTo>
                  <a:pt x="12131" y="7977"/>
                </a:lnTo>
                <a:lnTo>
                  <a:pt x="12140" y="7986"/>
                </a:lnTo>
                <a:lnTo>
                  <a:pt x="12157" y="7986"/>
                </a:lnTo>
                <a:lnTo>
                  <a:pt x="12184" y="7995"/>
                </a:lnTo>
                <a:lnTo>
                  <a:pt x="12193" y="7995"/>
                </a:lnTo>
                <a:lnTo>
                  <a:pt x="12201" y="8004"/>
                </a:lnTo>
                <a:lnTo>
                  <a:pt x="12210" y="8004"/>
                </a:lnTo>
                <a:lnTo>
                  <a:pt x="12228" y="7995"/>
                </a:lnTo>
                <a:lnTo>
                  <a:pt x="12237" y="7986"/>
                </a:lnTo>
                <a:lnTo>
                  <a:pt x="12245" y="7986"/>
                </a:lnTo>
                <a:lnTo>
                  <a:pt x="12281" y="7969"/>
                </a:lnTo>
                <a:lnTo>
                  <a:pt x="12298" y="7969"/>
                </a:lnTo>
                <a:lnTo>
                  <a:pt x="12307" y="7960"/>
                </a:lnTo>
                <a:lnTo>
                  <a:pt x="12325" y="7960"/>
                </a:lnTo>
                <a:lnTo>
                  <a:pt x="12334" y="7951"/>
                </a:lnTo>
                <a:lnTo>
                  <a:pt x="12351" y="7942"/>
                </a:lnTo>
                <a:lnTo>
                  <a:pt x="12378" y="7933"/>
                </a:lnTo>
                <a:lnTo>
                  <a:pt x="12404" y="7933"/>
                </a:lnTo>
                <a:lnTo>
                  <a:pt x="12413" y="7933"/>
                </a:lnTo>
                <a:lnTo>
                  <a:pt x="12431" y="7924"/>
                </a:lnTo>
                <a:lnTo>
                  <a:pt x="12431" y="7916"/>
                </a:lnTo>
                <a:lnTo>
                  <a:pt x="12440" y="7907"/>
                </a:lnTo>
                <a:lnTo>
                  <a:pt x="12448" y="7907"/>
                </a:lnTo>
                <a:lnTo>
                  <a:pt x="12457" y="7898"/>
                </a:lnTo>
                <a:lnTo>
                  <a:pt x="12475" y="7898"/>
                </a:lnTo>
                <a:lnTo>
                  <a:pt x="12492" y="7889"/>
                </a:lnTo>
                <a:lnTo>
                  <a:pt x="12528" y="7889"/>
                </a:lnTo>
                <a:lnTo>
                  <a:pt x="12554" y="7889"/>
                </a:lnTo>
                <a:lnTo>
                  <a:pt x="12563" y="7889"/>
                </a:lnTo>
                <a:lnTo>
                  <a:pt x="12607" y="7880"/>
                </a:lnTo>
                <a:lnTo>
                  <a:pt x="12607" y="7871"/>
                </a:lnTo>
                <a:lnTo>
                  <a:pt x="12616" y="7871"/>
                </a:lnTo>
                <a:lnTo>
                  <a:pt x="12634" y="7871"/>
                </a:lnTo>
                <a:lnTo>
                  <a:pt x="12616" y="7880"/>
                </a:lnTo>
                <a:lnTo>
                  <a:pt x="12607" y="7880"/>
                </a:lnTo>
                <a:lnTo>
                  <a:pt x="12616" y="7880"/>
                </a:lnTo>
                <a:lnTo>
                  <a:pt x="12660" y="7880"/>
                </a:lnTo>
                <a:lnTo>
                  <a:pt x="12687" y="7889"/>
                </a:lnTo>
                <a:lnTo>
                  <a:pt x="12695" y="7898"/>
                </a:lnTo>
                <a:lnTo>
                  <a:pt x="12713" y="7907"/>
                </a:lnTo>
                <a:lnTo>
                  <a:pt x="12731" y="7924"/>
                </a:lnTo>
                <a:lnTo>
                  <a:pt x="12731" y="7933"/>
                </a:lnTo>
                <a:lnTo>
                  <a:pt x="12731" y="7942"/>
                </a:lnTo>
                <a:lnTo>
                  <a:pt x="12740" y="7942"/>
                </a:lnTo>
                <a:lnTo>
                  <a:pt x="12748" y="7942"/>
                </a:lnTo>
                <a:lnTo>
                  <a:pt x="12748" y="7933"/>
                </a:lnTo>
                <a:lnTo>
                  <a:pt x="12748" y="7942"/>
                </a:lnTo>
                <a:lnTo>
                  <a:pt x="12757" y="7942"/>
                </a:lnTo>
                <a:lnTo>
                  <a:pt x="12748" y="7942"/>
                </a:lnTo>
                <a:lnTo>
                  <a:pt x="12740" y="7942"/>
                </a:lnTo>
                <a:lnTo>
                  <a:pt x="12740" y="7951"/>
                </a:lnTo>
                <a:lnTo>
                  <a:pt x="12757" y="7960"/>
                </a:lnTo>
                <a:lnTo>
                  <a:pt x="12766" y="7951"/>
                </a:lnTo>
                <a:lnTo>
                  <a:pt x="12766" y="7960"/>
                </a:lnTo>
                <a:lnTo>
                  <a:pt x="12757" y="7960"/>
                </a:lnTo>
                <a:lnTo>
                  <a:pt x="12748" y="7960"/>
                </a:lnTo>
                <a:lnTo>
                  <a:pt x="12748" y="7969"/>
                </a:lnTo>
                <a:lnTo>
                  <a:pt x="12757" y="7969"/>
                </a:lnTo>
                <a:lnTo>
                  <a:pt x="12757" y="7977"/>
                </a:lnTo>
                <a:lnTo>
                  <a:pt x="12757" y="7986"/>
                </a:lnTo>
                <a:lnTo>
                  <a:pt x="12766" y="7995"/>
                </a:lnTo>
                <a:lnTo>
                  <a:pt x="12766" y="8004"/>
                </a:lnTo>
                <a:lnTo>
                  <a:pt x="12766" y="8013"/>
                </a:lnTo>
                <a:lnTo>
                  <a:pt x="12784" y="8022"/>
                </a:lnTo>
                <a:lnTo>
                  <a:pt x="12792" y="8030"/>
                </a:lnTo>
                <a:lnTo>
                  <a:pt x="12801" y="8039"/>
                </a:lnTo>
                <a:lnTo>
                  <a:pt x="12810" y="8039"/>
                </a:lnTo>
                <a:lnTo>
                  <a:pt x="12819" y="8030"/>
                </a:lnTo>
                <a:lnTo>
                  <a:pt x="12819" y="8039"/>
                </a:lnTo>
                <a:lnTo>
                  <a:pt x="12837" y="8030"/>
                </a:lnTo>
                <a:lnTo>
                  <a:pt x="12845" y="8022"/>
                </a:lnTo>
                <a:lnTo>
                  <a:pt x="12845" y="8030"/>
                </a:lnTo>
                <a:lnTo>
                  <a:pt x="12854" y="8030"/>
                </a:lnTo>
                <a:lnTo>
                  <a:pt x="12863" y="8030"/>
                </a:lnTo>
                <a:lnTo>
                  <a:pt x="12854" y="8022"/>
                </a:lnTo>
                <a:lnTo>
                  <a:pt x="12854" y="8013"/>
                </a:lnTo>
                <a:lnTo>
                  <a:pt x="12854" y="8004"/>
                </a:lnTo>
                <a:lnTo>
                  <a:pt x="12863" y="8013"/>
                </a:lnTo>
                <a:lnTo>
                  <a:pt x="12863" y="8022"/>
                </a:lnTo>
                <a:lnTo>
                  <a:pt x="12863" y="8030"/>
                </a:lnTo>
                <a:lnTo>
                  <a:pt x="12872" y="8030"/>
                </a:lnTo>
                <a:lnTo>
                  <a:pt x="12881" y="8022"/>
                </a:lnTo>
                <a:lnTo>
                  <a:pt x="12881" y="8013"/>
                </a:lnTo>
                <a:lnTo>
                  <a:pt x="12881" y="8004"/>
                </a:lnTo>
                <a:lnTo>
                  <a:pt x="12881" y="8013"/>
                </a:lnTo>
                <a:lnTo>
                  <a:pt x="12889" y="8013"/>
                </a:lnTo>
                <a:lnTo>
                  <a:pt x="12889" y="8022"/>
                </a:lnTo>
                <a:lnTo>
                  <a:pt x="12907" y="8022"/>
                </a:lnTo>
                <a:lnTo>
                  <a:pt x="12907" y="8013"/>
                </a:lnTo>
                <a:lnTo>
                  <a:pt x="12916" y="8022"/>
                </a:lnTo>
                <a:lnTo>
                  <a:pt x="12934" y="8022"/>
                </a:lnTo>
                <a:lnTo>
                  <a:pt x="12951" y="8022"/>
                </a:lnTo>
                <a:lnTo>
                  <a:pt x="12969" y="8022"/>
                </a:lnTo>
                <a:lnTo>
                  <a:pt x="12969" y="8013"/>
                </a:lnTo>
                <a:lnTo>
                  <a:pt x="12960" y="7995"/>
                </a:lnTo>
                <a:lnTo>
                  <a:pt x="12969" y="7995"/>
                </a:lnTo>
                <a:lnTo>
                  <a:pt x="12978" y="7995"/>
                </a:lnTo>
                <a:lnTo>
                  <a:pt x="12978" y="8004"/>
                </a:lnTo>
                <a:lnTo>
                  <a:pt x="12987" y="8004"/>
                </a:lnTo>
                <a:lnTo>
                  <a:pt x="12987" y="8013"/>
                </a:lnTo>
                <a:lnTo>
                  <a:pt x="12987" y="8022"/>
                </a:lnTo>
                <a:lnTo>
                  <a:pt x="12995" y="8022"/>
                </a:lnTo>
                <a:lnTo>
                  <a:pt x="12995" y="8013"/>
                </a:lnTo>
                <a:lnTo>
                  <a:pt x="13004" y="8013"/>
                </a:lnTo>
                <a:lnTo>
                  <a:pt x="13013" y="8013"/>
                </a:lnTo>
                <a:lnTo>
                  <a:pt x="13013" y="8022"/>
                </a:lnTo>
                <a:lnTo>
                  <a:pt x="13013" y="8030"/>
                </a:lnTo>
                <a:lnTo>
                  <a:pt x="13013" y="8039"/>
                </a:lnTo>
                <a:lnTo>
                  <a:pt x="13022" y="8039"/>
                </a:lnTo>
                <a:lnTo>
                  <a:pt x="13022" y="8048"/>
                </a:lnTo>
                <a:lnTo>
                  <a:pt x="13031" y="8057"/>
                </a:lnTo>
                <a:lnTo>
                  <a:pt x="13039" y="8057"/>
                </a:lnTo>
                <a:lnTo>
                  <a:pt x="13039" y="8066"/>
                </a:lnTo>
                <a:lnTo>
                  <a:pt x="13048" y="8066"/>
                </a:lnTo>
                <a:lnTo>
                  <a:pt x="13057" y="8066"/>
                </a:lnTo>
                <a:lnTo>
                  <a:pt x="13057" y="8057"/>
                </a:lnTo>
                <a:lnTo>
                  <a:pt x="13066" y="8057"/>
                </a:lnTo>
                <a:lnTo>
                  <a:pt x="13066" y="8066"/>
                </a:lnTo>
                <a:lnTo>
                  <a:pt x="13075" y="8066"/>
                </a:lnTo>
                <a:lnTo>
                  <a:pt x="13066" y="8066"/>
                </a:lnTo>
                <a:lnTo>
                  <a:pt x="13066" y="8074"/>
                </a:lnTo>
                <a:lnTo>
                  <a:pt x="13057" y="8074"/>
                </a:lnTo>
                <a:lnTo>
                  <a:pt x="13066" y="8083"/>
                </a:lnTo>
                <a:lnTo>
                  <a:pt x="13075" y="8083"/>
                </a:lnTo>
                <a:lnTo>
                  <a:pt x="13066" y="8092"/>
                </a:lnTo>
                <a:lnTo>
                  <a:pt x="13084" y="8110"/>
                </a:lnTo>
                <a:lnTo>
                  <a:pt x="13084" y="8119"/>
                </a:lnTo>
                <a:lnTo>
                  <a:pt x="13092" y="8127"/>
                </a:lnTo>
                <a:lnTo>
                  <a:pt x="13084" y="8136"/>
                </a:lnTo>
                <a:lnTo>
                  <a:pt x="13084" y="8154"/>
                </a:lnTo>
                <a:lnTo>
                  <a:pt x="13084" y="8163"/>
                </a:lnTo>
                <a:lnTo>
                  <a:pt x="13075" y="8180"/>
                </a:lnTo>
                <a:lnTo>
                  <a:pt x="13075" y="8198"/>
                </a:lnTo>
                <a:lnTo>
                  <a:pt x="13075" y="8207"/>
                </a:lnTo>
                <a:lnTo>
                  <a:pt x="13075" y="8225"/>
                </a:lnTo>
                <a:lnTo>
                  <a:pt x="13066" y="8233"/>
                </a:lnTo>
                <a:lnTo>
                  <a:pt x="13066" y="8242"/>
                </a:lnTo>
                <a:lnTo>
                  <a:pt x="13057" y="8242"/>
                </a:lnTo>
                <a:lnTo>
                  <a:pt x="13048" y="8260"/>
                </a:lnTo>
                <a:lnTo>
                  <a:pt x="13048" y="8269"/>
                </a:lnTo>
                <a:lnTo>
                  <a:pt x="13057" y="8269"/>
                </a:lnTo>
                <a:lnTo>
                  <a:pt x="13066" y="8277"/>
                </a:lnTo>
                <a:lnTo>
                  <a:pt x="13066" y="8295"/>
                </a:lnTo>
                <a:lnTo>
                  <a:pt x="13066" y="8304"/>
                </a:lnTo>
                <a:lnTo>
                  <a:pt x="13066" y="8313"/>
                </a:lnTo>
                <a:lnTo>
                  <a:pt x="13057" y="8304"/>
                </a:lnTo>
                <a:lnTo>
                  <a:pt x="13039" y="8304"/>
                </a:lnTo>
                <a:lnTo>
                  <a:pt x="13039" y="8313"/>
                </a:lnTo>
                <a:lnTo>
                  <a:pt x="13048" y="8313"/>
                </a:lnTo>
                <a:lnTo>
                  <a:pt x="13057" y="8322"/>
                </a:lnTo>
                <a:lnTo>
                  <a:pt x="13057" y="8330"/>
                </a:lnTo>
                <a:lnTo>
                  <a:pt x="13075" y="8339"/>
                </a:lnTo>
                <a:lnTo>
                  <a:pt x="13092" y="8339"/>
                </a:lnTo>
                <a:lnTo>
                  <a:pt x="13075" y="8339"/>
                </a:lnTo>
                <a:lnTo>
                  <a:pt x="13075" y="8348"/>
                </a:lnTo>
                <a:lnTo>
                  <a:pt x="13066" y="8339"/>
                </a:lnTo>
                <a:lnTo>
                  <a:pt x="13057" y="8339"/>
                </a:lnTo>
                <a:lnTo>
                  <a:pt x="13048" y="8339"/>
                </a:lnTo>
                <a:lnTo>
                  <a:pt x="13048" y="8330"/>
                </a:lnTo>
                <a:lnTo>
                  <a:pt x="13039" y="8330"/>
                </a:lnTo>
                <a:lnTo>
                  <a:pt x="13039" y="8339"/>
                </a:lnTo>
                <a:lnTo>
                  <a:pt x="13048" y="8357"/>
                </a:lnTo>
                <a:lnTo>
                  <a:pt x="13039" y="8375"/>
                </a:lnTo>
                <a:lnTo>
                  <a:pt x="13031" y="8392"/>
                </a:lnTo>
                <a:lnTo>
                  <a:pt x="13022" y="8401"/>
                </a:lnTo>
                <a:lnTo>
                  <a:pt x="13013" y="8401"/>
                </a:lnTo>
                <a:lnTo>
                  <a:pt x="13004" y="8401"/>
                </a:lnTo>
                <a:lnTo>
                  <a:pt x="13004" y="8392"/>
                </a:lnTo>
                <a:lnTo>
                  <a:pt x="12995" y="8392"/>
                </a:lnTo>
                <a:lnTo>
                  <a:pt x="13004" y="8419"/>
                </a:lnTo>
                <a:lnTo>
                  <a:pt x="13013" y="8419"/>
                </a:lnTo>
                <a:lnTo>
                  <a:pt x="13013" y="8427"/>
                </a:lnTo>
                <a:lnTo>
                  <a:pt x="13022" y="8445"/>
                </a:lnTo>
                <a:lnTo>
                  <a:pt x="13031" y="8454"/>
                </a:lnTo>
                <a:lnTo>
                  <a:pt x="13039" y="8454"/>
                </a:lnTo>
                <a:lnTo>
                  <a:pt x="13039" y="8445"/>
                </a:lnTo>
                <a:lnTo>
                  <a:pt x="13048" y="8445"/>
                </a:lnTo>
                <a:lnTo>
                  <a:pt x="13039" y="8463"/>
                </a:lnTo>
                <a:lnTo>
                  <a:pt x="13048" y="8463"/>
                </a:lnTo>
                <a:lnTo>
                  <a:pt x="13057" y="8463"/>
                </a:lnTo>
                <a:lnTo>
                  <a:pt x="13057" y="8472"/>
                </a:lnTo>
                <a:lnTo>
                  <a:pt x="13048" y="8472"/>
                </a:lnTo>
                <a:lnTo>
                  <a:pt x="13039" y="8472"/>
                </a:lnTo>
                <a:lnTo>
                  <a:pt x="13022" y="8445"/>
                </a:lnTo>
                <a:lnTo>
                  <a:pt x="13022" y="8454"/>
                </a:lnTo>
                <a:lnTo>
                  <a:pt x="13031" y="8463"/>
                </a:lnTo>
                <a:lnTo>
                  <a:pt x="13039" y="8480"/>
                </a:lnTo>
                <a:lnTo>
                  <a:pt x="13048" y="8480"/>
                </a:lnTo>
                <a:lnTo>
                  <a:pt x="13057" y="8489"/>
                </a:lnTo>
                <a:lnTo>
                  <a:pt x="13057" y="8498"/>
                </a:lnTo>
                <a:lnTo>
                  <a:pt x="13048" y="8489"/>
                </a:lnTo>
                <a:lnTo>
                  <a:pt x="13039" y="8489"/>
                </a:lnTo>
                <a:lnTo>
                  <a:pt x="13048" y="8498"/>
                </a:lnTo>
                <a:lnTo>
                  <a:pt x="13057" y="8507"/>
                </a:lnTo>
                <a:lnTo>
                  <a:pt x="13066" y="8516"/>
                </a:lnTo>
                <a:lnTo>
                  <a:pt x="13066" y="8525"/>
                </a:lnTo>
                <a:lnTo>
                  <a:pt x="13075" y="8525"/>
                </a:lnTo>
                <a:lnTo>
                  <a:pt x="13084" y="8533"/>
                </a:lnTo>
                <a:lnTo>
                  <a:pt x="13092" y="8533"/>
                </a:lnTo>
                <a:lnTo>
                  <a:pt x="13101" y="8533"/>
                </a:lnTo>
                <a:lnTo>
                  <a:pt x="13092" y="8542"/>
                </a:lnTo>
                <a:lnTo>
                  <a:pt x="13075" y="8533"/>
                </a:lnTo>
                <a:lnTo>
                  <a:pt x="13092" y="8551"/>
                </a:lnTo>
                <a:lnTo>
                  <a:pt x="13119" y="8569"/>
                </a:lnTo>
                <a:lnTo>
                  <a:pt x="13137" y="8586"/>
                </a:lnTo>
                <a:lnTo>
                  <a:pt x="13137" y="8595"/>
                </a:lnTo>
                <a:lnTo>
                  <a:pt x="13154" y="8613"/>
                </a:lnTo>
                <a:lnTo>
                  <a:pt x="13163" y="8622"/>
                </a:lnTo>
                <a:lnTo>
                  <a:pt x="13172" y="8630"/>
                </a:lnTo>
                <a:lnTo>
                  <a:pt x="13172" y="8639"/>
                </a:lnTo>
                <a:lnTo>
                  <a:pt x="13189" y="8657"/>
                </a:lnTo>
                <a:lnTo>
                  <a:pt x="13198" y="8657"/>
                </a:lnTo>
                <a:lnTo>
                  <a:pt x="13215" y="8675"/>
                </a:lnTo>
                <a:lnTo>
                  <a:pt x="13224" y="8683"/>
                </a:lnTo>
                <a:lnTo>
                  <a:pt x="13224" y="8692"/>
                </a:lnTo>
                <a:lnTo>
                  <a:pt x="13224" y="8701"/>
                </a:lnTo>
                <a:lnTo>
                  <a:pt x="13233" y="8710"/>
                </a:lnTo>
                <a:lnTo>
                  <a:pt x="13241" y="8719"/>
                </a:lnTo>
                <a:lnTo>
                  <a:pt x="13250" y="8728"/>
                </a:lnTo>
                <a:lnTo>
                  <a:pt x="13250" y="8736"/>
                </a:lnTo>
                <a:lnTo>
                  <a:pt x="13250" y="8754"/>
                </a:lnTo>
                <a:lnTo>
                  <a:pt x="13250" y="8763"/>
                </a:lnTo>
                <a:lnTo>
                  <a:pt x="13250" y="8772"/>
                </a:lnTo>
                <a:lnTo>
                  <a:pt x="13259" y="8772"/>
                </a:lnTo>
                <a:lnTo>
                  <a:pt x="13259" y="8781"/>
                </a:lnTo>
                <a:lnTo>
                  <a:pt x="13268" y="8789"/>
                </a:lnTo>
                <a:lnTo>
                  <a:pt x="13277" y="8789"/>
                </a:lnTo>
                <a:lnTo>
                  <a:pt x="13285" y="8789"/>
                </a:lnTo>
                <a:lnTo>
                  <a:pt x="13294" y="8781"/>
                </a:lnTo>
                <a:lnTo>
                  <a:pt x="13303" y="8781"/>
                </a:lnTo>
                <a:lnTo>
                  <a:pt x="13312" y="8781"/>
                </a:lnTo>
                <a:lnTo>
                  <a:pt x="13321" y="8781"/>
                </a:lnTo>
                <a:lnTo>
                  <a:pt x="13312" y="8781"/>
                </a:lnTo>
                <a:lnTo>
                  <a:pt x="13294" y="8789"/>
                </a:lnTo>
                <a:lnTo>
                  <a:pt x="13277" y="8789"/>
                </a:lnTo>
                <a:lnTo>
                  <a:pt x="13268" y="8798"/>
                </a:lnTo>
                <a:lnTo>
                  <a:pt x="13259" y="8798"/>
                </a:lnTo>
                <a:lnTo>
                  <a:pt x="13268" y="8807"/>
                </a:lnTo>
                <a:lnTo>
                  <a:pt x="13268" y="8816"/>
                </a:lnTo>
                <a:lnTo>
                  <a:pt x="13277" y="8833"/>
                </a:lnTo>
                <a:lnTo>
                  <a:pt x="13303" y="8860"/>
                </a:lnTo>
                <a:lnTo>
                  <a:pt x="13303" y="8878"/>
                </a:lnTo>
                <a:lnTo>
                  <a:pt x="13321" y="8922"/>
                </a:lnTo>
                <a:lnTo>
                  <a:pt x="13338" y="8966"/>
                </a:lnTo>
                <a:lnTo>
                  <a:pt x="13338" y="8975"/>
                </a:lnTo>
                <a:lnTo>
                  <a:pt x="13338" y="8984"/>
                </a:lnTo>
                <a:lnTo>
                  <a:pt x="13321" y="9010"/>
                </a:lnTo>
                <a:lnTo>
                  <a:pt x="13312" y="9010"/>
                </a:lnTo>
                <a:lnTo>
                  <a:pt x="13321" y="9001"/>
                </a:lnTo>
                <a:lnTo>
                  <a:pt x="13312" y="9001"/>
                </a:lnTo>
                <a:lnTo>
                  <a:pt x="13312" y="9010"/>
                </a:lnTo>
                <a:lnTo>
                  <a:pt x="13321" y="9028"/>
                </a:lnTo>
                <a:lnTo>
                  <a:pt x="13321" y="9036"/>
                </a:lnTo>
                <a:lnTo>
                  <a:pt x="13330" y="9054"/>
                </a:lnTo>
                <a:lnTo>
                  <a:pt x="13330" y="9063"/>
                </a:lnTo>
                <a:lnTo>
                  <a:pt x="13330" y="9072"/>
                </a:lnTo>
                <a:lnTo>
                  <a:pt x="13338" y="9081"/>
                </a:lnTo>
                <a:lnTo>
                  <a:pt x="13347" y="9107"/>
                </a:lnTo>
                <a:lnTo>
                  <a:pt x="13356" y="9116"/>
                </a:lnTo>
                <a:lnTo>
                  <a:pt x="13356" y="9125"/>
                </a:lnTo>
                <a:lnTo>
                  <a:pt x="13365" y="9134"/>
                </a:lnTo>
                <a:lnTo>
                  <a:pt x="13365" y="9142"/>
                </a:lnTo>
                <a:lnTo>
                  <a:pt x="13374" y="9151"/>
                </a:lnTo>
                <a:lnTo>
                  <a:pt x="13374" y="9160"/>
                </a:lnTo>
                <a:lnTo>
                  <a:pt x="13374" y="9195"/>
                </a:lnTo>
                <a:lnTo>
                  <a:pt x="13374" y="9222"/>
                </a:lnTo>
                <a:lnTo>
                  <a:pt x="13365" y="9239"/>
                </a:lnTo>
                <a:lnTo>
                  <a:pt x="13356" y="9257"/>
                </a:lnTo>
                <a:lnTo>
                  <a:pt x="13347" y="9275"/>
                </a:lnTo>
                <a:lnTo>
                  <a:pt x="13321" y="9284"/>
                </a:lnTo>
                <a:lnTo>
                  <a:pt x="13312" y="9292"/>
                </a:lnTo>
                <a:lnTo>
                  <a:pt x="13303" y="9310"/>
                </a:lnTo>
                <a:lnTo>
                  <a:pt x="13277" y="9337"/>
                </a:lnTo>
                <a:lnTo>
                  <a:pt x="13277" y="9363"/>
                </a:lnTo>
                <a:lnTo>
                  <a:pt x="13268" y="9381"/>
                </a:lnTo>
                <a:lnTo>
                  <a:pt x="13259" y="9425"/>
                </a:lnTo>
                <a:lnTo>
                  <a:pt x="13241" y="9478"/>
                </a:lnTo>
                <a:lnTo>
                  <a:pt x="13241" y="9495"/>
                </a:lnTo>
                <a:lnTo>
                  <a:pt x="13233" y="9504"/>
                </a:lnTo>
                <a:lnTo>
                  <a:pt x="13233" y="9513"/>
                </a:lnTo>
                <a:lnTo>
                  <a:pt x="13224" y="9513"/>
                </a:lnTo>
                <a:lnTo>
                  <a:pt x="13224" y="9522"/>
                </a:lnTo>
                <a:lnTo>
                  <a:pt x="13224" y="9531"/>
                </a:lnTo>
                <a:lnTo>
                  <a:pt x="13224" y="9566"/>
                </a:lnTo>
                <a:lnTo>
                  <a:pt x="13224" y="9584"/>
                </a:lnTo>
                <a:lnTo>
                  <a:pt x="13224" y="9592"/>
                </a:lnTo>
                <a:lnTo>
                  <a:pt x="13224" y="9628"/>
                </a:lnTo>
                <a:lnTo>
                  <a:pt x="13215" y="9637"/>
                </a:lnTo>
                <a:lnTo>
                  <a:pt x="13215" y="9663"/>
                </a:lnTo>
                <a:lnTo>
                  <a:pt x="13224" y="9681"/>
                </a:lnTo>
                <a:lnTo>
                  <a:pt x="13233" y="9698"/>
                </a:lnTo>
                <a:lnTo>
                  <a:pt x="13241" y="9716"/>
                </a:lnTo>
                <a:lnTo>
                  <a:pt x="13250" y="9725"/>
                </a:lnTo>
                <a:lnTo>
                  <a:pt x="13259" y="9734"/>
                </a:lnTo>
                <a:lnTo>
                  <a:pt x="13277" y="9751"/>
                </a:lnTo>
                <a:lnTo>
                  <a:pt x="13312" y="9831"/>
                </a:lnTo>
                <a:lnTo>
                  <a:pt x="13321" y="9848"/>
                </a:lnTo>
                <a:lnTo>
                  <a:pt x="13330" y="9875"/>
                </a:lnTo>
                <a:lnTo>
                  <a:pt x="13347" y="9901"/>
                </a:lnTo>
                <a:lnTo>
                  <a:pt x="13374" y="9946"/>
                </a:lnTo>
                <a:lnTo>
                  <a:pt x="13374" y="9954"/>
                </a:lnTo>
                <a:lnTo>
                  <a:pt x="13383" y="9963"/>
                </a:lnTo>
                <a:lnTo>
                  <a:pt x="13409" y="9998"/>
                </a:lnTo>
                <a:lnTo>
                  <a:pt x="13418" y="10016"/>
                </a:lnTo>
                <a:lnTo>
                  <a:pt x="13427" y="10043"/>
                </a:lnTo>
                <a:lnTo>
                  <a:pt x="13427" y="10051"/>
                </a:lnTo>
                <a:lnTo>
                  <a:pt x="13418" y="10051"/>
                </a:lnTo>
                <a:lnTo>
                  <a:pt x="13418" y="10060"/>
                </a:lnTo>
                <a:lnTo>
                  <a:pt x="13418" y="10069"/>
                </a:lnTo>
                <a:lnTo>
                  <a:pt x="13418" y="10087"/>
                </a:lnTo>
                <a:lnTo>
                  <a:pt x="13418" y="10096"/>
                </a:lnTo>
                <a:lnTo>
                  <a:pt x="13427" y="10113"/>
                </a:lnTo>
                <a:lnTo>
                  <a:pt x="13418" y="10140"/>
                </a:lnTo>
                <a:lnTo>
                  <a:pt x="13427" y="10157"/>
                </a:lnTo>
                <a:lnTo>
                  <a:pt x="13435" y="10184"/>
                </a:lnTo>
                <a:lnTo>
                  <a:pt x="13444" y="10201"/>
                </a:lnTo>
                <a:lnTo>
                  <a:pt x="13444" y="10219"/>
                </a:lnTo>
                <a:lnTo>
                  <a:pt x="13444" y="10237"/>
                </a:lnTo>
                <a:lnTo>
                  <a:pt x="13444" y="10246"/>
                </a:lnTo>
                <a:lnTo>
                  <a:pt x="13453" y="10254"/>
                </a:lnTo>
                <a:lnTo>
                  <a:pt x="13444" y="10272"/>
                </a:lnTo>
                <a:lnTo>
                  <a:pt x="13453" y="10290"/>
                </a:lnTo>
                <a:lnTo>
                  <a:pt x="13453" y="10316"/>
                </a:lnTo>
                <a:lnTo>
                  <a:pt x="13471" y="10325"/>
                </a:lnTo>
                <a:lnTo>
                  <a:pt x="13471" y="10334"/>
                </a:lnTo>
                <a:lnTo>
                  <a:pt x="13471" y="10343"/>
                </a:lnTo>
                <a:lnTo>
                  <a:pt x="13471" y="10360"/>
                </a:lnTo>
                <a:lnTo>
                  <a:pt x="13480" y="10369"/>
                </a:lnTo>
                <a:lnTo>
                  <a:pt x="13480" y="10396"/>
                </a:lnTo>
                <a:lnTo>
                  <a:pt x="13488" y="10404"/>
                </a:lnTo>
                <a:lnTo>
                  <a:pt x="13515" y="10449"/>
                </a:lnTo>
                <a:lnTo>
                  <a:pt x="13524" y="10466"/>
                </a:lnTo>
                <a:lnTo>
                  <a:pt x="13533" y="10466"/>
                </a:lnTo>
                <a:lnTo>
                  <a:pt x="13559" y="10493"/>
                </a:lnTo>
                <a:lnTo>
                  <a:pt x="13568" y="10502"/>
                </a:lnTo>
                <a:lnTo>
                  <a:pt x="13585" y="10528"/>
                </a:lnTo>
                <a:lnTo>
                  <a:pt x="13603" y="10563"/>
                </a:lnTo>
                <a:lnTo>
                  <a:pt x="13621" y="10616"/>
                </a:lnTo>
                <a:lnTo>
                  <a:pt x="13630" y="10643"/>
                </a:lnTo>
                <a:lnTo>
                  <a:pt x="13656" y="10696"/>
                </a:lnTo>
                <a:lnTo>
                  <a:pt x="13674" y="10722"/>
                </a:lnTo>
                <a:lnTo>
                  <a:pt x="13691" y="10749"/>
                </a:lnTo>
                <a:lnTo>
                  <a:pt x="13700" y="10784"/>
                </a:lnTo>
                <a:lnTo>
                  <a:pt x="13700" y="10793"/>
                </a:lnTo>
                <a:lnTo>
                  <a:pt x="13700" y="10810"/>
                </a:lnTo>
                <a:lnTo>
                  <a:pt x="13700" y="10828"/>
                </a:lnTo>
                <a:lnTo>
                  <a:pt x="13691" y="10837"/>
                </a:lnTo>
                <a:lnTo>
                  <a:pt x="13682" y="10837"/>
                </a:lnTo>
                <a:lnTo>
                  <a:pt x="13674" y="10828"/>
                </a:lnTo>
                <a:lnTo>
                  <a:pt x="13674" y="10837"/>
                </a:lnTo>
                <a:lnTo>
                  <a:pt x="13665" y="10837"/>
                </a:lnTo>
                <a:lnTo>
                  <a:pt x="13674" y="10855"/>
                </a:lnTo>
                <a:lnTo>
                  <a:pt x="13682" y="10863"/>
                </a:lnTo>
                <a:lnTo>
                  <a:pt x="13682" y="10872"/>
                </a:lnTo>
                <a:lnTo>
                  <a:pt x="13691" y="10881"/>
                </a:lnTo>
                <a:lnTo>
                  <a:pt x="13700" y="10890"/>
                </a:lnTo>
                <a:lnTo>
                  <a:pt x="13700" y="10899"/>
                </a:lnTo>
                <a:lnTo>
                  <a:pt x="13709" y="10916"/>
                </a:lnTo>
                <a:lnTo>
                  <a:pt x="13718" y="10916"/>
                </a:lnTo>
                <a:lnTo>
                  <a:pt x="13718" y="10925"/>
                </a:lnTo>
                <a:lnTo>
                  <a:pt x="13709" y="10934"/>
                </a:lnTo>
                <a:lnTo>
                  <a:pt x="13700" y="10943"/>
                </a:lnTo>
                <a:lnTo>
                  <a:pt x="13709" y="10952"/>
                </a:lnTo>
                <a:lnTo>
                  <a:pt x="13709" y="10960"/>
                </a:lnTo>
                <a:lnTo>
                  <a:pt x="13718" y="10969"/>
                </a:lnTo>
                <a:lnTo>
                  <a:pt x="13718" y="10952"/>
                </a:lnTo>
                <a:lnTo>
                  <a:pt x="13718" y="10943"/>
                </a:lnTo>
                <a:lnTo>
                  <a:pt x="13727" y="10943"/>
                </a:lnTo>
                <a:lnTo>
                  <a:pt x="13735" y="10943"/>
                </a:lnTo>
                <a:lnTo>
                  <a:pt x="13744" y="10952"/>
                </a:lnTo>
                <a:lnTo>
                  <a:pt x="13744" y="10960"/>
                </a:lnTo>
                <a:lnTo>
                  <a:pt x="13744" y="10969"/>
                </a:lnTo>
                <a:lnTo>
                  <a:pt x="13753" y="10960"/>
                </a:lnTo>
                <a:lnTo>
                  <a:pt x="13762" y="10969"/>
                </a:lnTo>
                <a:lnTo>
                  <a:pt x="13771" y="10969"/>
                </a:lnTo>
                <a:lnTo>
                  <a:pt x="13780" y="10978"/>
                </a:lnTo>
                <a:lnTo>
                  <a:pt x="13780" y="10987"/>
                </a:lnTo>
                <a:lnTo>
                  <a:pt x="13797" y="10996"/>
                </a:lnTo>
                <a:lnTo>
                  <a:pt x="13815" y="10996"/>
                </a:lnTo>
                <a:lnTo>
                  <a:pt x="13824" y="11005"/>
                </a:lnTo>
                <a:lnTo>
                  <a:pt x="13832" y="11005"/>
                </a:lnTo>
                <a:lnTo>
                  <a:pt x="13859" y="10978"/>
                </a:lnTo>
                <a:lnTo>
                  <a:pt x="13868" y="10978"/>
                </a:lnTo>
                <a:lnTo>
                  <a:pt x="13885" y="10969"/>
                </a:lnTo>
                <a:lnTo>
                  <a:pt x="13894" y="10969"/>
                </a:lnTo>
                <a:lnTo>
                  <a:pt x="13903" y="10969"/>
                </a:lnTo>
                <a:lnTo>
                  <a:pt x="13921" y="10969"/>
                </a:lnTo>
                <a:lnTo>
                  <a:pt x="13930" y="10969"/>
                </a:lnTo>
                <a:lnTo>
                  <a:pt x="13938" y="10969"/>
                </a:lnTo>
                <a:lnTo>
                  <a:pt x="13956" y="10969"/>
                </a:lnTo>
                <a:lnTo>
                  <a:pt x="13991" y="10943"/>
                </a:lnTo>
                <a:lnTo>
                  <a:pt x="14000" y="10943"/>
                </a:lnTo>
                <a:lnTo>
                  <a:pt x="14018" y="10934"/>
                </a:lnTo>
                <a:lnTo>
                  <a:pt x="14027" y="10934"/>
                </a:lnTo>
                <a:lnTo>
                  <a:pt x="14044" y="10943"/>
                </a:lnTo>
                <a:lnTo>
                  <a:pt x="14071" y="10943"/>
                </a:lnTo>
                <a:lnTo>
                  <a:pt x="14088" y="10934"/>
                </a:lnTo>
                <a:lnTo>
                  <a:pt x="14097" y="10934"/>
                </a:lnTo>
                <a:lnTo>
                  <a:pt x="14132" y="10943"/>
                </a:lnTo>
                <a:lnTo>
                  <a:pt x="14168" y="10952"/>
                </a:lnTo>
                <a:lnTo>
                  <a:pt x="14185" y="10952"/>
                </a:lnTo>
                <a:lnTo>
                  <a:pt x="14185" y="10943"/>
                </a:lnTo>
                <a:lnTo>
                  <a:pt x="14194" y="10934"/>
                </a:lnTo>
                <a:lnTo>
                  <a:pt x="14203" y="10934"/>
                </a:lnTo>
                <a:lnTo>
                  <a:pt x="14229" y="10943"/>
                </a:lnTo>
                <a:lnTo>
                  <a:pt x="14238" y="10943"/>
                </a:lnTo>
                <a:lnTo>
                  <a:pt x="14238" y="10934"/>
                </a:lnTo>
                <a:lnTo>
                  <a:pt x="14238" y="10925"/>
                </a:lnTo>
                <a:lnTo>
                  <a:pt x="14256" y="10916"/>
                </a:lnTo>
                <a:lnTo>
                  <a:pt x="14265" y="10916"/>
                </a:lnTo>
                <a:lnTo>
                  <a:pt x="14300" y="10916"/>
                </a:lnTo>
                <a:lnTo>
                  <a:pt x="14309" y="10916"/>
                </a:lnTo>
                <a:lnTo>
                  <a:pt x="14344" y="10899"/>
                </a:lnTo>
                <a:lnTo>
                  <a:pt x="14371" y="10881"/>
                </a:lnTo>
                <a:lnTo>
                  <a:pt x="14397" y="10863"/>
                </a:lnTo>
                <a:lnTo>
                  <a:pt x="14406" y="10855"/>
                </a:lnTo>
                <a:lnTo>
                  <a:pt x="14432" y="10837"/>
                </a:lnTo>
                <a:lnTo>
                  <a:pt x="14450" y="10819"/>
                </a:lnTo>
                <a:lnTo>
                  <a:pt x="14477" y="10793"/>
                </a:lnTo>
                <a:lnTo>
                  <a:pt x="14494" y="10775"/>
                </a:lnTo>
                <a:lnTo>
                  <a:pt x="14521" y="10749"/>
                </a:lnTo>
                <a:lnTo>
                  <a:pt x="14538" y="10731"/>
                </a:lnTo>
                <a:lnTo>
                  <a:pt x="14547" y="10722"/>
                </a:lnTo>
                <a:lnTo>
                  <a:pt x="14556" y="10722"/>
                </a:lnTo>
                <a:lnTo>
                  <a:pt x="14582" y="10687"/>
                </a:lnTo>
                <a:lnTo>
                  <a:pt x="14600" y="10669"/>
                </a:lnTo>
                <a:lnTo>
                  <a:pt x="14609" y="10643"/>
                </a:lnTo>
                <a:lnTo>
                  <a:pt x="14626" y="10616"/>
                </a:lnTo>
                <a:lnTo>
                  <a:pt x="14635" y="10607"/>
                </a:lnTo>
                <a:lnTo>
                  <a:pt x="14644" y="10581"/>
                </a:lnTo>
                <a:lnTo>
                  <a:pt x="14662" y="10563"/>
                </a:lnTo>
                <a:lnTo>
                  <a:pt x="14697" y="10528"/>
                </a:lnTo>
                <a:lnTo>
                  <a:pt x="14706" y="10519"/>
                </a:lnTo>
                <a:lnTo>
                  <a:pt x="14715" y="10519"/>
                </a:lnTo>
                <a:lnTo>
                  <a:pt x="14732" y="10502"/>
                </a:lnTo>
                <a:lnTo>
                  <a:pt x="14732" y="10493"/>
                </a:lnTo>
                <a:lnTo>
                  <a:pt x="14750" y="10466"/>
                </a:lnTo>
                <a:lnTo>
                  <a:pt x="14759" y="10422"/>
                </a:lnTo>
                <a:lnTo>
                  <a:pt x="14759" y="10404"/>
                </a:lnTo>
                <a:lnTo>
                  <a:pt x="14768" y="10378"/>
                </a:lnTo>
                <a:lnTo>
                  <a:pt x="14776" y="10360"/>
                </a:lnTo>
                <a:lnTo>
                  <a:pt x="14776" y="10316"/>
                </a:lnTo>
                <a:lnTo>
                  <a:pt x="14776" y="10299"/>
                </a:lnTo>
                <a:lnTo>
                  <a:pt x="14776" y="10307"/>
                </a:lnTo>
                <a:lnTo>
                  <a:pt x="14768" y="10316"/>
                </a:lnTo>
                <a:lnTo>
                  <a:pt x="14768" y="10307"/>
                </a:lnTo>
                <a:lnTo>
                  <a:pt x="14759" y="10307"/>
                </a:lnTo>
                <a:lnTo>
                  <a:pt x="14759" y="10299"/>
                </a:lnTo>
                <a:lnTo>
                  <a:pt x="14750" y="10299"/>
                </a:lnTo>
                <a:lnTo>
                  <a:pt x="14759" y="10290"/>
                </a:lnTo>
                <a:lnTo>
                  <a:pt x="14759" y="10281"/>
                </a:lnTo>
                <a:lnTo>
                  <a:pt x="14768" y="10263"/>
                </a:lnTo>
                <a:lnTo>
                  <a:pt x="14776" y="10254"/>
                </a:lnTo>
                <a:lnTo>
                  <a:pt x="14812" y="10237"/>
                </a:lnTo>
                <a:lnTo>
                  <a:pt x="14821" y="10228"/>
                </a:lnTo>
                <a:lnTo>
                  <a:pt x="14847" y="10219"/>
                </a:lnTo>
                <a:lnTo>
                  <a:pt x="14900" y="10201"/>
                </a:lnTo>
                <a:lnTo>
                  <a:pt x="14926" y="10193"/>
                </a:lnTo>
                <a:lnTo>
                  <a:pt x="14944" y="10184"/>
                </a:lnTo>
                <a:lnTo>
                  <a:pt x="14944" y="10175"/>
                </a:lnTo>
                <a:lnTo>
                  <a:pt x="14962" y="10148"/>
                </a:lnTo>
                <a:lnTo>
                  <a:pt x="14962" y="10140"/>
                </a:lnTo>
                <a:lnTo>
                  <a:pt x="14971" y="10122"/>
                </a:lnTo>
                <a:lnTo>
                  <a:pt x="14962" y="10122"/>
                </a:lnTo>
                <a:lnTo>
                  <a:pt x="14962" y="10131"/>
                </a:lnTo>
                <a:lnTo>
                  <a:pt x="14962" y="10122"/>
                </a:lnTo>
                <a:lnTo>
                  <a:pt x="14953" y="10122"/>
                </a:lnTo>
                <a:lnTo>
                  <a:pt x="14962" y="10113"/>
                </a:lnTo>
                <a:lnTo>
                  <a:pt x="14962" y="10078"/>
                </a:lnTo>
                <a:lnTo>
                  <a:pt x="14971" y="10060"/>
                </a:lnTo>
                <a:lnTo>
                  <a:pt x="14971" y="10043"/>
                </a:lnTo>
                <a:lnTo>
                  <a:pt x="14962" y="10034"/>
                </a:lnTo>
                <a:lnTo>
                  <a:pt x="14971" y="10016"/>
                </a:lnTo>
                <a:lnTo>
                  <a:pt x="14971" y="10007"/>
                </a:lnTo>
                <a:lnTo>
                  <a:pt x="14971" y="9998"/>
                </a:lnTo>
                <a:lnTo>
                  <a:pt x="14962" y="9998"/>
                </a:lnTo>
                <a:lnTo>
                  <a:pt x="14962" y="9990"/>
                </a:lnTo>
                <a:lnTo>
                  <a:pt x="14962" y="9998"/>
                </a:lnTo>
                <a:lnTo>
                  <a:pt x="14962" y="10007"/>
                </a:lnTo>
                <a:lnTo>
                  <a:pt x="14962" y="10016"/>
                </a:lnTo>
                <a:lnTo>
                  <a:pt x="14953" y="10016"/>
                </a:lnTo>
                <a:lnTo>
                  <a:pt x="14953" y="10007"/>
                </a:lnTo>
                <a:lnTo>
                  <a:pt x="14953" y="9990"/>
                </a:lnTo>
                <a:lnTo>
                  <a:pt x="14953" y="9963"/>
                </a:lnTo>
                <a:lnTo>
                  <a:pt x="14953" y="9954"/>
                </a:lnTo>
                <a:lnTo>
                  <a:pt x="14935" y="9937"/>
                </a:lnTo>
                <a:lnTo>
                  <a:pt x="14935" y="9919"/>
                </a:lnTo>
                <a:lnTo>
                  <a:pt x="14926" y="9893"/>
                </a:lnTo>
                <a:lnTo>
                  <a:pt x="14918" y="9884"/>
                </a:lnTo>
                <a:lnTo>
                  <a:pt x="14909" y="9875"/>
                </a:lnTo>
                <a:lnTo>
                  <a:pt x="14909" y="9866"/>
                </a:lnTo>
                <a:lnTo>
                  <a:pt x="14909" y="9840"/>
                </a:lnTo>
                <a:lnTo>
                  <a:pt x="14909" y="9831"/>
                </a:lnTo>
                <a:lnTo>
                  <a:pt x="14909" y="9822"/>
                </a:lnTo>
                <a:lnTo>
                  <a:pt x="14909" y="9813"/>
                </a:lnTo>
                <a:lnTo>
                  <a:pt x="14900" y="9813"/>
                </a:lnTo>
                <a:lnTo>
                  <a:pt x="14909" y="9813"/>
                </a:lnTo>
                <a:lnTo>
                  <a:pt x="14918" y="9822"/>
                </a:lnTo>
                <a:lnTo>
                  <a:pt x="14926" y="9822"/>
                </a:lnTo>
                <a:lnTo>
                  <a:pt x="14953" y="9795"/>
                </a:lnTo>
                <a:lnTo>
                  <a:pt x="14979" y="9769"/>
                </a:lnTo>
                <a:lnTo>
                  <a:pt x="14988" y="9751"/>
                </a:lnTo>
                <a:lnTo>
                  <a:pt x="15006" y="9751"/>
                </a:lnTo>
                <a:lnTo>
                  <a:pt x="15015" y="9743"/>
                </a:lnTo>
                <a:lnTo>
                  <a:pt x="15023" y="9743"/>
                </a:lnTo>
                <a:lnTo>
                  <a:pt x="15023" y="9734"/>
                </a:lnTo>
                <a:lnTo>
                  <a:pt x="15023" y="9743"/>
                </a:lnTo>
                <a:lnTo>
                  <a:pt x="15032" y="9743"/>
                </a:lnTo>
                <a:lnTo>
                  <a:pt x="15032" y="9734"/>
                </a:lnTo>
                <a:lnTo>
                  <a:pt x="15041" y="9725"/>
                </a:lnTo>
                <a:lnTo>
                  <a:pt x="15041" y="9716"/>
                </a:lnTo>
                <a:lnTo>
                  <a:pt x="15059" y="9707"/>
                </a:lnTo>
                <a:lnTo>
                  <a:pt x="15068" y="9690"/>
                </a:lnTo>
                <a:lnTo>
                  <a:pt x="15076" y="9681"/>
                </a:lnTo>
                <a:lnTo>
                  <a:pt x="15076" y="9672"/>
                </a:lnTo>
                <a:lnTo>
                  <a:pt x="15094" y="9663"/>
                </a:lnTo>
                <a:lnTo>
                  <a:pt x="15112" y="9645"/>
                </a:lnTo>
                <a:lnTo>
                  <a:pt x="15138" y="9637"/>
                </a:lnTo>
                <a:lnTo>
                  <a:pt x="15156" y="9628"/>
                </a:lnTo>
                <a:lnTo>
                  <a:pt x="15165" y="9628"/>
                </a:lnTo>
                <a:lnTo>
                  <a:pt x="15182" y="9619"/>
                </a:lnTo>
                <a:lnTo>
                  <a:pt x="15200" y="9610"/>
                </a:lnTo>
                <a:lnTo>
                  <a:pt x="15209" y="9610"/>
                </a:lnTo>
                <a:lnTo>
                  <a:pt x="15218" y="9610"/>
                </a:lnTo>
                <a:lnTo>
                  <a:pt x="15218" y="9601"/>
                </a:lnTo>
                <a:lnTo>
                  <a:pt x="15226" y="9601"/>
                </a:lnTo>
                <a:lnTo>
                  <a:pt x="15235" y="9592"/>
                </a:lnTo>
                <a:lnTo>
                  <a:pt x="15244" y="9592"/>
                </a:lnTo>
                <a:lnTo>
                  <a:pt x="15271" y="9575"/>
                </a:lnTo>
                <a:lnTo>
                  <a:pt x="15279" y="9566"/>
                </a:lnTo>
                <a:lnTo>
                  <a:pt x="15288" y="9566"/>
                </a:lnTo>
                <a:lnTo>
                  <a:pt x="15279" y="9548"/>
                </a:lnTo>
                <a:lnTo>
                  <a:pt x="15288" y="9548"/>
                </a:lnTo>
                <a:lnTo>
                  <a:pt x="15297" y="9548"/>
                </a:lnTo>
                <a:lnTo>
                  <a:pt x="15306" y="9531"/>
                </a:lnTo>
                <a:lnTo>
                  <a:pt x="15315" y="9522"/>
                </a:lnTo>
                <a:lnTo>
                  <a:pt x="15323" y="9513"/>
                </a:lnTo>
                <a:lnTo>
                  <a:pt x="15341" y="9487"/>
                </a:lnTo>
                <a:lnTo>
                  <a:pt x="15341" y="9478"/>
                </a:lnTo>
                <a:lnTo>
                  <a:pt x="15341" y="9469"/>
                </a:lnTo>
                <a:lnTo>
                  <a:pt x="15341" y="9460"/>
                </a:lnTo>
                <a:lnTo>
                  <a:pt x="15350" y="9460"/>
                </a:lnTo>
                <a:lnTo>
                  <a:pt x="15350" y="9451"/>
                </a:lnTo>
                <a:lnTo>
                  <a:pt x="15350" y="9442"/>
                </a:lnTo>
                <a:lnTo>
                  <a:pt x="15359" y="9442"/>
                </a:lnTo>
                <a:lnTo>
                  <a:pt x="15359" y="9434"/>
                </a:lnTo>
                <a:lnTo>
                  <a:pt x="15359" y="9425"/>
                </a:lnTo>
                <a:lnTo>
                  <a:pt x="15359" y="9416"/>
                </a:lnTo>
                <a:lnTo>
                  <a:pt x="15350" y="9416"/>
                </a:lnTo>
                <a:lnTo>
                  <a:pt x="15341" y="9425"/>
                </a:lnTo>
                <a:lnTo>
                  <a:pt x="15341" y="9416"/>
                </a:lnTo>
                <a:lnTo>
                  <a:pt x="15341" y="9407"/>
                </a:lnTo>
                <a:lnTo>
                  <a:pt x="15350" y="9398"/>
                </a:lnTo>
                <a:lnTo>
                  <a:pt x="15341" y="9398"/>
                </a:lnTo>
                <a:lnTo>
                  <a:pt x="15341" y="9389"/>
                </a:lnTo>
                <a:lnTo>
                  <a:pt x="15341" y="9372"/>
                </a:lnTo>
                <a:lnTo>
                  <a:pt x="15341" y="9354"/>
                </a:lnTo>
                <a:lnTo>
                  <a:pt x="15341" y="9345"/>
                </a:lnTo>
                <a:lnTo>
                  <a:pt x="15341" y="9337"/>
                </a:lnTo>
                <a:lnTo>
                  <a:pt x="15341" y="9328"/>
                </a:lnTo>
                <a:lnTo>
                  <a:pt x="15341" y="9319"/>
                </a:lnTo>
                <a:lnTo>
                  <a:pt x="15341" y="9310"/>
                </a:lnTo>
                <a:lnTo>
                  <a:pt x="15341" y="9301"/>
                </a:lnTo>
                <a:lnTo>
                  <a:pt x="15332" y="9301"/>
                </a:lnTo>
                <a:lnTo>
                  <a:pt x="15341" y="9292"/>
                </a:lnTo>
                <a:lnTo>
                  <a:pt x="15341" y="9275"/>
                </a:lnTo>
                <a:lnTo>
                  <a:pt x="15332" y="9266"/>
                </a:lnTo>
                <a:lnTo>
                  <a:pt x="15332" y="9257"/>
                </a:lnTo>
                <a:lnTo>
                  <a:pt x="15332" y="9239"/>
                </a:lnTo>
                <a:lnTo>
                  <a:pt x="15332" y="9231"/>
                </a:lnTo>
                <a:lnTo>
                  <a:pt x="15332" y="9222"/>
                </a:lnTo>
                <a:lnTo>
                  <a:pt x="15332" y="9204"/>
                </a:lnTo>
                <a:lnTo>
                  <a:pt x="15332" y="9195"/>
                </a:lnTo>
                <a:lnTo>
                  <a:pt x="15323" y="9187"/>
                </a:lnTo>
                <a:lnTo>
                  <a:pt x="15332" y="9178"/>
                </a:lnTo>
                <a:lnTo>
                  <a:pt x="15332" y="9169"/>
                </a:lnTo>
                <a:lnTo>
                  <a:pt x="15341" y="9160"/>
                </a:lnTo>
                <a:lnTo>
                  <a:pt x="15332" y="9160"/>
                </a:lnTo>
                <a:lnTo>
                  <a:pt x="15332" y="9151"/>
                </a:lnTo>
                <a:lnTo>
                  <a:pt x="15341" y="9142"/>
                </a:lnTo>
                <a:lnTo>
                  <a:pt x="15332" y="9142"/>
                </a:lnTo>
                <a:lnTo>
                  <a:pt x="15341" y="9134"/>
                </a:lnTo>
                <a:lnTo>
                  <a:pt x="15332" y="9125"/>
                </a:lnTo>
                <a:lnTo>
                  <a:pt x="15332" y="9116"/>
                </a:lnTo>
                <a:lnTo>
                  <a:pt x="15323" y="9107"/>
                </a:lnTo>
                <a:lnTo>
                  <a:pt x="15315" y="9098"/>
                </a:lnTo>
                <a:lnTo>
                  <a:pt x="15306" y="9098"/>
                </a:lnTo>
                <a:lnTo>
                  <a:pt x="15297" y="9098"/>
                </a:lnTo>
                <a:lnTo>
                  <a:pt x="15297" y="9089"/>
                </a:lnTo>
                <a:lnTo>
                  <a:pt x="15288" y="9089"/>
                </a:lnTo>
                <a:lnTo>
                  <a:pt x="15279" y="9081"/>
                </a:lnTo>
                <a:lnTo>
                  <a:pt x="15279" y="9072"/>
                </a:lnTo>
                <a:lnTo>
                  <a:pt x="15279" y="9063"/>
                </a:lnTo>
                <a:lnTo>
                  <a:pt x="15271" y="9054"/>
                </a:lnTo>
                <a:lnTo>
                  <a:pt x="15271" y="9036"/>
                </a:lnTo>
                <a:lnTo>
                  <a:pt x="15271" y="9028"/>
                </a:lnTo>
                <a:lnTo>
                  <a:pt x="15253" y="9010"/>
                </a:lnTo>
                <a:lnTo>
                  <a:pt x="15262" y="9001"/>
                </a:lnTo>
                <a:lnTo>
                  <a:pt x="15253" y="8992"/>
                </a:lnTo>
                <a:lnTo>
                  <a:pt x="15244" y="8966"/>
                </a:lnTo>
                <a:lnTo>
                  <a:pt x="15253" y="8957"/>
                </a:lnTo>
                <a:lnTo>
                  <a:pt x="15253" y="8939"/>
                </a:lnTo>
                <a:lnTo>
                  <a:pt x="15253" y="8922"/>
                </a:lnTo>
                <a:lnTo>
                  <a:pt x="15244" y="8922"/>
                </a:lnTo>
                <a:lnTo>
                  <a:pt x="15244" y="8904"/>
                </a:lnTo>
                <a:lnTo>
                  <a:pt x="15253" y="8886"/>
                </a:lnTo>
                <a:lnTo>
                  <a:pt x="15253" y="8878"/>
                </a:lnTo>
                <a:lnTo>
                  <a:pt x="15262" y="8869"/>
                </a:lnTo>
                <a:lnTo>
                  <a:pt x="15262" y="8851"/>
                </a:lnTo>
                <a:lnTo>
                  <a:pt x="15244" y="8851"/>
                </a:lnTo>
                <a:lnTo>
                  <a:pt x="15244" y="8842"/>
                </a:lnTo>
                <a:lnTo>
                  <a:pt x="15235" y="8833"/>
                </a:lnTo>
                <a:lnTo>
                  <a:pt x="15226" y="8825"/>
                </a:lnTo>
                <a:lnTo>
                  <a:pt x="15218" y="8816"/>
                </a:lnTo>
                <a:lnTo>
                  <a:pt x="15209" y="8807"/>
                </a:lnTo>
                <a:lnTo>
                  <a:pt x="15209" y="8798"/>
                </a:lnTo>
                <a:lnTo>
                  <a:pt x="15209" y="8781"/>
                </a:lnTo>
                <a:lnTo>
                  <a:pt x="15218" y="8763"/>
                </a:lnTo>
                <a:lnTo>
                  <a:pt x="15226" y="8754"/>
                </a:lnTo>
                <a:lnTo>
                  <a:pt x="15226" y="8736"/>
                </a:lnTo>
                <a:lnTo>
                  <a:pt x="15226" y="8728"/>
                </a:lnTo>
                <a:lnTo>
                  <a:pt x="15235" y="8719"/>
                </a:lnTo>
                <a:lnTo>
                  <a:pt x="15235" y="8701"/>
                </a:lnTo>
                <a:lnTo>
                  <a:pt x="15244" y="8692"/>
                </a:lnTo>
                <a:lnTo>
                  <a:pt x="15253" y="8692"/>
                </a:lnTo>
                <a:lnTo>
                  <a:pt x="15262" y="8675"/>
                </a:lnTo>
                <a:lnTo>
                  <a:pt x="15271" y="8657"/>
                </a:lnTo>
                <a:lnTo>
                  <a:pt x="15271" y="8648"/>
                </a:lnTo>
                <a:lnTo>
                  <a:pt x="15279" y="8639"/>
                </a:lnTo>
                <a:lnTo>
                  <a:pt x="15288" y="8630"/>
                </a:lnTo>
                <a:lnTo>
                  <a:pt x="15288" y="8613"/>
                </a:lnTo>
                <a:lnTo>
                  <a:pt x="15288" y="8604"/>
                </a:lnTo>
                <a:lnTo>
                  <a:pt x="15297" y="8595"/>
                </a:lnTo>
                <a:lnTo>
                  <a:pt x="15306" y="8586"/>
                </a:lnTo>
                <a:lnTo>
                  <a:pt x="15315" y="8569"/>
                </a:lnTo>
                <a:lnTo>
                  <a:pt x="15315" y="8560"/>
                </a:lnTo>
                <a:lnTo>
                  <a:pt x="15315" y="8551"/>
                </a:lnTo>
                <a:lnTo>
                  <a:pt x="15315" y="8542"/>
                </a:lnTo>
                <a:lnTo>
                  <a:pt x="15323" y="8542"/>
                </a:lnTo>
                <a:lnTo>
                  <a:pt x="15341" y="8533"/>
                </a:lnTo>
                <a:lnTo>
                  <a:pt x="15359" y="8525"/>
                </a:lnTo>
                <a:lnTo>
                  <a:pt x="15368" y="8516"/>
                </a:lnTo>
                <a:lnTo>
                  <a:pt x="15368" y="8507"/>
                </a:lnTo>
                <a:lnTo>
                  <a:pt x="15359" y="8498"/>
                </a:lnTo>
                <a:lnTo>
                  <a:pt x="15368" y="8498"/>
                </a:lnTo>
                <a:lnTo>
                  <a:pt x="15368" y="8489"/>
                </a:lnTo>
                <a:lnTo>
                  <a:pt x="15376" y="8498"/>
                </a:lnTo>
                <a:lnTo>
                  <a:pt x="15394" y="8489"/>
                </a:lnTo>
                <a:lnTo>
                  <a:pt x="15403" y="8489"/>
                </a:lnTo>
                <a:lnTo>
                  <a:pt x="15412" y="8472"/>
                </a:lnTo>
                <a:lnTo>
                  <a:pt x="15421" y="8463"/>
                </a:lnTo>
                <a:lnTo>
                  <a:pt x="15421" y="8454"/>
                </a:lnTo>
                <a:lnTo>
                  <a:pt x="15429" y="8436"/>
                </a:lnTo>
                <a:lnTo>
                  <a:pt x="15438" y="8436"/>
                </a:lnTo>
                <a:lnTo>
                  <a:pt x="15438" y="8427"/>
                </a:lnTo>
                <a:lnTo>
                  <a:pt x="15447" y="8419"/>
                </a:lnTo>
                <a:lnTo>
                  <a:pt x="15456" y="8410"/>
                </a:lnTo>
                <a:lnTo>
                  <a:pt x="15465" y="8401"/>
                </a:lnTo>
                <a:lnTo>
                  <a:pt x="15473" y="8392"/>
                </a:lnTo>
                <a:lnTo>
                  <a:pt x="15482" y="8383"/>
                </a:lnTo>
                <a:lnTo>
                  <a:pt x="15482" y="8375"/>
                </a:lnTo>
                <a:lnTo>
                  <a:pt x="15491" y="8366"/>
                </a:lnTo>
                <a:lnTo>
                  <a:pt x="15500" y="8366"/>
                </a:lnTo>
                <a:lnTo>
                  <a:pt x="15553" y="8304"/>
                </a:lnTo>
                <a:lnTo>
                  <a:pt x="15570" y="8286"/>
                </a:lnTo>
                <a:lnTo>
                  <a:pt x="15597" y="8269"/>
                </a:lnTo>
                <a:lnTo>
                  <a:pt x="15615" y="8251"/>
                </a:lnTo>
                <a:lnTo>
                  <a:pt x="15659" y="8216"/>
                </a:lnTo>
                <a:lnTo>
                  <a:pt x="15729" y="8180"/>
                </a:lnTo>
                <a:lnTo>
                  <a:pt x="15738" y="8172"/>
                </a:lnTo>
                <a:lnTo>
                  <a:pt x="15800" y="8110"/>
                </a:lnTo>
                <a:lnTo>
                  <a:pt x="15853" y="8057"/>
                </a:lnTo>
                <a:lnTo>
                  <a:pt x="15879" y="8022"/>
                </a:lnTo>
                <a:lnTo>
                  <a:pt x="15906" y="7986"/>
                </a:lnTo>
                <a:lnTo>
                  <a:pt x="15932" y="7951"/>
                </a:lnTo>
                <a:lnTo>
                  <a:pt x="15959" y="7898"/>
                </a:lnTo>
                <a:lnTo>
                  <a:pt x="15967" y="7880"/>
                </a:lnTo>
                <a:lnTo>
                  <a:pt x="15976" y="7854"/>
                </a:lnTo>
                <a:lnTo>
                  <a:pt x="15985" y="7836"/>
                </a:lnTo>
                <a:lnTo>
                  <a:pt x="16003" y="7819"/>
                </a:lnTo>
                <a:lnTo>
                  <a:pt x="16012" y="7801"/>
                </a:lnTo>
                <a:lnTo>
                  <a:pt x="16012" y="7792"/>
                </a:lnTo>
                <a:lnTo>
                  <a:pt x="16020" y="7766"/>
                </a:lnTo>
                <a:lnTo>
                  <a:pt x="16038" y="7748"/>
                </a:lnTo>
                <a:lnTo>
                  <a:pt x="16056" y="7730"/>
                </a:lnTo>
                <a:lnTo>
                  <a:pt x="16056" y="7721"/>
                </a:lnTo>
                <a:lnTo>
                  <a:pt x="16065" y="7704"/>
                </a:lnTo>
                <a:lnTo>
                  <a:pt x="16082" y="7686"/>
                </a:lnTo>
                <a:lnTo>
                  <a:pt x="16082" y="7677"/>
                </a:lnTo>
                <a:lnTo>
                  <a:pt x="16091" y="7660"/>
                </a:lnTo>
                <a:lnTo>
                  <a:pt x="16091" y="7642"/>
                </a:lnTo>
                <a:lnTo>
                  <a:pt x="16100" y="7624"/>
                </a:lnTo>
                <a:lnTo>
                  <a:pt x="16100" y="7598"/>
                </a:lnTo>
                <a:lnTo>
                  <a:pt x="16109" y="7589"/>
                </a:lnTo>
                <a:lnTo>
                  <a:pt x="16117" y="7589"/>
                </a:lnTo>
                <a:lnTo>
                  <a:pt x="16126" y="7589"/>
                </a:lnTo>
                <a:lnTo>
                  <a:pt x="16135" y="7589"/>
                </a:lnTo>
                <a:lnTo>
                  <a:pt x="16135" y="7580"/>
                </a:lnTo>
                <a:lnTo>
                  <a:pt x="16126" y="7580"/>
                </a:lnTo>
                <a:lnTo>
                  <a:pt x="16117" y="7580"/>
                </a:lnTo>
                <a:lnTo>
                  <a:pt x="16109" y="7589"/>
                </a:lnTo>
                <a:lnTo>
                  <a:pt x="16109" y="7580"/>
                </a:lnTo>
                <a:lnTo>
                  <a:pt x="16117" y="7580"/>
                </a:lnTo>
                <a:lnTo>
                  <a:pt x="16117" y="7571"/>
                </a:lnTo>
                <a:lnTo>
                  <a:pt x="16117" y="7536"/>
                </a:lnTo>
                <a:lnTo>
                  <a:pt x="16109" y="7518"/>
                </a:lnTo>
                <a:lnTo>
                  <a:pt x="16117" y="7510"/>
                </a:lnTo>
                <a:lnTo>
                  <a:pt x="16117" y="7492"/>
                </a:lnTo>
                <a:lnTo>
                  <a:pt x="16126" y="7492"/>
                </a:lnTo>
                <a:lnTo>
                  <a:pt x="16126" y="7483"/>
                </a:lnTo>
                <a:lnTo>
                  <a:pt x="16117" y="7483"/>
                </a:lnTo>
                <a:lnTo>
                  <a:pt x="16091" y="7474"/>
                </a:lnTo>
                <a:lnTo>
                  <a:pt x="16082" y="7474"/>
                </a:lnTo>
                <a:lnTo>
                  <a:pt x="16073" y="7483"/>
                </a:lnTo>
                <a:lnTo>
                  <a:pt x="16065" y="7492"/>
                </a:lnTo>
                <a:lnTo>
                  <a:pt x="16038" y="7510"/>
                </a:lnTo>
                <a:lnTo>
                  <a:pt x="16003" y="7510"/>
                </a:lnTo>
                <a:lnTo>
                  <a:pt x="15985" y="7518"/>
                </a:lnTo>
                <a:lnTo>
                  <a:pt x="15967" y="7527"/>
                </a:lnTo>
                <a:lnTo>
                  <a:pt x="15950" y="7527"/>
                </a:lnTo>
                <a:lnTo>
                  <a:pt x="15932" y="7518"/>
                </a:lnTo>
                <a:lnTo>
                  <a:pt x="15923" y="7518"/>
                </a:lnTo>
                <a:lnTo>
                  <a:pt x="15915" y="7527"/>
                </a:lnTo>
                <a:lnTo>
                  <a:pt x="15888" y="7536"/>
                </a:lnTo>
                <a:lnTo>
                  <a:pt x="15862" y="7536"/>
                </a:lnTo>
                <a:lnTo>
                  <a:pt x="15844" y="7527"/>
                </a:lnTo>
                <a:lnTo>
                  <a:pt x="15826" y="7536"/>
                </a:lnTo>
                <a:lnTo>
                  <a:pt x="15809" y="7554"/>
                </a:lnTo>
                <a:lnTo>
                  <a:pt x="15782" y="7563"/>
                </a:lnTo>
                <a:lnTo>
                  <a:pt x="15773" y="7563"/>
                </a:lnTo>
                <a:lnTo>
                  <a:pt x="15756" y="7563"/>
                </a:lnTo>
                <a:lnTo>
                  <a:pt x="15738" y="7563"/>
                </a:lnTo>
                <a:lnTo>
                  <a:pt x="15720" y="7554"/>
                </a:lnTo>
                <a:lnTo>
                  <a:pt x="15712" y="7563"/>
                </a:lnTo>
                <a:lnTo>
                  <a:pt x="15685" y="7571"/>
                </a:lnTo>
                <a:lnTo>
                  <a:pt x="15659" y="7589"/>
                </a:lnTo>
                <a:lnTo>
                  <a:pt x="15623" y="7589"/>
                </a:lnTo>
                <a:lnTo>
                  <a:pt x="15615" y="7580"/>
                </a:lnTo>
                <a:lnTo>
                  <a:pt x="15606" y="7580"/>
                </a:lnTo>
                <a:lnTo>
                  <a:pt x="15579" y="7563"/>
                </a:lnTo>
                <a:lnTo>
                  <a:pt x="15562" y="7545"/>
                </a:lnTo>
                <a:lnTo>
                  <a:pt x="15553" y="7518"/>
                </a:lnTo>
                <a:lnTo>
                  <a:pt x="15535" y="7510"/>
                </a:lnTo>
                <a:lnTo>
                  <a:pt x="15526" y="7501"/>
                </a:lnTo>
                <a:lnTo>
                  <a:pt x="15518" y="7501"/>
                </a:lnTo>
                <a:lnTo>
                  <a:pt x="15509" y="7501"/>
                </a:lnTo>
                <a:lnTo>
                  <a:pt x="15500" y="7501"/>
                </a:lnTo>
                <a:lnTo>
                  <a:pt x="15491" y="7510"/>
                </a:lnTo>
                <a:lnTo>
                  <a:pt x="15482" y="7510"/>
                </a:lnTo>
                <a:lnTo>
                  <a:pt x="15482" y="7501"/>
                </a:lnTo>
                <a:lnTo>
                  <a:pt x="15491" y="7501"/>
                </a:lnTo>
                <a:lnTo>
                  <a:pt x="15500" y="7492"/>
                </a:lnTo>
                <a:lnTo>
                  <a:pt x="15518" y="7483"/>
                </a:lnTo>
                <a:lnTo>
                  <a:pt x="15535" y="7474"/>
                </a:lnTo>
                <a:lnTo>
                  <a:pt x="15544" y="7466"/>
                </a:lnTo>
                <a:lnTo>
                  <a:pt x="15544" y="7457"/>
                </a:lnTo>
                <a:lnTo>
                  <a:pt x="15544" y="7439"/>
                </a:lnTo>
                <a:lnTo>
                  <a:pt x="15526" y="7421"/>
                </a:lnTo>
                <a:lnTo>
                  <a:pt x="15526" y="7413"/>
                </a:lnTo>
                <a:lnTo>
                  <a:pt x="15518" y="7404"/>
                </a:lnTo>
                <a:lnTo>
                  <a:pt x="15518" y="7413"/>
                </a:lnTo>
                <a:lnTo>
                  <a:pt x="15500" y="7404"/>
                </a:lnTo>
                <a:lnTo>
                  <a:pt x="15500" y="7395"/>
                </a:lnTo>
                <a:lnTo>
                  <a:pt x="15482" y="7377"/>
                </a:lnTo>
                <a:lnTo>
                  <a:pt x="15473" y="7377"/>
                </a:lnTo>
                <a:lnTo>
                  <a:pt x="15473" y="7368"/>
                </a:lnTo>
                <a:lnTo>
                  <a:pt x="15465" y="7351"/>
                </a:lnTo>
                <a:lnTo>
                  <a:pt x="15421" y="7324"/>
                </a:lnTo>
                <a:lnTo>
                  <a:pt x="15403" y="7307"/>
                </a:lnTo>
                <a:lnTo>
                  <a:pt x="15385" y="7271"/>
                </a:lnTo>
                <a:lnTo>
                  <a:pt x="15359" y="7263"/>
                </a:lnTo>
                <a:lnTo>
                  <a:pt x="15341" y="7254"/>
                </a:lnTo>
                <a:lnTo>
                  <a:pt x="15332" y="7254"/>
                </a:lnTo>
                <a:lnTo>
                  <a:pt x="15323" y="7245"/>
                </a:lnTo>
                <a:lnTo>
                  <a:pt x="15315" y="7245"/>
                </a:lnTo>
                <a:lnTo>
                  <a:pt x="15306" y="7236"/>
                </a:lnTo>
                <a:lnTo>
                  <a:pt x="15306" y="7227"/>
                </a:lnTo>
                <a:lnTo>
                  <a:pt x="15297" y="7218"/>
                </a:lnTo>
                <a:lnTo>
                  <a:pt x="15288" y="7210"/>
                </a:lnTo>
                <a:lnTo>
                  <a:pt x="15279" y="7218"/>
                </a:lnTo>
                <a:lnTo>
                  <a:pt x="15279" y="7227"/>
                </a:lnTo>
                <a:lnTo>
                  <a:pt x="15288" y="7236"/>
                </a:lnTo>
                <a:lnTo>
                  <a:pt x="15279" y="7236"/>
                </a:lnTo>
                <a:lnTo>
                  <a:pt x="15279" y="7227"/>
                </a:lnTo>
                <a:lnTo>
                  <a:pt x="15271" y="7210"/>
                </a:lnTo>
                <a:lnTo>
                  <a:pt x="15262" y="7210"/>
                </a:lnTo>
                <a:lnTo>
                  <a:pt x="15253" y="7192"/>
                </a:lnTo>
                <a:lnTo>
                  <a:pt x="15244" y="7174"/>
                </a:lnTo>
                <a:lnTo>
                  <a:pt x="15244" y="7157"/>
                </a:lnTo>
                <a:lnTo>
                  <a:pt x="15235" y="7121"/>
                </a:lnTo>
                <a:lnTo>
                  <a:pt x="15226" y="7095"/>
                </a:lnTo>
                <a:lnTo>
                  <a:pt x="15218" y="7068"/>
                </a:lnTo>
                <a:lnTo>
                  <a:pt x="15191" y="7024"/>
                </a:lnTo>
                <a:lnTo>
                  <a:pt x="15191" y="7015"/>
                </a:lnTo>
                <a:lnTo>
                  <a:pt x="15173" y="7007"/>
                </a:lnTo>
                <a:lnTo>
                  <a:pt x="15173" y="6998"/>
                </a:lnTo>
                <a:lnTo>
                  <a:pt x="15165" y="6998"/>
                </a:lnTo>
                <a:lnTo>
                  <a:pt x="15165" y="7007"/>
                </a:lnTo>
                <a:lnTo>
                  <a:pt x="15156" y="6998"/>
                </a:lnTo>
                <a:lnTo>
                  <a:pt x="15156" y="6989"/>
                </a:lnTo>
                <a:lnTo>
                  <a:pt x="15147" y="6980"/>
                </a:lnTo>
                <a:lnTo>
                  <a:pt x="15129" y="6971"/>
                </a:lnTo>
                <a:lnTo>
                  <a:pt x="15121" y="6971"/>
                </a:lnTo>
                <a:lnTo>
                  <a:pt x="15112" y="6962"/>
                </a:lnTo>
                <a:lnTo>
                  <a:pt x="15103" y="6936"/>
                </a:lnTo>
                <a:lnTo>
                  <a:pt x="15094" y="6901"/>
                </a:lnTo>
                <a:lnTo>
                  <a:pt x="15094" y="6883"/>
                </a:lnTo>
                <a:lnTo>
                  <a:pt x="15094" y="6865"/>
                </a:lnTo>
                <a:lnTo>
                  <a:pt x="15094" y="6839"/>
                </a:lnTo>
                <a:lnTo>
                  <a:pt x="15094" y="6830"/>
                </a:lnTo>
                <a:lnTo>
                  <a:pt x="15085" y="6812"/>
                </a:lnTo>
                <a:lnTo>
                  <a:pt x="15085" y="6804"/>
                </a:lnTo>
                <a:lnTo>
                  <a:pt x="15085" y="6795"/>
                </a:lnTo>
                <a:lnTo>
                  <a:pt x="15085" y="6786"/>
                </a:lnTo>
                <a:lnTo>
                  <a:pt x="15094" y="6786"/>
                </a:lnTo>
                <a:lnTo>
                  <a:pt x="15094" y="6795"/>
                </a:lnTo>
                <a:lnTo>
                  <a:pt x="15094" y="6786"/>
                </a:lnTo>
                <a:lnTo>
                  <a:pt x="15094" y="6777"/>
                </a:lnTo>
                <a:lnTo>
                  <a:pt x="15085" y="6768"/>
                </a:lnTo>
                <a:lnTo>
                  <a:pt x="15068" y="6751"/>
                </a:lnTo>
                <a:lnTo>
                  <a:pt x="15068" y="6733"/>
                </a:lnTo>
                <a:lnTo>
                  <a:pt x="15068" y="6715"/>
                </a:lnTo>
                <a:lnTo>
                  <a:pt x="15068" y="6706"/>
                </a:lnTo>
                <a:lnTo>
                  <a:pt x="15032" y="6689"/>
                </a:lnTo>
                <a:lnTo>
                  <a:pt x="15023" y="6671"/>
                </a:lnTo>
                <a:lnTo>
                  <a:pt x="14997" y="6662"/>
                </a:lnTo>
                <a:lnTo>
                  <a:pt x="14988" y="6654"/>
                </a:lnTo>
                <a:lnTo>
                  <a:pt x="14979" y="6645"/>
                </a:lnTo>
                <a:lnTo>
                  <a:pt x="14971" y="6618"/>
                </a:lnTo>
                <a:lnTo>
                  <a:pt x="14971" y="6609"/>
                </a:lnTo>
                <a:lnTo>
                  <a:pt x="14971" y="6584"/>
                </a:lnTo>
                <a:lnTo>
                  <a:pt x="14971" y="6575"/>
                </a:lnTo>
                <a:lnTo>
                  <a:pt x="14971" y="6566"/>
                </a:lnTo>
                <a:lnTo>
                  <a:pt x="14979" y="6566"/>
                </a:lnTo>
                <a:lnTo>
                  <a:pt x="14988" y="6566"/>
                </a:lnTo>
                <a:lnTo>
                  <a:pt x="14979" y="6557"/>
                </a:lnTo>
                <a:lnTo>
                  <a:pt x="14962" y="6549"/>
                </a:lnTo>
                <a:lnTo>
                  <a:pt x="14962" y="6540"/>
                </a:lnTo>
                <a:lnTo>
                  <a:pt x="14944" y="6531"/>
                </a:lnTo>
                <a:lnTo>
                  <a:pt x="14918" y="6478"/>
                </a:lnTo>
                <a:lnTo>
                  <a:pt x="14909" y="6452"/>
                </a:lnTo>
                <a:lnTo>
                  <a:pt x="14900" y="6434"/>
                </a:lnTo>
                <a:lnTo>
                  <a:pt x="14882" y="6407"/>
                </a:lnTo>
                <a:lnTo>
                  <a:pt x="14856" y="6363"/>
                </a:lnTo>
                <a:lnTo>
                  <a:pt x="14856" y="6354"/>
                </a:lnTo>
                <a:lnTo>
                  <a:pt x="14847" y="6328"/>
                </a:lnTo>
                <a:lnTo>
                  <a:pt x="14847" y="6319"/>
                </a:lnTo>
                <a:lnTo>
                  <a:pt x="14838" y="6310"/>
                </a:lnTo>
                <a:lnTo>
                  <a:pt x="14838" y="6302"/>
                </a:lnTo>
                <a:lnTo>
                  <a:pt x="14829" y="6293"/>
                </a:lnTo>
                <a:lnTo>
                  <a:pt x="14821" y="6284"/>
                </a:lnTo>
                <a:lnTo>
                  <a:pt x="14821" y="6275"/>
                </a:lnTo>
                <a:lnTo>
                  <a:pt x="14821" y="6257"/>
                </a:lnTo>
                <a:lnTo>
                  <a:pt x="14812" y="6249"/>
                </a:lnTo>
                <a:lnTo>
                  <a:pt x="14794" y="6231"/>
                </a:lnTo>
                <a:lnTo>
                  <a:pt x="14785" y="6213"/>
                </a:lnTo>
                <a:lnTo>
                  <a:pt x="14776" y="6204"/>
                </a:lnTo>
                <a:lnTo>
                  <a:pt x="14768" y="6196"/>
                </a:lnTo>
                <a:lnTo>
                  <a:pt x="14768" y="6187"/>
                </a:lnTo>
                <a:lnTo>
                  <a:pt x="14759" y="6178"/>
                </a:lnTo>
                <a:lnTo>
                  <a:pt x="14759" y="6169"/>
                </a:lnTo>
                <a:lnTo>
                  <a:pt x="14759" y="6160"/>
                </a:lnTo>
                <a:lnTo>
                  <a:pt x="14750" y="6143"/>
                </a:lnTo>
                <a:lnTo>
                  <a:pt x="14741" y="6125"/>
                </a:lnTo>
                <a:lnTo>
                  <a:pt x="14732" y="6125"/>
                </a:lnTo>
                <a:lnTo>
                  <a:pt x="14741" y="6116"/>
                </a:lnTo>
                <a:lnTo>
                  <a:pt x="14741" y="6107"/>
                </a:lnTo>
                <a:lnTo>
                  <a:pt x="14741" y="6099"/>
                </a:lnTo>
                <a:lnTo>
                  <a:pt x="14750" y="6090"/>
                </a:lnTo>
                <a:lnTo>
                  <a:pt x="14759" y="6107"/>
                </a:lnTo>
                <a:lnTo>
                  <a:pt x="14759" y="6134"/>
                </a:lnTo>
                <a:lnTo>
                  <a:pt x="14768" y="6134"/>
                </a:lnTo>
                <a:lnTo>
                  <a:pt x="14768" y="6143"/>
                </a:lnTo>
                <a:lnTo>
                  <a:pt x="14776" y="6151"/>
                </a:lnTo>
                <a:lnTo>
                  <a:pt x="14785" y="6169"/>
                </a:lnTo>
                <a:lnTo>
                  <a:pt x="14794" y="6178"/>
                </a:lnTo>
                <a:lnTo>
                  <a:pt x="14794" y="6187"/>
                </a:lnTo>
                <a:lnTo>
                  <a:pt x="14794" y="6196"/>
                </a:lnTo>
                <a:lnTo>
                  <a:pt x="14803" y="6204"/>
                </a:lnTo>
                <a:lnTo>
                  <a:pt x="14812" y="6222"/>
                </a:lnTo>
                <a:lnTo>
                  <a:pt x="14829" y="6231"/>
                </a:lnTo>
                <a:lnTo>
                  <a:pt x="14838" y="6249"/>
                </a:lnTo>
                <a:lnTo>
                  <a:pt x="14856" y="6266"/>
                </a:lnTo>
                <a:lnTo>
                  <a:pt x="14874" y="6266"/>
                </a:lnTo>
                <a:lnTo>
                  <a:pt x="14882" y="6257"/>
                </a:lnTo>
                <a:lnTo>
                  <a:pt x="14882" y="6249"/>
                </a:lnTo>
                <a:lnTo>
                  <a:pt x="14891" y="6240"/>
                </a:lnTo>
                <a:lnTo>
                  <a:pt x="14891" y="6222"/>
                </a:lnTo>
                <a:lnTo>
                  <a:pt x="14900" y="6187"/>
                </a:lnTo>
                <a:lnTo>
                  <a:pt x="14909" y="6151"/>
                </a:lnTo>
                <a:lnTo>
                  <a:pt x="14918" y="6134"/>
                </a:lnTo>
                <a:lnTo>
                  <a:pt x="14926" y="6134"/>
                </a:lnTo>
                <a:lnTo>
                  <a:pt x="14926" y="6125"/>
                </a:lnTo>
                <a:lnTo>
                  <a:pt x="14926" y="6134"/>
                </a:lnTo>
                <a:lnTo>
                  <a:pt x="14926" y="6143"/>
                </a:lnTo>
                <a:lnTo>
                  <a:pt x="14918" y="6196"/>
                </a:lnTo>
                <a:lnTo>
                  <a:pt x="14918" y="6213"/>
                </a:lnTo>
                <a:lnTo>
                  <a:pt x="14909" y="6231"/>
                </a:lnTo>
                <a:lnTo>
                  <a:pt x="14900" y="6240"/>
                </a:lnTo>
                <a:lnTo>
                  <a:pt x="14900" y="6249"/>
                </a:lnTo>
                <a:lnTo>
                  <a:pt x="14909" y="6240"/>
                </a:lnTo>
                <a:lnTo>
                  <a:pt x="14918" y="6240"/>
                </a:lnTo>
                <a:lnTo>
                  <a:pt x="14935" y="6249"/>
                </a:lnTo>
                <a:lnTo>
                  <a:pt x="14944" y="6249"/>
                </a:lnTo>
                <a:lnTo>
                  <a:pt x="14962" y="6275"/>
                </a:lnTo>
                <a:lnTo>
                  <a:pt x="14971" y="6293"/>
                </a:lnTo>
                <a:lnTo>
                  <a:pt x="14988" y="6310"/>
                </a:lnTo>
                <a:lnTo>
                  <a:pt x="14988" y="6328"/>
                </a:lnTo>
                <a:lnTo>
                  <a:pt x="15006" y="6337"/>
                </a:lnTo>
                <a:lnTo>
                  <a:pt x="15006" y="6346"/>
                </a:lnTo>
                <a:lnTo>
                  <a:pt x="15023" y="6363"/>
                </a:lnTo>
                <a:lnTo>
                  <a:pt x="15041" y="6399"/>
                </a:lnTo>
                <a:lnTo>
                  <a:pt x="15050" y="6407"/>
                </a:lnTo>
                <a:lnTo>
                  <a:pt x="15059" y="6416"/>
                </a:lnTo>
                <a:lnTo>
                  <a:pt x="15059" y="6425"/>
                </a:lnTo>
                <a:lnTo>
                  <a:pt x="15068" y="6434"/>
                </a:lnTo>
                <a:lnTo>
                  <a:pt x="15085" y="6460"/>
                </a:lnTo>
                <a:lnTo>
                  <a:pt x="15094" y="6478"/>
                </a:lnTo>
                <a:lnTo>
                  <a:pt x="15094" y="6487"/>
                </a:lnTo>
                <a:lnTo>
                  <a:pt x="15094" y="6496"/>
                </a:lnTo>
                <a:lnTo>
                  <a:pt x="15094" y="6505"/>
                </a:lnTo>
                <a:lnTo>
                  <a:pt x="15103" y="6513"/>
                </a:lnTo>
                <a:lnTo>
                  <a:pt x="15112" y="6531"/>
                </a:lnTo>
                <a:lnTo>
                  <a:pt x="15121" y="6540"/>
                </a:lnTo>
                <a:lnTo>
                  <a:pt x="15129" y="6540"/>
                </a:lnTo>
                <a:lnTo>
                  <a:pt x="15138" y="6549"/>
                </a:lnTo>
                <a:lnTo>
                  <a:pt x="15147" y="6549"/>
                </a:lnTo>
                <a:lnTo>
                  <a:pt x="15147" y="6557"/>
                </a:lnTo>
                <a:lnTo>
                  <a:pt x="15156" y="6557"/>
                </a:lnTo>
                <a:lnTo>
                  <a:pt x="15173" y="6575"/>
                </a:lnTo>
                <a:lnTo>
                  <a:pt x="15182" y="6584"/>
                </a:lnTo>
                <a:lnTo>
                  <a:pt x="15191" y="6602"/>
                </a:lnTo>
                <a:lnTo>
                  <a:pt x="15200" y="6618"/>
                </a:lnTo>
                <a:lnTo>
                  <a:pt x="15209" y="6627"/>
                </a:lnTo>
                <a:lnTo>
                  <a:pt x="15209" y="6636"/>
                </a:lnTo>
                <a:lnTo>
                  <a:pt x="15209" y="6645"/>
                </a:lnTo>
                <a:lnTo>
                  <a:pt x="15218" y="6654"/>
                </a:lnTo>
                <a:lnTo>
                  <a:pt x="15226" y="6662"/>
                </a:lnTo>
                <a:lnTo>
                  <a:pt x="15226" y="6671"/>
                </a:lnTo>
                <a:lnTo>
                  <a:pt x="15226" y="6689"/>
                </a:lnTo>
                <a:lnTo>
                  <a:pt x="15226" y="6698"/>
                </a:lnTo>
                <a:lnTo>
                  <a:pt x="15226" y="6715"/>
                </a:lnTo>
                <a:lnTo>
                  <a:pt x="15226" y="6724"/>
                </a:lnTo>
                <a:lnTo>
                  <a:pt x="15226" y="6733"/>
                </a:lnTo>
                <a:lnTo>
                  <a:pt x="15226" y="6742"/>
                </a:lnTo>
                <a:lnTo>
                  <a:pt x="15235" y="6751"/>
                </a:lnTo>
                <a:lnTo>
                  <a:pt x="15235" y="6759"/>
                </a:lnTo>
                <a:lnTo>
                  <a:pt x="15226" y="6768"/>
                </a:lnTo>
                <a:lnTo>
                  <a:pt x="15244" y="6795"/>
                </a:lnTo>
                <a:lnTo>
                  <a:pt x="15262" y="6812"/>
                </a:lnTo>
                <a:lnTo>
                  <a:pt x="15271" y="6830"/>
                </a:lnTo>
                <a:lnTo>
                  <a:pt x="15279" y="6839"/>
                </a:lnTo>
                <a:lnTo>
                  <a:pt x="15288" y="6848"/>
                </a:lnTo>
                <a:lnTo>
                  <a:pt x="15306" y="6848"/>
                </a:lnTo>
                <a:lnTo>
                  <a:pt x="15332" y="6874"/>
                </a:lnTo>
                <a:lnTo>
                  <a:pt x="15341" y="6883"/>
                </a:lnTo>
                <a:lnTo>
                  <a:pt x="15350" y="6892"/>
                </a:lnTo>
                <a:lnTo>
                  <a:pt x="15359" y="6901"/>
                </a:lnTo>
                <a:lnTo>
                  <a:pt x="15368" y="6909"/>
                </a:lnTo>
                <a:lnTo>
                  <a:pt x="15376" y="6936"/>
                </a:lnTo>
                <a:lnTo>
                  <a:pt x="15385" y="6945"/>
                </a:lnTo>
                <a:lnTo>
                  <a:pt x="15385" y="6954"/>
                </a:lnTo>
                <a:lnTo>
                  <a:pt x="15385" y="6962"/>
                </a:lnTo>
                <a:lnTo>
                  <a:pt x="15385" y="6971"/>
                </a:lnTo>
                <a:lnTo>
                  <a:pt x="15403" y="6989"/>
                </a:lnTo>
                <a:lnTo>
                  <a:pt x="15412" y="7007"/>
                </a:lnTo>
                <a:lnTo>
                  <a:pt x="15421" y="7024"/>
                </a:lnTo>
                <a:lnTo>
                  <a:pt x="15429" y="7033"/>
                </a:lnTo>
                <a:lnTo>
                  <a:pt x="15447" y="7051"/>
                </a:lnTo>
                <a:lnTo>
                  <a:pt x="15465" y="7068"/>
                </a:lnTo>
                <a:lnTo>
                  <a:pt x="15465" y="7077"/>
                </a:lnTo>
                <a:lnTo>
                  <a:pt x="15473" y="7086"/>
                </a:lnTo>
                <a:lnTo>
                  <a:pt x="15482" y="7095"/>
                </a:lnTo>
                <a:lnTo>
                  <a:pt x="15482" y="7104"/>
                </a:lnTo>
                <a:lnTo>
                  <a:pt x="15491" y="7112"/>
                </a:lnTo>
                <a:lnTo>
                  <a:pt x="15500" y="7121"/>
                </a:lnTo>
                <a:lnTo>
                  <a:pt x="15500" y="7130"/>
                </a:lnTo>
                <a:lnTo>
                  <a:pt x="15500" y="7139"/>
                </a:lnTo>
                <a:lnTo>
                  <a:pt x="15500" y="7148"/>
                </a:lnTo>
                <a:lnTo>
                  <a:pt x="15509" y="7174"/>
                </a:lnTo>
                <a:lnTo>
                  <a:pt x="15500" y="7201"/>
                </a:lnTo>
                <a:lnTo>
                  <a:pt x="15500" y="7218"/>
                </a:lnTo>
                <a:lnTo>
                  <a:pt x="15500" y="7227"/>
                </a:lnTo>
                <a:lnTo>
                  <a:pt x="15491" y="7227"/>
                </a:lnTo>
                <a:lnTo>
                  <a:pt x="15509" y="7236"/>
                </a:lnTo>
                <a:lnTo>
                  <a:pt x="15509" y="7245"/>
                </a:lnTo>
                <a:lnTo>
                  <a:pt x="15509" y="7254"/>
                </a:lnTo>
                <a:lnTo>
                  <a:pt x="15509" y="7263"/>
                </a:lnTo>
                <a:lnTo>
                  <a:pt x="15518" y="7263"/>
                </a:lnTo>
                <a:lnTo>
                  <a:pt x="15518" y="7280"/>
                </a:lnTo>
                <a:lnTo>
                  <a:pt x="15518" y="7289"/>
                </a:lnTo>
                <a:lnTo>
                  <a:pt x="15518" y="7298"/>
                </a:lnTo>
                <a:lnTo>
                  <a:pt x="15526" y="7307"/>
                </a:lnTo>
                <a:lnTo>
                  <a:pt x="15526" y="7324"/>
                </a:lnTo>
                <a:lnTo>
                  <a:pt x="15535" y="7333"/>
                </a:lnTo>
                <a:lnTo>
                  <a:pt x="15535" y="7342"/>
                </a:lnTo>
                <a:lnTo>
                  <a:pt x="15535" y="7351"/>
                </a:lnTo>
                <a:lnTo>
                  <a:pt x="15535" y="7377"/>
                </a:lnTo>
                <a:lnTo>
                  <a:pt x="15553" y="7413"/>
                </a:lnTo>
                <a:lnTo>
                  <a:pt x="15553" y="7421"/>
                </a:lnTo>
                <a:lnTo>
                  <a:pt x="15562" y="7413"/>
                </a:lnTo>
                <a:lnTo>
                  <a:pt x="15579" y="7421"/>
                </a:lnTo>
                <a:lnTo>
                  <a:pt x="15588" y="7421"/>
                </a:lnTo>
                <a:lnTo>
                  <a:pt x="15597" y="7421"/>
                </a:lnTo>
                <a:lnTo>
                  <a:pt x="15615" y="7421"/>
                </a:lnTo>
                <a:lnTo>
                  <a:pt x="15632" y="7413"/>
                </a:lnTo>
                <a:lnTo>
                  <a:pt x="15650" y="7413"/>
                </a:lnTo>
                <a:lnTo>
                  <a:pt x="15659" y="7413"/>
                </a:lnTo>
                <a:lnTo>
                  <a:pt x="15668" y="7413"/>
                </a:lnTo>
                <a:lnTo>
                  <a:pt x="15676" y="7404"/>
                </a:lnTo>
                <a:lnTo>
                  <a:pt x="15676" y="7395"/>
                </a:lnTo>
                <a:lnTo>
                  <a:pt x="15694" y="7395"/>
                </a:lnTo>
                <a:lnTo>
                  <a:pt x="15703" y="7377"/>
                </a:lnTo>
                <a:lnTo>
                  <a:pt x="15712" y="7368"/>
                </a:lnTo>
                <a:lnTo>
                  <a:pt x="15729" y="7368"/>
                </a:lnTo>
                <a:lnTo>
                  <a:pt x="15756" y="7368"/>
                </a:lnTo>
                <a:lnTo>
                  <a:pt x="15773" y="7368"/>
                </a:lnTo>
                <a:lnTo>
                  <a:pt x="15791" y="7368"/>
                </a:lnTo>
                <a:lnTo>
                  <a:pt x="15800" y="7360"/>
                </a:lnTo>
                <a:lnTo>
                  <a:pt x="15809" y="7360"/>
                </a:lnTo>
                <a:lnTo>
                  <a:pt x="15826" y="7351"/>
                </a:lnTo>
                <a:lnTo>
                  <a:pt x="15844" y="7351"/>
                </a:lnTo>
                <a:lnTo>
                  <a:pt x="15862" y="7333"/>
                </a:lnTo>
                <a:lnTo>
                  <a:pt x="15870" y="7324"/>
                </a:lnTo>
                <a:lnTo>
                  <a:pt x="15879" y="7324"/>
                </a:lnTo>
                <a:lnTo>
                  <a:pt x="15888" y="7315"/>
                </a:lnTo>
                <a:lnTo>
                  <a:pt x="15906" y="7324"/>
                </a:lnTo>
                <a:lnTo>
                  <a:pt x="15915" y="7324"/>
                </a:lnTo>
                <a:lnTo>
                  <a:pt x="15932" y="7315"/>
                </a:lnTo>
                <a:lnTo>
                  <a:pt x="15941" y="7315"/>
                </a:lnTo>
                <a:lnTo>
                  <a:pt x="15950" y="7298"/>
                </a:lnTo>
                <a:lnTo>
                  <a:pt x="15959" y="7298"/>
                </a:lnTo>
                <a:lnTo>
                  <a:pt x="15959" y="7289"/>
                </a:lnTo>
                <a:lnTo>
                  <a:pt x="15967" y="7280"/>
                </a:lnTo>
                <a:lnTo>
                  <a:pt x="15985" y="7271"/>
                </a:lnTo>
                <a:lnTo>
                  <a:pt x="16003" y="7271"/>
                </a:lnTo>
                <a:lnTo>
                  <a:pt x="16029" y="7263"/>
                </a:lnTo>
                <a:lnTo>
                  <a:pt x="16047" y="7263"/>
                </a:lnTo>
                <a:lnTo>
                  <a:pt x="16056" y="7254"/>
                </a:lnTo>
                <a:lnTo>
                  <a:pt x="16073" y="7245"/>
                </a:lnTo>
                <a:lnTo>
                  <a:pt x="16109" y="7236"/>
                </a:lnTo>
                <a:lnTo>
                  <a:pt x="16126" y="7227"/>
                </a:lnTo>
                <a:lnTo>
                  <a:pt x="16153" y="7218"/>
                </a:lnTo>
                <a:lnTo>
                  <a:pt x="16162" y="7218"/>
                </a:lnTo>
                <a:lnTo>
                  <a:pt x="16170" y="7210"/>
                </a:lnTo>
                <a:lnTo>
                  <a:pt x="16179" y="7210"/>
                </a:lnTo>
                <a:lnTo>
                  <a:pt x="16188" y="7201"/>
                </a:lnTo>
                <a:lnTo>
                  <a:pt x="16197" y="7201"/>
                </a:lnTo>
                <a:lnTo>
                  <a:pt x="16197" y="7192"/>
                </a:lnTo>
                <a:lnTo>
                  <a:pt x="16188" y="7174"/>
                </a:lnTo>
                <a:lnTo>
                  <a:pt x="16197" y="7157"/>
                </a:lnTo>
                <a:lnTo>
                  <a:pt x="16206" y="7148"/>
                </a:lnTo>
                <a:lnTo>
                  <a:pt x="16215" y="7139"/>
                </a:lnTo>
                <a:lnTo>
                  <a:pt x="16223" y="7139"/>
                </a:lnTo>
                <a:lnTo>
                  <a:pt x="16259" y="7121"/>
                </a:lnTo>
                <a:lnTo>
                  <a:pt x="16276" y="7121"/>
                </a:lnTo>
                <a:lnTo>
                  <a:pt x="16294" y="7112"/>
                </a:lnTo>
                <a:lnTo>
                  <a:pt x="16312" y="7112"/>
                </a:lnTo>
                <a:lnTo>
                  <a:pt x="16320" y="7104"/>
                </a:lnTo>
                <a:lnTo>
                  <a:pt x="16329" y="7095"/>
                </a:lnTo>
                <a:lnTo>
                  <a:pt x="16356" y="7095"/>
                </a:lnTo>
                <a:lnTo>
                  <a:pt x="16364" y="7095"/>
                </a:lnTo>
                <a:lnTo>
                  <a:pt x="16373" y="7095"/>
                </a:lnTo>
                <a:lnTo>
                  <a:pt x="16382" y="7104"/>
                </a:lnTo>
                <a:lnTo>
                  <a:pt x="16409" y="7095"/>
                </a:lnTo>
                <a:lnTo>
                  <a:pt x="16409" y="7086"/>
                </a:lnTo>
                <a:lnTo>
                  <a:pt x="16417" y="7077"/>
                </a:lnTo>
                <a:lnTo>
                  <a:pt x="16417" y="7068"/>
                </a:lnTo>
                <a:lnTo>
                  <a:pt x="16417" y="7060"/>
                </a:lnTo>
                <a:lnTo>
                  <a:pt x="16417" y="7051"/>
                </a:lnTo>
                <a:lnTo>
                  <a:pt x="16435" y="7033"/>
                </a:lnTo>
                <a:lnTo>
                  <a:pt x="16444" y="7033"/>
                </a:lnTo>
                <a:lnTo>
                  <a:pt x="16470" y="7024"/>
                </a:lnTo>
                <a:lnTo>
                  <a:pt x="16497" y="7024"/>
                </a:lnTo>
                <a:lnTo>
                  <a:pt x="16506" y="7024"/>
                </a:lnTo>
                <a:lnTo>
                  <a:pt x="16514" y="7007"/>
                </a:lnTo>
                <a:lnTo>
                  <a:pt x="16523" y="6980"/>
                </a:lnTo>
                <a:lnTo>
                  <a:pt x="16532" y="6962"/>
                </a:lnTo>
                <a:lnTo>
                  <a:pt x="16541" y="6962"/>
                </a:lnTo>
                <a:lnTo>
                  <a:pt x="16559" y="6954"/>
                </a:lnTo>
                <a:lnTo>
                  <a:pt x="16576" y="6954"/>
                </a:lnTo>
                <a:lnTo>
                  <a:pt x="16594" y="6954"/>
                </a:lnTo>
                <a:lnTo>
                  <a:pt x="16603" y="6945"/>
                </a:lnTo>
                <a:lnTo>
                  <a:pt x="16603" y="6936"/>
                </a:lnTo>
                <a:lnTo>
                  <a:pt x="16603" y="6927"/>
                </a:lnTo>
                <a:lnTo>
                  <a:pt x="16603" y="6909"/>
                </a:lnTo>
                <a:lnTo>
                  <a:pt x="16603" y="6901"/>
                </a:lnTo>
                <a:lnTo>
                  <a:pt x="16603" y="6892"/>
                </a:lnTo>
                <a:lnTo>
                  <a:pt x="16603" y="6883"/>
                </a:lnTo>
                <a:lnTo>
                  <a:pt x="16603" y="6874"/>
                </a:lnTo>
                <a:lnTo>
                  <a:pt x="16612" y="6865"/>
                </a:lnTo>
                <a:lnTo>
                  <a:pt x="16612" y="6848"/>
                </a:lnTo>
                <a:lnTo>
                  <a:pt x="16620" y="6848"/>
                </a:lnTo>
                <a:lnTo>
                  <a:pt x="16629" y="6830"/>
                </a:lnTo>
                <a:lnTo>
                  <a:pt x="16629" y="6821"/>
                </a:lnTo>
                <a:lnTo>
                  <a:pt x="16638" y="6821"/>
                </a:lnTo>
                <a:lnTo>
                  <a:pt x="16638" y="6830"/>
                </a:lnTo>
                <a:lnTo>
                  <a:pt x="16638" y="6839"/>
                </a:lnTo>
                <a:lnTo>
                  <a:pt x="16647" y="6839"/>
                </a:lnTo>
                <a:lnTo>
                  <a:pt x="16656" y="6839"/>
                </a:lnTo>
                <a:lnTo>
                  <a:pt x="16656" y="6830"/>
                </a:lnTo>
                <a:lnTo>
                  <a:pt x="16673" y="6812"/>
                </a:lnTo>
                <a:lnTo>
                  <a:pt x="16682" y="6786"/>
                </a:lnTo>
                <a:lnTo>
                  <a:pt x="16700" y="6768"/>
                </a:lnTo>
                <a:lnTo>
                  <a:pt x="16717" y="6759"/>
                </a:lnTo>
                <a:lnTo>
                  <a:pt x="16735" y="6733"/>
                </a:lnTo>
                <a:lnTo>
                  <a:pt x="16744" y="6724"/>
                </a:lnTo>
                <a:lnTo>
                  <a:pt x="16744" y="6715"/>
                </a:lnTo>
                <a:lnTo>
                  <a:pt x="16753" y="6698"/>
                </a:lnTo>
                <a:lnTo>
                  <a:pt x="16753" y="6689"/>
                </a:lnTo>
                <a:lnTo>
                  <a:pt x="16753" y="6680"/>
                </a:lnTo>
                <a:lnTo>
                  <a:pt x="16744" y="6680"/>
                </a:lnTo>
                <a:lnTo>
                  <a:pt x="16735" y="6671"/>
                </a:lnTo>
                <a:lnTo>
                  <a:pt x="16726" y="6671"/>
                </a:lnTo>
                <a:lnTo>
                  <a:pt x="16717" y="6654"/>
                </a:lnTo>
                <a:lnTo>
                  <a:pt x="16709" y="6645"/>
                </a:lnTo>
                <a:lnTo>
                  <a:pt x="16700" y="6627"/>
                </a:lnTo>
                <a:lnTo>
                  <a:pt x="16691" y="6618"/>
                </a:lnTo>
                <a:lnTo>
                  <a:pt x="16682" y="6609"/>
                </a:lnTo>
                <a:lnTo>
                  <a:pt x="16673" y="6602"/>
                </a:lnTo>
                <a:lnTo>
                  <a:pt x="16664" y="6593"/>
                </a:lnTo>
                <a:lnTo>
                  <a:pt x="16656" y="6593"/>
                </a:lnTo>
                <a:lnTo>
                  <a:pt x="16647" y="6593"/>
                </a:lnTo>
                <a:lnTo>
                  <a:pt x="16629" y="6584"/>
                </a:lnTo>
                <a:lnTo>
                  <a:pt x="16612" y="6584"/>
                </a:lnTo>
                <a:lnTo>
                  <a:pt x="16594" y="6584"/>
                </a:lnTo>
                <a:lnTo>
                  <a:pt x="16559" y="6566"/>
                </a:lnTo>
                <a:lnTo>
                  <a:pt x="16541" y="6549"/>
                </a:lnTo>
                <a:lnTo>
                  <a:pt x="16532" y="6540"/>
                </a:lnTo>
                <a:lnTo>
                  <a:pt x="16523" y="6531"/>
                </a:lnTo>
                <a:lnTo>
                  <a:pt x="16506" y="6505"/>
                </a:lnTo>
                <a:lnTo>
                  <a:pt x="16506" y="6487"/>
                </a:lnTo>
                <a:lnTo>
                  <a:pt x="16497" y="6487"/>
                </a:lnTo>
                <a:lnTo>
                  <a:pt x="16497" y="6443"/>
                </a:lnTo>
                <a:lnTo>
                  <a:pt x="16497" y="6434"/>
                </a:lnTo>
                <a:lnTo>
                  <a:pt x="16497" y="6425"/>
                </a:lnTo>
                <a:lnTo>
                  <a:pt x="16506" y="6399"/>
                </a:lnTo>
                <a:lnTo>
                  <a:pt x="16506" y="6390"/>
                </a:lnTo>
                <a:lnTo>
                  <a:pt x="16506" y="6381"/>
                </a:lnTo>
                <a:lnTo>
                  <a:pt x="16497" y="6381"/>
                </a:lnTo>
                <a:lnTo>
                  <a:pt x="16497" y="6390"/>
                </a:lnTo>
                <a:lnTo>
                  <a:pt x="16488" y="6390"/>
                </a:lnTo>
                <a:lnTo>
                  <a:pt x="16479" y="6407"/>
                </a:lnTo>
                <a:lnTo>
                  <a:pt x="16479" y="6416"/>
                </a:lnTo>
                <a:lnTo>
                  <a:pt x="16470" y="6425"/>
                </a:lnTo>
                <a:lnTo>
                  <a:pt x="16435" y="6452"/>
                </a:lnTo>
                <a:lnTo>
                  <a:pt x="16435" y="6460"/>
                </a:lnTo>
                <a:lnTo>
                  <a:pt x="16426" y="6460"/>
                </a:lnTo>
                <a:lnTo>
                  <a:pt x="16426" y="6469"/>
                </a:lnTo>
                <a:lnTo>
                  <a:pt x="16409" y="6487"/>
                </a:lnTo>
                <a:lnTo>
                  <a:pt x="16382" y="6505"/>
                </a:lnTo>
                <a:lnTo>
                  <a:pt x="16373" y="6505"/>
                </a:lnTo>
                <a:lnTo>
                  <a:pt x="16373" y="6513"/>
                </a:lnTo>
                <a:lnTo>
                  <a:pt x="16373" y="6522"/>
                </a:lnTo>
                <a:lnTo>
                  <a:pt x="16364" y="6522"/>
                </a:lnTo>
                <a:lnTo>
                  <a:pt x="16364" y="6531"/>
                </a:lnTo>
                <a:lnTo>
                  <a:pt x="16356" y="6540"/>
                </a:lnTo>
                <a:lnTo>
                  <a:pt x="16347" y="6549"/>
                </a:lnTo>
                <a:lnTo>
                  <a:pt x="16338" y="6549"/>
                </a:lnTo>
                <a:lnTo>
                  <a:pt x="16320" y="6557"/>
                </a:lnTo>
                <a:lnTo>
                  <a:pt x="16312" y="6557"/>
                </a:lnTo>
                <a:lnTo>
                  <a:pt x="16276" y="6557"/>
                </a:lnTo>
                <a:lnTo>
                  <a:pt x="16259" y="6549"/>
                </a:lnTo>
                <a:lnTo>
                  <a:pt x="16223" y="6549"/>
                </a:lnTo>
                <a:lnTo>
                  <a:pt x="16215" y="6557"/>
                </a:lnTo>
                <a:lnTo>
                  <a:pt x="16197" y="6566"/>
                </a:lnTo>
                <a:lnTo>
                  <a:pt x="16188" y="6566"/>
                </a:lnTo>
                <a:lnTo>
                  <a:pt x="16170" y="6566"/>
                </a:lnTo>
                <a:lnTo>
                  <a:pt x="16162" y="6557"/>
                </a:lnTo>
                <a:lnTo>
                  <a:pt x="16162" y="6549"/>
                </a:lnTo>
                <a:lnTo>
                  <a:pt x="16162" y="6540"/>
                </a:lnTo>
                <a:lnTo>
                  <a:pt x="16153" y="6549"/>
                </a:lnTo>
                <a:lnTo>
                  <a:pt x="16153" y="6540"/>
                </a:lnTo>
                <a:lnTo>
                  <a:pt x="16144" y="6540"/>
                </a:lnTo>
                <a:lnTo>
                  <a:pt x="16135" y="6540"/>
                </a:lnTo>
                <a:lnTo>
                  <a:pt x="16126" y="6540"/>
                </a:lnTo>
                <a:lnTo>
                  <a:pt x="16135" y="6531"/>
                </a:lnTo>
                <a:lnTo>
                  <a:pt x="16135" y="6522"/>
                </a:lnTo>
                <a:lnTo>
                  <a:pt x="16126" y="6522"/>
                </a:lnTo>
                <a:lnTo>
                  <a:pt x="16126" y="6513"/>
                </a:lnTo>
                <a:lnTo>
                  <a:pt x="16135" y="6513"/>
                </a:lnTo>
                <a:lnTo>
                  <a:pt x="16144" y="6496"/>
                </a:lnTo>
                <a:lnTo>
                  <a:pt x="16153" y="6487"/>
                </a:lnTo>
                <a:lnTo>
                  <a:pt x="16153" y="6478"/>
                </a:lnTo>
                <a:lnTo>
                  <a:pt x="16144" y="6460"/>
                </a:lnTo>
                <a:lnTo>
                  <a:pt x="16144" y="6452"/>
                </a:lnTo>
                <a:lnTo>
                  <a:pt x="16144" y="6443"/>
                </a:lnTo>
                <a:lnTo>
                  <a:pt x="16144" y="6434"/>
                </a:lnTo>
                <a:lnTo>
                  <a:pt x="16144" y="6425"/>
                </a:lnTo>
                <a:lnTo>
                  <a:pt x="16144" y="6416"/>
                </a:lnTo>
                <a:lnTo>
                  <a:pt x="16135" y="6407"/>
                </a:lnTo>
                <a:lnTo>
                  <a:pt x="16126" y="6399"/>
                </a:lnTo>
                <a:lnTo>
                  <a:pt x="16117" y="6399"/>
                </a:lnTo>
                <a:lnTo>
                  <a:pt x="16109" y="6407"/>
                </a:lnTo>
                <a:lnTo>
                  <a:pt x="16100" y="6434"/>
                </a:lnTo>
                <a:lnTo>
                  <a:pt x="16100" y="6443"/>
                </a:lnTo>
                <a:lnTo>
                  <a:pt x="16091" y="6452"/>
                </a:lnTo>
                <a:lnTo>
                  <a:pt x="16091" y="6469"/>
                </a:lnTo>
                <a:lnTo>
                  <a:pt x="16091" y="6496"/>
                </a:lnTo>
                <a:lnTo>
                  <a:pt x="16091" y="6505"/>
                </a:lnTo>
                <a:lnTo>
                  <a:pt x="16082" y="6496"/>
                </a:lnTo>
                <a:lnTo>
                  <a:pt x="16082" y="6487"/>
                </a:lnTo>
                <a:lnTo>
                  <a:pt x="16073" y="6478"/>
                </a:lnTo>
                <a:lnTo>
                  <a:pt x="16073" y="6460"/>
                </a:lnTo>
                <a:lnTo>
                  <a:pt x="16065" y="6452"/>
                </a:lnTo>
                <a:lnTo>
                  <a:pt x="16056" y="6443"/>
                </a:lnTo>
                <a:lnTo>
                  <a:pt x="16047" y="6434"/>
                </a:lnTo>
                <a:lnTo>
                  <a:pt x="16047" y="6425"/>
                </a:lnTo>
                <a:lnTo>
                  <a:pt x="16038" y="6425"/>
                </a:lnTo>
                <a:lnTo>
                  <a:pt x="16038" y="6407"/>
                </a:lnTo>
                <a:lnTo>
                  <a:pt x="16038" y="6399"/>
                </a:lnTo>
                <a:lnTo>
                  <a:pt x="16047" y="6399"/>
                </a:lnTo>
                <a:lnTo>
                  <a:pt x="16047" y="6381"/>
                </a:lnTo>
                <a:lnTo>
                  <a:pt x="16038" y="6372"/>
                </a:lnTo>
                <a:lnTo>
                  <a:pt x="16038" y="6363"/>
                </a:lnTo>
                <a:lnTo>
                  <a:pt x="16029" y="6363"/>
                </a:lnTo>
                <a:lnTo>
                  <a:pt x="16029" y="6354"/>
                </a:lnTo>
                <a:lnTo>
                  <a:pt x="16038" y="6354"/>
                </a:lnTo>
                <a:lnTo>
                  <a:pt x="16047" y="6354"/>
                </a:lnTo>
                <a:lnTo>
                  <a:pt x="16029" y="6346"/>
                </a:lnTo>
                <a:lnTo>
                  <a:pt x="16012" y="6337"/>
                </a:lnTo>
                <a:lnTo>
                  <a:pt x="15994" y="6319"/>
                </a:lnTo>
                <a:lnTo>
                  <a:pt x="15985" y="6319"/>
                </a:lnTo>
                <a:lnTo>
                  <a:pt x="15976" y="6302"/>
                </a:lnTo>
                <a:lnTo>
                  <a:pt x="15967" y="6293"/>
                </a:lnTo>
                <a:lnTo>
                  <a:pt x="15976" y="6293"/>
                </a:lnTo>
                <a:lnTo>
                  <a:pt x="15967" y="6293"/>
                </a:lnTo>
                <a:lnTo>
                  <a:pt x="15967" y="6284"/>
                </a:lnTo>
                <a:lnTo>
                  <a:pt x="15950" y="6284"/>
                </a:lnTo>
                <a:lnTo>
                  <a:pt x="15941" y="6275"/>
                </a:lnTo>
                <a:lnTo>
                  <a:pt x="15941" y="6266"/>
                </a:lnTo>
                <a:lnTo>
                  <a:pt x="15950" y="6266"/>
                </a:lnTo>
                <a:lnTo>
                  <a:pt x="15941" y="6257"/>
                </a:lnTo>
                <a:lnTo>
                  <a:pt x="15932" y="6240"/>
                </a:lnTo>
                <a:lnTo>
                  <a:pt x="15923" y="6222"/>
                </a:lnTo>
                <a:lnTo>
                  <a:pt x="15923" y="6213"/>
                </a:lnTo>
                <a:lnTo>
                  <a:pt x="15915" y="6204"/>
                </a:lnTo>
                <a:lnTo>
                  <a:pt x="15915" y="6196"/>
                </a:lnTo>
                <a:lnTo>
                  <a:pt x="15915" y="6187"/>
                </a:lnTo>
                <a:lnTo>
                  <a:pt x="15906" y="6178"/>
                </a:lnTo>
                <a:lnTo>
                  <a:pt x="15897" y="6169"/>
                </a:lnTo>
                <a:lnTo>
                  <a:pt x="15897" y="6151"/>
                </a:lnTo>
                <a:lnTo>
                  <a:pt x="15888" y="6151"/>
                </a:lnTo>
                <a:lnTo>
                  <a:pt x="15888" y="6143"/>
                </a:lnTo>
                <a:lnTo>
                  <a:pt x="15879" y="6143"/>
                </a:lnTo>
                <a:lnTo>
                  <a:pt x="15870" y="6143"/>
                </a:lnTo>
                <a:lnTo>
                  <a:pt x="15862" y="6143"/>
                </a:lnTo>
                <a:lnTo>
                  <a:pt x="15870" y="6134"/>
                </a:lnTo>
                <a:lnTo>
                  <a:pt x="15879" y="6125"/>
                </a:lnTo>
                <a:lnTo>
                  <a:pt x="15888" y="6125"/>
                </a:lnTo>
                <a:lnTo>
                  <a:pt x="15897" y="6125"/>
                </a:lnTo>
                <a:lnTo>
                  <a:pt x="15888" y="6116"/>
                </a:lnTo>
                <a:lnTo>
                  <a:pt x="15888" y="6107"/>
                </a:lnTo>
                <a:lnTo>
                  <a:pt x="15879" y="6099"/>
                </a:lnTo>
                <a:lnTo>
                  <a:pt x="15888" y="6090"/>
                </a:lnTo>
                <a:lnTo>
                  <a:pt x="15897" y="6090"/>
                </a:lnTo>
                <a:lnTo>
                  <a:pt x="15915" y="6099"/>
                </a:lnTo>
                <a:lnTo>
                  <a:pt x="15923" y="6099"/>
                </a:lnTo>
                <a:lnTo>
                  <a:pt x="15932" y="6090"/>
                </a:lnTo>
                <a:lnTo>
                  <a:pt x="15950" y="6090"/>
                </a:lnTo>
                <a:lnTo>
                  <a:pt x="15950" y="6081"/>
                </a:lnTo>
                <a:lnTo>
                  <a:pt x="15950" y="6072"/>
                </a:lnTo>
                <a:lnTo>
                  <a:pt x="15950" y="6063"/>
                </a:lnTo>
                <a:lnTo>
                  <a:pt x="15959" y="6054"/>
                </a:lnTo>
                <a:lnTo>
                  <a:pt x="15967" y="6054"/>
                </a:lnTo>
                <a:lnTo>
                  <a:pt x="15976" y="6054"/>
                </a:lnTo>
                <a:lnTo>
                  <a:pt x="15976" y="6063"/>
                </a:lnTo>
                <a:lnTo>
                  <a:pt x="15967" y="6063"/>
                </a:lnTo>
                <a:lnTo>
                  <a:pt x="15959" y="6063"/>
                </a:lnTo>
                <a:lnTo>
                  <a:pt x="15994" y="6081"/>
                </a:lnTo>
                <a:lnTo>
                  <a:pt x="16003" y="6090"/>
                </a:lnTo>
                <a:lnTo>
                  <a:pt x="16029" y="6072"/>
                </a:lnTo>
                <a:lnTo>
                  <a:pt x="16038" y="6072"/>
                </a:lnTo>
                <a:lnTo>
                  <a:pt x="16038" y="6090"/>
                </a:lnTo>
                <a:lnTo>
                  <a:pt x="16047" y="6099"/>
                </a:lnTo>
                <a:lnTo>
                  <a:pt x="16065" y="6116"/>
                </a:lnTo>
                <a:lnTo>
                  <a:pt x="16073" y="6125"/>
                </a:lnTo>
                <a:lnTo>
                  <a:pt x="16082" y="6143"/>
                </a:lnTo>
                <a:lnTo>
                  <a:pt x="16082" y="6151"/>
                </a:lnTo>
                <a:lnTo>
                  <a:pt x="16082" y="6160"/>
                </a:lnTo>
                <a:lnTo>
                  <a:pt x="16091" y="6160"/>
                </a:lnTo>
                <a:lnTo>
                  <a:pt x="16100" y="6169"/>
                </a:lnTo>
                <a:lnTo>
                  <a:pt x="16091" y="6178"/>
                </a:lnTo>
                <a:lnTo>
                  <a:pt x="16100" y="6178"/>
                </a:lnTo>
                <a:lnTo>
                  <a:pt x="16109" y="6187"/>
                </a:lnTo>
                <a:lnTo>
                  <a:pt x="16109" y="6196"/>
                </a:lnTo>
                <a:lnTo>
                  <a:pt x="16109" y="6213"/>
                </a:lnTo>
                <a:lnTo>
                  <a:pt x="16117" y="6213"/>
                </a:lnTo>
                <a:lnTo>
                  <a:pt x="16126" y="6231"/>
                </a:lnTo>
                <a:lnTo>
                  <a:pt x="16126" y="6240"/>
                </a:lnTo>
                <a:lnTo>
                  <a:pt x="16144" y="6257"/>
                </a:lnTo>
                <a:lnTo>
                  <a:pt x="16153" y="6266"/>
                </a:lnTo>
                <a:lnTo>
                  <a:pt x="16170" y="6266"/>
                </a:lnTo>
                <a:lnTo>
                  <a:pt x="16179" y="6266"/>
                </a:lnTo>
                <a:lnTo>
                  <a:pt x="16197" y="6275"/>
                </a:lnTo>
                <a:lnTo>
                  <a:pt x="16215" y="6284"/>
                </a:lnTo>
                <a:lnTo>
                  <a:pt x="16223" y="6293"/>
                </a:lnTo>
                <a:lnTo>
                  <a:pt x="16223" y="6302"/>
                </a:lnTo>
                <a:lnTo>
                  <a:pt x="16232" y="6302"/>
                </a:lnTo>
                <a:lnTo>
                  <a:pt x="16250" y="6319"/>
                </a:lnTo>
                <a:lnTo>
                  <a:pt x="16276" y="6328"/>
                </a:lnTo>
                <a:lnTo>
                  <a:pt x="16285" y="6337"/>
                </a:lnTo>
                <a:lnTo>
                  <a:pt x="16294" y="6346"/>
                </a:lnTo>
                <a:lnTo>
                  <a:pt x="16303" y="6354"/>
                </a:lnTo>
                <a:lnTo>
                  <a:pt x="16312" y="6354"/>
                </a:lnTo>
                <a:lnTo>
                  <a:pt x="16329" y="6354"/>
                </a:lnTo>
                <a:lnTo>
                  <a:pt x="16347" y="6354"/>
                </a:lnTo>
                <a:lnTo>
                  <a:pt x="16364" y="6363"/>
                </a:lnTo>
                <a:lnTo>
                  <a:pt x="16373" y="6372"/>
                </a:lnTo>
                <a:lnTo>
                  <a:pt x="16382" y="6372"/>
                </a:lnTo>
                <a:lnTo>
                  <a:pt x="16391" y="6363"/>
                </a:lnTo>
                <a:lnTo>
                  <a:pt x="16409" y="6354"/>
                </a:lnTo>
                <a:lnTo>
                  <a:pt x="16417" y="6346"/>
                </a:lnTo>
                <a:lnTo>
                  <a:pt x="16435" y="6346"/>
                </a:lnTo>
                <a:lnTo>
                  <a:pt x="16444" y="6337"/>
                </a:lnTo>
                <a:lnTo>
                  <a:pt x="16444" y="6328"/>
                </a:lnTo>
                <a:lnTo>
                  <a:pt x="16470" y="6328"/>
                </a:lnTo>
                <a:lnTo>
                  <a:pt x="16479" y="6319"/>
                </a:lnTo>
                <a:lnTo>
                  <a:pt x="16497" y="6319"/>
                </a:lnTo>
                <a:lnTo>
                  <a:pt x="16497" y="6310"/>
                </a:lnTo>
                <a:lnTo>
                  <a:pt x="16523" y="6319"/>
                </a:lnTo>
                <a:lnTo>
                  <a:pt x="16532" y="6319"/>
                </a:lnTo>
                <a:lnTo>
                  <a:pt x="16541" y="6328"/>
                </a:lnTo>
                <a:lnTo>
                  <a:pt x="16550" y="6337"/>
                </a:lnTo>
                <a:lnTo>
                  <a:pt x="16550" y="6346"/>
                </a:lnTo>
                <a:lnTo>
                  <a:pt x="16550" y="6354"/>
                </a:lnTo>
                <a:lnTo>
                  <a:pt x="16559" y="6381"/>
                </a:lnTo>
                <a:lnTo>
                  <a:pt x="16559" y="6399"/>
                </a:lnTo>
                <a:lnTo>
                  <a:pt x="16559" y="6407"/>
                </a:lnTo>
                <a:lnTo>
                  <a:pt x="16567" y="6416"/>
                </a:lnTo>
                <a:lnTo>
                  <a:pt x="16567" y="6425"/>
                </a:lnTo>
                <a:lnTo>
                  <a:pt x="16603" y="6434"/>
                </a:lnTo>
                <a:lnTo>
                  <a:pt x="16612" y="6434"/>
                </a:lnTo>
                <a:lnTo>
                  <a:pt x="16620" y="6434"/>
                </a:lnTo>
                <a:lnTo>
                  <a:pt x="16638" y="6443"/>
                </a:lnTo>
                <a:lnTo>
                  <a:pt x="16647" y="6443"/>
                </a:lnTo>
                <a:lnTo>
                  <a:pt x="16656" y="6443"/>
                </a:lnTo>
                <a:lnTo>
                  <a:pt x="16682" y="6443"/>
                </a:lnTo>
                <a:lnTo>
                  <a:pt x="16700" y="6452"/>
                </a:lnTo>
                <a:lnTo>
                  <a:pt x="16709" y="6452"/>
                </a:lnTo>
                <a:lnTo>
                  <a:pt x="16726" y="6452"/>
                </a:lnTo>
                <a:lnTo>
                  <a:pt x="16735" y="6452"/>
                </a:lnTo>
                <a:lnTo>
                  <a:pt x="16753" y="6452"/>
                </a:lnTo>
                <a:lnTo>
                  <a:pt x="16762" y="6460"/>
                </a:lnTo>
                <a:lnTo>
                  <a:pt x="16770" y="6460"/>
                </a:lnTo>
                <a:lnTo>
                  <a:pt x="16797" y="6460"/>
                </a:lnTo>
                <a:lnTo>
                  <a:pt x="16806" y="6452"/>
                </a:lnTo>
                <a:lnTo>
                  <a:pt x="16814" y="6452"/>
                </a:lnTo>
                <a:lnTo>
                  <a:pt x="16814" y="6460"/>
                </a:lnTo>
                <a:lnTo>
                  <a:pt x="16850" y="6469"/>
                </a:lnTo>
                <a:lnTo>
                  <a:pt x="16859" y="6478"/>
                </a:lnTo>
                <a:lnTo>
                  <a:pt x="16867" y="6478"/>
                </a:lnTo>
                <a:lnTo>
                  <a:pt x="16876" y="6478"/>
                </a:lnTo>
                <a:lnTo>
                  <a:pt x="16876" y="6469"/>
                </a:lnTo>
                <a:lnTo>
                  <a:pt x="16894" y="6478"/>
                </a:lnTo>
                <a:lnTo>
                  <a:pt x="16911" y="6478"/>
                </a:lnTo>
                <a:lnTo>
                  <a:pt x="16920" y="6478"/>
                </a:lnTo>
                <a:lnTo>
                  <a:pt x="16929" y="6469"/>
                </a:lnTo>
                <a:lnTo>
                  <a:pt x="16938" y="6478"/>
                </a:lnTo>
                <a:lnTo>
                  <a:pt x="16947" y="6478"/>
                </a:lnTo>
                <a:lnTo>
                  <a:pt x="16947" y="6469"/>
                </a:lnTo>
                <a:lnTo>
                  <a:pt x="16956" y="6469"/>
                </a:lnTo>
                <a:lnTo>
                  <a:pt x="16964" y="6469"/>
                </a:lnTo>
                <a:lnTo>
                  <a:pt x="16991" y="6469"/>
                </a:lnTo>
                <a:lnTo>
                  <a:pt x="17000" y="6469"/>
                </a:lnTo>
                <a:lnTo>
                  <a:pt x="17009" y="6469"/>
                </a:lnTo>
                <a:lnTo>
                  <a:pt x="17026" y="6469"/>
                </a:lnTo>
                <a:lnTo>
                  <a:pt x="17026" y="6460"/>
                </a:lnTo>
                <a:lnTo>
                  <a:pt x="17044" y="6460"/>
                </a:lnTo>
                <a:lnTo>
                  <a:pt x="17053" y="6460"/>
                </a:lnTo>
                <a:lnTo>
                  <a:pt x="17061" y="6460"/>
                </a:lnTo>
                <a:lnTo>
                  <a:pt x="17061" y="6452"/>
                </a:lnTo>
                <a:lnTo>
                  <a:pt x="17070" y="6460"/>
                </a:lnTo>
                <a:lnTo>
                  <a:pt x="17106" y="6469"/>
                </a:lnTo>
                <a:lnTo>
                  <a:pt x="17114" y="6460"/>
                </a:lnTo>
                <a:lnTo>
                  <a:pt x="17141" y="6460"/>
                </a:lnTo>
                <a:lnTo>
                  <a:pt x="17167" y="6460"/>
                </a:lnTo>
                <a:lnTo>
                  <a:pt x="17185" y="6460"/>
                </a:lnTo>
                <a:lnTo>
                  <a:pt x="17203" y="6452"/>
                </a:lnTo>
                <a:lnTo>
                  <a:pt x="17229" y="6452"/>
                </a:lnTo>
                <a:lnTo>
                  <a:pt x="17238" y="6452"/>
                </a:lnTo>
                <a:lnTo>
                  <a:pt x="17247" y="6452"/>
                </a:lnTo>
                <a:lnTo>
                  <a:pt x="17238" y="6452"/>
                </a:lnTo>
                <a:lnTo>
                  <a:pt x="17220" y="6452"/>
                </a:lnTo>
                <a:lnTo>
                  <a:pt x="17220" y="6443"/>
                </a:lnTo>
                <a:lnTo>
                  <a:pt x="17229" y="6443"/>
                </a:lnTo>
                <a:lnTo>
                  <a:pt x="17238" y="6443"/>
                </a:lnTo>
                <a:lnTo>
                  <a:pt x="17247" y="6452"/>
                </a:lnTo>
                <a:lnTo>
                  <a:pt x="17247" y="6460"/>
                </a:lnTo>
                <a:lnTo>
                  <a:pt x="17256" y="6469"/>
                </a:lnTo>
                <a:lnTo>
                  <a:pt x="17264" y="6478"/>
                </a:lnTo>
                <a:lnTo>
                  <a:pt x="17256" y="6496"/>
                </a:lnTo>
                <a:lnTo>
                  <a:pt x="17264" y="6496"/>
                </a:lnTo>
                <a:lnTo>
                  <a:pt x="17291" y="6505"/>
                </a:lnTo>
                <a:lnTo>
                  <a:pt x="17300" y="6540"/>
                </a:lnTo>
                <a:lnTo>
                  <a:pt x="17308" y="6540"/>
                </a:lnTo>
                <a:lnTo>
                  <a:pt x="17308" y="6549"/>
                </a:lnTo>
                <a:lnTo>
                  <a:pt x="17308" y="6557"/>
                </a:lnTo>
                <a:lnTo>
                  <a:pt x="17317" y="6557"/>
                </a:lnTo>
                <a:lnTo>
                  <a:pt x="17317" y="6566"/>
                </a:lnTo>
                <a:lnTo>
                  <a:pt x="17326" y="6575"/>
                </a:lnTo>
                <a:lnTo>
                  <a:pt x="17326" y="6566"/>
                </a:lnTo>
                <a:lnTo>
                  <a:pt x="17326" y="6575"/>
                </a:lnTo>
                <a:lnTo>
                  <a:pt x="17335" y="6575"/>
                </a:lnTo>
                <a:lnTo>
                  <a:pt x="17344" y="6575"/>
                </a:lnTo>
                <a:lnTo>
                  <a:pt x="17353" y="6575"/>
                </a:lnTo>
                <a:lnTo>
                  <a:pt x="17361" y="6575"/>
                </a:lnTo>
                <a:lnTo>
                  <a:pt x="17361" y="6584"/>
                </a:lnTo>
                <a:lnTo>
                  <a:pt x="17370" y="6584"/>
                </a:lnTo>
                <a:lnTo>
                  <a:pt x="17370" y="6575"/>
                </a:lnTo>
                <a:lnTo>
                  <a:pt x="17370" y="6584"/>
                </a:lnTo>
                <a:lnTo>
                  <a:pt x="17370" y="6593"/>
                </a:lnTo>
                <a:lnTo>
                  <a:pt x="17379" y="6593"/>
                </a:lnTo>
                <a:lnTo>
                  <a:pt x="17388" y="6584"/>
                </a:lnTo>
                <a:lnTo>
                  <a:pt x="17406" y="6575"/>
                </a:lnTo>
                <a:lnTo>
                  <a:pt x="17414" y="6575"/>
                </a:lnTo>
                <a:lnTo>
                  <a:pt x="17406" y="6584"/>
                </a:lnTo>
                <a:lnTo>
                  <a:pt x="17388" y="6593"/>
                </a:lnTo>
                <a:lnTo>
                  <a:pt x="17388" y="6602"/>
                </a:lnTo>
                <a:lnTo>
                  <a:pt x="17397" y="6609"/>
                </a:lnTo>
                <a:lnTo>
                  <a:pt x="17406" y="6627"/>
                </a:lnTo>
                <a:lnTo>
                  <a:pt x="17414" y="6636"/>
                </a:lnTo>
                <a:lnTo>
                  <a:pt x="17450" y="6654"/>
                </a:lnTo>
                <a:lnTo>
                  <a:pt x="17476" y="6662"/>
                </a:lnTo>
                <a:lnTo>
                  <a:pt x="17485" y="6662"/>
                </a:lnTo>
                <a:lnTo>
                  <a:pt x="17494" y="6654"/>
                </a:lnTo>
                <a:lnTo>
                  <a:pt x="17511" y="6645"/>
                </a:lnTo>
                <a:lnTo>
                  <a:pt x="17520" y="6645"/>
                </a:lnTo>
                <a:lnTo>
                  <a:pt x="17529" y="6645"/>
                </a:lnTo>
                <a:lnTo>
                  <a:pt x="17529" y="6636"/>
                </a:lnTo>
                <a:lnTo>
                  <a:pt x="17538" y="6636"/>
                </a:lnTo>
                <a:lnTo>
                  <a:pt x="17538" y="6645"/>
                </a:lnTo>
                <a:lnTo>
                  <a:pt x="17529" y="6654"/>
                </a:lnTo>
                <a:lnTo>
                  <a:pt x="17511" y="6671"/>
                </a:lnTo>
                <a:lnTo>
                  <a:pt x="17503" y="6671"/>
                </a:lnTo>
                <a:lnTo>
                  <a:pt x="17485" y="6680"/>
                </a:lnTo>
                <a:lnTo>
                  <a:pt x="17476" y="6689"/>
                </a:lnTo>
                <a:lnTo>
                  <a:pt x="17467" y="6689"/>
                </a:lnTo>
                <a:lnTo>
                  <a:pt x="17450" y="6698"/>
                </a:lnTo>
                <a:lnTo>
                  <a:pt x="17441" y="6689"/>
                </a:lnTo>
                <a:lnTo>
                  <a:pt x="17432" y="6680"/>
                </a:lnTo>
                <a:lnTo>
                  <a:pt x="17432" y="6689"/>
                </a:lnTo>
                <a:lnTo>
                  <a:pt x="17423" y="6698"/>
                </a:lnTo>
                <a:lnTo>
                  <a:pt x="17432" y="6706"/>
                </a:lnTo>
                <a:lnTo>
                  <a:pt x="17441" y="6715"/>
                </a:lnTo>
                <a:lnTo>
                  <a:pt x="17458" y="6733"/>
                </a:lnTo>
                <a:lnTo>
                  <a:pt x="17467" y="6742"/>
                </a:lnTo>
                <a:lnTo>
                  <a:pt x="17485" y="6759"/>
                </a:lnTo>
                <a:lnTo>
                  <a:pt x="17503" y="6777"/>
                </a:lnTo>
                <a:lnTo>
                  <a:pt x="17511" y="6786"/>
                </a:lnTo>
                <a:lnTo>
                  <a:pt x="17538" y="6804"/>
                </a:lnTo>
                <a:lnTo>
                  <a:pt x="17556" y="6812"/>
                </a:lnTo>
                <a:lnTo>
                  <a:pt x="17564" y="6812"/>
                </a:lnTo>
                <a:lnTo>
                  <a:pt x="17582" y="6812"/>
                </a:lnTo>
                <a:lnTo>
                  <a:pt x="17608" y="6804"/>
                </a:lnTo>
                <a:lnTo>
                  <a:pt x="17617" y="6795"/>
                </a:lnTo>
                <a:lnTo>
                  <a:pt x="17653" y="6786"/>
                </a:lnTo>
                <a:lnTo>
                  <a:pt x="17653" y="6777"/>
                </a:lnTo>
                <a:lnTo>
                  <a:pt x="17670" y="6751"/>
                </a:lnTo>
                <a:lnTo>
                  <a:pt x="17670" y="6742"/>
                </a:lnTo>
                <a:lnTo>
                  <a:pt x="17661" y="6742"/>
                </a:lnTo>
                <a:lnTo>
                  <a:pt x="17661" y="6733"/>
                </a:lnTo>
                <a:lnTo>
                  <a:pt x="17653" y="6733"/>
                </a:lnTo>
                <a:lnTo>
                  <a:pt x="17653" y="6724"/>
                </a:lnTo>
                <a:lnTo>
                  <a:pt x="17661" y="6715"/>
                </a:lnTo>
                <a:lnTo>
                  <a:pt x="17670" y="6715"/>
                </a:lnTo>
                <a:lnTo>
                  <a:pt x="17670" y="6706"/>
                </a:lnTo>
                <a:lnTo>
                  <a:pt x="17670" y="6698"/>
                </a:lnTo>
                <a:lnTo>
                  <a:pt x="17661" y="6698"/>
                </a:lnTo>
                <a:lnTo>
                  <a:pt x="17670" y="6698"/>
                </a:lnTo>
                <a:lnTo>
                  <a:pt x="17679" y="6698"/>
                </a:lnTo>
                <a:lnTo>
                  <a:pt x="17697" y="6698"/>
                </a:lnTo>
                <a:lnTo>
                  <a:pt x="17705" y="6698"/>
                </a:lnTo>
                <a:lnTo>
                  <a:pt x="17697" y="6706"/>
                </a:lnTo>
                <a:lnTo>
                  <a:pt x="17688" y="6706"/>
                </a:lnTo>
                <a:lnTo>
                  <a:pt x="17688" y="6715"/>
                </a:lnTo>
                <a:lnTo>
                  <a:pt x="17697" y="6724"/>
                </a:lnTo>
                <a:lnTo>
                  <a:pt x="17688" y="6742"/>
                </a:lnTo>
                <a:lnTo>
                  <a:pt x="17714" y="6742"/>
                </a:lnTo>
                <a:lnTo>
                  <a:pt x="17723" y="6742"/>
                </a:lnTo>
                <a:lnTo>
                  <a:pt x="17732" y="6733"/>
                </a:lnTo>
                <a:lnTo>
                  <a:pt x="17723" y="6742"/>
                </a:lnTo>
                <a:lnTo>
                  <a:pt x="17705" y="6751"/>
                </a:lnTo>
                <a:lnTo>
                  <a:pt x="17697" y="6759"/>
                </a:lnTo>
                <a:lnTo>
                  <a:pt x="17705" y="6759"/>
                </a:lnTo>
                <a:lnTo>
                  <a:pt x="17697" y="6759"/>
                </a:lnTo>
                <a:lnTo>
                  <a:pt x="17697" y="6768"/>
                </a:lnTo>
                <a:lnTo>
                  <a:pt x="17697" y="6777"/>
                </a:lnTo>
                <a:lnTo>
                  <a:pt x="17705" y="6786"/>
                </a:lnTo>
                <a:lnTo>
                  <a:pt x="17714" y="6786"/>
                </a:lnTo>
                <a:lnTo>
                  <a:pt x="17714" y="6795"/>
                </a:lnTo>
                <a:lnTo>
                  <a:pt x="17714" y="6804"/>
                </a:lnTo>
                <a:lnTo>
                  <a:pt x="17714" y="6821"/>
                </a:lnTo>
                <a:lnTo>
                  <a:pt x="17714" y="6830"/>
                </a:lnTo>
                <a:lnTo>
                  <a:pt x="17705" y="6865"/>
                </a:lnTo>
                <a:lnTo>
                  <a:pt x="17697" y="6883"/>
                </a:lnTo>
                <a:lnTo>
                  <a:pt x="17697" y="6892"/>
                </a:lnTo>
                <a:lnTo>
                  <a:pt x="17705" y="6901"/>
                </a:lnTo>
                <a:lnTo>
                  <a:pt x="17705" y="6909"/>
                </a:lnTo>
                <a:lnTo>
                  <a:pt x="17705" y="6918"/>
                </a:lnTo>
                <a:lnTo>
                  <a:pt x="17723" y="6927"/>
                </a:lnTo>
                <a:lnTo>
                  <a:pt x="17705" y="6927"/>
                </a:lnTo>
                <a:lnTo>
                  <a:pt x="17705" y="6936"/>
                </a:lnTo>
                <a:lnTo>
                  <a:pt x="17714" y="6945"/>
                </a:lnTo>
                <a:lnTo>
                  <a:pt x="17723" y="6936"/>
                </a:lnTo>
                <a:lnTo>
                  <a:pt x="17723" y="6945"/>
                </a:lnTo>
                <a:lnTo>
                  <a:pt x="17723" y="6954"/>
                </a:lnTo>
                <a:lnTo>
                  <a:pt x="17714" y="6962"/>
                </a:lnTo>
                <a:lnTo>
                  <a:pt x="17714" y="6971"/>
                </a:lnTo>
                <a:lnTo>
                  <a:pt x="17714" y="6980"/>
                </a:lnTo>
                <a:lnTo>
                  <a:pt x="17723" y="6998"/>
                </a:lnTo>
                <a:lnTo>
                  <a:pt x="17723" y="7007"/>
                </a:lnTo>
                <a:lnTo>
                  <a:pt x="17723" y="7015"/>
                </a:lnTo>
                <a:lnTo>
                  <a:pt x="17723" y="7033"/>
                </a:lnTo>
                <a:lnTo>
                  <a:pt x="17732" y="7051"/>
                </a:lnTo>
                <a:lnTo>
                  <a:pt x="17732" y="7060"/>
                </a:lnTo>
                <a:lnTo>
                  <a:pt x="17741" y="7086"/>
                </a:lnTo>
                <a:lnTo>
                  <a:pt x="17750" y="7139"/>
                </a:lnTo>
                <a:lnTo>
                  <a:pt x="17758" y="7157"/>
                </a:lnTo>
                <a:lnTo>
                  <a:pt x="17758" y="7165"/>
                </a:lnTo>
                <a:lnTo>
                  <a:pt x="17767" y="7183"/>
                </a:lnTo>
                <a:lnTo>
                  <a:pt x="17776" y="7192"/>
                </a:lnTo>
                <a:lnTo>
                  <a:pt x="17776" y="7201"/>
                </a:lnTo>
                <a:lnTo>
                  <a:pt x="17785" y="7201"/>
                </a:lnTo>
                <a:lnTo>
                  <a:pt x="17776" y="7201"/>
                </a:lnTo>
                <a:lnTo>
                  <a:pt x="17785" y="7210"/>
                </a:lnTo>
                <a:lnTo>
                  <a:pt x="17794" y="7218"/>
                </a:lnTo>
                <a:lnTo>
                  <a:pt x="17785" y="7218"/>
                </a:lnTo>
                <a:lnTo>
                  <a:pt x="17785" y="7227"/>
                </a:lnTo>
                <a:lnTo>
                  <a:pt x="17794" y="7245"/>
                </a:lnTo>
                <a:lnTo>
                  <a:pt x="17803" y="7254"/>
                </a:lnTo>
                <a:lnTo>
                  <a:pt x="17811" y="7271"/>
                </a:lnTo>
                <a:lnTo>
                  <a:pt x="17820" y="7271"/>
                </a:lnTo>
                <a:lnTo>
                  <a:pt x="17820" y="7280"/>
                </a:lnTo>
                <a:lnTo>
                  <a:pt x="17820" y="7289"/>
                </a:lnTo>
                <a:lnTo>
                  <a:pt x="17829" y="7289"/>
                </a:lnTo>
                <a:lnTo>
                  <a:pt x="17829" y="7307"/>
                </a:lnTo>
                <a:lnTo>
                  <a:pt x="17829" y="7315"/>
                </a:lnTo>
                <a:lnTo>
                  <a:pt x="17838" y="7333"/>
                </a:lnTo>
                <a:lnTo>
                  <a:pt x="17847" y="7351"/>
                </a:lnTo>
                <a:lnTo>
                  <a:pt x="17847" y="7360"/>
                </a:lnTo>
                <a:lnTo>
                  <a:pt x="17855" y="7386"/>
                </a:lnTo>
                <a:lnTo>
                  <a:pt x="17855" y="7395"/>
                </a:lnTo>
                <a:lnTo>
                  <a:pt x="17864" y="7404"/>
                </a:lnTo>
                <a:lnTo>
                  <a:pt x="17864" y="7430"/>
                </a:lnTo>
                <a:lnTo>
                  <a:pt x="17882" y="7466"/>
                </a:lnTo>
                <a:lnTo>
                  <a:pt x="17891" y="7466"/>
                </a:lnTo>
                <a:lnTo>
                  <a:pt x="17891" y="7474"/>
                </a:lnTo>
                <a:lnTo>
                  <a:pt x="17900" y="7483"/>
                </a:lnTo>
                <a:lnTo>
                  <a:pt x="17908" y="7492"/>
                </a:lnTo>
                <a:lnTo>
                  <a:pt x="17917" y="7510"/>
                </a:lnTo>
                <a:lnTo>
                  <a:pt x="17926" y="7518"/>
                </a:lnTo>
                <a:lnTo>
                  <a:pt x="17935" y="7536"/>
                </a:lnTo>
                <a:lnTo>
                  <a:pt x="17935" y="7563"/>
                </a:lnTo>
                <a:lnTo>
                  <a:pt x="17953" y="7589"/>
                </a:lnTo>
                <a:lnTo>
                  <a:pt x="17953" y="7598"/>
                </a:lnTo>
                <a:lnTo>
                  <a:pt x="17961" y="7607"/>
                </a:lnTo>
                <a:lnTo>
                  <a:pt x="17961" y="7616"/>
                </a:lnTo>
                <a:lnTo>
                  <a:pt x="17970" y="7624"/>
                </a:lnTo>
                <a:lnTo>
                  <a:pt x="17979" y="7651"/>
                </a:lnTo>
                <a:lnTo>
                  <a:pt x="17970" y="7651"/>
                </a:lnTo>
                <a:lnTo>
                  <a:pt x="17970" y="7642"/>
                </a:lnTo>
                <a:lnTo>
                  <a:pt x="17970" y="7633"/>
                </a:lnTo>
                <a:lnTo>
                  <a:pt x="17961" y="7624"/>
                </a:lnTo>
                <a:lnTo>
                  <a:pt x="17961" y="7642"/>
                </a:lnTo>
                <a:lnTo>
                  <a:pt x="17970" y="7660"/>
                </a:lnTo>
                <a:lnTo>
                  <a:pt x="17970" y="7677"/>
                </a:lnTo>
                <a:lnTo>
                  <a:pt x="17979" y="7677"/>
                </a:lnTo>
                <a:lnTo>
                  <a:pt x="17979" y="7686"/>
                </a:lnTo>
                <a:lnTo>
                  <a:pt x="17988" y="7695"/>
                </a:lnTo>
                <a:lnTo>
                  <a:pt x="17988" y="7704"/>
                </a:lnTo>
                <a:lnTo>
                  <a:pt x="18014" y="7739"/>
                </a:lnTo>
                <a:lnTo>
                  <a:pt x="18023" y="7739"/>
                </a:lnTo>
                <a:lnTo>
                  <a:pt x="18041" y="7757"/>
                </a:lnTo>
                <a:lnTo>
                  <a:pt x="18058" y="7757"/>
                </a:lnTo>
                <a:lnTo>
                  <a:pt x="18076" y="7748"/>
                </a:lnTo>
                <a:lnTo>
                  <a:pt x="18094" y="7739"/>
                </a:lnTo>
                <a:lnTo>
                  <a:pt x="18103" y="7730"/>
                </a:lnTo>
                <a:lnTo>
                  <a:pt x="18103" y="7713"/>
                </a:lnTo>
                <a:lnTo>
                  <a:pt x="18103" y="7704"/>
                </a:lnTo>
                <a:lnTo>
                  <a:pt x="18111" y="7695"/>
                </a:lnTo>
                <a:lnTo>
                  <a:pt x="18120" y="7686"/>
                </a:lnTo>
                <a:lnTo>
                  <a:pt x="18164" y="7668"/>
                </a:lnTo>
                <a:lnTo>
                  <a:pt x="18182" y="7677"/>
                </a:lnTo>
                <a:lnTo>
                  <a:pt x="18191" y="7677"/>
                </a:lnTo>
                <a:lnTo>
                  <a:pt x="18182" y="7668"/>
                </a:lnTo>
                <a:lnTo>
                  <a:pt x="18173" y="7668"/>
                </a:lnTo>
                <a:lnTo>
                  <a:pt x="18164" y="7668"/>
                </a:lnTo>
                <a:lnTo>
                  <a:pt x="18164" y="7660"/>
                </a:lnTo>
                <a:lnTo>
                  <a:pt x="18155" y="7660"/>
                </a:lnTo>
                <a:lnTo>
                  <a:pt x="18155" y="7651"/>
                </a:lnTo>
                <a:lnTo>
                  <a:pt x="18164" y="7642"/>
                </a:lnTo>
                <a:lnTo>
                  <a:pt x="18182" y="7616"/>
                </a:lnTo>
                <a:lnTo>
                  <a:pt x="18182" y="7607"/>
                </a:lnTo>
                <a:lnTo>
                  <a:pt x="18191" y="7598"/>
                </a:lnTo>
                <a:lnTo>
                  <a:pt x="18200" y="7598"/>
                </a:lnTo>
                <a:lnTo>
                  <a:pt x="18208" y="7598"/>
                </a:lnTo>
                <a:lnTo>
                  <a:pt x="18217" y="7598"/>
                </a:lnTo>
                <a:lnTo>
                  <a:pt x="18226" y="7598"/>
                </a:lnTo>
                <a:lnTo>
                  <a:pt x="18226" y="7563"/>
                </a:lnTo>
                <a:lnTo>
                  <a:pt x="18226" y="7527"/>
                </a:lnTo>
                <a:lnTo>
                  <a:pt x="18226" y="7518"/>
                </a:lnTo>
                <a:lnTo>
                  <a:pt x="18217" y="7518"/>
                </a:lnTo>
                <a:lnTo>
                  <a:pt x="18226" y="7510"/>
                </a:lnTo>
                <a:lnTo>
                  <a:pt x="18217" y="7501"/>
                </a:lnTo>
                <a:lnTo>
                  <a:pt x="18217" y="7492"/>
                </a:lnTo>
                <a:lnTo>
                  <a:pt x="18226" y="7474"/>
                </a:lnTo>
                <a:lnTo>
                  <a:pt x="18235" y="7457"/>
                </a:lnTo>
                <a:lnTo>
                  <a:pt x="18244" y="7448"/>
                </a:lnTo>
                <a:lnTo>
                  <a:pt x="18252" y="7439"/>
                </a:lnTo>
                <a:lnTo>
                  <a:pt x="18252" y="7421"/>
                </a:lnTo>
                <a:lnTo>
                  <a:pt x="18261" y="7368"/>
                </a:lnTo>
                <a:lnTo>
                  <a:pt x="18261" y="7360"/>
                </a:lnTo>
                <a:lnTo>
                  <a:pt x="18244" y="7360"/>
                </a:lnTo>
                <a:lnTo>
                  <a:pt x="18244" y="7351"/>
                </a:lnTo>
                <a:lnTo>
                  <a:pt x="18252" y="7342"/>
                </a:lnTo>
                <a:lnTo>
                  <a:pt x="18252" y="7351"/>
                </a:lnTo>
                <a:lnTo>
                  <a:pt x="18261" y="7360"/>
                </a:lnTo>
                <a:lnTo>
                  <a:pt x="18252" y="7342"/>
                </a:lnTo>
                <a:lnTo>
                  <a:pt x="18252" y="7333"/>
                </a:lnTo>
                <a:lnTo>
                  <a:pt x="18252" y="7315"/>
                </a:lnTo>
                <a:lnTo>
                  <a:pt x="18244" y="7307"/>
                </a:lnTo>
                <a:lnTo>
                  <a:pt x="18244" y="7298"/>
                </a:lnTo>
                <a:lnTo>
                  <a:pt x="18252" y="7298"/>
                </a:lnTo>
                <a:lnTo>
                  <a:pt x="18252" y="7289"/>
                </a:lnTo>
                <a:lnTo>
                  <a:pt x="18252" y="7280"/>
                </a:lnTo>
                <a:lnTo>
                  <a:pt x="18244" y="7263"/>
                </a:lnTo>
                <a:lnTo>
                  <a:pt x="18244" y="7245"/>
                </a:lnTo>
                <a:lnTo>
                  <a:pt x="18244" y="7227"/>
                </a:lnTo>
                <a:lnTo>
                  <a:pt x="18261" y="7192"/>
                </a:lnTo>
                <a:lnTo>
                  <a:pt x="18270" y="7192"/>
                </a:lnTo>
                <a:lnTo>
                  <a:pt x="18288" y="7183"/>
                </a:lnTo>
                <a:lnTo>
                  <a:pt x="18297" y="7183"/>
                </a:lnTo>
                <a:lnTo>
                  <a:pt x="18297" y="7192"/>
                </a:lnTo>
                <a:lnTo>
                  <a:pt x="18305" y="7192"/>
                </a:lnTo>
                <a:lnTo>
                  <a:pt x="18314" y="7183"/>
                </a:lnTo>
                <a:lnTo>
                  <a:pt x="18323" y="7174"/>
                </a:lnTo>
                <a:lnTo>
                  <a:pt x="18332" y="7157"/>
                </a:lnTo>
                <a:lnTo>
                  <a:pt x="18332" y="7148"/>
                </a:lnTo>
                <a:lnTo>
                  <a:pt x="18341" y="7148"/>
                </a:lnTo>
                <a:lnTo>
                  <a:pt x="18367" y="7148"/>
                </a:lnTo>
                <a:lnTo>
                  <a:pt x="18394" y="7139"/>
                </a:lnTo>
                <a:lnTo>
                  <a:pt x="18402" y="7130"/>
                </a:lnTo>
                <a:lnTo>
                  <a:pt x="18411" y="7121"/>
                </a:lnTo>
                <a:lnTo>
                  <a:pt x="18411" y="7112"/>
                </a:lnTo>
                <a:lnTo>
                  <a:pt x="18411" y="7104"/>
                </a:lnTo>
                <a:lnTo>
                  <a:pt x="18402" y="7104"/>
                </a:lnTo>
                <a:lnTo>
                  <a:pt x="18402" y="7095"/>
                </a:lnTo>
                <a:lnTo>
                  <a:pt x="18411" y="7086"/>
                </a:lnTo>
                <a:lnTo>
                  <a:pt x="18429" y="7077"/>
                </a:lnTo>
                <a:lnTo>
                  <a:pt x="18455" y="7060"/>
                </a:lnTo>
                <a:lnTo>
                  <a:pt x="18473" y="7051"/>
                </a:lnTo>
                <a:lnTo>
                  <a:pt x="18491" y="7042"/>
                </a:lnTo>
                <a:lnTo>
                  <a:pt x="18500" y="7024"/>
                </a:lnTo>
                <a:lnTo>
                  <a:pt x="18508" y="7015"/>
                </a:lnTo>
                <a:lnTo>
                  <a:pt x="18544" y="6998"/>
                </a:lnTo>
                <a:lnTo>
                  <a:pt x="18544" y="6989"/>
                </a:lnTo>
                <a:lnTo>
                  <a:pt x="18561" y="6971"/>
                </a:lnTo>
                <a:lnTo>
                  <a:pt x="18579" y="6954"/>
                </a:lnTo>
                <a:lnTo>
                  <a:pt x="18579" y="6945"/>
                </a:lnTo>
                <a:lnTo>
                  <a:pt x="18588" y="6945"/>
                </a:lnTo>
                <a:lnTo>
                  <a:pt x="18588" y="6936"/>
                </a:lnTo>
                <a:lnTo>
                  <a:pt x="18623" y="6909"/>
                </a:lnTo>
                <a:lnTo>
                  <a:pt x="18641" y="6901"/>
                </a:lnTo>
                <a:lnTo>
                  <a:pt x="18632" y="6892"/>
                </a:lnTo>
                <a:lnTo>
                  <a:pt x="18623" y="6901"/>
                </a:lnTo>
                <a:lnTo>
                  <a:pt x="18614" y="6901"/>
                </a:lnTo>
                <a:lnTo>
                  <a:pt x="18623" y="6892"/>
                </a:lnTo>
                <a:lnTo>
                  <a:pt x="18641" y="6874"/>
                </a:lnTo>
                <a:lnTo>
                  <a:pt x="18641" y="6883"/>
                </a:lnTo>
                <a:lnTo>
                  <a:pt x="18649" y="6883"/>
                </a:lnTo>
                <a:lnTo>
                  <a:pt x="18649" y="6892"/>
                </a:lnTo>
                <a:lnTo>
                  <a:pt x="18641" y="6892"/>
                </a:lnTo>
                <a:lnTo>
                  <a:pt x="18649" y="6892"/>
                </a:lnTo>
                <a:lnTo>
                  <a:pt x="18667" y="6883"/>
                </a:lnTo>
                <a:lnTo>
                  <a:pt x="18694" y="6874"/>
                </a:lnTo>
                <a:lnTo>
                  <a:pt x="18702" y="6874"/>
                </a:lnTo>
                <a:lnTo>
                  <a:pt x="18694" y="6865"/>
                </a:lnTo>
                <a:lnTo>
                  <a:pt x="18702" y="6865"/>
                </a:lnTo>
                <a:lnTo>
                  <a:pt x="18702" y="6874"/>
                </a:lnTo>
                <a:lnTo>
                  <a:pt x="18711" y="6865"/>
                </a:lnTo>
                <a:lnTo>
                  <a:pt x="18711" y="6857"/>
                </a:lnTo>
                <a:lnTo>
                  <a:pt x="18738" y="6848"/>
                </a:lnTo>
                <a:lnTo>
                  <a:pt x="18738" y="6839"/>
                </a:lnTo>
                <a:lnTo>
                  <a:pt x="18738" y="6830"/>
                </a:lnTo>
                <a:lnTo>
                  <a:pt x="18747" y="6821"/>
                </a:lnTo>
                <a:lnTo>
                  <a:pt x="18747" y="6812"/>
                </a:lnTo>
                <a:lnTo>
                  <a:pt x="18747" y="6795"/>
                </a:lnTo>
                <a:lnTo>
                  <a:pt x="18738" y="6786"/>
                </a:lnTo>
                <a:lnTo>
                  <a:pt x="18738" y="6777"/>
                </a:lnTo>
                <a:lnTo>
                  <a:pt x="18747" y="6768"/>
                </a:lnTo>
                <a:lnTo>
                  <a:pt x="18755" y="6759"/>
                </a:lnTo>
                <a:lnTo>
                  <a:pt x="18764" y="6751"/>
                </a:lnTo>
                <a:lnTo>
                  <a:pt x="18799" y="6742"/>
                </a:lnTo>
                <a:lnTo>
                  <a:pt x="18808" y="6742"/>
                </a:lnTo>
                <a:lnTo>
                  <a:pt x="18826" y="6733"/>
                </a:lnTo>
                <a:lnTo>
                  <a:pt x="18826" y="6715"/>
                </a:lnTo>
                <a:lnTo>
                  <a:pt x="18835" y="6715"/>
                </a:lnTo>
                <a:lnTo>
                  <a:pt x="18835" y="6706"/>
                </a:lnTo>
                <a:lnTo>
                  <a:pt x="18826" y="6698"/>
                </a:lnTo>
                <a:lnTo>
                  <a:pt x="18817" y="6689"/>
                </a:lnTo>
                <a:lnTo>
                  <a:pt x="18826" y="6698"/>
                </a:lnTo>
                <a:lnTo>
                  <a:pt x="18835" y="6698"/>
                </a:lnTo>
                <a:lnTo>
                  <a:pt x="18844" y="6706"/>
                </a:lnTo>
                <a:lnTo>
                  <a:pt x="18835" y="6715"/>
                </a:lnTo>
                <a:lnTo>
                  <a:pt x="18835" y="6733"/>
                </a:lnTo>
                <a:lnTo>
                  <a:pt x="18826" y="6742"/>
                </a:lnTo>
                <a:lnTo>
                  <a:pt x="18835" y="6742"/>
                </a:lnTo>
                <a:lnTo>
                  <a:pt x="18844" y="6751"/>
                </a:lnTo>
                <a:lnTo>
                  <a:pt x="18844" y="6742"/>
                </a:lnTo>
                <a:lnTo>
                  <a:pt x="18844" y="6733"/>
                </a:lnTo>
                <a:lnTo>
                  <a:pt x="18852" y="6742"/>
                </a:lnTo>
                <a:lnTo>
                  <a:pt x="18861" y="6751"/>
                </a:lnTo>
                <a:lnTo>
                  <a:pt x="18870" y="6742"/>
                </a:lnTo>
                <a:lnTo>
                  <a:pt x="18870" y="6733"/>
                </a:lnTo>
                <a:lnTo>
                  <a:pt x="18870" y="6706"/>
                </a:lnTo>
                <a:lnTo>
                  <a:pt x="18870" y="6715"/>
                </a:lnTo>
                <a:lnTo>
                  <a:pt x="18879" y="6715"/>
                </a:lnTo>
                <a:lnTo>
                  <a:pt x="18879" y="6742"/>
                </a:lnTo>
                <a:lnTo>
                  <a:pt x="18879" y="6751"/>
                </a:lnTo>
                <a:lnTo>
                  <a:pt x="18888" y="6742"/>
                </a:lnTo>
                <a:lnTo>
                  <a:pt x="18888" y="6733"/>
                </a:lnTo>
                <a:lnTo>
                  <a:pt x="18897" y="6742"/>
                </a:lnTo>
                <a:lnTo>
                  <a:pt x="18905" y="6742"/>
                </a:lnTo>
                <a:lnTo>
                  <a:pt x="18905" y="6733"/>
                </a:lnTo>
                <a:lnTo>
                  <a:pt x="18897" y="6733"/>
                </a:lnTo>
                <a:lnTo>
                  <a:pt x="18897" y="6724"/>
                </a:lnTo>
                <a:lnTo>
                  <a:pt x="18905" y="6724"/>
                </a:lnTo>
                <a:lnTo>
                  <a:pt x="18905" y="6706"/>
                </a:lnTo>
                <a:lnTo>
                  <a:pt x="18905" y="6715"/>
                </a:lnTo>
                <a:lnTo>
                  <a:pt x="18905" y="6724"/>
                </a:lnTo>
                <a:lnTo>
                  <a:pt x="18914" y="6733"/>
                </a:lnTo>
                <a:lnTo>
                  <a:pt x="18914" y="6742"/>
                </a:lnTo>
                <a:lnTo>
                  <a:pt x="18923" y="6742"/>
                </a:lnTo>
                <a:lnTo>
                  <a:pt x="18932" y="6733"/>
                </a:lnTo>
                <a:lnTo>
                  <a:pt x="18932" y="6724"/>
                </a:lnTo>
                <a:lnTo>
                  <a:pt x="18932" y="6715"/>
                </a:lnTo>
                <a:lnTo>
                  <a:pt x="18932" y="6698"/>
                </a:lnTo>
                <a:lnTo>
                  <a:pt x="18941" y="6715"/>
                </a:lnTo>
                <a:lnTo>
                  <a:pt x="18941" y="6724"/>
                </a:lnTo>
                <a:lnTo>
                  <a:pt x="18941" y="6733"/>
                </a:lnTo>
                <a:lnTo>
                  <a:pt x="18949" y="6733"/>
                </a:lnTo>
                <a:lnTo>
                  <a:pt x="18949" y="6724"/>
                </a:lnTo>
                <a:lnTo>
                  <a:pt x="18958" y="6724"/>
                </a:lnTo>
                <a:lnTo>
                  <a:pt x="18958" y="6715"/>
                </a:lnTo>
                <a:lnTo>
                  <a:pt x="18958" y="6706"/>
                </a:lnTo>
                <a:lnTo>
                  <a:pt x="18967" y="6706"/>
                </a:lnTo>
                <a:lnTo>
                  <a:pt x="18958" y="6698"/>
                </a:lnTo>
                <a:lnTo>
                  <a:pt x="18967" y="6689"/>
                </a:lnTo>
                <a:lnTo>
                  <a:pt x="18976" y="6680"/>
                </a:lnTo>
                <a:lnTo>
                  <a:pt x="18967" y="6698"/>
                </a:lnTo>
                <a:lnTo>
                  <a:pt x="18967" y="6706"/>
                </a:lnTo>
                <a:lnTo>
                  <a:pt x="18967" y="6715"/>
                </a:lnTo>
                <a:lnTo>
                  <a:pt x="18976" y="6706"/>
                </a:lnTo>
                <a:lnTo>
                  <a:pt x="18985" y="6706"/>
                </a:lnTo>
                <a:lnTo>
                  <a:pt x="18976" y="6715"/>
                </a:lnTo>
                <a:lnTo>
                  <a:pt x="18976" y="6724"/>
                </a:lnTo>
                <a:lnTo>
                  <a:pt x="18985" y="6733"/>
                </a:lnTo>
                <a:lnTo>
                  <a:pt x="18994" y="6733"/>
                </a:lnTo>
                <a:lnTo>
                  <a:pt x="18994" y="6724"/>
                </a:lnTo>
                <a:lnTo>
                  <a:pt x="19002" y="6715"/>
                </a:lnTo>
                <a:lnTo>
                  <a:pt x="19011" y="6706"/>
                </a:lnTo>
                <a:lnTo>
                  <a:pt x="19011" y="6698"/>
                </a:lnTo>
                <a:lnTo>
                  <a:pt x="19020" y="6698"/>
                </a:lnTo>
                <a:lnTo>
                  <a:pt x="19020" y="6689"/>
                </a:lnTo>
                <a:lnTo>
                  <a:pt x="19020" y="6680"/>
                </a:lnTo>
                <a:lnTo>
                  <a:pt x="19011" y="6680"/>
                </a:lnTo>
                <a:lnTo>
                  <a:pt x="19011" y="6671"/>
                </a:lnTo>
                <a:lnTo>
                  <a:pt x="19011" y="6662"/>
                </a:lnTo>
                <a:lnTo>
                  <a:pt x="19002" y="6662"/>
                </a:lnTo>
                <a:lnTo>
                  <a:pt x="19002" y="6654"/>
                </a:lnTo>
                <a:lnTo>
                  <a:pt x="19011" y="6645"/>
                </a:lnTo>
                <a:lnTo>
                  <a:pt x="19011" y="6636"/>
                </a:lnTo>
                <a:lnTo>
                  <a:pt x="19020" y="6627"/>
                </a:lnTo>
                <a:lnTo>
                  <a:pt x="19020" y="6618"/>
                </a:lnTo>
                <a:lnTo>
                  <a:pt x="19011" y="6618"/>
                </a:lnTo>
                <a:lnTo>
                  <a:pt x="19002" y="6609"/>
                </a:lnTo>
                <a:lnTo>
                  <a:pt x="18994" y="6609"/>
                </a:lnTo>
                <a:lnTo>
                  <a:pt x="19002" y="6609"/>
                </a:lnTo>
                <a:lnTo>
                  <a:pt x="19011" y="6609"/>
                </a:lnTo>
                <a:lnTo>
                  <a:pt x="19011" y="6602"/>
                </a:lnTo>
                <a:lnTo>
                  <a:pt x="19011" y="6593"/>
                </a:lnTo>
                <a:lnTo>
                  <a:pt x="19020" y="6593"/>
                </a:lnTo>
                <a:lnTo>
                  <a:pt x="19020" y="6602"/>
                </a:lnTo>
                <a:lnTo>
                  <a:pt x="19020" y="6609"/>
                </a:lnTo>
                <a:lnTo>
                  <a:pt x="19020" y="6618"/>
                </a:lnTo>
                <a:lnTo>
                  <a:pt x="19020" y="6636"/>
                </a:lnTo>
                <a:lnTo>
                  <a:pt x="19038" y="6662"/>
                </a:lnTo>
                <a:lnTo>
                  <a:pt x="19046" y="6671"/>
                </a:lnTo>
                <a:lnTo>
                  <a:pt x="19055" y="6671"/>
                </a:lnTo>
                <a:lnTo>
                  <a:pt x="19064" y="6671"/>
                </a:lnTo>
                <a:lnTo>
                  <a:pt x="19073" y="6662"/>
                </a:lnTo>
                <a:lnTo>
                  <a:pt x="19073" y="6654"/>
                </a:lnTo>
                <a:lnTo>
                  <a:pt x="19082" y="6654"/>
                </a:lnTo>
                <a:lnTo>
                  <a:pt x="19082" y="6662"/>
                </a:lnTo>
                <a:lnTo>
                  <a:pt x="19099" y="6680"/>
                </a:lnTo>
                <a:lnTo>
                  <a:pt x="19099" y="6689"/>
                </a:lnTo>
                <a:lnTo>
                  <a:pt x="19108" y="6698"/>
                </a:lnTo>
                <a:lnTo>
                  <a:pt x="19108" y="6689"/>
                </a:lnTo>
                <a:lnTo>
                  <a:pt x="19108" y="6698"/>
                </a:lnTo>
                <a:lnTo>
                  <a:pt x="19108" y="6706"/>
                </a:lnTo>
                <a:lnTo>
                  <a:pt x="19117" y="6724"/>
                </a:lnTo>
                <a:lnTo>
                  <a:pt x="19117" y="6742"/>
                </a:lnTo>
                <a:lnTo>
                  <a:pt x="19117" y="6751"/>
                </a:lnTo>
                <a:lnTo>
                  <a:pt x="19126" y="6777"/>
                </a:lnTo>
                <a:lnTo>
                  <a:pt x="19135" y="6795"/>
                </a:lnTo>
                <a:lnTo>
                  <a:pt x="19135" y="6804"/>
                </a:lnTo>
                <a:lnTo>
                  <a:pt x="19144" y="6812"/>
                </a:lnTo>
                <a:lnTo>
                  <a:pt x="19161" y="6839"/>
                </a:lnTo>
                <a:lnTo>
                  <a:pt x="19170" y="6848"/>
                </a:lnTo>
                <a:lnTo>
                  <a:pt x="19170" y="6839"/>
                </a:lnTo>
                <a:lnTo>
                  <a:pt x="19170" y="6830"/>
                </a:lnTo>
                <a:lnTo>
                  <a:pt x="19179" y="6839"/>
                </a:lnTo>
                <a:lnTo>
                  <a:pt x="19188" y="6848"/>
                </a:lnTo>
                <a:lnTo>
                  <a:pt x="19179" y="6848"/>
                </a:lnTo>
                <a:lnTo>
                  <a:pt x="19179" y="6857"/>
                </a:lnTo>
                <a:lnTo>
                  <a:pt x="19188" y="6857"/>
                </a:lnTo>
                <a:lnTo>
                  <a:pt x="19196" y="6848"/>
                </a:lnTo>
                <a:lnTo>
                  <a:pt x="19196" y="6839"/>
                </a:lnTo>
                <a:lnTo>
                  <a:pt x="19196" y="6857"/>
                </a:lnTo>
                <a:lnTo>
                  <a:pt x="19196" y="6865"/>
                </a:lnTo>
                <a:lnTo>
                  <a:pt x="19205" y="6883"/>
                </a:lnTo>
                <a:lnTo>
                  <a:pt x="19205" y="6874"/>
                </a:lnTo>
                <a:lnTo>
                  <a:pt x="19205" y="6865"/>
                </a:lnTo>
                <a:lnTo>
                  <a:pt x="19214" y="6865"/>
                </a:lnTo>
                <a:lnTo>
                  <a:pt x="19223" y="6865"/>
                </a:lnTo>
                <a:lnTo>
                  <a:pt x="19232" y="6874"/>
                </a:lnTo>
                <a:lnTo>
                  <a:pt x="19249" y="6874"/>
                </a:lnTo>
                <a:lnTo>
                  <a:pt x="19241" y="6883"/>
                </a:lnTo>
                <a:lnTo>
                  <a:pt x="19241" y="6892"/>
                </a:lnTo>
                <a:lnTo>
                  <a:pt x="19249" y="6892"/>
                </a:lnTo>
                <a:lnTo>
                  <a:pt x="19249" y="6901"/>
                </a:lnTo>
                <a:lnTo>
                  <a:pt x="19258" y="6909"/>
                </a:lnTo>
                <a:lnTo>
                  <a:pt x="19267" y="6909"/>
                </a:lnTo>
                <a:lnTo>
                  <a:pt x="19267" y="6918"/>
                </a:lnTo>
                <a:lnTo>
                  <a:pt x="19258" y="6927"/>
                </a:lnTo>
                <a:lnTo>
                  <a:pt x="19249" y="6927"/>
                </a:lnTo>
                <a:lnTo>
                  <a:pt x="19232" y="6918"/>
                </a:lnTo>
                <a:lnTo>
                  <a:pt x="19241" y="6936"/>
                </a:lnTo>
                <a:lnTo>
                  <a:pt x="19249" y="6945"/>
                </a:lnTo>
                <a:lnTo>
                  <a:pt x="19249" y="6954"/>
                </a:lnTo>
                <a:lnTo>
                  <a:pt x="19258" y="6954"/>
                </a:lnTo>
                <a:lnTo>
                  <a:pt x="19267" y="6954"/>
                </a:lnTo>
                <a:lnTo>
                  <a:pt x="19267" y="6945"/>
                </a:lnTo>
                <a:lnTo>
                  <a:pt x="19258" y="6936"/>
                </a:lnTo>
                <a:lnTo>
                  <a:pt x="19267" y="6936"/>
                </a:lnTo>
                <a:lnTo>
                  <a:pt x="19267" y="6927"/>
                </a:lnTo>
                <a:lnTo>
                  <a:pt x="19267" y="6936"/>
                </a:lnTo>
                <a:lnTo>
                  <a:pt x="19276" y="6954"/>
                </a:lnTo>
                <a:lnTo>
                  <a:pt x="19285" y="6962"/>
                </a:lnTo>
                <a:lnTo>
                  <a:pt x="19276" y="6962"/>
                </a:lnTo>
                <a:lnTo>
                  <a:pt x="19285" y="6980"/>
                </a:lnTo>
                <a:lnTo>
                  <a:pt x="19302" y="7007"/>
                </a:lnTo>
                <a:lnTo>
                  <a:pt x="19302" y="7033"/>
                </a:lnTo>
                <a:lnTo>
                  <a:pt x="19311" y="7042"/>
                </a:lnTo>
                <a:lnTo>
                  <a:pt x="19311" y="7051"/>
                </a:lnTo>
                <a:lnTo>
                  <a:pt x="19311" y="7077"/>
                </a:lnTo>
                <a:lnTo>
                  <a:pt x="19302" y="7086"/>
                </a:lnTo>
                <a:lnTo>
                  <a:pt x="19302" y="7104"/>
                </a:lnTo>
                <a:lnTo>
                  <a:pt x="19294" y="7104"/>
                </a:lnTo>
                <a:lnTo>
                  <a:pt x="19294" y="7121"/>
                </a:lnTo>
                <a:lnTo>
                  <a:pt x="19294" y="7130"/>
                </a:lnTo>
                <a:lnTo>
                  <a:pt x="19285" y="7130"/>
                </a:lnTo>
                <a:lnTo>
                  <a:pt x="19285" y="7165"/>
                </a:lnTo>
                <a:lnTo>
                  <a:pt x="19285" y="7174"/>
                </a:lnTo>
                <a:lnTo>
                  <a:pt x="19302" y="7165"/>
                </a:lnTo>
                <a:lnTo>
                  <a:pt x="19302" y="7157"/>
                </a:lnTo>
                <a:lnTo>
                  <a:pt x="19311" y="7148"/>
                </a:lnTo>
                <a:lnTo>
                  <a:pt x="19320" y="7148"/>
                </a:lnTo>
                <a:lnTo>
                  <a:pt x="19320" y="7139"/>
                </a:lnTo>
                <a:lnTo>
                  <a:pt x="19320" y="7130"/>
                </a:lnTo>
                <a:lnTo>
                  <a:pt x="19320" y="7139"/>
                </a:lnTo>
                <a:lnTo>
                  <a:pt x="19320" y="7157"/>
                </a:lnTo>
                <a:lnTo>
                  <a:pt x="19320" y="7165"/>
                </a:lnTo>
                <a:lnTo>
                  <a:pt x="19311" y="7165"/>
                </a:lnTo>
                <a:lnTo>
                  <a:pt x="19311" y="7174"/>
                </a:lnTo>
                <a:lnTo>
                  <a:pt x="19311" y="7183"/>
                </a:lnTo>
                <a:lnTo>
                  <a:pt x="19329" y="7174"/>
                </a:lnTo>
                <a:lnTo>
                  <a:pt x="19329" y="7165"/>
                </a:lnTo>
                <a:lnTo>
                  <a:pt x="19329" y="7157"/>
                </a:lnTo>
                <a:lnTo>
                  <a:pt x="19329" y="7165"/>
                </a:lnTo>
                <a:lnTo>
                  <a:pt x="19329" y="7174"/>
                </a:lnTo>
                <a:lnTo>
                  <a:pt x="19338" y="7183"/>
                </a:lnTo>
                <a:lnTo>
                  <a:pt x="19346" y="7183"/>
                </a:lnTo>
                <a:lnTo>
                  <a:pt x="19355" y="7183"/>
                </a:lnTo>
                <a:lnTo>
                  <a:pt x="19364" y="7174"/>
                </a:lnTo>
                <a:lnTo>
                  <a:pt x="19364" y="7165"/>
                </a:lnTo>
                <a:lnTo>
                  <a:pt x="19364" y="7174"/>
                </a:lnTo>
                <a:lnTo>
                  <a:pt x="19364" y="7183"/>
                </a:lnTo>
                <a:lnTo>
                  <a:pt x="19364" y="7192"/>
                </a:lnTo>
                <a:lnTo>
                  <a:pt x="19373" y="7192"/>
                </a:lnTo>
                <a:lnTo>
                  <a:pt x="19382" y="7183"/>
                </a:lnTo>
                <a:lnTo>
                  <a:pt x="19391" y="7174"/>
                </a:lnTo>
                <a:lnTo>
                  <a:pt x="19391" y="7165"/>
                </a:lnTo>
                <a:lnTo>
                  <a:pt x="19399" y="7157"/>
                </a:lnTo>
                <a:lnTo>
                  <a:pt x="19417" y="7157"/>
                </a:lnTo>
                <a:lnTo>
                  <a:pt x="19417" y="7148"/>
                </a:lnTo>
                <a:lnTo>
                  <a:pt x="19426" y="7148"/>
                </a:lnTo>
                <a:lnTo>
                  <a:pt x="19435" y="7139"/>
                </a:lnTo>
                <a:lnTo>
                  <a:pt x="19435" y="7130"/>
                </a:lnTo>
                <a:lnTo>
                  <a:pt x="19435" y="7121"/>
                </a:lnTo>
                <a:lnTo>
                  <a:pt x="19426" y="7112"/>
                </a:lnTo>
                <a:lnTo>
                  <a:pt x="19435" y="7112"/>
                </a:lnTo>
                <a:lnTo>
                  <a:pt x="19435" y="7121"/>
                </a:lnTo>
                <a:lnTo>
                  <a:pt x="19435" y="7130"/>
                </a:lnTo>
                <a:lnTo>
                  <a:pt x="19444" y="7130"/>
                </a:lnTo>
                <a:lnTo>
                  <a:pt x="19452" y="7130"/>
                </a:lnTo>
                <a:lnTo>
                  <a:pt x="19461" y="7130"/>
                </a:lnTo>
                <a:lnTo>
                  <a:pt x="19470" y="7121"/>
                </a:lnTo>
                <a:lnTo>
                  <a:pt x="19470" y="7112"/>
                </a:lnTo>
                <a:lnTo>
                  <a:pt x="19479" y="7104"/>
                </a:lnTo>
                <a:lnTo>
                  <a:pt x="19479" y="7095"/>
                </a:lnTo>
                <a:lnTo>
                  <a:pt x="19479" y="7086"/>
                </a:lnTo>
                <a:lnTo>
                  <a:pt x="19479" y="7077"/>
                </a:lnTo>
                <a:lnTo>
                  <a:pt x="19479" y="7068"/>
                </a:lnTo>
                <a:lnTo>
                  <a:pt x="19488" y="7077"/>
                </a:lnTo>
                <a:lnTo>
                  <a:pt x="19496" y="7086"/>
                </a:lnTo>
                <a:lnTo>
                  <a:pt x="19505" y="7086"/>
                </a:lnTo>
                <a:lnTo>
                  <a:pt x="19496" y="7095"/>
                </a:lnTo>
                <a:lnTo>
                  <a:pt x="19505" y="7104"/>
                </a:lnTo>
                <a:lnTo>
                  <a:pt x="19505" y="7112"/>
                </a:lnTo>
                <a:lnTo>
                  <a:pt x="19514" y="7121"/>
                </a:lnTo>
                <a:lnTo>
                  <a:pt x="19514" y="7130"/>
                </a:lnTo>
                <a:lnTo>
                  <a:pt x="19523" y="7130"/>
                </a:lnTo>
                <a:lnTo>
                  <a:pt x="19532" y="7130"/>
                </a:lnTo>
                <a:lnTo>
                  <a:pt x="19541" y="7130"/>
                </a:lnTo>
                <a:lnTo>
                  <a:pt x="19532" y="7130"/>
                </a:lnTo>
                <a:lnTo>
                  <a:pt x="19532" y="7139"/>
                </a:lnTo>
                <a:lnTo>
                  <a:pt x="19532" y="7157"/>
                </a:lnTo>
                <a:lnTo>
                  <a:pt x="19532" y="7165"/>
                </a:lnTo>
                <a:lnTo>
                  <a:pt x="19532" y="7174"/>
                </a:lnTo>
                <a:lnTo>
                  <a:pt x="19541" y="7183"/>
                </a:lnTo>
                <a:lnTo>
                  <a:pt x="19541" y="7218"/>
                </a:lnTo>
                <a:lnTo>
                  <a:pt x="19541" y="7227"/>
                </a:lnTo>
                <a:lnTo>
                  <a:pt x="19549" y="7236"/>
                </a:lnTo>
                <a:lnTo>
                  <a:pt x="19549" y="7254"/>
                </a:lnTo>
                <a:lnTo>
                  <a:pt x="19549" y="7263"/>
                </a:lnTo>
                <a:lnTo>
                  <a:pt x="19558" y="7263"/>
                </a:lnTo>
                <a:lnTo>
                  <a:pt x="19558" y="7271"/>
                </a:lnTo>
                <a:lnTo>
                  <a:pt x="19558" y="7289"/>
                </a:lnTo>
                <a:lnTo>
                  <a:pt x="19558" y="7298"/>
                </a:lnTo>
                <a:lnTo>
                  <a:pt x="19567" y="7307"/>
                </a:lnTo>
                <a:lnTo>
                  <a:pt x="19567" y="7324"/>
                </a:lnTo>
                <a:lnTo>
                  <a:pt x="19567" y="7333"/>
                </a:lnTo>
                <a:lnTo>
                  <a:pt x="19567" y="7342"/>
                </a:lnTo>
                <a:lnTo>
                  <a:pt x="19576" y="7351"/>
                </a:lnTo>
                <a:lnTo>
                  <a:pt x="19576" y="7324"/>
                </a:lnTo>
                <a:lnTo>
                  <a:pt x="19576" y="7333"/>
                </a:lnTo>
                <a:lnTo>
                  <a:pt x="19576" y="7342"/>
                </a:lnTo>
                <a:lnTo>
                  <a:pt x="19593" y="7360"/>
                </a:lnTo>
                <a:lnTo>
                  <a:pt x="19593" y="7377"/>
                </a:lnTo>
                <a:lnTo>
                  <a:pt x="19602" y="7386"/>
                </a:lnTo>
                <a:lnTo>
                  <a:pt x="19602" y="7395"/>
                </a:lnTo>
                <a:lnTo>
                  <a:pt x="19611" y="7404"/>
                </a:lnTo>
                <a:lnTo>
                  <a:pt x="19611" y="7413"/>
                </a:lnTo>
                <a:lnTo>
                  <a:pt x="19611" y="7421"/>
                </a:lnTo>
                <a:lnTo>
                  <a:pt x="19611" y="7430"/>
                </a:lnTo>
                <a:lnTo>
                  <a:pt x="19602" y="7439"/>
                </a:lnTo>
                <a:lnTo>
                  <a:pt x="19611" y="7448"/>
                </a:lnTo>
                <a:lnTo>
                  <a:pt x="19602" y="7448"/>
                </a:lnTo>
                <a:lnTo>
                  <a:pt x="19611" y="7457"/>
                </a:lnTo>
                <a:lnTo>
                  <a:pt x="19611" y="7466"/>
                </a:lnTo>
                <a:lnTo>
                  <a:pt x="19611" y="7474"/>
                </a:lnTo>
                <a:lnTo>
                  <a:pt x="19611" y="7483"/>
                </a:lnTo>
                <a:lnTo>
                  <a:pt x="19602" y="7483"/>
                </a:lnTo>
                <a:lnTo>
                  <a:pt x="19611" y="7492"/>
                </a:lnTo>
                <a:lnTo>
                  <a:pt x="19620" y="7483"/>
                </a:lnTo>
                <a:lnTo>
                  <a:pt x="19620" y="7492"/>
                </a:lnTo>
                <a:lnTo>
                  <a:pt x="19629" y="7492"/>
                </a:lnTo>
                <a:lnTo>
                  <a:pt x="19620" y="7492"/>
                </a:lnTo>
                <a:lnTo>
                  <a:pt x="19611" y="7501"/>
                </a:lnTo>
                <a:lnTo>
                  <a:pt x="19620" y="7510"/>
                </a:lnTo>
                <a:lnTo>
                  <a:pt x="19611" y="7510"/>
                </a:lnTo>
                <a:lnTo>
                  <a:pt x="19611" y="7518"/>
                </a:lnTo>
                <a:lnTo>
                  <a:pt x="19611" y="7527"/>
                </a:lnTo>
                <a:lnTo>
                  <a:pt x="19611" y="7536"/>
                </a:lnTo>
                <a:lnTo>
                  <a:pt x="19611" y="7545"/>
                </a:lnTo>
                <a:lnTo>
                  <a:pt x="19602" y="7554"/>
                </a:lnTo>
                <a:lnTo>
                  <a:pt x="19602" y="7563"/>
                </a:lnTo>
                <a:lnTo>
                  <a:pt x="19593" y="7563"/>
                </a:lnTo>
                <a:lnTo>
                  <a:pt x="19593" y="7571"/>
                </a:lnTo>
                <a:lnTo>
                  <a:pt x="19602" y="7589"/>
                </a:lnTo>
                <a:lnTo>
                  <a:pt x="19593" y="7607"/>
                </a:lnTo>
                <a:lnTo>
                  <a:pt x="19602" y="7607"/>
                </a:lnTo>
                <a:lnTo>
                  <a:pt x="19602" y="7616"/>
                </a:lnTo>
                <a:lnTo>
                  <a:pt x="19611" y="7607"/>
                </a:lnTo>
                <a:lnTo>
                  <a:pt x="19602" y="7633"/>
                </a:lnTo>
                <a:lnTo>
                  <a:pt x="19593" y="7651"/>
                </a:lnTo>
                <a:lnTo>
                  <a:pt x="19593" y="7660"/>
                </a:lnTo>
                <a:lnTo>
                  <a:pt x="19585" y="7668"/>
                </a:lnTo>
                <a:lnTo>
                  <a:pt x="19585" y="7695"/>
                </a:lnTo>
                <a:lnTo>
                  <a:pt x="19576" y="7713"/>
                </a:lnTo>
                <a:lnTo>
                  <a:pt x="19576" y="7721"/>
                </a:lnTo>
                <a:lnTo>
                  <a:pt x="19576" y="7730"/>
                </a:lnTo>
                <a:lnTo>
                  <a:pt x="19585" y="7748"/>
                </a:lnTo>
                <a:lnTo>
                  <a:pt x="19593" y="7757"/>
                </a:lnTo>
                <a:lnTo>
                  <a:pt x="19593" y="7748"/>
                </a:lnTo>
                <a:lnTo>
                  <a:pt x="19593" y="7739"/>
                </a:lnTo>
                <a:lnTo>
                  <a:pt x="19602" y="7739"/>
                </a:lnTo>
                <a:lnTo>
                  <a:pt x="19611" y="7739"/>
                </a:lnTo>
                <a:lnTo>
                  <a:pt x="19611" y="7748"/>
                </a:lnTo>
                <a:lnTo>
                  <a:pt x="19620" y="7766"/>
                </a:lnTo>
                <a:lnTo>
                  <a:pt x="19629" y="7766"/>
                </a:lnTo>
                <a:lnTo>
                  <a:pt x="19638" y="7774"/>
                </a:lnTo>
                <a:lnTo>
                  <a:pt x="19638" y="7783"/>
                </a:lnTo>
                <a:lnTo>
                  <a:pt x="19646" y="7783"/>
                </a:lnTo>
                <a:lnTo>
                  <a:pt x="19655" y="7792"/>
                </a:lnTo>
                <a:lnTo>
                  <a:pt x="19655" y="7801"/>
                </a:lnTo>
                <a:lnTo>
                  <a:pt x="19664" y="7810"/>
                </a:lnTo>
                <a:lnTo>
                  <a:pt x="19664" y="7819"/>
                </a:lnTo>
                <a:lnTo>
                  <a:pt x="19673" y="7819"/>
                </a:lnTo>
                <a:lnTo>
                  <a:pt x="19682" y="7810"/>
                </a:lnTo>
                <a:lnTo>
                  <a:pt x="19673" y="7827"/>
                </a:lnTo>
                <a:lnTo>
                  <a:pt x="19682" y="7827"/>
                </a:lnTo>
                <a:lnTo>
                  <a:pt x="19691" y="7827"/>
                </a:lnTo>
                <a:lnTo>
                  <a:pt x="19682" y="7845"/>
                </a:lnTo>
                <a:lnTo>
                  <a:pt x="19699" y="7854"/>
                </a:lnTo>
                <a:lnTo>
                  <a:pt x="19717" y="7880"/>
                </a:lnTo>
                <a:lnTo>
                  <a:pt x="19717" y="7889"/>
                </a:lnTo>
                <a:lnTo>
                  <a:pt x="19726" y="7898"/>
                </a:lnTo>
                <a:lnTo>
                  <a:pt x="19735" y="7916"/>
                </a:lnTo>
                <a:lnTo>
                  <a:pt x="19735" y="7924"/>
                </a:lnTo>
                <a:lnTo>
                  <a:pt x="19735" y="7942"/>
                </a:lnTo>
                <a:lnTo>
                  <a:pt x="19743" y="7986"/>
                </a:lnTo>
                <a:lnTo>
                  <a:pt x="19752" y="8013"/>
                </a:lnTo>
                <a:lnTo>
                  <a:pt x="19752" y="8030"/>
                </a:lnTo>
                <a:lnTo>
                  <a:pt x="19752" y="8039"/>
                </a:lnTo>
                <a:lnTo>
                  <a:pt x="19761" y="8048"/>
                </a:lnTo>
                <a:lnTo>
                  <a:pt x="19770" y="8057"/>
                </a:lnTo>
                <a:lnTo>
                  <a:pt x="19761" y="8057"/>
                </a:lnTo>
                <a:lnTo>
                  <a:pt x="19761" y="8066"/>
                </a:lnTo>
                <a:lnTo>
                  <a:pt x="19770" y="8074"/>
                </a:lnTo>
                <a:lnTo>
                  <a:pt x="19779" y="8083"/>
                </a:lnTo>
                <a:lnTo>
                  <a:pt x="19788" y="8101"/>
                </a:lnTo>
                <a:lnTo>
                  <a:pt x="19805" y="8110"/>
                </a:lnTo>
                <a:lnTo>
                  <a:pt x="19805" y="8119"/>
                </a:lnTo>
                <a:lnTo>
                  <a:pt x="19805" y="8127"/>
                </a:lnTo>
                <a:lnTo>
                  <a:pt x="19805" y="8136"/>
                </a:lnTo>
                <a:lnTo>
                  <a:pt x="19805" y="8145"/>
                </a:lnTo>
                <a:lnTo>
                  <a:pt x="19814" y="8145"/>
                </a:lnTo>
                <a:lnTo>
                  <a:pt x="19823" y="8154"/>
                </a:lnTo>
                <a:lnTo>
                  <a:pt x="19841" y="8163"/>
                </a:lnTo>
                <a:lnTo>
                  <a:pt x="19849" y="8172"/>
                </a:lnTo>
                <a:lnTo>
                  <a:pt x="19867" y="8189"/>
                </a:lnTo>
                <a:lnTo>
                  <a:pt x="19893" y="8198"/>
                </a:lnTo>
                <a:lnTo>
                  <a:pt x="19911" y="8216"/>
                </a:lnTo>
                <a:lnTo>
                  <a:pt x="19920" y="8225"/>
                </a:lnTo>
                <a:lnTo>
                  <a:pt x="19955" y="8242"/>
                </a:lnTo>
                <a:lnTo>
                  <a:pt x="19964" y="8251"/>
                </a:lnTo>
                <a:lnTo>
                  <a:pt x="19973" y="8251"/>
                </a:lnTo>
                <a:lnTo>
                  <a:pt x="19982" y="8242"/>
                </a:lnTo>
                <a:lnTo>
                  <a:pt x="19990" y="8242"/>
                </a:lnTo>
                <a:lnTo>
                  <a:pt x="19999" y="8242"/>
                </a:lnTo>
                <a:lnTo>
                  <a:pt x="19999" y="8233"/>
                </a:lnTo>
                <a:lnTo>
                  <a:pt x="20008" y="8242"/>
                </a:lnTo>
                <a:lnTo>
                  <a:pt x="20008" y="8251"/>
                </a:lnTo>
                <a:lnTo>
                  <a:pt x="20017" y="8251"/>
                </a:lnTo>
                <a:lnTo>
                  <a:pt x="20026" y="8251"/>
                </a:lnTo>
                <a:lnTo>
                  <a:pt x="20026" y="8242"/>
                </a:lnTo>
                <a:lnTo>
                  <a:pt x="20017" y="8225"/>
                </a:lnTo>
                <a:lnTo>
                  <a:pt x="19999" y="8189"/>
                </a:lnTo>
                <a:lnTo>
                  <a:pt x="19990" y="8172"/>
                </a:lnTo>
                <a:lnTo>
                  <a:pt x="19990" y="8163"/>
                </a:lnTo>
                <a:lnTo>
                  <a:pt x="19964" y="8145"/>
                </a:lnTo>
                <a:lnTo>
                  <a:pt x="19964" y="8136"/>
                </a:lnTo>
                <a:lnTo>
                  <a:pt x="19964" y="8110"/>
                </a:lnTo>
                <a:lnTo>
                  <a:pt x="19964" y="8101"/>
                </a:lnTo>
                <a:lnTo>
                  <a:pt x="19964" y="8092"/>
                </a:lnTo>
                <a:lnTo>
                  <a:pt x="19955" y="8083"/>
                </a:lnTo>
                <a:lnTo>
                  <a:pt x="19955" y="8074"/>
                </a:lnTo>
                <a:lnTo>
                  <a:pt x="19955" y="8057"/>
                </a:lnTo>
                <a:lnTo>
                  <a:pt x="19964" y="8030"/>
                </a:lnTo>
                <a:lnTo>
                  <a:pt x="19964" y="8013"/>
                </a:lnTo>
                <a:lnTo>
                  <a:pt x="19955" y="7995"/>
                </a:lnTo>
                <a:lnTo>
                  <a:pt x="19946" y="7969"/>
                </a:lnTo>
                <a:lnTo>
                  <a:pt x="19938" y="7960"/>
                </a:lnTo>
                <a:lnTo>
                  <a:pt x="19929" y="7951"/>
                </a:lnTo>
                <a:lnTo>
                  <a:pt x="19920" y="7942"/>
                </a:lnTo>
                <a:lnTo>
                  <a:pt x="19911" y="7942"/>
                </a:lnTo>
                <a:lnTo>
                  <a:pt x="19893" y="7924"/>
                </a:lnTo>
                <a:lnTo>
                  <a:pt x="19876" y="7898"/>
                </a:lnTo>
                <a:lnTo>
                  <a:pt x="19858" y="7898"/>
                </a:lnTo>
                <a:lnTo>
                  <a:pt x="19841" y="7880"/>
                </a:lnTo>
                <a:lnTo>
                  <a:pt x="19823" y="7854"/>
                </a:lnTo>
                <a:lnTo>
                  <a:pt x="19814" y="7845"/>
                </a:lnTo>
                <a:lnTo>
                  <a:pt x="19805" y="7845"/>
                </a:lnTo>
                <a:lnTo>
                  <a:pt x="19796" y="7845"/>
                </a:lnTo>
                <a:lnTo>
                  <a:pt x="19779" y="7845"/>
                </a:lnTo>
                <a:lnTo>
                  <a:pt x="19770" y="7836"/>
                </a:lnTo>
                <a:lnTo>
                  <a:pt x="19761" y="7836"/>
                </a:lnTo>
                <a:lnTo>
                  <a:pt x="19752" y="7827"/>
                </a:lnTo>
                <a:lnTo>
                  <a:pt x="19743" y="7827"/>
                </a:lnTo>
                <a:lnTo>
                  <a:pt x="19735" y="7827"/>
                </a:lnTo>
                <a:lnTo>
                  <a:pt x="19735" y="7819"/>
                </a:lnTo>
                <a:lnTo>
                  <a:pt x="19726" y="7801"/>
                </a:lnTo>
                <a:lnTo>
                  <a:pt x="19717" y="7792"/>
                </a:lnTo>
                <a:lnTo>
                  <a:pt x="19717" y="7783"/>
                </a:lnTo>
                <a:lnTo>
                  <a:pt x="19726" y="7783"/>
                </a:lnTo>
                <a:lnTo>
                  <a:pt x="19735" y="7783"/>
                </a:lnTo>
                <a:lnTo>
                  <a:pt x="19735" y="7792"/>
                </a:lnTo>
                <a:lnTo>
                  <a:pt x="19726" y="7792"/>
                </a:lnTo>
                <a:lnTo>
                  <a:pt x="19726" y="7801"/>
                </a:lnTo>
                <a:lnTo>
                  <a:pt x="19735" y="7801"/>
                </a:lnTo>
                <a:lnTo>
                  <a:pt x="19743" y="7819"/>
                </a:lnTo>
                <a:lnTo>
                  <a:pt x="19743" y="7810"/>
                </a:lnTo>
                <a:lnTo>
                  <a:pt x="19726" y="7748"/>
                </a:lnTo>
                <a:lnTo>
                  <a:pt x="19726" y="7730"/>
                </a:lnTo>
                <a:lnTo>
                  <a:pt x="19717" y="7730"/>
                </a:lnTo>
                <a:lnTo>
                  <a:pt x="19708" y="7730"/>
                </a:lnTo>
                <a:lnTo>
                  <a:pt x="19708" y="7721"/>
                </a:lnTo>
                <a:lnTo>
                  <a:pt x="19708" y="7713"/>
                </a:lnTo>
                <a:lnTo>
                  <a:pt x="19699" y="7686"/>
                </a:lnTo>
                <a:lnTo>
                  <a:pt x="19699" y="7677"/>
                </a:lnTo>
                <a:lnTo>
                  <a:pt x="19699" y="7668"/>
                </a:lnTo>
                <a:lnTo>
                  <a:pt x="19691" y="7668"/>
                </a:lnTo>
                <a:lnTo>
                  <a:pt x="19664" y="7677"/>
                </a:lnTo>
                <a:lnTo>
                  <a:pt x="19655" y="7677"/>
                </a:lnTo>
                <a:lnTo>
                  <a:pt x="19655" y="7668"/>
                </a:lnTo>
                <a:lnTo>
                  <a:pt x="19655" y="7660"/>
                </a:lnTo>
                <a:lnTo>
                  <a:pt x="19646" y="7642"/>
                </a:lnTo>
                <a:lnTo>
                  <a:pt x="19646" y="7624"/>
                </a:lnTo>
                <a:lnTo>
                  <a:pt x="19646" y="7607"/>
                </a:lnTo>
                <a:lnTo>
                  <a:pt x="19646" y="7598"/>
                </a:lnTo>
                <a:lnTo>
                  <a:pt x="19655" y="7589"/>
                </a:lnTo>
                <a:lnTo>
                  <a:pt x="19655" y="7580"/>
                </a:lnTo>
                <a:lnTo>
                  <a:pt x="19673" y="7554"/>
                </a:lnTo>
                <a:lnTo>
                  <a:pt x="19673" y="7536"/>
                </a:lnTo>
                <a:lnTo>
                  <a:pt x="19673" y="7527"/>
                </a:lnTo>
                <a:lnTo>
                  <a:pt x="19682" y="7510"/>
                </a:lnTo>
                <a:lnTo>
                  <a:pt x="19691" y="7492"/>
                </a:lnTo>
                <a:lnTo>
                  <a:pt x="19699" y="7474"/>
                </a:lnTo>
                <a:lnTo>
                  <a:pt x="19699" y="7466"/>
                </a:lnTo>
                <a:lnTo>
                  <a:pt x="19708" y="7457"/>
                </a:lnTo>
                <a:lnTo>
                  <a:pt x="19708" y="7448"/>
                </a:lnTo>
                <a:lnTo>
                  <a:pt x="19708" y="7421"/>
                </a:lnTo>
                <a:lnTo>
                  <a:pt x="19708" y="7413"/>
                </a:lnTo>
                <a:lnTo>
                  <a:pt x="19717" y="7395"/>
                </a:lnTo>
                <a:lnTo>
                  <a:pt x="19708" y="7386"/>
                </a:lnTo>
                <a:lnTo>
                  <a:pt x="19708" y="7377"/>
                </a:lnTo>
                <a:lnTo>
                  <a:pt x="19708" y="7368"/>
                </a:lnTo>
                <a:lnTo>
                  <a:pt x="19717" y="7360"/>
                </a:lnTo>
                <a:lnTo>
                  <a:pt x="19726" y="7360"/>
                </a:lnTo>
                <a:lnTo>
                  <a:pt x="19743" y="7360"/>
                </a:lnTo>
                <a:lnTo>
                  <a:pt x="19752" y="7351"/>
                </a:lnTo>
                <a:lnTo>
                  <a:pt x="19752" y="7360"/>
                </a:lnTo>
                <a:lnTo>
                  <a:pt x="19779" y="7360"/>
                </a:lnTo>
                <a:lnTo>
                  <a:pt x="19779" y="7368"/>
                </a:lnTo>
                <a:lnTo>
                  <a:pt x="19779" y="7377"/>
                </a:lnTo>
                <a:lnTo>
                  <a:pt x="19779" y="7386"/>
                </a:lnTo>
                <a:lnTo>
                  <a:pt x="19770" y="7395"/>
                </a:lnTo>
                <a:lnTo>
                  <a:pt x="19770" y="7413"/>
                </a:lnTo>
                <a:lnTo>
                  <a:pt x="19770" y="7421"/>
                </a:lnTo>
                <a:lnTo>
                  <a:pt x="19779" y="7421"/>
                </a:lnTo>
                <a:lnTo>
                  <a:pt x="19788" y="7421"/>
                </a:lnTo>
                <a:lnTo>
                  <a:pt x="19814" y="7421"/>
                </a:lnTo>
                <a:lnTo>
                  <a:pt x="19832" y="7421"/>
                </a:lnTo>
                <a:lnTo>
                  <a:pt x="19841" y="7421"/>
                </a:lnTo>
                <a:lnTo>
                  <a:pt x="19849" y="7430"/>
                </a:lnTo>
                <a:lnTo>
                  <a:pt x="19858" y="7430"/>
                </a:lnTo>
                <a:lnTo>
                  <a:pt x="19867" y="7439"/>
                </a:lnTo>
                <a:lnTo>
                  <a:pt x="19876" y="7448"/>
                </a:lnTo>
                <a:lnTo>
                  <a:pt x="19876" y="7439"/>
                </a:lnTo>
                <a:lnTo>
                  <a:pt x="19876" y="7448"/>
                </a:lnTo>
                <a:lnTo>
                  <a:pt x="19885" y="7457"/>
                </a:lnTo>
                <a:lnTo>
                  <a:pt x="19893" y="7466"/>
                </a:lnTo>
                <a:lnTo>
                  <a:pt x="19893" y="7457"/>
                </a:lnTo>
                <a:lnTo>
                  <a:pt x="19902" y="7457"/>
                </a:lnTo>
                <a:lnTo>
                  <a:pt x="19911" y="7466"/>
                </a:lnTo>
                <a:lnTo>
                  <a:pt x="19911" y="7474"/>
                </a:lnTo>
                <a:lnTo>
                  <a:pt x="19920" y="7483"/>
                </a:lnTo>
                <a:lnTo>
                  <a:pt x="19920" y="7492"/>
                </a:lnTo>
                <a:lnTo>
                  <a:pt x="19929" y="7483"/>
                </a:lnTo>
                <a:lnTo>
                  <a:pt x="19929" y="7492"/>
                </a:lnTo>
                <a:lnTo>
                  <a:pt x="19929" y="7501"/>
                </a:lnTo>
                <a:lnTo>
                  <a:pt x="19938" y="7510"/>
                </a:lnTo>
                <a:lnTo>
                  <a:pt x="19938" y="7518"/>
                </a:lnTo>
                <a:lnTo>
                  <a:pt x="19938" y="7527"/>
                </a:lnTo>
                <a:lnTo>
                  <a:pt x="19938" y="7536"/>
                </a:lnTo>
                <a:lnTo>
                  <a:pt x="19938" y="7554"/>
                </a:lnTo>
                <a:lnTo>
                  <a:pt x="19946" y="7554"/>
                </a:lnTo>
                <a:lnTo>
                  <a:pt x="19955" y="7554"/>
                </a:lnTo>
                <a:lnTo>
                  <a:pt x="19955" y="7545"/>
                </a:lnTo>
                <a:lnTo>
                  <a:pt x="19964" y="7536"/>
                </a:lnTo>
                <a:lnTo>
                  <a:pt x="19973" y="7536"/>
                </a:lnTo>
                <a:lnTo>
                  <a:pt x="19982" y="7554"/>
                </a:lnTo>
                <a:lnTo>
                  <a:pt x="19982" y="7563"/>
                </a:lnTo>
                <a:lnTo>
                  <a:pt x="19973" y="7563"/>
                </a:lnTo>
                <a:lnTo>
                  <a:pt x="19964" y="7571"/>
                </a:lnTo>
                <a:lnTo>
                  <a:pt x="19973" y="7580"/>
                </a:lnTo>
                <a:lnTo>
                  <a:pt x="19990" y="7571"/>
                </a:lnTo>
                <a:lnTo>
                  <a:pt x="19999" y="7571"/>
                </a:lnTo>
                <a:lnTo>
                  <a:pt x="20017" y="7580"/>
                </a:lnTo>
                <a:lnTo>
                  <a:pt x="20035" y="7589"/>
                </a:lnTo>
                <a:lnTo>
                  <a:pt x="20043" y="7589"/>
                </a:lnTo>
                <a:lnTo>
                  <a:pt x="20043" y="7598"/>
                </a:lnTo>
                <a:lnTo>
                  <a:pt x="20043" y="7607"/>
                </a:lnTo>
                <a:lnTo>
                  <a:pt x="20052" y="7607"/>
                </a:lnTo>
                <a:lnTo>
                  <a:pt x="20061" y="7607"/>
                </a:lnTo>
                <a:lnTo>
                  <a:pt x="20070" y="7607"/>
                </a:lnTo>
                <a:lnTo>
                  <a:pt x="20079" y="7616"/>
                </a:lnTo>
                <a:lnTo>
                  <a:pt x="20079" y="7624"/>
                </a:lnTo>
                <a:lnTo>
                  <a:pt x="20070" y="7633"/>
                </a:lnTo>
                <a:lnTo>
                  <a:pt x="20061" y="7651"/>
                </a:lnTo>
                <a:lnTo>
                  <a:pt x="20061" y="7677"/>
                </a:lnTo>
                <a:lnTo>
                  <a:pt x="20061" y="7704"/>
                </a:lnTo>
                <a:lnTo>
                  <a:pt x="20070" y="7713"/>
                </a:lnTo>
                <a:lnTo>
                  <a:pt x="20061" y="7721"/>
                </a:lnTo>
                <a:lnTo>
                  <a:pt x="20070" y="7721"/>
                </a:lnTo>
                <a:lnTo>
                  <a:pt x="20088" y="7721"/>
                </a:lnTo>
                <a:lnTo>
                  <a:pt x="20088" y="7713"/>
                </a:lnTo>
                <a:lnTo>
                  <a:pt x="20096" y="7704"/>
                </a:lnTo>
                <a:lnTo>
                  <a:pt x="20105" y="7695"/>
                </a:lnTo>
                <a:lnTo>
                  <a:pt x="20114" y="7686"/>
                </a:lnTo>
                <a:lnTo>
                  <a:pt x="20158" y="7660"/>
                </a:lnTo>
                <a:lnTo>
                  <a:pt x="20167" y="7660"/>
                </a:lnTo>
                <a:lnTo>
                  <a:pt x="20167" y="7651"/>
                </a:lnTo>
                <a:lnTo>
                  <a:pt x="20158" y="7651"/>
                </a:lnTo>
                <a:lnTo>
                  <a:pt x="20158" y="7642"/>
                </a:lnTo>
                <a:lnTo>
                  <a:pt x="20140" y="7616"/>
                </a:lnTo>
                <a:lnTo>
                  <a:pt x="20140" y="7624"/>
                </a:lnTo>
                <a:lnTo>
                  <a:pt x="20167" y="7642"/>
                </a:lnTo>
                <a:lnTo>
                  <a:pt x="20176" y="7651"/>
                </a:lnTo>
                <a:lnTo>
                  <a:pt x="20185" y="7651"/>
                </a:lnTo>
                <a:lnTo>
                  <a:pt x="20193" y="7642"/>
                </a:lnTo>
                <a:lnTo>
                  <a:pt x="20185" y="7633"/>
                </a:lnTo>
                <a:lnTo>
                  <a:pt x="20158" y="7607"/>
                </a:lnTo>
                <a:lnTo>
                  <a:pt x="20158" y="7598"/>
                </a:lnTo>
                <a:lnTo>
                  <a:pt x="20185" y="7624"/>
                </a:lnTo>
                <a:lnTo>
                  <a:pt x="20193" y="7624"/>
                </a:lnTo>
                <a:lnTo>
                  <a:pt x="20193" y="7616"/>
                </a:lnTo>
                <a:lnTo>
                  <a:pt x="20202" y="7616"/>
                </a:lnTo>
                <a:lnTo>
                  <a:pt x="20202" y="7607"/>
                </a:lnTo>
                <a:lnTo>
                  <a:pt x="20193" y="7598"/>
                </a:lnTo>
                <a:lnTo>
                  <a:pt x="20185" y="7598"/>
                </a:lnTo>
                <a:lnTo>
                  <a:pt x="20193" y="7598"/>
                </a:lnTo>
                <a:lnTo>
                  <a:pt x="20202" y="7598"/>
                </a:lnTo>
                <a:lnTo>
                  <a:pt x="20202" y="7589"/>
                </a:lnTo>
                <a:lnTo>
                  <a:pt x="20202" y="7580"/>
                </a:lnTo>
                <a:lnTo>
                  <a:pt x="20193" y="7580"/>
                </a:lnTo>
                <a:lnTo>
                  <a:pt x="20202" y="7580"/>
                </a:lnTo>
                <a:lnTo>
                  <a:pt x="20211" y="7589"/>
                </a:lnTo>
                <a:lnTo>
                  <a:pt x="20220" y="7589"/>
                </a:lnTo>
                <a:lnTo>
                  <a:pt x="20220" y="7571"/>
                </a:lnTo>
                <a:lnTo>
                  <a:pt x="20229" y="7580"/>
                </a:lnTo>
                <a:lnTo>
                  <a:pt x="20238" y="7580"/>
                </a:lnTo>
                <a:lnTo>
                  <a:pt x="20238" y="7589"/>
                </a:lnTo>
                <a:lnTo>
                  <a:pt x="20246" y="7580"/>
                </a:lnTo>
                <a:lnTo>
                  <a:pt x="20255" y="7580"/>
                </a:lnTo>
                <a:lnTo>
                  <a:pt x="20264" y="7580"/>
                </a:lnTo>
                <a:lnTo>
                  <a:pt x="20282" y="7563"/>
                </a:lnTo>
                <a:lnTo>
                  <a:pt x="20299" y="7563"/>
                </a:lnTo>
                <a:lnTo>
                  <a:pt x="20299" y="7554"/>
                </a:lnTo>
                <a:lnTo>
                  <a:pt x="20308" y="7554"/>
                </a:lnTo>
                <a:lnTo>
                  <a:pt x="20317" y="7545"/>
                </a:lnTo>
                <a:lnTo>
                  <a:pt x="20326" y="7545"/>
                </a:lnTo>
                <a:lnTo>
                  <a:pt x="20335" y="7536"/>
                </a:lnTo>
                <a:lnTo>
                  <a:pt x="20343" y="7527"/>
                </a:lnTo>
                <a:lnTo>
                  <a:pt x="20352" y="7518"/>
                </a:lnTo>
                <a:lnTo>
                  <a:pt x="20370" y="7518"/>
                </a:lnTo>
                <a:lnTo>
                  <a:pt x="20370" y="7510"/>
                </a:lnTo>
                <a:lnTo>
                  <a:pt x="20370" y="7501"/>
                </a:lnTo>
                <a:lnTo>
                  <a:pt x="20379" y="7501"/>
                </a:lnTo>
                <a:lnTo>
                  <a:pt x="20379" y="7492"/>
                </a:lnTo>
                <a:lnTo>
                  <a:pt x="20387" y="7492"/>
                </a:lnTo>
                <a:lnTo>
                  <a:pt x="20387" y="7483"/>
                </a:lnTo>
                <a:lnTo>
                  <a:pt x="20379" y="7483"/>
                </a:lnTo>
                <a:lnTo>
                  <a:pt x="20379" y="7474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39"/>
                </a:lnTo>
                <a:lnTo>
                  <a:pt x="20387" y="7421"/>
                </a:lnTo>
                <a:lnTo>
                  <a:pt x="20396" y="7413"/>
                </a:lnTo>
                <a:lnTo>
                  <a:pt x="20396" y="7421"/>
                </a:lnTo>
                <a:lnTo>
                  <a:pt x="20405" y="7430"/>
                </a:lnTo>
                <a:lnTo>
                  <a:pt x="20396" y="7421"/>
                </a:lnTo>
                <a:lnTo>
                  <a:pt x="20396" y="7404"/>
                </a:lnTo>
                <a:lnTo>
                  <a:pt x="20396" y="7395"/>
                </a:lnTo>
                <a:lnTo>
                  <a:pt x="20396" y="7377"/>
                </a:lnTo>
                <a:lnTo>
                  <a:pt x="20387" y="7377"/>
                </a:lnTo>
                <a:lnTo>
                  <a:pt x="20387" y="7360"/>
                </a:lnTo>
                <a:lnTo>
                  <a:pt x="20387" y="7351"/>
                </a:lnTo>
                <a:lnTo>
                  <a:pt x="20387" y="7333"/>
                </a:lnTo>
                <a:lnTo>
                  <a:pt x="20387" y="7342"/>
                </a:lnTo>
                <a:lnTo>
                  <a:pt x="20387" y="7333"/>
                </a:lnTo>
                <a:lnTo>
                  <a:pt x="20387" y="7315"/>
                </a:lnTo>
                <a:lnTo>
                  <a:pt x="20387" y="7307"/>
                </a:lnTo>
                <a:lnTo>
                  <a:pt x="20387" y="7298"/>
                </a:lnTo>
                <a:lnTo>
                  <a:pt x="20379" y="7289"/>
                </a:lnTo>
                <a:lnTo>
                  <a:pt x="20379" y="7280"/>
                </a:lnTo>
                <a:lnTo>
                  <a:pt x="20379" y="7271"/>
                </a:lnTo>
                <a:lnTo>
                  <a:pt x="20370" y="7263"/>
                </a:lnTo>
                <a:lnTo>
                  <a:pt x="20361" y="7245"/>
                </a:lnTo>
                <a:lnTo>
                  <a:pt x="20361" y="7236"/>
                </a:lnTo>
                <a:lnTo>
                  <a:pt x="20352" y="7218"/>
                </a:lnTo>
                <a:lnTo>
                  <a:pt x="20343" y="7210"/>
                </a:lnTo>
                <a:lnTo>
                  <a:pt x="20335" y="7201"/>
                </a:lnTo>
                <a:lnTo>
                  <a:pt x="20326" y="7192"/>
                </a:lnTo>
                <a:lnTo>
                  <a:pt x="20326" y="7183"/>
                </a:lnTo>
                <a:lnTo>
                  <a:pt x="20317" y="7174"/>
                </a:lnTo>
                <a:lnTo>
                  <a:pt x="20317" y="7165"/>
                </a:lnTo>
                <a:lnTo>
                  <a:pt x="20308" y="7165"/>
                </a:lnTo>
                <a:lnTo>
                  <a:pt x="20308" y="7157"/>
                </a:lnTo>
                <a:lnTo>
                  <a:pt x="20299" y="7157"/>
                </a:lnTo>
                <a:lnTo>
                  <a:pt x="20299" y="7148"/>
                </a:lnTo>
                <a:lnTo>
                  <a:pt x="20290" y="7148"/>
                </a:lnTo>
                <a:lnTo>
                  <a:pt x="20282" y="7148"/>
                </a:lnTo>
                <a:lnTo>
                  <a:pt x="20282" y="7139"/>
                </a:lnTo>
                <a:lnTo>
                  <a:pt x="20273" y="7139"/>
                </a:lnTo>
                <a:lnTo>
                  <a:pt x="20264" y="7130"/>
                </a:lnTo>
                <a:lnTo>
                  <a:pt x="20264" y="7121"/>
                </a:lnTo>
                <a:lnTo>
                  <a:pt x="20246" y="7112"/>
                </a:lnTo>
                <a:lnTo>
                  <a:pt x="20238" y="7104"/>
                </a:lnTo>
                <a:lnTo>
                  <a:pt x="20229" y="7095"/>
                </a:lnTo>
                <a:lnTo>
                  <a:pt x="20220" y="7077"/>
                </a:lnTo>
                <a:lnTo>
                  <a:pt x="20202" y="7068"/>
                </a:lnTo>
                <a:lnTo>
                  <a:pt x="20185" y="7051"/>
                </a:lnTo>
                <a:lnTo>
                  <a:pt x="20176" y="7042"/>
                </a:lnTo>
                <a:lnTo>
                  <a:pt x="20185" y="7042"/>
                </a:lnTo>
                <a:lnTo>
                  <a:pt x="20185" y="7033"/>
                </a:lnTo>
                <a:lnTo>
                  <a:pt x="20185" y="7024"/>
                </a:lnTo>
                <a:lnTo>
                  <a:pt x="20176" y="7015"/>
                </a:lnTo>
                <a:lnTo>
                  <a:pt x="20167" y="7007"/>
                </a:lnTo>
                <a:lnTo>
                  <a:pt x="20158" y="7007"/>
                </a:lnTo>
                <a:lnTo>
                  <a:pt x="20149" y="6998"/>
                </a:lnTo>
                <a:lnTo>
                  <a:pt x="20140" y="6980"/>
                </a:lnTo>
                <a:lnTo>
                  <a:pt x="20132" y="6971"/>
                </a:lnTo>
                <a:lnTo>
                  <a:pt x="20132" y="6962"/>
                </a:lnTo>
                <a:lnTo>
                  <a:pt x="20123" y="6945"/>
                </a:lnTo>
                <a:lnTo>
                  <a:pt x="20132" y="6936"/>
                </a:lnTo>
                <a:lnTo>
                  <a:pt x="20132" y="6927"/>
                </a:lnTo>
                <a:lnTo>
                  <a:pt x="20132" y="6918"/>
                </a:lnTo>
                <a:lnTo>
                  <a:pt x="20132" y="6909"/>
                </a:lnTo>
                <a:lnTo>
                  <a:pt x="20132" y="6901"/>
                </a:lnTo>
                <a:lnTo>
                  <a:pt x="20149" y="6874"/>
                </a:lnTo>
                <a:lnTo>
                  <a:pt x="20158" y="6874"/>
                </a:lnTo>
                <a:lnTo>
                  <a:pt x="20176" y="6857"/>
                </a:lnTo>
                <a:lnTo>
                  <a:pt x="20185" y="6848"/>
                </a:lnTo>
                <a:lnTo>
                  <a:pt x="20193" y="6839"/>
                </a:lnTo>
                <a:lnTo>
                  <a:pt x="20193" y="6830"/>
                </a:lnTo>
                <a:lnTo>
                  <a:pt x="20202" y="6812"/>
                </a:lnTo>
                <a:lnTo>
                  <a:pt x="20202" y="6795"/>
                </a:lnTo>
                <a:lnTo>
                  <a:pt x="20211" y="6795"/>
                </a:lnTo>
                <a:lnTo>
                  <a:pt x="20220" y="6795"/>
                </a:lnTo>
                <a:lnTo>
                  <a:pt x="20229" y="6795"/>
                </a:lnTo>
                <a:lnTo>
                  <a:pt x="20238" y="6795"/>
                </a:lnTo>
                <a:lnTo>
                  <a:pt x="20246" y="6786"/>
                </a:lnTo>
                <a:lnTo>
                  <a:pt x="20246" y="6777"/>
                </a:lnTo>
                <a:lnTo>
                  <a:pt x="20255" y="6768"/>
                </a:lnTo>
                <a:lnTo>
                  <a:pt x="20264" y="6768"/>
                </a:lnTo>
                <a:lnTo>
                  <a:pt x="20273" y="6768"/>
                </a:lnTo>
                <a:lnTo>
                  <a:pt x="20273" y="6759"/>
                </a:lnTo>
                <a:lnTo>
                  <a:pt x="20282" y="6759"/>
                </a:lnTo>
                <a:lnTo>
                  <a:pt x="20290" y="6759"/>
                </a:lnTo>
                <a:lnTo>
                  <a:pt x="20299" y="6751"/>
                </a:lnTo>
                <a:lnTo>
                  <a:pt x="20308" y="6751"/>
                </a:lnTo>
                <a:lnTo>
                  <a:pt x="20317" y="6751"/>
                </a:lnTo>
                <a:lnTo>
                  <a:pt x="20317" y="6742"/>
                </a:lnTo>
                <a:lnTo>
                  <a:pt x="20326" y="6742"/>
                </a:lnTo>
                <a:lnTo>
                  <a:pt x="20326" y="6751"/>
                </a:lnTo>
                <a:lnTo>
                  <a:pt x="20335" y="6742"/>
                </a:lnTo>
                <a:lnTo>
                  <a:pt x="20335" y="6733"/>
                </a:lnTo>
                <a:lnTo>
                  <a:pt x="20335" y="6724"/>
                </a:lnTo>
                <a:lnTo>
                  <a:pt x="20343" y="6724"/>
                </a:lnTo>
                <a:lnTo>
                  <a:pt x="20343" y="6733"/>
                </a:lnTo>
                <a:lnTo>
                  <a:pt x="20343" y="6742"/>
                </a:lnTo>
                <a:lnTo>
                  <a:pt x="20352" y="6742"/>
                </a:lnTo>
                <a:lnTo>
                  <a:pt x="20361" y="6742"/>
                </a:lnTo>
                <a:lnTo>
                  <a:pt x="20361" y="6751"/>
                </a:lnTo>
                <a:lnTo>
                  <a:pt x="20370" y="6751"/>
                </a:lnTo>
                <a:lnTo>
                  <a:pt x="20379" y="6751"/>
                </a:lnTo>
                <a:lnTo>
                  <a:pt x="20379" y="6759"/>
                </a:lnTo>
                <a:lnTo>
                  <a:pt x="20387" y="6759"/>
                </a:lnTo>
                <a:lnTo>
                  <a:pt x="20396" y="6759"/>
                </a:lnTo>
                <a:lnTo>
                  <a:pt x="20405" y="6759"/>
                </a:lnTo>
                <a:lnTo>
                  <a:pt x="20405" y="6751"/>
                </a:lnTo>
                <a:lnTo>
                  <a:pt x="20405" y="6742"/>
                </a:lnTo>
                <a:lnTo>
                  <a:pt x="20414" y="6742"/>
                </a:lnTo>
                <a:lnTo>
                  <a:pt x="20423" y="6751"/>
                </a:lnTo>
                <a:lnTo>
                  <a:pt x="20432" y="6759"/>
                </a:lnTo>
                <a:lnTo>
                  <a:pt x="20440" y="6759"/>
                </a:lnTo>
                <a:lnTo>
                  <a:pt x="20440" y="6768"/>
                </a:lnTo>
                <a:lnTo>
                  <a:pt x="20423" y="6768"/>
                </a:lnTo>
                <a:lnTo>
                  <a:pt x="20423" y="6777"/>
                </a:lnTo>
                <a:lnTo>
                  <a:pt x="20423" y="6786"/>
                </a:lnTo>
                <a:lnTo>
                  <a:pt x="20414" y="6804"/>
                </a:lnTo>
                <a:lnTo>
                  <a:pt x="20423" y="6804"/>
                </a:lnTo>
                <a:lnTo>
                  <a:pt x="20423" y="6812"/>
                </a:lnTo>
                <a:lnTo>
                  <a:pt x="20432" y="6812"/>
                </a:lnTo>
                <a:lnTo>
                  <a:pt x="20432" y="6821"/>
                </a:lnTo>
                <a:lnTo>
                  <a:pt x="20432" y="6830"/>
                </a:lnTo>
                <a:lnTo>
                  <a:pt x="20440" y="6830"/>
                </a:lnTo>
                <a:lnTo>
                  <a:pt x="20440" y="6839"/>
                </a:lnTo>
                <a:lnTo>
                  <a:pt x="20432" y="6839"/>
                </a:lnTo>
                <a:lnTo>
                  <a:pt x="20440" y="6848"/>
                </a:lnTo>
                <a:lnTo>
                  <a:pt x="20449" y="6848"/>
                </a:lnTo>
                <a:lnTo>
                  <a:pt x="20467" y="6848"/>
                </a:lnTo>
                <a:lnTo>
                  <a:pt x="20476" y="6848"/>
                </a:lnTo>
                <a:lnTo>
                  <a:pt x="20476" y="6839"/>
                </a:lnTo>
                <a:lnTo>
                  <a:pt x="20485" y="6839"/>
                </a:lnTo>
                <a:lnTo>
                  <a:pt x="20485" y="6830"/>
                </a:lnTo>
                <a:lnTo>
                  <a:pt x="20467" y="6821"/>
                </a:lnTo>
                <a:lnTo>
                  <a:pt x="20467" y="6812"/>
                </a:lnTo>
                <a:lnTo>
                  <a:pt x="20476" y="6812"/>
                </a:lnTo>
                <a:lnTo>
                  <a:pt x="20467" y="6804"/>
                </a:lnTo>
                <a:lnTo>
                  <a:pt x="20458" y="6804"/>
                </a:lnTo>
                <a:lnTo>
                  <a:pt x="20458" y="6795"/>
                </a:lnTo>
                <a:lnTo>
                  <a:pt x="20467" y="6786"/>
                </a:lnTo>
                <a:lnTo>
                  <a:pt x="20467" y="6777"/>
                </a:lnTo>
                <a:lnTo>
                  <a:pt x="20476" y="6777"/>
                </a:lnTo>
                <a:lnTo>
                  <a:pt x="20476" y="6768"/>
                </a:lnTo>
                <a:lnTo>
                  <a:pt x="20476" y="6777"/>
                </a:lnTo>
                <a:lnTo>
                  <a:pt x="20485" y="6777"/>
                </a:lnTo>
                <a:lnTo>
                  <a:pt x="20493" y="6777"/>
                </a:lnTo>
                <a:lnTo>
                  <a:pt x="20502" y="6768"/>
                </a:lnTo>
                <a:lnTo>
                  <a:pt x="20511" y="6768"/>
                </a:lnTo>
                <a:lnTo>
                  <a:pt x="20520" y="6759"/>
                </a:lnTo>
                <a:lnTo>
                  <a:pt x="20520" y="6751"/>
                </a:lnTo>
                <a:lnTo>
                  <a:pt x="20520" y="6759"/>
                </a:lnTo>
                <a:lnTo>
                  <a:pt x="20529" y="6759"/>
                </a:lnTo>
                <a:lnTo>
                  <a:pt x="20537" y="6759"/>
                </a:lnTo>
                <a:lnTo>
                  <a:pt x="20546" y="6751"/>
                </a:lnTo>
                <a:lnTo>
                  <a:pt x="20564" y="6751"/>
                </a:lnTo>
                <a:lnTo>
                  <a:pt x="20573" y="6742"/>
                </a:lnTo>
                <a:lnTo>
                  <a:pt x="20582" y="6742"/>
                </a:lnTo>
                <a:lnTo>
                  <a:pt x="20582" y="6733"/>
                </a:lnTo>
                <a:lnTo>
                  <a:pt x="20590" y="6733"/>
                </a:lnTo>
                <a:lnTo>
                  <a:pt x="20599" y="6733"/>
                </a:lnTo>
                <a:lnTo>
                  <a:pt x="20608" y="6733"/>
                </a:lnTo>
                <a:lnTo>
                  <a:pt x="20608" y="6742"/>
                </a:lnTo>
                <a:lnTo>
                  <a:pt x="20617" y="6733"/>
                </a:lnTo>
                <a:lnTo>
                  <a:pt x="20617" y="6724"/>
                </a:lnTo>
                <a:lnTo>
                  <a:pt x="20617" y="6715"/>
                </a:lnTo>
                <a:lnTo>
                  <a:pt x="20626" y="6724"/>
                </a:lnTo>
                <a:lnTo>
                  <a:pt x="20617" y="6724"/>
                </a:lnTo>
                <a:lnTo>
                  <a:pt x="20626" y="6733"/>
                </a:lnTo>
                <a:lnTo>
                  <a:pt x="20635" y="6733"/>
                </a:lnTo>
                <a:lnTo>
                  <a:pt x="20635" y="6724"/>
                </a:lnTo>
                <a:lnTo>
                  <a:pt x="20643" y="6724"/>
                </a:lnTo>
                <a:lnTo>
                  <a:pt x="20652" y="6724"/>
                </a:lnTo>
                <a:lnTo>
                  <a:pt x="20661" y="6724"/>
                </a:lnTo>
                <a:lnTo>
                  <a:pt x="20661" y="6706"/>
                </a:lnTo>
                <a:lnTo>
                  <a:pt x="20670" y="6698"/>
                </a:lnTo>
                <a:lnTo>
                  <a:pt x="20679" y="6715"/>
                </a:lnTo>
                <a:lnTo>
                  <a:pt x="20679" y="6706"/>
                </a:lnTo>
                <a:lnTo>
                  <a:pt x="20687" y="6706"/>
                </a:lnTo>
                <a:lnTo>
                  <a:pt x="20696" y="6706"/>
                </a:lnTo>
                <a:lnTo>
                  <a:pt x="20705" y="6698"/>
                </a:lnTo>
                <a:lnTo>
                  <a:pt x="20705" y="6689"/>
                </a:lnTo>
                <a:lnTo>
                  <a:pt x="20705" y="6671"/>
                </a:lnTo>
                <a:lnTo>
                  <a:pt x="20696" y="6662"/>
                </a:lnTo>
                <a:lnTo>
                  <a:pt x="20696" y="6654"/>
                </a:lnTo>
                <a:lnTo>
                  <a:pt x="20687" y="6654"/>
                </a:lnTo>
                <a:lnTo>
                  <a:pt x="20687" y="6645"/>
                </a:lnTo>
                <a:lnTo>
                  <a:pt x="20696" y="6645"/>
                </a:lnTo>
                <a:lnTo>
                  <a:pt x="20696" y="6636"/>
                </a:lnTo>
                <a:lnTo>
                  <a:pt x="20705" y="6636"/>
                </a:lnTo>
                <a:lnTo>
                  <a:pt x="20705" y="6627"/>
                </a:lnTo>
                <a:lnTo>
                  <a:pt x="20705" y="6636"/>
                </a:lnTo>
                <a:lnTo>
                  <a:pt x="20705" y="6645"/>
                </a:lnTo>
                <a:lnTo>
                  <a:pt x="20705" y="6654"/>
                </a:lnTo>
                <a:lnTo>
                  <a:pt x="20714" y="6654"/>
                </a:lnTo>
                <a:lnTo>
                  <a:pt x="20723" y="6662"/>
                </a:lnTo>
                <a:lnTo>
                  <a:pt x="20723" y="6671"/>
                </a:lnTo>
                <a:lnTo>
                  <a:pt x="20732" y="6680"/>
                </a:lnTo>
                <a:lnTo>
                  <a:pt x="20740" y="6680"/>
                </a:lnTo>
                <a:lnTo>
                  <a:pt x="20732" y="6689"/>
                </a:lnTo>
                <a:lnTo>
                  <a:pt x="20740" y="6689"/>
                </a:lnTo>
                <a:lnTo>
                  <a:pt x="20749" y="6689"/>
                </a:lnTo>
                <a:lnTo>
                  <a:pt x="20758" y="6698"/>
                </a:lnTo>
                <a:lnTo>
                  <a:pt x="20758" y="6689"/>
                </a:lnTo>
                <a:lnTo>
                  <a:pt x="20758" y="6680"/>
                </a:lnTo>
                <a:lnTo>
                  <a:pt x="20758" y="6671"/>
                </a:lnTo>
                <a:lnTo>
                  <a:pt x="20767" y="6671"/>
                </a:lnTo>
                <a:lnTo>
                  <a:pt x="20776" y="6680"/>
                </a:lnTo>
                <a:lnTo>
                  <a:pt x="20776" y="6671"/>
                </a:lnTo>
                <a:lnTo>
                  <a:pt x="20785" y="6662"/>
                </a:lnTo>
                <a:lnTo>
                  <a:pt x="20793" y="6662"/>
                </a:lnTo>
                <a:lnTo>
                  <a:pt x="20793" y="6671"/>
                </a:lnTo>
                <a:lnTo>
                  <a:pt x="20802" y="6671"/>
                </a:lnTo>
                <a:lnTo>
                  <a:pt x="20802" y="6662"/>
                </a:lnTo>
                <a:lnTo>
                  <a:pt x="20811" y="6662"/>
                </a:lnTo>
                <a:lnTo>
                  <a:pt x="20820" y="6654"/>
                </a:lnTo>
                <a:lnTo>
                  <a:pt x="20829" y="6654"/>
                </a:lnTo>
                <a:lnTo>
                  <a:pt x="20829" y="6662"/>
                </a:lnTo>
                <a:lnTo>
                  <a:pt x="20837" y="6662"/>
                </a:lnTo>
                <a:lnTo>
                  <a:pt x="20846" y="6662"/>
                </a:lnTo>
                <a:lnTo>
                  <a:pt x="20855" y="6654"/>
                </a:lnTo>
                <a:lnTo>
                  <a:pt x="20864" y="6654"/>
                </a:lnTo>
                <a:lnTo>
                  <a:pt x="20873" y="6654"/>
                </a:lnTo>
                <a:lnTo>
                  <a:pt x="20890" y="6654"/>
                </a:lnTo>
                <a:lnTo>
                  <a:pt x="20899" y="6654"/>
                </a:lnTo>
                <a:lnTo>
                  <a:pt x="20899" y="6645"/>
                </a:lnTo>
                <a:lnTo>
                  <a:pt x="20908" y="6645"/>
                </a:lnTo>
                <a:lnTo>
                  <a:pt x="20917" y="6645"/>
                </a:lnTo>
                <a:lnTo>
                  <a:pt x="20926" y="6636"/>
                </a:lnTo>
                <a:lnTo>
                  <a:pt x="20926" y="6627"/>
                </a:lnTo>
                <a:lnTo>
                  <a:pt x="20934" y="6627"/>
                </a:lnTo>
                <a:lnTo>
                  <a:pt x="20934" y="6618"/>
                </a:lnTo>
                <a:lnTo>
                  <a:pt x="20934" y="6609"/>
                </a:lnTo>
                <a:lnTo>
                  <a:pt x="20943" y="6609"/>
                </a:lnTo>
                <a:lnTo>
                  <a:pt x="20952" y="6593"/>
                </a:lnTo>
                <a:lnTo>
                  <a:pt x="20961" y="6593"/>
                </a:lnTo>
                <a:lnTo>
                  <a:pt x="20970" y="6593"/>
                </a:lnTo>
                <a:lnTo>
                  <a:pt x="20979" y="6584"/>
                </a:lnTo>
                <a:lnTo>
                  <a:pt x="20979" y="6593"/>
                </a:lnTo>
                <a:lnTo>
                  <a:pt x="20987" y="6593"/>
                </a:lnTo>
                <a:lnTo>
                  <a:pt x="20987" y="6584"/>
                </a:lnTo>
                <a:lnTo>
                  <a:pt x="20987" y="6575"/>
                </a:lnTo>
                <a:lnTo>
                  <a:pt x="20996" y="6575"/>
                </a:lnTo>
                <a:lnTo>
                  <a:pt x="21005" y="6575"/>
                </a:lnTo>
                <a:lnTo>
                  <a:pt x="21005" y="6566"/>
                </a:lnTo>
                <a:lnTo>
                  <a:pt x="21014" y="6566"/>
                </a:lnTo>
                <a:lnTo>
                  <a:pt x="21023" y="6566"/>
                </a:lnTo>
                <a:lnTo>
                  <a:pt x="21023" y="6557"/>
                </a:lnTo>
                <a:lnTo>
                  <a:pt x="21032" y="6549"/>
                </a:lnTo>
                <a:lnTo>
                  <a:pt x="21032" y="6540"/>
                </a:lnTo>
                <a:lnTo>
                  <a:pt x="21032" y="6531"/>
                </a:lnTo>
                <a:lnTo>
                  <a:pt x="21023" y="6531"/>
                </a:lnTo>
                <a:lnTo>
                  <a:pt x="21032" y="6531"/>
                </a:lnTo>
                <a:lnTo>
                  <a:pt x="21032" y="6522"/>
                </a:lnTo>
                <a:lnTo>
                  <a:pt x="21040" y="6513"/>
                </a:lnTo>
                <a:lnTo>
                  <a:pt x="21049" y="6513"/>
                </a:lnTo>
                <a:lnTo>
                  <a:pt x="21049" y="6522"/>
                </a:lnTo>
                <a:lnTo>
                  <a:pt x="21058" y="6522"/>
                </a:lnTo>
                <a:lnTo>
                  <a:pt x="21076" y="6522"/>
                </a:lnTo>
                <a:lnTo>
                  <a:pt x="21076" y="6513"/>
                </a:lnTo>
                <a:lnTo>
                  <a:pt x="21084" y="6505"/>
                </a:lnTo>
                <a:lnTo>
                  <a:pt x="21076" y="6505"/>
                </a:lnTo>
                <a:lnTo>
                  <a:pt x="21076" y="6496"/>
                </a:lnTo>
                <a:lnTo>
                  <a:pt x="21084" y="6496"/>
                </a:lnTo>
                <a:lnTo>
                  <a:pt x="21093" y="6496"/>
                </a:lnTo>
                <a:lnTo>
                  <a:pt x="21102" y="6496"/>
                </a:lnTo>
                <a:lnTo>
                  <a:pt x="21102" y="6487"/>
                </a:lnTo>
                <a:lnTo>
                  <a:pt x="21102" y="6478"/>
                </a:lnTo>
                <a:lnTo>
                  <a:pt x="21102" y="6469"/>
                </a:lnTo>
                <a:lnTo>
                  <a:pt x="21120" y="6469"/>
                </a:lnTo>
                <a:lnTo>
                  <a:pt x="21129" y="6469"/>
                </a:lnTo>
                <a:lnTo>
                  <a:pt x="21120" y="6460"/>
                </a:lnTo>
                <a:lnTo>
                  <a:pt x="21111" y="6452"/>
                </a:lnTo>
                <a:lnTo>
                  <a:pt x="21120" y="6452"/>
                </a:lnTo>
                <a:lnTo>
                  <a:pt x="21129" y="6452"/>
                </a:lnTo>
                <a:lnTo>
                  <a:pt x="21137" y="6452"/>
                </a:lnTo>
                <a:lnTo>
                  <a:pt x="21146" y="6460"/>
                </a:lnTo>
                <a:lnTo>
                  <a:pt x="21146" y="6452"/>
                </a:lnTo>
                <a:lnTo>
                  <a:pt x="21146" y="6443"/>
                </a:lnTo>
                <a:lnTo>
                  <a:pt x="21146" y="6434"/>
                </a:lnTo>
                <a:lnTo>
                  <a:pt x="21146" y="6425"/>
                </a:lnTo>
                <a:lnTo>
                  <a:pt x="21155" y="6416"/>
                </a:lnTo>
                <a:lnTo>
                  <a:pt x="21146" y="6407"/>
                </a:lnTo>
                <a:lnTo>
                  <a:pt x="21137" y="6407"/>
                </a:lnTo>
                <a:lnTo>
                  <a:pt x="21137" y="6416"/>
                </a:lnTo>
                <a:lnTo>
                  <a:pt x="21129" y="6416"/>
                </a:lnTo>
                <a:lnTo>
                  <a:pt x="21120" y="6407"/>
                </a:lnTo>
                <a:lnTo>
                  <a:pt x="21111" y="6399"/>
                </a:lnTo>
                <a:lnTo>
                  <a:pt x="21120" y="6399"/>
                </a:lnTo>
                <a:lnTo>
                  <a:pt x="21129" y="6407"/>
                </a:lnTo>
                <a:lnTo>
                  <a:pt x="21137" y="6407"/>
                </a:lnTo>
                <a:lnTo>
                  <a:pt x="21146" y="6399"/>
                </a:lnTo>
                <a:lnTo>
                  <a:pt x="21155" y="6390"/>
                </a:lnTo>
                <a:lnTo>
                  <a:pt x="21164" y="6381"/>
                </a:lnTo>
                <a:lnTo>
                  <a:pt x="21173" y="6381"/>
                </a:lnTo>
                <a:lnTo>
                  <a:pt x="21164" y="6372"/>
                </a:lnTo>
                <a:lnTo>
                  <a:pt x="21164" y="6363"/>
                </a:lnTo>
                <a:lnTo>
                  <a:pt x="21155" y="6363"/>
                </a:lnTo>
                <a:lnTo>
                  <a:pt x="21146" y="6354"/>
                </a:lnTo>
                <a:lnTo>
                  <a:pt x="21146" y="6346"/>
                </a:lnTo>
                <a:lnTo>
                  <a:pt x="21155" y="6354"/>
                </a:lnTo>
                <a:lnTo>
                  <a:pt x="21164" y="6346"/>
                </a:lnTo>
                <a:lnTo>
                  <a:pt x="21164" y="6354"/>
                </a:lnTo>
                <a:lnTo>
                  <a:pt x="21173" y="6354"/>
                </a:lnTo>
                <a:lnTo>
                  <a:pt x="21173" y="6363"/>
                </a:lnTo>
                <a:lnTo>
                  <a:pt x="21182" y="6363"/>
                </a:lnTo>
                <a:lnTo>
                  <a:pt x="21182" y="6354"/>
                </a:lnTo>
                <a:lnTo>
                  <a:pt x="21182" y="6346"/>
                </a:lnTo>
                <a:lnTo>
                  <a:pt x="21190" y="6337"/>
                </a:lnTo>
                <a:lnTo>
                  <a:pt x="21199" y="6319"/>
                </a:lnTo>
                <a:lnTo>
                  <a:pt x="21208" y="6319"/>
                </a:lnTo>
                <a:lnTo>
                  <a:pt x="21217" y="6310"/>
                </a:lnTo>
                <a:lnTo>
                  <a:pt x="21217" y="6302"/>
                </a:lnTo>
                <a:lnTo>
                  <a:pt x="21226" y="6302"/>
                </a:lnTo>
                <a:lnTo>
                  <a:pt x="21226" y="6293"/>
                </a:lnTo>
                <a:lnTo>
                  <a:pt x="21217" y="6284"/>
                </a:lnTo>
                <a:lnTo>
                  <a:pt x="21226" y="6284"/>
                </a:lnTo>
                <a:lnTo>
                  <a:pt x="21226" y="6275"/>
                </a:lnTo>
                <a:lnTo>
                  <a:pt x="21243" y="6257"/>
                </a:lnTo>
                <a:lnTo>
                  <a:pt x="21234" y="6257"/>
                </a:lnTo>
                <a:lnTo>
                  <a:pt x="21234" y="6249"/>
                </a:lnTo>
                <a:lnTo>
                  <a:pt x="21243" y="6249"/>
                </a:lnTo>
                <a:lnTo>
                  <a:pt x="21252" y="6249"/>
                </a:lnTo>
                <a:lnTo>
                  <a:pt x="21252" y="6240"/>
                </a:lnTo>
                <a:lnTo>
                  <a:pt x="21261" y="6231"/>
                </a:lnTo>
                <a:lnTo>
                  <a:pt x="21261" y="6222"/>
                </a:lnTo>
                <a:lnTo>
                  <a:pt x="21270" y="6222"/>
                </a:lnTo>
                <a:lnTo>
                  <a:pt x="21270" y="6231"/>
                </a:lnTo>
                <a:lnTo>
                  <a:pt x="21279" y="6231"/>
                </a:lnTo>
                <a:lnTo>
                  <a:pt x="21287" y="6222"/>
                </a:lnTo>
                <a:lnTo>
                  <a:pt x="21296" y="6231"/>
                </a:lnTo>
                <a:lnTo>
                  <a:pt x="21296" y="6222"/>
                </a:lnTo>
                <a:lnTo>
                  <a:pt x="21287" y="6213"/>
                </a:lnTo>
                <a:lnTo>
                  <a:pt x="21287" y="6204"/>
                </a:lnTo>
                <a:lnTo>
                  <a:pt x="21287" y="6196"/>
                </a:lnTo>
                <a:lnTo>
                  <a:pt x="21296" y="6196"/>
                </a:lnTo>
                <a:lnTo>
                  <a:pt x="21296" y="6187"/>
                </a:lnTo>
                <a:lnTo>
                  <a:pt x="21287" y="6178"/>
                </a:lnTo>
                <a:lnTo>
                  <a:pt x="21296" y="6178"/>
                </a:lnTo>
                <a:lnTo>
                  <a:pt x="21305" y="6178"/>
                </a:lnTo>
                <a:lnTo>
                  <a:pt x="21296" y="6169"/>
                </a:lnTo>
                <a:lnTo>
                  <a:pt x="21287" y="6160"/>
                </a:lnTo>
                <a:lnTo>
                  <a:pt x="21287" y="6151"/>
                </a:lnTo>
                <a:lnTo>
                  <a:pt x="21296" y="6151"/>
                </a:lnTo>
                <a:lnTo>
                  <a:pt x="21305" y="6151"/>
                </a:lnTo>
                <a:lnTo>
                  <a:pt x="21314" y="6151"/>
                </a:lnTo>
                <a:lnTo>
                  <a:pt x="21314" y="6160"/>
                </a:lnTo>
                <a:lnTo>
                  <a:pt x="21323" y="6160"/>
                </a:lnTo>
                <a:lnTo>
                  <a:pt x="21323" y="6134"/>
                </a:lnTo>
                <a:lnTo>
                  <a:pt x="21323" y="6125"/>
                </a:lnTo>
                <a:lnTo>
                  <a:pt x="21314" y="6125"/>
                </a:lnTo>
                <a:lnTo>
                  <a:pt x="21305" y="6134"/>
                </a:lnTo>
                <a:lnTo>
                  <a:pt x="21287" y="6134"/>
                </a:lnTo>
                <a:lnTo>
                  <a:pt x="21296" y="6125"/>
                </a:lnTo>
                <a:lnTo>
                  <a:pt x="21305" y="6125"/>
                </a:lnTo>
                <a:lnTo>
                  <a:pt x="21314" y="6107"/>
                </a:lnTo>
                <a:lnTo>
                  <a:pt x="21331" y="6099"/>
                </a:lnTo>
                <a:lnTo>
                  <a:pt x="21323" y="6099"/>
                </a:lnTo>
                <a:lnTo>
                  <a:pt x="21314" y="6099"/>
                </a:lnTo>
                <a:lnTo>
                  <a:pt x="21305" y="6090"/>
                </a:lnTo>
                <a:lnTo>
                  <a:pt x="21287" y="6072"/>
                </a:lnTo>
                <a:lnTo>
                  <a:pt x="21279" y="6072"/>
                </a:lnTo>
                <a:lnTo>
                  <a:pt x="21270" y="6063"/>
                </a:lnTo>
                <a:lnTo>
                  <a:pt x="21261" y="6072"/>
                </a:lnTo>
                <a:lnTo>
                  <a:pt x="21243" y="6081"/>
                </a:lnTo>
                <a:lnTo>
                  <a:pt x="21226" y="6081"/>
                </a:lnTo>
                <a:lnTo>
                  <a:pt x="21217" y="6072"/>
                </a:lnTo>
                <a:lnTo>
                  <a:pt x="21208" y="6072"/>
                </a:lnTo>
                <a:lnTo>
                  <a:pt x="21199" y="6072"/>
                </a:lnTo>
                <a:lnTo>
                  <a:pt x="21190" y="6072"/>
                </a:lnTo>
                <a:lnTo>
                  <a:pt x="21199" y="6072"/>
                </a:lnTo>
                <a:lnTo>
                  <a:pt x="21208" y="6063"/>
                </a:lnTo>
                <a:lnTo>
                  <a:pt x="21226" y="6063"/>
                </a:lnTo>
                <a:lnTo>
                  <a:pt x="21234" y="6063"/>
                </a:lnTo>
                <a:lnTo>
                  <a:pt x="21243" y="6063"/>
                </a:lnTo>
                <a:lnTo>
                  <a:pt x="21243" y="6054"/>
                </a:lnTo>
                <a:lnTo>
                  <a:pt x="21252" y="6046"/>
                </a:lnTo>
                <a:lnTo>
                  <a:pt x="21279" y="6037"/>
                </a:lnTo>
                <a:lnTo>
                  <a:pt x="21279" y="6028"/>
                </a:lnTo>
                <a:lnTo>
                  <a:pt x="21287" y="6028"/>
                </a:lnTo>
                <a:lnTo>
                  <a:pt x="21305" y="6019"/>
                </a:lnTo>
                <a:lnTo>
                  <a:pt x="21314" y="6019"/>
                </a:lnTo>
                <a:lnTo>
                  <a:pt x="21314" y="6010"/>
                </a:lnTo>
                <a:lnTo>
                  <a:pt x="21305" y="6001"/>
                </a:lnTo>
                <a:lnTo>
                  <a:pt x="21296" y="5984"/>
                </a:lnTo>
                <a:lnTo>
                  <a:pt x="21279" y="5975"/>
                </a:lnTo>
                <a:lnTo>
                  <a:pt x="21270" y="5957"/>
                </a:lnTo>
                <a:lnTo>
                  <a:pt x="21252" y="5957"/>
                </a:lnTo>
                <a:lnTo>
                  <a:pt x="21243" y="5948"/>
                </a:lnTo>
                <a:lnTo>
                  <a:pt x="21234" y="5948"/>
                </a:lnTo>
                <a:lnTo>
                  <a:pt x="21234" y="5940"/>
                </a:lnTo>
                <a:lnTo>
                  <a:pt x="21234" y="5931"/>
                </a:lnTo>
                <a:lnTo>
                  <a:pt x="21217" y="5931"/>
                </a:lnTo>
                <a:lnTo>
                  <a:pt x="21199" y="5931"/>
                </a:lnTo>
                <a:lnTo>
                  <a:pt x="21190" y="5940"/>
                </a:lnTo>
                <a:lnTo>
                  <a:pt x="21182" y="5940"/>
                </a:lnTo>
                <a:lnTo>
                  <a:pt x="21182" y="5931"/>
                </a:lnTo>
                <a:lnTo>
                  <a:pt x="21190" y="5931"/>
                </a:lnTo>
                <a:lnTo>
                  <a:pt x="21217" y="5922"/>
                </a:lnTo>
                <a:lnTo>
                  <a:pt x="21226" y="5922"/>
                </a:lnTo>
                <a:lnTo>
                  <a:pt x="21234" y="5931"/>
                </a:lnTo>
                <a:lnTo>
                  <a:pt x="21252" y="5940"/>
                </a:lnTo>
                <a:lnTo>
                  <a:pt x="21261" y="5940"/>
                </a:lnTo>
                <a:lnTo>
                  <a:pt x="21270" y="5940"/>
                </a:lnTo>
                <a:lnTo>
                  <a:pt x="21279" y="5940"/>
                </a:lnTo>
                <a:lnTo>
                  <a:pt x="21305" y="5957"/>
                </a:lnTo>
                <a:lnTo>
                  <a:pt x="21314" y="5957"/>
                </a:lnTo>
                <a:lnTo>
                  <a:pt x="21314" y="5948"/>
                </a:lnTo>
                <a:lnTo>
                  <a:pt x="21314" y="5940"/>
                </a:lnTo>
                <a:lnTo>
                  <a:pt x="21305" y="5931"/>
                </a:lnTo>
                <a:lnTo>
                  <a:pt x="21287" y="5922"/>
                </a:lnTo>
                <a:lnTo>
                  <a:pt x="21279" y="5913"/>
                </a:lnTo>
                <a:lnTo>
                  <a:pt x="21279" y="5904"/>
                </a:lnTo>
                <a:lnTo>
                  <a:pt x="21279" y="5896"/>
                </a:lnTo>
                <a:lnTo>
                  <a:pt x="21270" y="5896"/>
                </a:lnTo>
                <a:lnTo>
                  <a:pt x="21252" y="5887"/>
                </a:lnTo>
                <a:lnTo>
                  <a:pt x="21243" y="5878"/>
                </a:lnTo>
                <a:lnTo>
                  <a:pt x="21243" y="5869"/>
                </a:lnTo>
                <a:lnTo>
                  <a:pt x="21243" y="5860"/>
                </a:lnTo>
                <a:lnTo>
                  <a:pt x="21243" y="5851"/>
                </a:lnTo>
                <a:lnTo>
                  <a:pt x="21234" y="5834"/>
                </a:lnTo>
                <a:lnTo>
                  <a:pt x="21226" y="5807"/>
                </a:lnTo>
                <a:lnTo>
                  <a:pt x="21217" y="5798"/>
                </a:lnTo>
                <a:lnTo>
                  <a:pt x="21217" y="5790"/>
                </a:lnTo>
                <a:lnTo>
                  <a:pt x="21208" y="5781"/>
                </a:lnTo>
                <a:lnTo>
                  <a:pt x="21199" y="5754"/>
                </a:lnTo>
                <a:lnTo>
                  <a:pt x="21199" y="5745"/>
                </a:lnTo>
                <a:lnTo>
                  <a:pt x="21190" y="5737"/>
                </a:lnTo>
                <a:lnTo>
                  <a:pt x="21173" y="5728"/>
                </a:lnTo>
                <a:lnTo>
                  <a:pt x="21164" y="5728"/>
                </a:lnTo>
                <a:lnTo>
                  <a:pt x="21146" y="5719"/>
                </a:lnTo>
                <a:lnTo>
                  <a:pt x="21137" y="5710"/>
                </a:lnTo>
                <a:lnTo>
                  <a:pt x="21129" y="5701"/>
                </a:lnTo>
                <a:lnTo>
                  <a:pt x="21120" y="5701"/>
                </a:lnTo>
                <a:lnTo>
                  <a:pt x="21120" y="5693"/>
                </a:lnTo>
                <a:lnTo>
                  <a:pt x="21120" y="5684"/>
                </a:lnTo>
                <a:lnTo>
                  <a:pt x="21129" y="5675"/>
                </a:lnTo>
                <a:lnTo>
                  <a:pt x="21137" y="5657"/>
                </a:lnTo>
                <a:lnTo>
                  <a:pt x="21146" y="5657"/>
                </a:lnTo>
                <a:lnTo>
                  <a:pt x="21146" y="5648"/>
                </a:lnTo>
                <a:lnTo>
                  <a:pt x="21155" y="5640"/>
                </a:lnTo>
                <a:lnTo>
                  <a:pt x="21164" y="5631"/>
                </a:lnTo>
                <a:lnTo>
                  <a:pt x="21173" y="5631"/>
                </a:lnTo>
                <a:lnTo>
                  <a:pt x="21173" y="5622"/>
                </a:lnTo>
                <a:lnTo>
                  <a:pt x="21182" y="5622"/>
                </a:lnTo>
                <a:lnTo>
                  <a:pt x="21182" y="5613"/>
                </a:lnTo>
                <a:lnTo>
                  <a:pt x="21190" y="5604"/>
                </a:lnTo>
                <a:lnTo>
                  <a:pt x="21199" y="5604"/>
                </a:lnTo>
                <a:lnTo>
                  <a:pt x="21190" y="5595"/>
                </a:lnTo>
                <a:lnTo>
                  <a:pt x="21182" y="5595"/>
                </a:lnTo>
                <a:lnTo>
                  <a:pt x="21190" y="5587"/>
                </a:lnTo>
                <a:lnTo>
                  <a:pt x="21199" y="5578"/>
                </a:lnTo>
                <a:lnTo>
                  <a:pt x="21199" y="5587"/>
                </a:lnTo>
                <a:lnTo>
                  <a:pt x="21199" y="5595"/>
                </a:lnTo>
                <a:lnTo>
                  <a:pt x="21208" y="5595"/>
                </a:lnTo>
                <a:lnTo>
                  <a:pt x="21217" y="5595"/>
                </a:lnTo>
                <a:lnTo>
                  <a:pt x="21226" y="5587"/>
                </a:lnTo>
                <a:lnTo>
                  <a:pt x="21226" y="5569"/>
                </a:lnTo>
                <a:lnTo>
                  <a:pt x="21234" y="5569"/>
                </a:lnTo>
                <a:lnTo>
                  <a:pt x="21234" y="5560"/>
                </a:lnTo>
                <a:lnTo>
                  <a:pt x="21243" y="5569"/>
                </a:lnTo>
                <a:lnTo>
                  <a:pt x="21243" y="5560"/>
                </a:lnTo>
                <a:lnTo>
                  <a:pt x="21234" y="5551"/>
                </a:lnTo>
                <a:lnTo>
                  <a:pt x="21243" y="5551"/>
                </a:lnTo>
                <a:lnTo>
                  <a:pt x="21252" y="5551"/>
                </a:lnTo>
                <a:lnTo>
                  <a:pt x="21261" y="5543"/>
                </a:lnTo>
                <a:lnTo>
                  <a:pt x="21279" y="5543"/>
                </a:lnTo>
                <a:lnTo>
                  <a:pt x="21305" y="5534"/>
                </a:lnTo>
                <a:lnTo>
                  <a:pt x="21323" y="5525"/>
                </a:lnTo>
                <a:lnTo>
                  <a:pt x="21331" y="5516"/>
                </a:lnTo>
                <a:lnTo>
                  <a:pt x="21340" y="5525"/>
                </a:lnTo>
                <a:lnTo>
                  <a:pt x="21340" y="5534"/>
                </a:lnTo>
                <a:lnTo>
                  <a:pt x="21349" y="5534"/>
                </a:lnTo>
                <a:lnTo>
                  <a:pt x="21358" y="5525"/>
                </a:lnTo>
                <a:lnTo>
                  <a:pt x="21367" y="5525"/>
                </a:lnTo>
                <a:lnTo>
                  <a:pt x="21367" y="5516"/>
                </a:lnTo>
                <a:lnTo>
                  <a:pt x="21358" y="5516"/>
                </a:lnTo>
                <a:lnTo>
                  <a:pt x="21358" y="5507"/>
                </a:lnTo>
                <a:lnTo>
                  <a:pt x="21367" y="5507"/>
                </a:lnTo>
                <a:lnTo>
                  <a:pt x="21367" y="5498"/>
                </a:lnTo>
                <a:lnTo>
                  <a:pt x="21367" y="5490"/>
                </a:lnTo>
                <a:lnTo>
                  <a:pt x="21376" y="5481"/>
                </a:lnTo>
                <a:lnTo>
                  <a:pt x="21367" y="5481"/>
                </a:lnTo>
                <a:lnTo>
                  <a:pt x="21358" y="5481"/>
                </a:lnTo>
                <a:lnTo>
                  <a:pt x="21349" y="5481"/>
                </a:lnTo>
                <a:lnTo>
                  <a:pt x="21340" y="5481"/>
                </a:lnTo>
                <a:lnTo>
                  <a:pt x="21331" y="5472"/>
                </a:lnTo>
                <a:lnTo>
                  <a:pt x="21323" y="5472"/>
                </a:lnTo>
                <a:lnTo>
                  <a:pt x="21323" y="5481"/>
                </a:lnTo>
                <a:lnTo>
                  <a:pt x="21314" y="5481"/>
                </a:lnTo>
                <a:lnTo>
                  <a:pt x="21296" y="5481"/>
                </a:lnTo>
                <a:lnTo>
                  <a:pt x="21287" y="5472"/>
                </a:lnTo>
                <a:lnTo>
                  <a:pt x="21279" y="5472"/>
                </a:lnTo>
                <a:lnTo>
                  <a:pt x="21270" y="5463"/>
                </a:lnTo>
                <a:lnTo>
                  <a:pt x="21252" y="5454"/>
                </a:lnTo>
                <a:lnTo>
                  <a:pt x="21234" y="5445"/>
                </a:lnTo>
                <a:lnTo>
                  <a:pt x="21208" y="5454"/>
                </a:lnTo>
                <a:lnTo>
                  <a:pt x="21199" y="5454"/>
                </a:lnTo>
                <a:lnTo>
                  <a:pt x="21199" y="5463"/>
                </a:lnTo>
                <a:lnTo>
                  <a:pt x="21190" y="5472"/>
                </a:lnTo>
                <a:lnTo>
                  <a:pt x="21173" y="5490"/>
                </a:lnTo>
                <a:lnTo>
                  <a:pt x="21173" y="5498"/>
                </a:lnTo>
                <a:lnTo>
                  <a:pt x="21164" y="5507"/>
                </a:lnTo>
                <a:lnTo>
                  <a:pt x="21137" y="5507"/>
                </a:lnTo>
                <a:lnTo>
                  <a:pt x="21129" y="5507"/>
                </a:lnTo>
                <a:lnTo>
                  <a:pt x="21111" y="5498"/>
                </a:lnTo>
                <a:lnTo>
                  <a:pt x="21102" y="5490"/>
                </a:lnTo>
                <a:lnTo>
                  <a:pt x="21102" y="5472"/>
                </a:lnTo>
                <a:lnTo>
                  <a:pt x="21102" y="5463"/>
                </a:lnTo>
                <a:lnTo>
                  <a:pt x="21111" y="5463"/>
                </a:lnTo>
                <a:lnTo>
                  <a:pt x="21111" y="5454"/>
                </a:lnTo>
                <a:lnTo>
                  <a:pt x="21111" y="5445"/>
                </a:lnTo>
                <a:lnTo>
                  <a:pt x="21102" y="5437"/>
                </a:lnTo>
                <a:lnTo>
                  <a:pt x="21102" y="5428"/>
                </a:lnTo>
                <a:lnTo>
                  <a:pt x="21093" y="5419"/>
                </a:lnTo>
                <a:lnTo>
                  <a:pt x="21076" y="5419"/>
                </a:lnTo>
                <a:lnTo>
                  <a:pt x="21067" y="5428"/>
                </a:lnTo>
                <a:lnTo>
                  <a:pt x="21032" y="5419"/>
                </a:lnTo>
                <a:lnTo>
                  <a:pt x="21014" y="5410"/>
                </a:lnTo>
                <a:lnTo>
                  <a:pt x="21005" y="5392"/>
                </a:lnTo>
                <a:lnTo>
                  <a:pt x="20996" y="5384"/>
                </a:lnTo>
                <a:lnTo>
                  <a:pt x="20996" y="5375"/>
                </a:lnTo>
                <a:lnTo>
                  <a:pt x="21005" y="5357"/>
                </a:lnTo>
                <a:lnTo>
                  <a:pt x="21014" y="5340"/>
                </a:lnTo>
                <a:lnTo>
                  <a:pt x="21023" y="5331"/>
                </a:lnTo>
                <a:lnTo>
                  <a:pt x="21032" y="5331"/>
                </a:lnTo>
                <a:lnTo>
                  <a:pt x="21040" y="5331"/>
                </a:lnTo>
                <a:lnTo>
                  <a:pt x="21049" y="5340"/>
                </a:lnTo>
                <a:lnTo>
                  <a:pt x="21067" y="5340"/>
                </a:lnTo>
                <a:lnTo>
                  <a:pt x="21076" y="5331"/>
                </a:lnTo>
                <a:lnTo>
                  <a:pt x="21084" y="5331"/>
                </a:lnTo>
                <a:lnTo>
                  <a:pt x="21093" y="5331"/>
                </a:lnTo>
                <a:lnTo>
                  <a:pt x="21102" y="5331"/>
                </a:lnTo>
                <a:lnTo>
                  <a:pt x="21111" y="5331"/>
                </a:lnTo>
                <a:lnTo>
                  <a:pt x="21120" y="5313"/>
                </a:lnTo>
                <a:lnTo>
                  <a:pt x="21120" y="5295"/>
                </a:lnTo>
                <a:lnTo>
                  <a:pt x="21129" y="5287"/>
                </a:lnTo>
                <a:lnTo>
                  <a:pt x="21137" y="5287"/>
                </a:lnTo>
                <a:lnTo>
                  <a:pt x="21146" y="5269"/>
                </a:lnTo>
                <a:lnTo>
                  <a:pt x="21164" y="5260"/>
                </a:lnTo>
                <a:lnTo>
                  <a:pt x="21208" y="5242"/>
                </a:lnTo>
                <a:lnTo>
                  <a:pt x="21217" y="5242"/>
                </a:lnTo>
                <a:lnTo>
                  <a:pt x="21234" y="5207"/>
                </a:lnTo>
                <a:lnTo>
                  <a:pt x="21243" y="5207"/>
                </a:lnTo>
                <a:lnTo>
                  <a:pt x="21243" y="5198"/>
                </a:lnTo>
                <a:lnTo>
                  <a:pt x="21252" y="5198"/>
                </a:lnTo>
                <a:lnTo>
                  <a:pt x="21261" y="5189"/>
                </a:lnTo>
                <a:lnTo>
                  <a:pt x="21261" y="5181"/>
                </a:lnTo>
                <a:lnTo>
                  <a:pt x="21287" y="5181"/>
                </a:lnTo>
                <a:lnTo>
                  <a:pt x="21296" y="5189"/>
                </a:lnTo>
                <a:lnTo>
                  <a:pt x="21305" y="5189"/>
                </a:lnTo>
                <a:lnTo>
                  <a:pt x="21305" y="5181"/>
                </a:lnTo>
                <a:lnTo>
                  <a:pt x="21314" y="5181"/>
                </a:lnTo>
                <a:lnTo>
                  <a:pt x="21314" y="5189"/>
                </a:lnTo>
                <a:lnTo>
                  <a:pt x="21331" y="5198"/>
                </a:lnTo>
                <a:lnTo>
                  <a:pt x="21340" y="5207"/>
                </a:lnTo>
                <a:lnTo>
                  <a:pt x="21349" y="5216"/>
                </a:lnTo>
                <a:lnTo>
                  <a:pt x="21340" y="5216"/>
                </a:lnTo>
                <a:lnTo>
                  <a:pt x="21340" y="5225"/>
                </a:lnTo>
                <a:lnTo>
                  <a:pt x="21340" y="5234"/>
                </a:lnTo>
                <a:lnTo>
                  <a:pt x="21323" y="5251"/>
                </a:lnTo>
                <a:lnTo>
                  <a:pt x="21314" y="5260"/>
                </a:lnTo>
                <a:lnTo>
                  <a:pt x="21314" y="5269"/>
                </a:lnTo>
                <a:lnTo>
                  <a:pt x="21287" y="5278"/>
                </a:lnTo>
                <a:lnTo>
                  <a:pt x="21287" y="5287"/>
                </a:lnTo>
                <a:lnTo>
                  <a:pt x="21287" y="5295"/>
                </a:lnTo>
                <a:lnTo>
                  <a:pt x="21279" y="5295"/>
                </a:lnTo>
                <a:lnTo>
                  <a:pt x="21270" y="5304"/>
                </a:lnTo>
                <a:lnTo>
                  <a:pt x="21270" y="5313"/>
                </a:lnTo>
                <a:lnTo>
                  <a:pt x="21279" y="5313"/>
                </a:lnTo>
                <a:lnTo>
                  <a:pt x="21287" y="5313"/>
                </a:lnTo>
                <a:lnTo>
                  <a:pt x="21305" y="5313"/>
                </a:lnTo>
                <a:lnTo>
                  <a:pt x="21314" y="5313"/>
                </a:lnTo>
                <a:lnTo>
                  <a:pt x="21305" y="5313"/>
                </a:lnTo>
                <a:lnTo>
                  <a:pt x="21296" y="5322"/>
                </a:lnTo>
                <a:lnTo>
                  <a:pt x="21296" y="5331"/>
                </a:lnTo>
                <a:lnTo>
                  <a:pt x="21305" y="5340"/>
                </a:lnTo>
                <a:lnTo>
                  <a:pt x="21270" y="5348"/>
                </a:lnTo>
                <a:lnTo>
                  <a:pt x="21261" y="5348"/>
                </a:lnTo>
                <a:lnTo>
                  <a:pt x="21261" y="5357"/>
                </a:lnTo>
                <a:lnTo>
                  <a:pt x="21261" y="5366"/>
                </a:lnTo>
                <a:lnTo>
                  <a:pt x="21270" y="5366"/>
                </a:lnTo>
                <a:lnTo>
                  <a:pt x="21279" y="5366"/>
                </a:lnTo>
                <a:lnTo>
                  <a:pt x="21287" y="5366"/>
                </a:lnTo>
                <a:lnTo>
                  <a:pt x="21296" y="5357"/>
                </a:lnTo>
                <a:lnTo>
                  <a:pt x="21305" y="5357"/>
                </a:lnTo>
                <a:lnTo>
                  <a:pt x="21296" y="5348"/>
                </a:lnTo>
                <a:lnTo>
                  <a:pt x="21305" y="5348"/>
                </a:lnTo>
                <a:lnTo>
                  <a:pt x="21314" y="5348"/>
                </a:lnTo>
                <a:lnTo>
                  <a:pt x="21323" y="5348"/>
                </a:lnTo>
                <a:lnTo>
                  <a:pt x="21323" y="5340"/>
                </a:lnTo>
                <a:lnTo>
                  <a:pt x="21331" y="5340"/>
                </a:lnTo>
                <a:lnTo>
                  <a:pt x="21331" y="5331"/>
                </a:lnTo>
                <a:lnTo>
                  <a:pt x="21340" y="5322"/>
                </a:lnTo>
                <a:lnTo>
                  <a:pt x="21349" y="5313"/>
                </a:lnTo>
                <a:lnTo>
                  <a:pt x="21384" y="5295"/>
                </a:lnTo>
                <a:lnTo>
                  <a:pt x="21393" y="5295"/>
                </a:lnTo>
                <a:lnTo>
                  <a:pt x="21402" y="5287"/>
                </a:lnTo>
                <a:lnTo>
                  <a:pt x="21411" y="5287"/>
                </a:lnTo>
                <a:lnTo>
                  <a:pt x="21420" y="5287"/>
                </a:lnTo>
                <a:lnTo>
                  <a:pt x="21420" y="5278"/>
                </a:lnTo>
                <a:lnTo>
                  <a:pt x="21437" y="5278"/>
                </a:lnTo>
                <a:lnTo>
                  <a:pt x="21446" y="5278"/>
                </a:lnTo>
                <a:lnTo>
                  <a:pt x="21446" y="5269"/>
                </a:lnTo>
                <a:lnTo>
                  <a:pt x="21455" y="5278"/>
                </a:lnTo>
                <a:lnTo>
                  <a:pt x="21481" y="5278"/>
                </a:lnTo>
                <a:lnTo>
                  <a:pt x="21490" y="5269"/>
                </a:lnTo>
                <a:lnTo>
                  <a:pt x="21499" y="5260"/>
                </a:lnTo>
                <a:lnTo>
                  <a:pt x="21499" y="5269"/>
                </a:lnTo>
                <a:lnTo>
                  <a:pt x="21517" y="5278"/>
                </a:lnTo>
                <a:lnTo>
                  <a:pt x="21517" y="5287"/>
                </a:lnTo>
                <a:lnTo>
                  <a:pt x="21517" y="5295"/>
                </a:lnTo>
                <a:lnTo>
                  <a:pt x="21526" y="5295"/>
                </a:lnTo>
                <a:lnTo>
                  <a:pt x="21526" y="5287"/>
                </a:lnTo>
                <a:lnTo>
                  <a:pt x="21526" y="5278"/>
                </a:lnTo>
                <a:lnTo>
                  <a:pt x="21534" y="5287"/>
                </a:lnTo>
                <a:lnTo>
                  <a:pt x="21552" y="5295"/>
                </a:lnTo>
                <a:lnTo>
                  <a:pt x="21561" y="5295"/>
                </a:lnTo>
                <a:lnTo>
                  <a:pt x="21570" y="5304"/>
                </a:lnTo>
                <a:lnTo>
                  <a:pt x="21570" y="5313"/>
                </a:lnTo>
                <a:lnTo>
                  <a:pt x="21579" y="5322"/>
                </a:lnTo>
                <a:lnTo>
                  <a:pt x="21561" y="5357"/>
                </a:lnTo>
                <a:lnTo>
                  <a:pt x="21561" y="5366"/>
                </a:lnTo>
                <a:lnTo>
                  <a:pt x="21570" y="5366"/>
                </a:lnTo>
                <a:lnTo>
                  <a:pt x="21579" y="5366"/>
                </a:lnTo>
                <a:lnTo>
                  <a:pt x="21579" y="5375"/>
                </a:lnTo>
                <a:lnTo>
                  <a:pt x="21587" y="5375"/>
                </a:lnTo>
                <a:lnTo>
                  <a:pt x="21579" y="5375"/>
                </a:lnTo>
                <a:lnTo>
                  <a:pt x="21570" y="5375"/>
                </a:lnTo>
                <a:lnTo>
                  <a:pt x="21552" y="5384"/>
                </a:lnTo>
                <a:lnTo>
                  <a:pt x="21543" y="5392"/>
                </a:lnTo>
                <a:lnTo>
                  <a:pt x="21534" y="5401"/>
                </a:lnTo>
                <a:lnTo>
                  <a:pt x="21534" y="5410"/>
                </a:lnTo>
                <a:lnTo>
                  <a:pt x="21526" y="5419"/>
                </a:lnTo>
                <a:lnTo>
                  <a:pt x="21526" y="5428"/>
                </a:lnTo>
                <a:lnTo>
                  <a:pt x="21534" y="5419"/>
                </a:lnTo>
                <a:lnTo>
                  <a:pt x="21543" y="5428"/>
                </a:lnTo>
                <a:lnTo>
                  <a:pt x="21561" y="5428"/>
                </a:lnTo>
                <a:lnTo>
                  <a:pt x="21543" y="5437"/>
                </a:lnTo>
                <a:lnTo>
                  <a:pt x="21552" y="5445"/>
                </a:lnTo>
                <a:lnTo>
                  <a:pt x="21570" y="5445"/>
                </a:lnTo>
                <a:lnTo>
                  <a:pt x="21570" y="5454"/>
                </a:lnTo>
                <a:lnTo>
                  <a:pt x="21579" y="5454"/>
                </a:lnTo>
                <a:lnTo>
                  <a:pt x="21587" y="5445"/>
                </a:lnTo>
                <a:lnTo>
                  <a:pt x="21596" y="5437"/>
                </a:lnTo>
                <a:lnTo>
                  <a:pt x="21605" y="5437"/>
                </a:lnTo>
                <a:lnTo>
                  <a:pt x="21614" y="5445"/>
                </a:lnTo>
                <a:lnTo>
                  <a:pt x="21623" y="5445"/>
                </a:lnTo>
                <a:lnTo>
                  <a:pt x="21631" y="5454"/>
                </a:lnTo>
                <a:lnTo>
                  <a:pt x="21631" y="5445"/>
                </a:lnTo>
                <a:lnTo>
                  <a:pt x="21649" y="5445"/>
                </a:lnTo>
                <a:lnTo>
                  <a:pt x="21658" y="5445"/>
                </a:lnTo>
                <a:lnTo>
                  <a:pt x="21667" y="5454"/>
                </a:lnTo>
                <a:lnTo>
                  <a:pt x="21658" y="5454"/>
                </a:lnTo>
                <a:lnTo>
                  <a:pt x="21658" y="5463"/>
                </a:lnTo>
                <a:lnTo>
                  <a:pt x="21667" y="5463"/>
                </a:lnTo>
                <a:lnTo>
                  <a:pt x="21667" y="5472"/>
                </a:lnTo>
                <a:lnTo>
                  <a:pt x="21667" y="5481"/>
                </a:lnTo>
                <a:lnTo>
                  <a:pt x="21676" y="5490"/>
                </a:lnTo>
                <a:lnTo>
                  <a:pt x="21676" y="5498"/>
                </a:lnTo>
                <a:lnTo>
                  <a:pt x="21676" y="5507"/>
                </a:lnTo>
                <a:lnTo>
                  <a:pt x="21684" y="5516"/>
                </a:lnTo>
                <a:lnTo>
                  <a:pt x="21693" y="5525"/>
                </a:lnTo>
                <a:lnTo>
                  <a:pt x="21684" y="5525"/>
                </a:lnTo>
                <a:lnTo>
                  <a:pt x="21684" y="5534"/>
                </a:lnTo>
                <a:lnTo>
                  <a:pt x="21676" y="5525"/>
                </a:lnTo>
                <a:lnTo>
                  <a:pt x="21667" y="5525"/>
                </a:lnTo>
                <a:lnTo>
                  <a:pt x="21658" y="5516"/>
                </a:lnTo>
                <a:lnTo>
                  <a:pt x="21649" y="5516"/>
                </a:lnTo>
                <a:lnTo>
                  <a:pt x="21649" y="5525"/>
                </a:lnTo>
                <a:lnTo>
                  <a:pt x="21631" y="5525"/>
                </a:lnTo>
                <a:lnTo>
                  <a:pt x="21631" y="5534"/>
                </a:lnTo>
                <a:lnTo>
                  <a:pt x="21631" y="5543"/>
                </a:lnTo>
                <a:lnTo>
                  <a:pt x="21640" y="5543"/>
                </a:lnTo>
                <a:lnTo>
                  <a:pt x="21649" y="5543"/>
                </a:lnTo>
                <a:lnTo>
                  <a:pt x="21658" y="5543"/>
                </a:lnTo>
                <a:lnTo>
                  <a:pt x="21658" y="5551"/>
                </a:lnTo>
                <a:lnTo>
                  <a:pt x="21658" y="5560"/>
                </a:lnTo>
                <a:lnTo>
                  <a:pt x="21658" y="5569"/>
                </a:lnTo>
                <a:lnTo>
                  <a:pt x="21658" y="5578"/>
                </a:lnTo>
                <a:lnTo>
                  <a:pt x="21658" y="5587"/>
                </a:lnTo>
                <a:lnTo>
                  <a:pt x="21667" y="5595"/>
                </a:lnTo>
                <a:lnTo>
                  <a:pt x="21667" y="5604"/>
                </a:lnTo>
                <a:lnTo>
                  <a:pt x="21676" y="5613"/>
                </a:lnTo>
                <a:lnTo>
                  <a:pt x="21676" y="5622"/>
                </a:lnTo>
                <a:lnTo>
                  <a:pt x="21667" y="5622"/>
                </a:lnTo>
                <a:lnTo>
                  <a:pt x="21658" y="5631"/>
                </a:lnTo>
                <a:lnTo>
                  <a:pt x="21658" y="5640"/>
                </a:lnTo>
                <a:lnTo>
                  <a:pt x="21667" y="5640"/>
                </a:lnTo>
                <a:lnTo>
                  <a:pt x="21658" y="5640"/>
                </a:lnTo>
                <a:lnTo>
                  <a:pt x="21649" y="5648"/>
                </a:lnTo>
                <a:lnTo>
                  <a:pt x="21649" y="5657"/>
                </a:lnTo>
                <a:lnTo>
                  <a:pt x="21649" y="5666"/>
                </a:lnTo>
                <a:lnTo>
                  <a:pt x="21640" y="5675"/>
                </a:lnTo>
                <a:lnTo>
                  <a:pt x="21640" y="5684"/>
                </a:lnTo>
                <a:lnTo>
                  <a:pt x="21649" y="5693"/>
                </a:lnTo>
                <a:lnTo>
                  <a:pt x="21649" y="5701"/>
                </a:lnTo>
                <a:lnTo>
                  <a:pt x="21658" y="5701"/>
                </a:lnTo>
                <a:lnTo>
                  <a:pt x="21667" y="5701"/>
                </a:lnTo>
                <a:lnTo>
                  <a:pt x="21658" y="5701"/>
                </a:lnTo>
                <a:lnTo>
                  <a:pt x="21658" y="5710"/>
                </a:lnTo>
                <a:lnTo>
                  <a:pt x="21649" y="5710"/>
                </a:lnTo>
                <a:lnTo>
                  <a:pt x="21640" y="5710"/>
                </a:lnTo>
                <a:lnTo>
                  <a:pt x="21640" y="5719"/>
                </a:lnTo>
                <a:lnTo>
                  <a:pt x="21658" y="5728"/>
                </a:lnTo>
                <a:lnTo>
                  <a:pt x="21658" y="5737"/>
                </a:lnTo>
                <a:lnTo>
                  <a:pt x="21658" y="5745"/>
                </a:lnTo>
                <a:lnTo>
                  <a:pt x="21658" y="5737"/>
                </a:lnTo>
                <a:lnTo>
                  <a:pt x="21667" y="5737"/>
                </a:lnTo>
                <a:lnTo>
                  <a:pt x="21676" y="5728"/>
                </a:lnTo>
                <a:lnTo>
                  <a:pt x="21684" y="5728"/>
                </a:lnTo>
                <a:lnTo>
                  <a:pt x="21693" y="5719"/>
                </a:lnTo>
                <a:lnTo>
                  <a:pt x="21711" y="5701"/>
                </a:lnTo>
                <a:lnTo>
                  <a:pt x="21711" y="5710"/>
                </a:lnTo>
                <a:lnTo>
                  <a:pt x="21711" y="5719"/>
                </a:lnTo>
                <a:lnTo>
                  <a:pt x="21702" y="5719"/>
                </a:lnTo>
                <a:lnTo>
                  <a:pt x="21720" y="5728"/>
                </a:lnTo>
                <a:lnTo>
                  <a:pt x="21720" y="5719"/>
                </a:lnTo>
                <a:lnTo>
                  <a:pt x="21728" y="5719"/>
                </a:lnTo>
                <a:lnTo>
                  <a:pt x="21720" y="5710"/>
                </a:lnTo>
                <a:lnTo>
                  <a:pt x="21720" y="5701"/>
                </a:lnTo>
                <a:lnTo>
                  <a:pt x="21728" y="5701"/>
                </a:lnTo>
                <a:lnTo>
                  <a:pt x="21737" y="5701"/>
                </a:lnTo>
                <a:lnTo>
                  <a:pt x="21737" y="5710"/>
                </a:lnTo>
                <a:lnTo>
                  <a:pt x="21746" y="5710"/>
                </a:lnTo>
                <a:lnTo>
                  <a:pt x="21746" y="5701"/>
                </a:lnTo>
                <a:lnTo>
                  <a:pt x="21737" y="5701"/>
                </a:lnTo>
                <a:lnTo>
                  <a:pt x="21737" y="5693"/>
                </a:lnTo>
                <a:lnTo>
                  <a:pt x="21746" y="5693"/>
                </a:lnTo>
                <a:lnTo>
                  <a:pt x="21755" y="5684"/>
                </a:lnTo>
                <a:lnTo>
                  <a:pt x="21764" y="5684"/>
                </a:lnTo>
                <a:lnTo>
                  <a:pt x="21773" y="5684"/>
                </a:lnTo>
                <a:lnTo>
                  <a:pt x="21773" y="5693"/>
                </a:lnTo>
                <a:lnTo>
                  <a:pt x="21781" y="5693"/>
                </a:lnTo>
                <a:lnTo>
                  <a:pt x="21790" y="5693"/>
                </a:lnTo>
                <a:lnTo>
                  <a:pt x="21799" y="5693"/>
                </a:lnTo>
                <a:lnTo>
                  <a:pt x="21799" y="5684"/>
                </a:lnTo>
                <a:lnTo>
                  <a:pt x="21799" y="5675"/>
                </a:lnTo>
                <a:lnTo>
                  <a:pt x="21808" y="5675"/>
                </a:lnTo>
                <a:lnTo>
                  <a:pt x="21817" y="5675"/>
                </a:lnTo>
                <a:lnTo>
                  <a:pt x="21826" y="5675"/>
                </a:lnTo>
                <a:lnTo>
                  <a:pt x="21834" y="5675"/>
                </a:lnTo>
                <a:lnTo>
                  <a:pt x="21843" y="5675"/>
                </a:lnTo>
                <a:lnTo>
                  <a:pt x="21852" y="5666"/>
                </a:lnTo>
                <a:lnTo>
                  <a:pt x="21861" y="5657"/>
                </a:lnTo>
                <a:lnTo>
                  <a:pt x="21870" y="5640"/>
                </a:lnTo>
                <a:lnTo>
                  <a:pt x="21878" y="5631"/>
                </a:lnTo>
                <a:lnTo>
                  <a:pt x="21878" y="5604"/>
                </a:lnTo>
                <a:lnTo>
                  <a:pt x="21878" y="5595"/>
                </a:lnTo>
                <a:lnTo>
                  <a:pt x="21870" y="5604"/>
                </a:lnTo>
                <a:lnTo>
                  <a:pt x="21870" y="5595"/>
                </a:lnTo>
                <a:lnTo>
                  <a:pt x="21870" y="5587"/>
                </a:lnTo>
                <a:lnTo>
                  <a:pt x="21870" y="5578"/>
                </a:lnTo>
                <a:lnTo>
                  <a:pt x="21870" y="5569"/>
                </a:lnTo>
                <a:lnTo>
                  <a:pt x="21870" y="5560"/>
                </a:lnTo>
                <a:lnTo>
                  <a:pt x="21870" y="5551"/>
                </a:lnTo>
                <a:lnTo>
                  <a:pt x="21878" y="5543"/>
                </a:lnTo>
                <a:lnTo>
                  <a:pt x="21870" y="5525"/>
                </a:lnTo>
                <a:lnTo>
                  <a:pt x="21870" y="5516"/>
                </a:lnTo>
                <a:lnTo>
                  <a:pt x="21861" y="5498"/>
                </a:lnTo>
                <a:lnTo>
                  <a:pt x="21843" y="5463"/>
                </a:lnTo>
                <a:lnTo>
                  <a:pt x="21826" y="5445"/>
                </a:lnTo>
                <a:lnTo>
                  <a:pt x="21808" y="5419"/>
                </a:lnTo>
                <a:lnTo>
                  <a:pt x="21790" y="5384"/>
                </a:lnTo>
                <a:lnTo>
                  <a:pt x="21790" y="5375"/>
                </a:lnTo>
                <a:lnTo>
                  <a:pt x="21781" y="5366"/>
                </a:lnTo>
                <a:lnTo>
                  <a:pt x="21773" y="5366"/>
                </a:lnTo>
                <a:lnTo>
                  <a:pt x="21764" y="5357"/>
                </a:lnTo>
                <a:lnTo>
                  <a:pt x="21746" y="5340"/>
                </a:lnTo>
                <a:lnTo>
                  <a:pt x="21737" y="5331"/>
                </a:lnTo>
                <a:lnTo>
                  <a:pt x="21728" y="5331"/>
                </a:lnTo>
                <a:lnTo>
                  <a:pt x="21720" y="5331"/>
                </a:lnTo>
                <a:lnTo>
                  <a:pt x="21720" y="5322"/>
                </a:lnTo>
                <a:lnTo>
                  <a:pt x="21720" y="5313"/>
                </a:lnTo>
                <a:lnTo>
                  <a:pt x="21728" y="5313"/>
                </a:lnTo>
                <a:lnTo>
                  <a:pt x="21728" y="5304"/>
                </a:lnTo>
                <a:lnTo>
                  <a:pt x="21728" y="5295"/>
                </a:lnTo>
                <a:lnTo>
                  <a:pt x="21728" y="5287"/>
                </a:lnTo>
                <a:lnTo>
                  <a:pt x="21737" y="5278"/>
                </a:lnTo>
                <a:lnTo>
                  <a:pt x="21755" y="5269"/>
                </a:lnTo>
                <a:lnTo>
                  <a:pt x="21764" y="5260"/>
                </a:lnTo>
                <a:lnTo>
                  <a:pt x="21773" y="5260"/>
                </a:lnTo>
                <a:lnTo>
                  <a:pt x="21790" y="5260"/>
                </a:lnTo>
                <a:lnTo>
                  <a:pt x="21799" y="5251"/>
                </a:lnTo>
                <a:lnTo>
                  <a:pt x="21808" y="5251"/>
                </a:lnTo>
                <a:lnTo>
                  <a:pt x="21808" y="5242"/>
                </a:lnTo>
                <a:lnTo>
                  <a:pt x="21817" y="5234"/>
                </a:lnTo>
                <a:lnTo>
                  <a:pt x="21826" y="5234"/>
                </a:lnTo>
                <a:lnTo>
                  <a:pt x="21834" y="5225"/>
                </a:lnTo>
                <a:lnTo>
                  <a:pt x="21843" y="5216"/>
                </a:lnTo>
                <a:lnTo>
                  <a:pt x="21861" y="5207"/>
                </a:lnTo>
                <a:lnTo>
                  <a:pt x="21861" y="5198"/>
                </a:lnTo>
                <a:lnTo>
                  <a:pt x="21887" y="5189"/>
                </a:lnTo>
                <a:lnTo>
                  <a:pt x="21896" y="5181"/>
                </a:lnTo>
                <a:lnTo>
                  <a:pt x="21896" y="5163"/>
                </a:lnTo>
                <a:lnTo>
                  <a:pt x="21896" y="5145"/>
                </a:lnTo>
                <a:lnTo>
                  <a:pt x="21896" y="5137"/>
                </a:lnTo>
                <a:lnTo>
                  <a:pt x="21887" y="5128"/>
                </a:lnTo>
                <a:lnTo>
                  <a:pt x="21887" y="5119"/>
                </a:lnTo>
                <a:lnTo>
                  <a:pt x="21896" y="5110"/>
                </a:lnTo>
                <a:lnTo>
                  <a:pt x="21905" y="5101"/>
                </a:lnTo>
                <a:lnTo>
                  <a:pt x="21905" y="5092"/>
                </a:lnTo>
                <a:lnTo>
                  <a:pt x="21914" y="5084"/>
                </a:lnTo>
                <a:lnTo>
                  <a:pt x="21923" y="5075"/>
                </a:lnTo>
                <a:lnTo>
                  <a:pt x="21931" y="5075"/>
                </a:lnTo>
                <a:lnTo>
                  <a:pt x="21940" y="5066"/>
                </a:lnTo>
                <a:lnTo>
                  <a:pt x="21949" y="5057"/>
                </a:lnTo>
                <a:lnTo>
                  <a:pt x="21958" y="5057"/>
                </a:lnTo>
                <a:lnTo>
                  <a:pt x="21958" y="5066"/>
                </a:lnTo>
                <a:lnTo>
                  <a:pt x="21967" y="5057"/>
                </a:lnTo>
                <a:lnTo>
                  <a:pt x="21976" y="5039"/>
                </a:lnTo>
                <a:lnTo>
                  <a:pt x="21967" y="5031"/>
                </a:lnTo>
                <a:lnTo>
                  <a:pt x="21984" y="5031"/>
                </a:lnTo>
                <a:lnTo>
                  <a:pt x="22002" y="5031"/>
                </a:lnTo>
                <a:lnTo>
                  <a:pt x="22002" y="5022"/>
                </a:lnTo>
                <a:lnTo>
                  <a:pt x="22011" y="5022"/>
                </a:lnTo>
                <a:lnTo>
                  <a:pt x="22020" y="5013"/>
                </a:lnTo>
                <a:lnTo>
                  <a:pt x="22028" y="4995"/>
                </a:lnTo>
                <a:lnTo>
                  <a:pt x="22037" y="4978"/>
                </a:lnTo>
                <a:lnTo>
                  <a:pt x="22046" y="4978"/>
                </a:lnTo>
                <a:lnTo>
                  <a:pt x="22055" y="4969"/>
                </a:lnTo>
                <a:lnTo>
                  <a:pt x="22064" y="4969"/>
                </a:lnTo>
                <a:lnTo>
                  <a:pt x="22055" y="4986"/>
                </a:lnTo>
                <a:lnTo>
                  <a:pt x="22046" y="4986"/>
                </a:lnTo>
                <a:lnTo>
                  <a:pt x="22055" y="4986"/>
                </a:lnTo>
                <a:lnTo>
                  <a:pt x="22064" y="4986"/>
                </a:lnTo>
                <a:lnTo>
                  <a:pt x="22081" y="4978"/>
                </a:lnTo>
                <a:lnTo>
                  <a:pt x="22081" y="4969"/>
                </a:lnTo>
                <a:lnTo>
                  <a:pt x="22081" y="4978"/>
                </a:lnTo>
                <a:lnTo>
                  <a:pt x="22081" y="5004"/>
                </a:lnTo>
                <a:lnTo>
                  <a:pt x="22099" y="5004"/>
                </a:lnTo>
                <a:lnTo>
                  <a:pt x="22099" y="5013"/>
                </a:lnTo>
                <a:lnTo>
                  <a:pt x="22108" y="5013"/>
                </a:lnTo>
                <a:lnTo>
                  <a:pt x="22126" y="5013"/>
                </a:lnTo>
                <a:lnTo>
                  <a:pt x="22134" y="5013"/>
                </a:lnTo>
                <a:lnTo>
                  <a:pt x="22134" y="5022"/>
                </a:lnTo>
                <a:lnTo>
                  <a:pt x="22143" y="5022"/>
                </a:lnTo>
                <a:lnTo>
                  <a:pt x="22161" y="5022"/>
                </a:lnTo>
                <a:lnTo>
                  <a:pt x="22178" y="5013"/>
                </a:lnTo>
                <a:lnTo>
                  <a:pt x="22187" y="5013"/>
                </a:lnTo>
                <a:lnTo>
                  <a:pt x="22205" y="5004"/>
                </a:lnTo>
                <a:lnTo>
                  <a:pt x="22223" y="4995"/>
                </a:lnTo>
                <a:lnTo>
                  <a:pt x="22258" y="4969"/>
                </a:lnTo>
                <a:lnTo>
                  <a:pt x="22275" y="4960"/>
                </a:lnTo>
                <a:lnTo>
                  <a:pt x="22293" y="4951"/>
                </a:lnTo>
                <a:lnTo>
                  <a:pt x="22302" y="4934"/>
                </a:lnTo>
                <a:lnTo>
                  <a:pt x="22320" y="4925"/>
                </a:lnTo>
                <a:lnTo>
                  <a:pt x="22320" y="4916"/>
                </a:lnTo>
                <a:lnTo>
                  <a:pt x="22320" y="4907"/>
                </a:lnTo>
                <a:lnTo>
                  <a:pt x="22346" y="4872"/>
                </a:lnTo>
                <a:lnTo>
                  <a:pt x="22355" y="4872"/>
                </a:lnTo>
                <a:lnTo>
                  <a:pt x="22364" y="4863"/>
                </a:lnTo>
                <a:lnTo>
                  <a:pt x="22373" y="4854"/>
                </a:lnTo>
                <a:lnTo>
                  <a:pt x="22373" y="4845"/>
                </a:lnTo>
                <a:lnTo>
                  <a:pt x="22390" y="4836"/>
                </a:lnTo>
                <a:lnTo>
                  <a:pt x="22399" y="4819"/>
                </a:lnTo>
                <a:lnTo>
                  <a:pt x="22408" y="4810"/>
                </a:lnTo>
                <a:lnTo>
                  <a:pt x="22417" y="4801"/>
                </a:lnTo>
                <a:lnTo>
                  <a:pt x="22434" y="4784"/>
                </a:lnTo>
                <a:lnTo>
                  <a:pt x="22461" y="4757"/>
                </a:lnTo>
                <a:lnTo>
                  <a:pt x="22478" y="4748"/>
                </a:lnTo>
                <a:lnTo>
                  <a:pt x="22487" y="4731"/>
                </a:lnTo>
                <a:lnTo>
                  <a:pt x="22505" y="4704"/>
                </a:lnTo>
                <a:lnTo>
                  <a:pt x="22514" y="4686"/>
                </a:lnTo>
                <a:lnTo>
                  <a:pt x="22523" y="4678"/>
                </a:lnTo>
                <a:lnTo>
                  <a:pt x="22531" y="4660"/>
                </a:lnTo>
                <a:lnTo>
                  <a:pt x="22540" y="4642"/>
                </a:lnTo>
                <a:lnTo>
                  <a:pt x="22540" y="4633"/>
                </a:lnTo>
                <a:lnTo>
                  <a:pt x="22575" y="4598"/>
                </a:lnTo>
                <a:lnTo>
                  <a:pt x="22584" y="4572"/>
                </a:lnTo>
                <a:lnTo>
                  <a:pt x="22602" y="4554"/>
                </a:lnTo>
                <a:lnTo>
                  <a:pt x="22611" y="4545"/>
                </a:lnTo>
                <a:lnTo>
                  <a:pt x="22628" y="4536"/>
                </a:lnTo>
                <a:lnTo>
                  <a:pt x="22628" y="4528"/>
                </a:lnTo>
                <a:lnTo>
                  <a:pt x="22646" y="4510"/>
                </a:lnTo>
                <a:lnTo>
                  <a:pt x="22655" y="4501"/>
                </a:lnTo>
                <a:lnTo>
                  <a:pt x="22664" y="4492"/>
                </a:lnTo>
                <a:lnTo>
                  <a:pt x="22664" y="4466"/>
                </a:lnTo>
                <a:lnTo>
                  <a:pt x="22672" y="4448"/>
                </a:lnTo>
                <a:lnTo>
                  <a:pt x="22672" y="4439"/>
                </a:lnTo>
                <a:lnTo>
                  <a:pt x="22672" y="4430"/>
                </a:lnTo>
                <a:lnTo>
                  <a:pt x="22681" y="4422"/>
                </a:lnTo>
                <a:lnTo>
                  <a:pt x="22681" y="4413"/>
                </a:lnTo>
                <a:lnTo>
                  <a:pt x="22690" y="4395"/>
                </a:lnTo>
                <a:lnTo>
                  <a:pt x="22681" y="4378"/>
                </a:lnTo>
                <a:lnTo>
                  <a:pt x="22681" y="4369"/>
                </a:lnTo>
                <a:lnTo>
                  <a:pt x="22681" y="4360"/>
                </a:lnTo>
                <a:lnTo>
                  <a:pt x="22690" y="4351"/>
                </a:lnTo>
                <a:lnTo>
                  <a:pt x="22690" y="4342"/>
                </a:lnTo>
                <a:lnTo>
                  <a:pt x="22681" y="4298"/>
                </a:lnTo>
                <a:lnTo>
                  <a:pt x="22690" y="4272"/>
                </a:lnTo>
                <a:lnTo>
                  <a:pt x="22699" y="4254"/>
                </a:lnTo>
                <a:lnTo>
                  <a:pt x="22699" y="4236"/>
                </a:lnTo>
                <a:lnTo>
                  <a:pt x="22708" y="4219"/>
                </a:lnTo>
                <a:lnTo>
                  <a:pt x="22717" y="4192"/>
                </a:lnTo>
                <a:lnTo>
                  <a:pt x="22734" y="4183"/>
                </a:lnTo>
                <a:lnTo>
                  <a:pt x="22743" y="4175"/>
                </a:lnTo>
                <a:lnTo>
                  <a:pt x="22752" y="4166"/>
                </a:lnTo>
                <a:lnTo>
                  <a:pt x="22752" y="4157"/>
                </a:lnTo>
                <a:lnTo>
                  <a:pt x="22761" y="4139"/>
                </a:lnTo>
                <a:lnTo>
                  <a:pt x="22752" y="4139"/>
                </a:lnTo>
                <a:lnTo>
                  <a:pt x="22743" y="4130"/>
                </a:lnTo>
                <a:lnTo>
                  <a:pt x="22734" y="4122"/>
                </a:lnTo>
                <a:lnTo>
                  <a:pt x="22734" y="4113"/>
                </a:lnTo>
                <a:lnTo>
                  <a:pt x="22743" y="4104"/>
                </a:lnTo>
                <a:lnTo>
                  <a:pt x="22743" y="4095"/>
                </a:lnTo>
                <a:lnTo>
                  <a:pt x="22743" y="4077"/>
                </a:lnTo>
                <a:lnTo>
                  <a:pt x="22725" y="4069"/>
                </a:lnTo>
                <a:lnTo>
                  <a:pt x="22717" y="4051"/>
                </a:lnTo>
                <a:lnTo>
                  <a:pt x="22708" y="4051"/>
                </a:lnTo>
                <a:lnTo>
                  <a:pt x="22717" y="4051"/>
                </a:lnTo>
                <a:lnTo>
                  <a:pt x="22734" y="4060"/>
                </a:lnTo>
                <a:lnTo>
                  <a:pt x="22743" y="4051"/>
                </a:lnTo>
                <a:lnTo>
                  <a:pt x="22752" y="4042"/>
                </a:lnTo>
                <a:lnTo>
                  <a:pt x="22752" y="4033"/>
                </a:lnTo>
                <a:lnTo>
                  <a:pt x="22734" y="4024"/>
                </a:lnTo>
                <a:lnTo>
                  <a:pt x="22725" y="4016"/>
                </a:lnTo>
                <a:lnTo>
                  <a:pt x="22725" y="4007"/>
                </a:lnTo>
                <a:lnTo>
                  <a:pt x="22699" y="3998"/>
                </a:lnTo>
                <a:lnTo>
                  <a:pt x="22672" y="3980"/>
                </a:lnTo>
                <a:lnTo>
                  <a:pt x="22664" y="3963"/>
                </a:lnTo>
                <a:lnTo>
                  <a:pt x="22664" y="3954"/>
                </a:lnTo>
                <a:lnTo>
                  <a:pt x="22637" y="3936"/>
                </a:lnTo>
                <a:lnTo>
                  <a:pt x="22628" y="3927"/>
                </a:lnTo>
                <a:lnTo>
                  <a:pt x="22602" y="3936"/>
                </a:lnTo>
                <a:lnTo>
                  <a:pt x="22584" y="3936"/>
                </a:lnTo>
                <a:lnTo>
                  <a:pt x="22549" y="3927"/>
                </a:lnTo>
                <a:lnTo>
                  <a:pt x="22558" y="3936"/>
                </a:lnTo>
                <a:lnTo>
                  <a:pt x="22549" y="3945"/>
                </a:lnTo>
                <a:lnTo>
                  <a:pt x="22558" y="3954"/>
                </a:lnTo>
                <a:lnTo>
                  <a:pt x="22549" y="3972"/>
                </a:lnTo>
                <a:lnTo>
                  <a:pt x="22549" y="3989"/>
                </a:lnTo>
                <a:lnTo>
                  <a:pt x="22540" y="3998"/>
                </a:lnTo>
                <a:lnTo>
                  <a:pt x="22531" y="4007"/>
                </a:lnTo>
                <a:lnTo>
                  <a:pt x="22523" y="4007"/>
                </a:lnTo>
                <a:lnTo>
                  <a:pt x="22523" y="3998"/>
                </a:lnTo>
                <a:lnTo>
                  <a:pt x="22531" y="3989"/>
                </a:lnTo>
                <a:lnTo>
                  <a:pt x="22540" y="3980"/>
                </a:lnTo>
                <a:lnTo>
                  <a:pt x="22540" y="3963"/>
                </a:lnTo>
                <a:lnTo>
                  <a:pt x="22531" y="3972"/>
                </a:lnTo>
                <a:lnTo>
                  <a:pt x="22523" y="3989"/>
                </a:lnTo>
                <a:lnTo>
                  <a:pt x="22496" y="3998"/>
                </a:lnTo>
                <a:lnTo>
                  <a:pt x="22478" y="4007"/>
                </a:lnTo>
                <a:lnTo>
                  <a:pt x="22452" y="4007"/>
                </a:lnTo>
                <a:lnTo>
                  <a:pt x="22443" y="4007"/>
                </a:lnTo>
                <a:lnTo>
                  <a:pt x="22443" y="3998"/>
                </a:lnTo>
                <a:lnTo>
                  <a:pt x="22452" y="3998"/>
                </a:lnTo>
                <a:lnTo>
                  <a:pt x="22470" y="3989"/>
                </a:lnTo>
                <a:lnTo>
                  <a:pt x="22478" y="3972"/>
                </a:lnTo>
                <a:lnTo>
                  <a:pt x="22487" y="3972"/>
                </a:lnTo>
                <a:lnTo>
                  <a:pt x="22487" y="3963"/>
                </a:lnTo>
                <a:lnTo>
                  <a:pt x="22470" y="3963"/>
                </a:lnTo>
                <a:lnTo>
                  <a:pt x="22461" y="3954"/>
                </a:lnTo>
                <a:lnTo>
                  <a:pt x="22452" y="3945"/>
                </a:lnTo>
                <a:lnTo>
                  <a:pt x="22461" y="3945"/>
                </a:lnTo>
                <a:lnTo>
                  <a:pt x="22470" y="3945"/>
                </a:lnTo>
                <a:lnTo>
                  <a:pt x="22478" y="3927"/>
                </a:lnTo>
                <a:lnTo>
                  <a:pt x="22470" y="3927"/>
                </a:lnTo>
                <a:lnTo>
                  <a:pt x="22452" y="3927"/>
                </a:lnTo>
                <a:lnTo>
                  <a:pt x="22434" y="3945"/>
                </a:lnTo>
                <a:lnTo>
                  <a:pt x="22443" y="3954"/>
                </a:lnTo>
                <a:lnTo>
                  <a:pt x="22443" y="3980"/>
                </a:lnTo>
                <a:lnTo>
                  <a:pt x="22425" y="3972"/>
                </a:lnTo>
                <a:lnTo>
                  <a:pt x="22417" y="3972"/>
                </a:lnTo>
                <a:lnTo>
                  <a:pt x="22417" y="3980"/>
                </a:lnTo>
                <a:lnTo>
                  <a:pt x="22408" y="3980"/>
                </a:lnTo>
                <a:lnTo>
                  <a:pt x="22408" y="3963"/>
                </a:lnTo>
                <a:lnTo>
                  <a:pt x="22408" y="3954"/>
                </a:lnTo>
                <a:lnTo>
                  <a:pt x="22408" y="3927"/>
                </a:lnTo>
                <a:lnTo>
                  <a:pt x="22417" y="3910"/>
                </a:lnTo>
                <a:lnTo>
                  <a:pt x="22417" y="3901"/>
                </a:lnTo>
                <a:lnTo>
                  <a:pt x="22417" y="3892"/>
                </a:lnTo>
                <a:lnTo>
                  <a:pt x="22408" y="3892"/>
                </a:lnTo>
                <a:lnTo>
                  <a:pt x="22399" y="3901"/>
                </a:lnTo>
                <a:lnTo>
                  <a:pt x="22373" y="3901"/>
                </a:lnTo>
                <a:lnTo>
                  <a:pt x="22346" y="3901"/>
                </a:lnTo>
                <a:lnTo>
                  <a:pt x="22311" y="3892"/>
                </a:lnTo>
                <a:lnTo>
                  <a:pt x="22302" y="3883"/>
                </a:lnTo>
                <a:lnTo>
                  <a:pt x="22293" y="3874"/>
                </a:lnTo>
                <a:lnTo>
                  <a:pt x="22302" y="3866"/>
                </a:lnTo>
                <a:lnTo>
                  <a:pt x="22320" y="3848"/>
                </a:lnTo>
                <a:lnTo>
                  <a:pt x="22337" y="3839"/>
                </a:lnTo>
                <a:lnTo>
                  <a:pt x="22364" y="3822"/>
                </a:lnTo>
                <a:lnTo>
                  <a:pt x="22381" y="3804"/>
                </a:lnTo>
                <a:lnTo>
                  <a:pt x="22390" y="3795"/>
                </a:lnTo>
                <a:lnTo>
                  <a:pt x="22417" y="3786"/>
                </a:lnTo>
                <a:lnTo>
                  <a:pt x="22425" y="3777"/>
                </a:lnTo>
                <a:lnTo>
                  <a:pt x="22443" y="3769"/>
                </a:lnTo>
                <a:lnTo>
                  <a:pt x="22452" y="3760"/>
                </a:lnTo>
                <a:lnTo>
                  <a:pt x="22470" y="3742"/>
                </a:lnTo>
                <a:lnTo>
                  <a:pt x="22478" y="3742"/>
                </a:lnTo>
                <a:lnTo>
                  <a:pt x="22505" y="3707"/>
                </a:lnTo>
                <a:lnTo>
                  <a:pt x="22514" y="3707"/>
                </a:lnTo>
                <a:lnTo>
                  <a:pt x="22514" y="3689"/>
                </a:lnTo>
                <a:lnTo>
                  <a:pt x="22549" y="3654"/>
                </a:lnTo>
                <a:lnTo>
                  <a:pt x="22575" y="3645"/>
                </a:lnTo>
                <a:lnTo>
                  <a:pt x="22584" y="3619"/>
                </a:lnTo>
                <a:lnTo>
                  <a:pt x="22611" y="3619"/>
                </a:lnTo>
                <a:lnTo>
                  <a:pt x="22611" y="3610"/>
                </a:lnTo>
                <a:lnTo>
                  <a:pt x="22620" y="3601"/>
                </a:lnTo>
                <a:lnTo>
                  <a:pt x="22637" y="3592"/>
                </a:lnTo>
                <a:lnTo>
                  <a:pt x="22646" y="3574"/>
                </a:lnTo>
                <a:lnTo>
                  <a:pt x="22681" y="3566"/>
                </a:lnTo>
                <a:lnTo>
                  <a:pt x="22681" y="3557"/>
                </a:lnTo>
                <a:lnTo>
                  <a:pt x="22699" y="3521"/>
                </a:lnTo>
                <a:lnTo>
                  <a:pt x="22708" y="3513"/>
                </a:lnTo>
                <a:lnTo>
                  <a:pt x="22717" y="3504"/>
                </a:lnTo>
                <a:lnTo>
                  <a:pt x="22743" y="3486"/>
                </a:lnTo>
                <a:lnTo>
                  <a:pt x="22770" y="3477"/>
                </a:lnTo>
                <a:lnTo>
                  <a:pt x="22778" y="3468"/>
                </a:lnTo>
                <a:lnTo>
                  <a:pt x="22796" y="3433"/>
                </a:lnTo>
                <a:lnTo>
                  <a:pt x="22822" y="3424"/>
                </a:lnTo>
                <a:lnTo>
                  <a:pt x="22840" y="3407"/>
                </a:lnTo>
                <a:lnTo>
                  <a:pt x="22884" y="3398"/>
                </a:lnTo>
                <a:lnTo>
                  <a:pt x="22911" y="3398"/>
                </a:lnTo>
                <a:lnTo>
                  <a:pt x="22928" y="3389"/>
                </a:lnTo>
                <a:lnTo>
                  <a:pt x="22955" y="3389"/>
                </a:lnTo>
                <a:lnTo>
                  <a:pt x="22981" y="3398"/>
                </a:lnTo>
                <a:lnTo>
                  <a:pt x="23061" y="3389"/>
                </a:lnTo>
                <a:lnTo>
                  <a:pt x="23069" y="3398"/>
                </a:lnTo>
                <a:lnTo>
                  <a:pt x="23078" y="3398"/>
                </a:lnTo>
                <a:lnTo>
                  <a:pt x="23087" y="3416"/>
                </a:lnTo>
                <a:lnTo>
                  <a:pt x="23096" y="3416"/>
                </a:lnTo>
                <a:lnTo>
                  <a:pt x="23114" y="3416"/>
                </a:lnTo>
                <a:lnTo>
                  <a:pt x="23122" y="3389"/>
                </a:lnTo>
                <a:lnTo>
                  <a:pt x="23131" y="3389"/>
                </a:lnTo>
                <a:lnTo>
                  <a:pt x="23149" y="3398"/>
                </a:lnTo>
                <a:lnTo>
                  <a:pt x="23167" y="3398"/>
                </a:lnTo>
                <a:lnTo>
                  <a:pt x="23202" y="3407"/>
                </a:lnTo>
                <a:lnTo>
                  <a:pt x="23211" y="3407"/>
                </a:lnTo>
                <a:lnTo>
                  <a:pt x="23228" y="3398"/>
                </a:lnTo>
                <a:lnTo>
                  <a:pt x="23255" y="3389"/>
                </a:lnTo>
                <a:lnTo>
                  <a:pt x="23272" y="3407"/>
                </a:lnTo>
                <a:lnTo>
                  <a:pt x="23290" y="3407"/>
                </a:lnTo>
                <a:lnTo>
                  <a:pt x="23308" y="3407"/>
                </a:lnTo>
                <a:lnTo>
                  <a:pt x="23308" y="3398"/>
                </a:lnTo>
                <a:lnTo>
                  <a:pt x="23299" y="3398"/>
                </a:lnTo>
                <a:lnTo>
                  <a:pt x="23290" y="3398"/>
                </a:lnTo>
                <a:lnTo>
                  <a:pt x="23290" y="3389"/>
                </a:lnTo>
                <a:lnTo>
                  <a:pt x="23299" y="3380"/>
                </a:lnTo>
                <a:lnTo>
                  <a:pt x="23308" y="3389"/>
                </a:lnTo>
                <a:lnTo>
                  <a:pt x="23317" y="3389"/>
                </a:lnTo>
                <a:lnTo>
                  <a:pt x="23325" y="3380"/>
                </a:lnTo>
                <a:lnTo>
                  <a:pt x="23317" y="3380"/>
                </a:lnTo>
                <a:lnTo>
                  <a:pt x="23317" y="3371"/>
                </a:lnTo>
                <a:lnTo>
                  <a:pt x="23334" y="3354"/>
                </a:lnTo>
                <a:lnTo>
                  <a:pt x="23343" y="3354"/>
                </a:lnTo>
                <a:lnTo>
                  <a:pt x="23361" y="3354"/>
                </a:lnTo>
                <a:lnTo>
                  <a:pt x="23396" y="3363"/>
                </a:lnTo>
                <a:lnTo>
                  <a:pt x="23405" y="3371"/>
                </a:lnTo>
                <a:lnTo>
                  <a:pt x="23414" y="3371"/>
                </a:lnTo>
                <a:lnTo>
                  <a:pt x="23431" y="3380"/>
                </a:lnTo>
                <a:lnTo>
                  <a:pt x="23422" y="3380"/>
                </a:lnTo>
                <a:lnTo>
                  <a:pt x="23431" y="3380"/>
                </a:lnTo>
                <a:lnTo>
                  <a:pt x="23440" y="3389"/>
                </a:lnTo>
                <a:lnTo>
                  <a:pt x="23449" y="3389"/>
                </a:lnTo>
                <a:lnTo>
                  <a:pt x="23449" y="3380"/>
                </a:lnTo>
                <a:lnTo>
                  <a:pt x="23458" y="3371"/>
                </a:lnTo>
                <a:lnTo>
                  <a:pt x="23467" y="3371"/>
                </a:lnTo>
                <a:lnTo>
                  <a:pt x="23484" y="3380"/>
                </a:lnTo>
                <a:lnTo>
                  <a:pt x="23493" y="3380"/>
                </a:lnTo>
                <a:lnTo>
                  <a:pt x="23519" y="3398"/>
                </a:lnTo>
                <a:lnTo>
                  <a:pt x="23528" y="3407"/>
                </a:lnTo>
                <a:lnTo>
                  <a:pt x="23537" y="3407"/>
                </a:lnTo>
                <a:lnTo>
                  <a:pt x="23546" y="3407"/>
                </a:lnTo>
                <a:lnTo>
                  <a:pt x="23546" y="3416"/>
                </a:lnTo>
                <a:lnTo>
                  <a:pt x="23528" y="3416"/>
                </a:lnTo>
                <a:lnTo>
                  <a:pt x="23511" y="3424"/>
                </a:lnTo>
                <a:lnTo>
                  <a:pt x="23493" y="3416"/>
                </a:lnTo>
                <a:lnTo>
                  <a:pt x="23467" y="3424"/>
                </a:lnTo>
                <a:lnTo>
                  <a:pt x="23484" y="3451"/>
                </a:lnTo>
                <a:lnTo>
                  <a:pt x="23511" y="3451"/>
                </a:lnTo>
                <a:lnTo>
                  <a:pt x="23537" y="3451"/>
                </a:lnTo>
                <a:lnTo>
                  <a:pt x="23546" y="3433"/>
                </a:lnTo>
                <a:lnTo>
                  <a:pt x="23555" y="3433"/>
                </a:lnTo>
                <a:lnTo>
                  <a:pt x="23564" y="3433"/>
                </a:lnTo>
                <a:lnTo>
                  <a:pt x="23572" y="3442"/>
                </a:lnTo>
                <a:lnTo>
                  <a:pt x="23590" y="3442"/>
                </a:lnTo>
                <a:lnTo>
                  <a:pt x="23599" y="3442"/>
                </a:lnTo>
                <a:lnTo>
                  <a:pt x="23608" y="3424"/>
                </a:lnTo>
                <a:lnTo>
                  <a:pt x="23616" y="3424"/>
                </a:lnTo>
                <a:lnTo>
                  <a:pt x="23625" y="3424"/>
                </a:lnTo>
                <a:lnTo>
                  <a:pt x="23634" y="3416"/>
                </a:lnTo>
                <a:lnTo>
                  <a:pt x="23652" y="3416"/>
                </a:lnTo>
                <a:lnTo>
                  <a:pt x="23669" y="3424"/>
                </a:lnTo>
                <a:lnTo>
                  <a:pt x="23678" y="3433"/>
                </a:lnTo>
                <a:lnTo>
                  <a:pt x="23696" y="3424"/>
                </a:lnTo>
                <a:lnTo>
                  <a:pt x="23705" y="3416"/>
                </a:lnTo>
                <a:lnTo>
                  <a:pt x="23714" y="3416"/>
                </a:lnTo>
                <a:lnTo>
                  <a:pt x="23731" y="3424"/>
                </a:lnTo>
                <a:lnTo>
                  <a:pt x="23740" y="3416"/>
                </a:lnTo>
                <a:lnTo>
                  <a:pt x="23749" y="3416"/>
                </a:lnTo>
                <a:lnTo>
                  <a:pt x="23766" y="3416"/>
                </a:lnTo>
                <a:lnTo>
                  <a:pt x="23758" y="3407"/>
                </a:lnTo>
                <a:lnTo>
                  <a:pt x="23766" y="3398"/>
                </a:lnTo>
                <a:lnTo>
                  <a:pt x="23749" y="3389"/>
                </a:lnTo>
                <a:lnTo>
                  <a:pt x="23722" y="3380"/>
                </a:lnTo>
                <a:lnTo>
                  <a:pt x="23705" y="3380"/>
                </a:lnTo>
                <a:lnTo>
                  <a:pt x="23696" y="3389"/>
                </a:lnTo>
                <a:lnTo>
                  <a:pt x="23696" y="3380"/>
                </a:lnTo>
                <a:lnTo>
                  <a:pt x="23687" y="3380"/>
                </a:lnTo>
                <a:lnTo>
                  <a:pt x="23696" y="3371"/>
                </a:lnTo>
                <a:lnTo>
                  <a:pt x="23696" y="3363"/>
                </a:lnTo>
                <a:lnTo>
                  <a:pt x="23696" y="3354"/>
                </a:lnTo>
                <a:lnTo>
                  <a:pt x="23696" y="3345"/>
                </a:lnTo>
                <a:lnTo>
                  <a:pt x="23705" y="3345"/>
                </a:lnTo>
                <a:lnTo>
                  <a:pt x="23714" y="3345"/>
                </a:lnTo>
                <a:lnTo>
                  <a:pt x="23722" y="3318"/>
                </a:lnTo>
                <a:lnTo>
                  <a:pt x="23749" y="3283"/>
                </a:lnTo>
                <a:lnTo>
                  <a:pt x="23784" y="3265"/>
                </a:lnTo>
                <a:lnTo>
                  <a:pt x="23802" y="3257"/>
                </a:lnTo>
                <a:lnTo>
                  <a:pt x="23811" y="3239"/>
                </a:lnTo>
                <a:lnTo>
                  <a:pt x="23828" y="3221"/>
                </a:lnTo>
                <a:lnTo>
                  <a:pt x="23846" y="3204"/>
                </a:lnTo>
                <a:lnTo>
                  <a:pt x="23864" y="3195"/>
                </a:lnTo>
                <a:lnTo>
                  <a:pt x="23872" y="3186"/>
                </a:lnTo>
                <a:lnTo>
                  <a:pt x="23872" y="3160"/>
                </a:lnTo>
                <a:lnTo>
                  <a:pt x="23881" y="3160"/>
                </a:lnTo>
                <a:lnTo>
                  <a:pt x="23890" y="3151"/>
                </a:lnTo>
                <a:lnTo>
                  <a:pt x="23908" y="3142"/>
                </a:lnTo>
                <a:lnTo>
                  <a:pt x="23925" y="3133"/>
                </a:lnTo>
                <a:lnTo>
                  <a:pt x="23934" y="3124"/>
                </a:lnTo>
                <a:lnTo>
                  <a:pt x="23961" y="3124"/>
                </a:lnTo>
                <a:lnTo>
                  <a:pt x="23978" y="3133"/>
                </a:lnTo>
                <a:lnTo>
                  <a:pt x="23996" y="3124"/>
                </a:lnTo>
                <a:lnTo>
                  <a:pt x="24013" y="3124"/>
                </a:lnTo>
                <a:lnTo>
                  <a:pt x="24031" y="3124"/>
                </a:lnTo>
                <a:lnTo>
                  <a:pt x="24049" y="3115"/>
                </a:lnTo>
                <a:lnTo>
                  <a:pt x="24058" y="3115"/>
                </a:lnTo>
                <a:lnTo>
                  <a:pt x="24066" y="3115"/>
                </a:lnTo>
                <a:lnTo>
                  <a:pt x="24075" y="3124"/>
                </a:lnTo>
                <a:lnTo>
                  <a:pt x="24084" y="3133"/>
                </a:lnTo>
                <a:lnTo>
                  <a:pt x="24102" y="3133"/>
                </a:lnTo>
                <a:lnTo>
                  <a:pt x="24128" y="3115"/>
                </a:lnTo>
                <a:lnTo>
                  <a:pt x="24137" y="3115"/>
                </a:lnTo>
                <a:lnTo>
                  <a:pt x="24146" y="3124"/>
                </a:lnTo>
                <a:lnTo>
                  <a:pt x="24137" y="3142"/>
                </a:lnTo>
                <a:lnTo>
                  <a:pt x="24128" y="3160"/>
                </a:lnTo>
                <a:lnTo>
                  <a:pt x="24111" y="3177"/>
                </a:lnTo>
                <a:lnTo>
                  <a:pt x="24111" y="3186"/>
                </a:lnTo>
                <a:lnTo>
                  <a:pt x="24111" y="3195"/>
                </a:lnTo>
                <a:lnTo>
                  <a:pt x="24111" y="3204"/>
                </a:lnTo>
                <a:lnTo>
                  <a:pt x="24111" y="3213"/>
                </a:lnTo>
                <a:lnTo>
                  <a:pt x="24102" y="3221"/>
                </a:lnTo>
                <a:lnTo>
                  <a:pt x="24111" y="3221"/>
                </a:lnTo>
                <a:lnTo>
                  <a:pt x="24119" y="3213"/>
                </a:lnTo>
                <a:lnTo>
                  <a:pt x="24128" y="3213"/>
                </a:lnTo>
                <a:lnTo>
                  <a:pt x="24137" y="3213"/>
                </a:lnTo>
                <a:lnTo>
                  <a:pt x="24146" y="3213"/>
                </a:lnTo>
                <a:lnTo>
                  <a:pt x="24137" y="3239"/>
                </a:lnTo>
                <a:lnTo>
                  <a:pt x="24137" y="3248"/>
                </a:lnTo>
                <a:lnTo>
                  <a:pt x="24128" y="3248"/>
                </a:lnTo>
                <a:lnTo>
                  <a:pt x="24128" y="3257"/>
                </a:lnTo>
                <a:lnTo>
                  <a:pt x="24137" y="3257"/>
                </a:lnTo>
                <a:lnTo>
                  <a:pt x="24146" y="3248"/>
                </a:lnTo>
                <a:lnTo>
                  <a:pt x="24155" y="3248"/>
                </a:lnTo>
                <a:lnTo>
                  <a:pt x="24172" y="3248"/>
                </a:lnTo>
                <a:lnTo>
                  <a:pt x="24190" y="3230"/>
                </a:lnTo>
                <a:lnTo>
                  <a:pt x="24199" y="3221"/>
                </a:lnTo>
                <a:lnTo>
                  <a:pt x="24278" y="3160"/>
                </a:lnTo>
                <a:lnTo>
                  <a:pt x="24296" y="3142"/>
                </a:lnTo>
                <a:lnTo>
                  <a:pt x="24305" y="3142"/>
                </a:lnTo>
                <a:lnTo>
                  <a:pt x="24313" y="3142"/>
                </a:lnTo>
                <a:lnTo>
                  <a:pt x="24322" y="3142"/>
                </a:lnTo>
                <a:lnTo>
                  <a:pt x="24322" y="3133"/>
                </a:lnTo>
                <a:lnTo>
                  <a:pt x="24331" y="3142"/>
                </a:lnTo>
                <a:lnTo>
                  <a:pt x="24331" y="3151"/>
                </a:lnTo>
                <a:lnTo>
                  <a:pt x="24340" y="3160"/>
                </a:lnTo>
                <a:lnTo>
                  <a:pt x="24340" y="3151"/>
                </a:lnTo>
                <a:lnTo>
                  <a:pt x="24349" y="3151"/>
                </a:lnTo>
                <a:lnTo>
                  <a:pt x="24358" y="3142"/>
                </a:lnTo>
                <a:lnTo>
                  <a:pt x="24358" y="3133"/>
                </a:lnTo>
                <a:lnTo>
                  <a:pt x="24340" y="3124"/>
                </a:lnTo>
                <a:lnTo>
                  <a:pt x="24340" y="3115"/>
                </a:lnTo>
                <a:lnTo>
                  <a:pt x="24349" y="3098"/>
                </a:lnTo>
                <a:lnTo>
                  <a:pt x="24349" y="3089"/>
                </a:lnTo>
                <a:lnTo>
                  <a:pt x="24349" y="3071"/>
                </a:lnTo>
                <a:lnTo>
                  <a:pt x="24358" y="3071"/>
                </a:lnTo>
                <a:lnTo>
                  <a:pt x="24358" y="3063"/>
                </a:lnTo>
                <a:lnTo>
                  <a:pt x="24358" y="3054"/>
                </a:lnTo>
                <a:lnTo>
                  <a:pt x="24358" y="3045"/>
                </a:lnTo>
                <a:lnTo>
                  <a:pt x="24366" y="3045"/>
                </a:lnTo>
                <a:lnTo>
                  <a:pt x="24428" y="3027"/>
                </a:lnTo>
                <a:lnTo>
                  <a:pt x="24446" y="3027"/>
                </a:lnTo>
                <a:lnTo>
                  <a:pt x="24455" y="3027"/>
                </a:lnTo>
                <a:lnTo>
                  <a:pt x="24472" y="3036"/>
                </a:lnTo>
                <a:lnTo>
                  <a:pt x="24490" y="3045"/>
                </a:lnTo>
                <a:lnTo>
                  <a:pt x="24516" y="3045"/>
                </a:lnTo>
                <a:lnTo>
                  <a:pt x="24516" y="3054"/>
                </a:lnTo>
                <a:lnTo>
                  <a:pt x="24508" y="3054"/>
                </a:lnTo>
                <a:lnTo>
                  <a:pt x="24499" y="3054"/>
                </a:lnTo>
                <a:lnTo>
                  <a:pt x="24499" y="3063"/>
                </a:lnTo>
                <a:lnTo>
                  <a:pt x="24499" y="3054"/>
                </a:lnTo>
                <a:lnTo>
                  <a:pt x="24481" y="3054"/>
                </a:lnTo>
                <a:lnTo>
                  <a:pt x="24463" y="3054"/>
                </a:lnTo>
                <a:lnTo>
                  <a:pt x="24455" y="3054"/>
                </a:lnTo>
                <a:lnTo>
                  <a:pt x="24437" y="3063"/>
                </a:lnTo>
                <a:lnTo>
                  <a:pt x="24428" y="3071"/>
                </a:lnTo>
                <a:lnTo>
                  <a:pt x="24419" y="3098"/>
                </a:lnTo>
                <a:lnTo>
                  <a:pt x="24419" y="3115"/>
                </a:lnTo>
                <a:lnTo>
                  <a:pt x="24410" y="3133"/>
                </a:lnTo>
                <a:lnTo>
                  <a:pt x="24402" y="3142"/>
                </a:lnTo>
                <a:lnTo>
                  <a:pt x="24402" y="3151"/>
                </a:lnTo>
                <a:lnTo>
                  <a:pt x="24402" y="3168"/>
                </a:lnTo>
                <a:lnTo>
                  <a:pt x="24410" y="3168"/>
                </a:lnTo>
                <a:lnTo>
                  <a:pt x="24410" y="3177"/>
                </a:lnTo>
                <a:lnTo>
                  <a:pt x="24402" y="3186"/>
                </a:lnTo>
                <a:lnTo>
                  <a:pt x="24384" y="3204"/>
                </a:lnTo>
                <a:lnTo>
                  <a:pt x="24375" y="3213"/>
                </a:lnTo>
                <a:lnTo>
                  <a:pt x="24393" y="3230"/>
                </a:lnTo>
                <a:lnTo>
                  <a:pt x="24384" y="3230"/>
                </a:lnTo>
                <a:lnTo>
                  <a:pt x="24375" y="3230"/>
                </a:lnTo>
                <a:lnTo>
                  <a:pt x="24366" y="3239"/>
                </a:lnTo>
                <a:lnTo>
                  <a:pt x="24340" y="3239"/>
                </a:lnTo>
                <a:lnTo>
                  <a:pt x="24313" y="3257"/>
                </a:lnTo>
                <a:lnTo>
                  <a:pt x="24287" y="3265"/>
                </a:lnTo>
                <a:lnTo>
                  <a:pt x="24269" y="3274"/>
                </a:lnTo>
                <a:lnTo>
                  <a:pt x="24269" y="3283"/>
                </a:lnTo>
                <a:lnTo>
                  <a:pt x="24252" y="3301"/>
                </a:lnTo>
                <a:lnTo>
                  <a:pt x="24243" y="3310"/>
                </a:lnTo>
                <a:lnTo>
                  <a:pt x="24225" y="3327"/>
                </a:lnTo>
                <a:lnTo>
                  <a:pt x="24208" y="3345"/>
                </a:lnTo>
                <a:lnTo>
                  <a:pt x="24181" y="3371"/>
                </a:lnTo>
                <a:lnTo>
                  <a:pt x="24172" y="3371"/>
                </a:lnTo>
                <a:lnTo>
                  <a:pt x="24155" y="3380"/>
                </a:lnTo>
                <a:lnTo>
                  <a:pt x="24146" y="3398"/>
                </a:lnTo>
                <a:lnTo>
                  <a:pt x="24111" y="3424"/>
                </a:lnTo>
                <a:lnTo>
                  <a:pt x="24084" y="3460"/>
                </a:lnTo>
                <a:lnTo>
                  <a:pt x="24075" y="3468"/>
                </a:lnTo>
                <a:lnTo>
                  <a:pt x="24066" y="3477"/>
                </a:lnTo>
                <a:lnTo>
                  <a:pt x="24058" y="3486"/>
                </a:lnTo>
                <a:lnTo>
                  <a:pt x="24049" y="3495"/>
                </a:lnTo>
                <a:lnTo>
                  <a:pt x="24022" y="3513"/>
                </a:lnTo>
                <a:lnTo>
                  <a:pt x="24005" y="3530"/>
                </a:lnTo>
                <a:lnTo>
                  <a:pt x="23996" y="3539"/>
                </a:lnTo>
                <a:lnTo>
                  <a:pt x="23987" y="3539"/>
                </a:lnTo>
                <a:lnTo>
                  <a:pt x="23969" y="3548"/>
                </a:lnTo>
                <a:lnTo>
                  <a:pt x="23943" y="3539"/>
                </a:lnTo>
                <a:lnTo>
                  <a:pt x="23934" y="3566"/>
                </a:lnTo>
                <a:lnTo>
                  <a:pt x="23916" y="3566"/>
                </a:lnTo>
                <a:lnTo>
                  <a:pt x="23899" y="3566"/>
                </a:lnTo>
                <a:lnTo>
                  <a:pt x="23890" y="3566"/>
                </a:lnTo>
                <a:lnTo>
                  <a:pt x="23881" y="3566"/>
                </a:lnTo>
                <a:lnTo>
                  <a:pt x="23881" y="3574"/>
                </a:lnTo>
                <a:lnTo>
                  <a:pt x="23890" y="3583"/>
                </a:lnTo>
                <a:lnTo>
                  <a:pt x="23899" y="3592"/>
                </a:lnTo>
                <a:lnTo>
                  <a:pt x="23899" y="3601"/>
                </a:lnTo>
                <a:lnTo>
                  <a:pt x="23890" y="3619"/>
                </a:lnTo>
                <a:lnTo>
                  <a:pt x="23881" y="3636"/>
                </a:lnTo>
                <a:lnTo>
                  <a:pt x="23864" y="3645"/>
                </a:lnTo>
                <a:lnTo>
                  <a:pt x="23828" y="3671"/>
                </a:lnTo>
                <a:lnTo>
                  <a:pt x="23828" y="3680"/>
                </a:lnTo>
                <a:lnTo>
                  <a:pt x="23819" y="3680"/>
                </a:lnTo>
                <a:lnTo>
                  <a:pt x="23802" y="3751"/>
                </a:lnTo>
                <a:lnTo>
                  <a:pt x="23802" y="3777"/>
                </a:lnTo>
                <a:lnTo>
                  <a:pt x="23793" y="3822"/>
                </a:lnTo>
                <a:lnTo>
                  <a:pt x="23793" y="3839"/>
                </a:lnTo>
                <a:lnTo>
                  <a:pt x="23793" y="3874"/>
                </a:lnTo>
                <a:lnTo>
                  <a:pt x="23802" y="3910"/>
                </a:lnTo>
                <a:lnTo>
                  <a:pt x="23819" y="3963"/>
                </a:lnTo>
                <a:lnTo>
                  <a:pt x="23819" y="3989"/>
                </a:lnTo>
                <a:lnTo>
                  <a:pt x="23828" y="4060"/>
                </a:lnTo>
                <a:lnTo>
                  <a:pt x="23828" y="4069"/>
                </a:lnTo>
                <a:lnTo>
                  <a:pt x="23837" y="4086"/>
                </a:lnTo>
                <a:lnTo>
                  <a:pt x="23837" y="4095"/>
                </a:lnTo>
                <a:lnTo>
                  <a:pt x="23855" y="4104"/>
                </a:lnTo>
                <a:lnTo>
                  <a:pt x="23855" y="4122"/>
                </a:lnTo>
                <a:lnTo>
                  <a:pt x="23864" y="4166"/>
                </a:lnTo>
                <a:lnTo>
                  <a:pt x="23864" y="4210"/>
                </a:lnTo>
                <a:lnTo>
                  <a:pt x="23864" y="4219"/>
                </a:lnTo>
                <a:lnTo>
                  <a:pt x="23864" y="4227"/>
                </a:lnTo>
                <a:lnTo>
                  <a:pt x="23872" y="4236"/>
                </a:lnTo>
                <a:lnTo>
                  <a:pt x="23872" y="4245"/>
                </a:lnTo>
                <a:lnTo>
                  <a:pt x="23881" y="4254"/>
                </a:lnTo>
                <a:lnTo>
                  <a:pt x="23881" y="4263"/>
                </a:lnTo>
                <a:lnTo>
                  <a:pt x="23890" y="4254"/>
                </a:lnTo>
                <a:lnTo>
                  <a:pt x="23916" y="4236"/>
                </a:lnTo>
                <a:lnTo>
                  <a:pt x="23934" y="4219"/>
                </a:lnTo>
                <a:lnTo>
                  <a:pt x="23934" y="4210"/>
                </a:lnTo>
                <a:lnTo>
                  <a:pt x="23943" y="4201"/>
                </a:lnTo>
                <a:lnTo>
                  <a:pt x="23961" y="4201"/>
                </a:lnTo>
                <a:lnTo>
                  <a:pt x="23978" y="4175"/>
                </a:lnTo>
                <a:lnTo>
                  <a:pt x="23996" y="4148"/>
                </a:lnTo>
                <a:lnTo>
                  <a:pt x="24005" y="4130"/>
                </a:lnTo>
                <a:lnTo>
                  <a:pt x="24005" y="4122"/>
                </a:lnTo>
                <a:lnTo>
                  <a:pt x="24005" y="4113"/>
                </a:lnTo>
                <a:lnTo>
                  <a:pt x="24005" y="4095"/>
                </a:lnTo>
                <a:lnTo>
                  <a:pt x="24013" y="4086"/>
                </a:lnTo>
                <a:lnTo>
                  <a:pt x="24013" y="4069"/>
                </a:lnTo>
                <a:lnTo>
                  <a:pt x="24005" y="4060"/>
                </a:lnTo>
                <a:lnTo>
                  <a:pt x="24013" y="4051"/>
                </a:lnTo>
                <a:lnTo>
                  <a:pt x="24022" y="4060"/>
                </a:lnTo>
                <a:lnTo>
                  <a:pt x="24022" y="4069"/>
                </a:lnTo>
                <a:lnTo>
                  <a:pt x="24040" y="4051"/>
                </a:lnTo>
                <a:lnTo>
                  <a:pt x="24058" y="4051"/>
                </a:lnTo>
                <a:lnTo>
                  <a:pt x="24084" y="4033"/>
                </a:lnTo>
                <a:lnTo>
                  <a:pt x="24102" y="4033"/>
                </a:lnTo>
                <a:lnTo>
                  <a:pt x="24111" y="4051"/>
                </a:lnTo>
                <a:lnTo>
                  <a:pt x="24119" y="4042"/>
                </a:lnTo>
                <a:lnTo>
                  <a:pt x="24119" y="4033"/>
                </a:lnTo>
                <a:lnTo>
                  <a:pt x="24111" y="4024"/>
                </a:lnTo>
                <a:lnTo>
                  <a:pt x="24111" y="4016"/>
                </a:lnTo>
                <a:lnTo>
                  <a:pt x="24119" y="4007"/>
                </a:lnTo>
                <a:lnTo>
                  <a:pt x="24111" y="3998"/>
                </a:lnTo>
                <a:lnTo>
                  <a:pt x="24111" y="3989"/>
                </a:lnTo>
                <a:lnTo>
                  <a:pt x="24111" y="3980"/>
                </a:lnTo>
                <a:lnTo>
                  <a:pt x="24111" y="3963"/>
                </a:lnTo>
                <a:lnTo>
                  <a:pt x="24119" y="3945"/>
                </a:lnTo>
                <a:lnTo>
                  <a:pt x="24128" y="3936"/>
                </a:lnTo>
                <a:lnTo>
                  <a:pt x="24137" y="3927"/>
                </a:lnTo>
                <a:lnTo>
                  <a:pt x="24155" y="3919"/>
                </a:lnTo>
                <a:lnTo>
                  <a:pt x="24172" y="3901"/>
                </a:lnTo>
                <a:lnTo>
                  <a:pt x="24190" y="3901"/>
                </a:lnTo>
                <a:lnTo>
                  <a:pt x="24199" y="3901"/>
                </a:lnTo>
                <a:lnTo>
                  <a:pt x="24216" y="3910"/>
                </a:lnTo>
                <a:lnTo>
                  <a:pt x="24234" y="3910"/>
                </a:lnTo>
                <a:lnTo>
                  <a:pt x="24243" y="3901"/>
                </a:lnTo>
                <a:lnTo>
                  <a:pt x="24261" y="3892"/>
                </a:lnTo>
                <a:lnTo>
                  <a:pt x="24269" y="3883"/>
                </a:lnTo>
                <a:lnTo>
                  <a:pt x="24269" y="3866"/>
                </a:lnTo>
                <a:lnTo>
                  <a:pt x="24269" y="3857"/>
                </a:lnTo>
                <a:lnTo>
                  <a:pt x="24252" y="3839"/>
                </a:lnTo>
                <a:lnTo>
                  <a:pt x="24243" y="3822"/>
                </a:lnTo>
                <a:lnTo>
                  <a:pt x="24243" y="3804"/>
                </a:lnTo>
                <a:lnTo>
                  <a:pt x="24252" y="3786"/>
                </a:lnTo>
                <a:lnTo>
                  <a:pt x="24261" y="3769"/>
                </a:lnTo>
                <a:lnTo>
                  <a:pt x="24269" y="3742"/>
                </a:lnTo>
                <a:lnTo>
                  <a:pt x="24278" y="3742"/>
                </a:lnTo>
                <a:lnTo>
                  <a:pt x="24287" y="3733"/>
                </a:lnTo>
                <a:lnTo>
                  <a:pt x="24296" y="3733"/>
                </a:lnTo>
                <a:lnTo>
                  <a:pt x="24305" y="3724"/>
                </a:lnTo>
                <a:lnTo>
                  <a:pt x="24305" y="3716"/>
                </a:lnTo>
                <a:lnTo>
                  <a:pt x="24305" y="3707"/>
                </a:lnTo>
                <a:lnTo>
                  <a:pt x="24313" y="3707"/>
                </a:lnTo>
                <a:lnTo>
                  <a:pt x="24331" y="3707"/>
                </a:lnTo>
                <a:lnTo>
                  <a:pt x="24331" y="3698"/>
                </a:lnTo>
                <a:lnTo>
                  <a:pt x="24340" y="3698"/>
                </a:lnTo>
                <a:lnTo>
                  <a:pt x="24340" y="3707"/>
                </a:lnTo>
                <a:lnTo>
                  <a:pt x="24331" y="3716"/>
                </a:lnTo>
                <a:lnTo>
                  <a:pt x="24313" y="3724"/>
                </a:lnTo>
                <a:lnTo>
                  <a:pt x="24313" y="3733"/>
                </a:lnTo>
                <a:lnTo>
                  <a:pt x="24331" y="3751"/>
                </a:lnTo>
                <a:lnTo>
                  <a:pt x="24340" y="3751"/>
                </a:lnTo>
                <a:lnTo>
                  <a:pt x="24349" y="3742"/>
                </a:lnTo>
                <a:lnTo>
                  <a:pt x="24358" y="3733"/>
                </a:lnTo>
                <a:lnTo>
                  <a:pt x="24366" y="3733"/>
                </a:lnTo>
                <a:lnTo>
                  <a:pt x="24358" y="3707"/>
                </a:lnTo>
                <a:lnTo>
                  <a:pt x="24358" y="3698"/>
                </a:lnTo>
                <a:lnTo>
                  <a:pt x="24358" y="3680"/>
                </a:lnTo>
                <a:lnTo>
                  <a:pt x="24349" y="3680"/>
                </a:lnTo>
                <a:lnTo>
                  <a:pt x="24340" y="3680"/>
                </a:lnTo>
                <a:lnTo>
                  <a:pt x="24331" y="3680"/>
                </a:lnTo>
                <a:lnTo>
                  <a:pt x="24331" y="3671"/>
                </a:lnTo>
                <a:lnTo>
                  <a:pt x="24322" y="3671"/>
                </a:lnTo>
                <a:lnTo>
                  <a:pt x="24322" y="3663"/>
                </a:lnTo>
                <a:lnTo>
                  <a:pt x="24322" y="3645"/>
                </a:lnTo>
                <a:lnTo>
                  <a:pt x="24322" y="3636"/>
                </a:lnTo>
                <a:lnTo>
                  <a:pt x="24322" y="3627"/>
                </a:lnTo>
                <a:lnTo>
                  <a:pt x="24322" y="3619"/>
                </a:lnTo>
                <a:lnTo>
                  <a:pt x="24322" y="3610"/>
                </a:lnTo>
                <a:lnTo>
                  <a:pt x="24340" y="3601"/>
                </a:lnTo>
                <a:lnTo>
                  <a:pt x="24349" y="3592"/>
                </a:lnTo>
                <a:lnTo>
                  <a:pt x="24349" y="3583"/>
                </a:lnTo>
                <a:lnTo>
                  <a:pt x="24358" y="3574"/>
                </a:lnTo>
                <a:lnTo>
                  <a:pt x="24358" y="3566"/>
                </a:lnTo>
                <a:lnTo>
                  <a:pt x="24349" y="3566"/>
                </a:lnTo>
                <a:lnTo>
                  <a:pt x="24322" y="3548"/>
                </a:lnTo>
                <a:lnTo>
                  <a:pt x="24313" y="3548"/>
                </a:lnTo>
                <a:lnTo>
                  <a:pt x="24305" y="3557"/>
                </a:lnTo>
                <a:lnTo>
                  <a:pt x="24296" y="3566"/>
                </a:lnTo>
                <a:lnTo>
                  <a:pt x="24296" y="3574"/>
                </a:lnTo>
                <a:lnTo>
                  <a:pt x="24296" y="3566"/>
                </a:lnTo>
                <a:lnTo>
                  <a:pt x="24278" y="3566"/>
                </a:lnTo>
                <a:lnTo>
                  <a:pt x="24269" y="3557"/>
                </a:lnTo>
                <a:lnTo>
                  <a:pt x="24269" y="3548"/>
                </a:lnTo>
                <a:lnTo>
                  <a:pt x="24261" y="3539"/>
                </a:lnTo>
                <a:lnTo>
                  <a:pt x="24269" y="3513"/>
                </a:lnTo>
                <a:lnTo>
                  <a:pt x="24278" y="3495"/>
                </a:lnTo>
                <a:lnTo>
                  <a:pt x="24296" y="3468"/>
                </a:lnTo>
                <a:lnTo>
                  <a:pt x="24313" y="3460"/>
                </a:lnTo>
                <a:lnTo>
                  <a:pt x="24331" y="3442"/>
                </a:lnTo>
                <a:lnTo>
                  <a:pt x="24340" y="3442"/>
                </a:lnTo>
                <a:lnTo>
                  <a:pt x="24340" y="3433"/>
                </a:lnTo>
                <a:lnTo>
                  <a:pt x="24331" y="3424"/>
                </a:lnTo>
                <a:lnTo>
                  <a:pt x="24340" y="3424"/>
                </a:lnTo>
                <a:lnTo>
                  <a:pt x="24349" y="3424"/>
                </a:lnTo>
                <a:lnTo>
                  <a:pt x="24358" y="3407"/>
                </a:lnTo>
                <a:lnTo>
                  <a:pt x="24358" y="3380"/>
                </a:lnTo>
                <a:lnTo>
                  <a:pt x="24366" y="3363"/>
                </a:lnTo>
                <a:lnTo>
                  <a:pt x="24366" y="3354"/>
                </a:lnTo>
                <a:lnTo>
                  <a:pt x="24366" y="3345"/>
                </a:lnTo>
                <a:lnTo>
                  <a:pt x="24375" y="3336"/>
                </a:lnTo>
                <a:lnTo>
                  <a:pt x="24384" y="3336"/>
                </a:lnTo>
                <a:lnTo>
                  <a:pt x="24393" y="3327"/>
                </a:lnTo>
                <a:lnTo>
                  <a:pt x="24402" y="3327"/>
                </a:lnTo>
                <a:lnTo>
                  <a:pt x="24410" y="3327"/>
                </a:lnTo>
                <a:lnTo>
                  <a:pt x="24419" y="3327"/>
                </a:lnTo>
                <a:lnTo>
                  <a:pt x="24419" y="3336"/>
                </a:lnTo>
                <a:lnTo>
                  <a:pt x="24428" y="3327"/>
                </a:lnTo>
                <a:lnTo>
                  <a:pt x="24437" y="3318"/>
                </a:lnTo>
                <a:lnTo>
                  <a:pt x="24446" y="3318"/>
                </a:lnTo>
                <a:lnTo>
                  <a:pt x="24455" y="3318"/>
                </a:lnTo>
                <a:lnTo>
                  <a:pt x="24463" y="3327"/>
                </a:lnTo>
                <a:lnTo>
                  <a:pt x="24472" y="3345"/>
                </a:lnTo>
                <a:lnTo>
                  <a:pt x="24481" y="3345"/>
                </a:lnTo>
                <a:lnTo>
                  <a:pt x="24490" y="3345"/>
                </a:lnTo>
                <a:lnTo>
                  <a:pt x="24490" y="3336"/>
                </a:lnTo>
                <a:lnTo>
                  <a:pt x="24490" y="3318"/>
                </a:lnTo>
                <a:lnTo>
                  <a:pt x="24499" y="3318"/>
                </a:lnTo>
                <a:lnTo>
                  <a:pt x="24508" y="3310"/>
                </a:lnTo>
                <a:lnTo>
                  <a:pt x="24516" y="3310"/>
                </a:lnTo>
                <a:lnTo>
                  <a:pt x="24525" y="3301"/>
                </a:lnTo>
                <a:lnTo>
                  <a:pt x="24552" y="3292"/>
                </a:lnTo>
                <a:lnTo>
                  <a:pt x="24569" y="3274"/>
                </a:lnTo>
                <a:lnTo>
                  <a:pt x="24587" y="3274"/>
                </a:lnTo>
                <a:lnTo>
                  <a:pt x="24578" y="3283"/>
                </a:lnTo>
                <a:lnTo>
                  <a:pt x="24578" y="3292"/>
                </a:lnTo>
                <a:lnTo>
                  <a:pt x="24578" y="3310"/>
                </a:lnTo>
                <a:lnTo>
                  <a:pt x="24569" y="3318"/>
                </a:lnTo>
                <a:lnTo>
                  <a:pt x="24569" y="3327"/>
                </a:lnTo>
                <a:lnTo>
                  <a:pt x="24569" y="3336"/>
                </a:lnTo>
                <a:lnTo>
                  <a:pt x="24569" y="3345"/>
                </a:lnTo>
                <a:lnTo>
                  <a:pt x="24578" y="3345"/>
                </a:lnTo>
                <a:lnTo>
                  <a:pt x="24587" y="3345"/>
                </a:lnTo>
                <a:lnTo>
                  <a:pt x="24596" y="3336"/>
                </a:lnTo>
                <a:lnTo>
                  <a:pt x="24631" y="3292"/>
                </a:lnTo>
                <a:lnTo>
                  <a:pt x="24649" y="3283"/>
                </a:lnTo>
                <a:lnTo>
                  <a:pt x="24675" y="3274"/>
                </a:lnTo>
                <a:lnTo>
                  <a:pt x="24684" y="3274"/>
                </a:lnTo>
                <a:lnTo>
                  <a:pt x="24719" y="3265"/>
                </a:lnTo>
                <a:lnTo>
                  <a:pt x="24737" y="3265"/>
                </a:lnTo>
                <a:lnTo>
                  <a:pt x="24755" y="3265"/>
                </a:lnTo>
                <a:lnTo>
                  <a:pt x="24763" y="3265"/>
                </a:lnTo>
                <a:lnTo>
                  <a:pt x="24799" y="3265"/>
                </a:lnTo>
                <a:lnTo>
                  <a:pt x="24825" y="3283"/>
                </a:lnTo>
                <a:lnTo>
                  <a:pt x="24843" y="3301"/>
                </a:lnTo>
                <a:lnTo>
                  <a:pt x="24843" y="3310"/>
                </a:lnTo>
                <a:lnTo>
                  <a:pt x="24852" y="3318"/>
                </a:lnTo>
                <a:lnTo>
                  <a:pt x="24860" y="3327"/>
                </a:lnTo>
                <a:lnTo>
                  <a:pt x="24878" y="3327"/>
                </a:lnTo>
                <a:lnTo>
                  <a:pt x="24887" y="3327"/>
                </a:lnTo>
                <a:lnTo>
                  <a:pt x="24887" y="3318"/>
                </a:lnTo>
                <a:lnTo>
                  <a:pt x="24887" y="3301"/>
                </a:lnTo>
                <a:lnTo>
                  <a:pt x="24896" y="3292"/>
                </a:lnTo>
                <a:lnTo>
                  <a:pt x="24896" y="3283"/>
                </a:lnTo>
                <a:lnTo>
                  <a:pt x="24913" y="3274"/>
                </a:lnTo>
                <a:lnTo>
                  <a:pt x="24922" y="3274"/>
                </a:lnTo>
                <a:lnTo>
                  <a:pt x="24966" y="3248"/>
                </a:lnTo>
                <a:lnTo>
                  <a:pt x="24984" y="3230"/>
                </a:lnTo>
                <a:lnTo>
                  <a:pt x="24984" y="3239"/>
                </a:lnTo>
                <a:lnTo>
                  <a:pt x="24993" y="3230"/>
                </a:lnTo>
                <a:lnTo>
                  <a:pt x="25002" y="3230"/>
                </a:lnTo>
                <a:lnTo>
                  <a:pt x="25019" y="3221"/>
                </a:lnTo>
                <a:lnTo>
                  <a:pt x="25028" y="3213"/>
                </a:lnTo>
                <a:lnTo>
                  <a:pt x="25028" y="3204"/>
                </a:lnTo>
                <a:lnTo>
                  <a:pt x="25028" y="3195"/>
                </a:lnTo>
                <a:lnTo>
                  <a:pt x="25037" y="3195"/>
                </a:lnTo>
                <a:lnTo>
                  <a:pt x="25046" y="3195"/>
                </a:lnTo>
                <a:lnTo>
                  <a:pt x="25055" y="3186"/>
                </a:lnTo>
                <a:lnTo>
                  <a:pt x="25063" y="3186"/>
                </a:lnTo>
                <a:lnTo>
                  <a:pt x="25063" y="3177"/>
                </a:lnTo>
                <a:lnTo>
                  <a:pt x="25063" y="3168"/>
                </a:lnTo>
                <a:lnTo>
                  <a:pt x="25081" y="3168"/>
                </a:lnTo>
                <a:lnTo>
                  <a:pt x="25099" y="3151"/>
                </a:lnTo>
                <a:lnTo>
                  <a:pt x="25116" y="3133"/>
                </a:lnTo>
                <a:lnTo>
                  <a:pt x="25134" y="3142"/>
                </a:lnTo>
                <a:lnTo>
                  <a:pt x="25160" y="3124"/>
                </a:lnTo>
                <a:lnTo>
                  <a:pt x="25169" y="3124"/>
                </a:lnTo>
                <a:lnTo>
                  <a:pt x="25187" y="3124"/>
                </a:lnTo>
                <a:lnTo>
                  <a:pt x="25196" y="3115"/>
                </a:lnTo>
                <a:lnTo>
                  <a:pt x="25196" y="3107"/>
                </a:lnTo>
                <a:lnTo>
                  <a:pt x="25205" y="3115"/>
                </a:lnTo>
                <a:lnTo>
                  <a:pt x="25231" y="3098"/>
                </a:lnTo>
                <a:lnTo>
                  <a:pt x="25240" y="3089"/>
                </a:lnTo>
                <a:lnTo>
                  <a:pt x="25249" y="3089"/>
                </a:lnTo>
                <a:lnTo>
                  <a:pt x="25257" y="3089"/>
                </a:lnTo>
                <a:lnTo>
                  <a:pt x="25266" y="3080"/>
                </a:lnTo>
                <a:lnTo>
                  <a:pt x="25319" y="3063"/>
                </a:lnTo>
                <a:lnTo>
                  <a:pt x="25328" y="3054"/>
                </a:lnTo>
                <a:lnTo>
                  <a:pt x="25346" y="3045"/>
                </a:lnTo>
                <a:lnTo>
                  <a:pt x="25363" y="3045"/>
                </a:lnTo>
                <a:lnTo>
                  <a:pt x="25381" y="3036"/>
                </a:lnTo>
                <a:lnTo>
                  <a:pt x="25372" y="3036"/>
                </a:lnTo>
                <a:lnTo>
                  <a:pt x="25363" y="3027"/>
                </a:lnTo>
                <a:lnTo>
                  <a:pt x="25363" y="3018"/>
                </a:lnTo>
                <a:lnTo>
                  <a:pt x="25372" y="3018"/>
                </a:lnTo>
                <a:lnTo>
                  <a:pt x="25381" y="3018"/>
                </a:lnTo>
                <a:lnTo>
                  <a:pt x="25390" y="3018"/>
                </a:lnTo>
                <a:lnTo>
                  <a:pt x="25399" y="3018"/>
                </a:lnTo>
                <a:lnTo>
                  <a:pt x="25390" y="3027"/>
                </a:lnTo>
                <a:lnTo>
                  <a:pt x="25390" y="3036"/>
                </a:lnTo>
                <a:lnTo>
                  <a:pt x="25416" y="3036"/>
                </a:lnTo>
                <a:lnTo>
                  <a:pt x="25443" y="3045"/>
                </a:lnTo>
                <a:lnTo>
                  <a:pt x="25513" y="3063"/>
                </a:lnTo>
                <a:lnTo>
                  <a:pt x="25522" y="3071"/>
                </a:lnTo>
                <a:lnTo>
                  <a:pt x="25522" y="3063"/>
                </a:lnTo>
                <a:lnTo>
                  <a:pt x="25531" y="3054"/>
                </a:lnTo>
                <a:lnTo>
                  <a:pt x="25540" y="3045"/>
                </a:lnTo>
                <a:lnTo>
                  <a:pt x="25549" y="3036"/>
                </a:lnTo>
                <a:lnTo>
                  <a:pt x="25557" y="3027"/>
                </a:lnTo>
                <a:lnTo>
                  <a:pt x="25557" y="3018"/>
                </a:lnTo>
                <a:lnTo>
                  <a:pt x="25549" y="3010"/>
                </a:lnTo>
                <a:lnTo>
                  <a:pt x="25540" y="3001"/>
                </a:lnTo>
                <a:lnTo>
                  <a:pt x="25531" y="2992"/>
                </a:lnTo>
                <a:lnTo>
                  <a:pt x="25540" y="2983"/>
                </a:lnTo>
                <a:lnTo>
                  <a:pt x="25549" y="2983"/>
                </a:lnTo>
                <a:lnTo>
                  <a:pt x="25540" y="2974"/>
                </a:lnTo>
                <a:lnTo>
                  <a:pt x="25540" y="2965"/>
                </a:lnTo>
                <a:lnTo>
                  <a:pt x="25513" y="2957"/>
                </a:lnTo>
                <a:lnTo>
                  <a:pt x="25513" y="2948"/>
                </a:lnTo>
                <a:lnTo>
                  <a:pt x="25496" y="2930"/>
                </a:lnTo>
                <a:lnTo>
                  <a:pt x="25496" y="2939"/>
                </a:lnTo>
                <a:lnTo>
                  <a:pt x="25496" y="2948"/>
                </a:lnTo>
                <a:lnTo>
                  <a:pt x="25496" y="2939"/>
                </a:lnTo>
                <a:lnTo>
                  <a:pt x="25487" y="2939"/>
                </a:lnTo>
                <a:lnTo>
                  <a:pt x="25496" y="2930"/>
                </a:lnTo>
                <a:lnTo>
                  <a:pt x="25487" y="2921"/>
                </a:lnTo>
                <a:lnTo>
                  <a:pt x="25478" y="2921"/>
                </a:lnTo>
                <a:lnTo>
                  <a:pt x="25487" y="2912"/>
                </a:lnTo>
                <a:lnTo>
                  <a:pt x="25496" y="2912"/>
                </a:lnTo>
                <a:lnTo>
                  <a:pt x="25496" y="2895"/>
                </a:lnTo>
                <a:lnTo>
                  <a:pt x="25487" y="2877"/>
                </a:lnTo>
                <a:lnTo>
                  <a:pt x="25478" y="2877"/>
                </a:lnTo>
                <a:lnTo>
                  <a:pt x="25478" y="2868"/>
                </a:lnTo>
                <a:lnTo>
                  <a:pt x="25478" y="2860"/>
                </a:lnTo>
                <a:lnTo>
                  <a:pt x="25469" y="2842"/>
                </a:lnTo>
                <a:lnTo>
                  <a:pt x="25460" y="2833"/>
                </a:lnTo>
                <a:lnTo>
                  <a:pt x="25452" y="2833"/>
                </a:lnTo>
                <a:lnTo>
                  <a:pt x="25452" y="2842"/>
                </a:lnTo>
                <a:lnTo>
                  <a:pt x="25443" y="2851"/>
                </a:lnTo>
                <a:lnTo>
                  <a:pt x="25434" y="2851"/>
                </a:lnTo>
                <a:lnTo>
                  <a:pt x="25416" y="2833"/>
                </a:lnTo>
                <a:lnTo>
                  <a:pt x="25399" y="2824"/>
                </a:lnTo>
                <a:lnTo>
                  <a:pt x="25399" y="2807"/>
                </a:lnTo>
                <a:lnTo>
                  <a:pt x="25399" y="2789"/>
                </a:lnTo>
                <a:lnTo>
                  <a:pt x="25399" y="2780"/>
                </a:lnTo>
                <a:lnTo>
                  <a:pt x="25372" y="2789"/>
                </a:lnTo>
                <a:lnTo>
                  <a:pt x="25354" y="2798"/>
                </a:lnTo>
                <a:lnTo>
                  <a:pt x="25346" y="2798"/>
                </a:lnTo>
                <a:lnTo>
                  <a:pt x="25328" y="2789"/>
                </a:lnTo>
                <a:lnTo>
                  <a:pt x="25302" y="2807"/>
                </a:lnTo>
                <a:lnTo>
                  <a:pt x="25310" y="2798"/>
                </a:lnTo>
                <a:lnTo>
                  <a:pt x="25319" y="2798"/>
                </a:lnTo>
                <a:lnTo>
                  <a:pt x="25319" y="2789"/>
                </a:lnTo>
                <a:lnTo>
                  <a:pt x="25319" y="2780"/>
                </a:lnTo>
                <a:lnTo>
                  <a:pt x="25310" y="2771"/>
                </a:lnTo>
                <a:lnTo>
                  <a:pt x="25302" y="2762"/>
                </a:lnTo>
                <a:lnTo>
                  <a:pt x="25293" y="2771"/>
                </a:lnTo>
                <a:lnTo>
                  <a:pt x="25284" y="2771"/>
                </a:lnTo>
                <a:lnTo>
                  <a:pt x="25275" y="2780"/>
                </a:lnTo>
                <a:lnTo>
                  <a:pt x="25249" y="2789"/>
                </a:lnTo>
                <a:lnTo>
                  <a:pt x="25231" y="2789"/>
                </a:lnTo>
                <a:lnTo>
                  <a:pt x="25196" y="2789"/>
                </a:lnTo>
                <a:lnTo>
                  <a:pt x="25187" y="2789"/>
                </a:lnTo>
                <a:lnTo>
                  <a:pt x="25231" y="2780"/>
                </a:lnTo>
                <a:lnTo>
                  <a:pt x="25249" y="2780"/>
                </a:lnTo>
                <a:lnTo>
                  <a:pt x="25275" y="2771"/>
                </a:lnTo>
                <a:lnTo>
                  <a:pt x="25302" y="2762"/>
                </a:lnTo>
                <a:lnTo>
                  <a:pt x="25328" y="2771"/>
                </a:lnTo>
                <a:lnTo>
                  <a:pt x="25337" y="2771"/>
                </a:lnTo>
                <a:lnTo>
                  <a:pt x="25354" y="2771"/>
                </a:lnTo>
                <a:lnTo>
                  <a:pt x="25372" y="2780"/>
                </a:lnTo>
                <a:lnTo>
                  <a:pt x="25381" y="2780"/>
                </a:lnTo>
                <a:lnTo>
                  <a:pt x="25381" y="2771"/>
                </a:lnTo>
                <a:lnTo>
                  <a:pt x="25381" y="2762"/>
                </a:lnTo>
                <a:lnTo>
                  <a:pt x="25372" y="2754"/>
                </a:lnTo>
                <a:lnTo>
                  <a:pt x="25363" y="2754"/>
                </a:lnTo>
                <a:lnTo>
                  <a:pt x="25346" y="2754"/>
                </a:lnTo>
                <a:lnTo>
                  <a:pt x="25328" y="2754"/>
                </a:lnTo>
                <a:lnTo>
                  <a:pt x="25319" y="2745"/>
                </a:lnTo>
                <a:lnTo>
                  <a:pt x="25328" y="2745"/>
                </a:lnTo>
                <a:lnTo>
                  <a:pt x="25337" y="2754"/>
                </a:lnTo>
                <a:lnTo>
                  <a:pt x="25363" y="2745"/>
                </a:lnTo>
                <a:lnTo>
                  <a:pt x="25381" y="2754"/>
                </a:lnTo>
                <a:lnTo>
                  <a:pt x="25390" y="2762"/>
                </a:lnTo>
                <a:lnTo>
                  <a:pt x="25407" y="2780"/>
                </a:lnTo>
                <a:lnTo>
                  <a:pt x="25425" y="2789"/>
                </a:lnTo>
                <a:lnTo>
                  <a:pt x="25460" y="2798"/>
                </a:lnTo>
                <a:lnTo>
                  <a:pt x="25478" y="2798"/>
                </a:lnTo>
                <a:lnTo>
                  <a:pt x="25496" y="2798"/>
                </a:lnTo>
                <a:lnTo>
                  <a:pt x="25522" y="2780"/>
                </a:lnTo>
                <a:lnTo>
                  <a:pt x="25549" y="2780"/>
                </a:lnTo>
                <a:lnTo>
                  <a:pt x="25566" y="2762"/>
                </a:lnTo>
                <a:lnTo>
                  <a:pt x="25575" y="2754"/>
                </a:lnTo>
                <a:lnTo>
                  <a:pt x="25593" y="2745"/>
                </a:lnTo>
                <a:lnTo>
                  <a:pt x="25610" y="2736"/>
                </a:lnTo>
                <a:lnTo>
                  <a:pt x="25619" y="2727"/>
                </a:lnTo>
                <a:lnTo>
                  <a:pt x="25628" y="2709"/>
                </a:lnTo>
                <a:lnTo>
                  <a:pt x="25628" y="2701"/>
                </a:lnTo>
                <a:lnTo>
                  <a:pt x="25637" y="2692"/>
                </a:lnTo>
                <a:lnTo>
                  <a:pt x="25637" y="2683"/>
                </a:lnTo>
                <a:lnTo>
                  <a:pt x="25637" y="2674"/>
                </a:lnTo>
                <a:lnTo>
                  <a:pt x="25628" y="2674"/>
                </a:lnTo>
                <a:lnTo>
                  <a:pt x="25619" y="2665"/>
                </a:lnTo>
                <a:lnTo>
                  <a:pt x="25610" y="2657"/>
                </a:lnTo>
                <a:lnTo>
                  <a:pt x="25602" y="2648"/>
                </a:lnTo>
                <a:lnTo>
                  <a:pt x="25602" y="2630"/>
                </a:lnTo>
                <a:lnTo>
                  <a:pt x="25610" y="2621"/>
                </a:lnTo>
                <a:lnTo>
                  <a:pt x="25610" y="2612"/>
                </a:lnTo>
                <a:lnTo>
                  <a:pt x="25619" y="2621"/>
                </a:lnTo>
                <a:lnTo>
                  <a:pt x="25628" y="2612"/>
                </a:lnTo>
                <a:lnTo>
                  <a:pt x="25637" y="2612"/>
                </a:lnTo>
                <a:lnTo>
                  <a:pt x="25637" y="2604"/>
                </a:lnTo>
                <a:lnTo>
                  <a:pt x="25637" y="2595"/>
                </a:lnTo>
                <a:lnTo>
                  <a:pt x="25646" y="2595"/>
                </a:lnTo>
                <a:lnTo>
                  <a:pt x="25654" y="2586"/>
                </a:lnTo>
                <a:lnTo>
                  <a:pt x="25654" y="2595"/>
                </a:lnTo>
                <a:lnTo>
                  <a:pt x="25654" y="2604"/>
                </a:lnTo>
                <a:lnTo>
                  <a:pt x="25663" y="2612"/>
                </a:lnTo>
                <a:lnTo>
                  <a:pt x="25672" y="2612"/>
                </a:lnTo>
                <a:lnTo>
                  <a:pt x="25681" y="2604"/>
                </a:lnTo>
                <a:lnTo>
                  <a:pt x="25690" y="2595"/>
                </a:lnTo>
                <a:lnTo>
                  <a:pt x="25699" y="2586"/>
                </a:lnTo>
                <a:lnTo>
                  <a:pt x="25699" y="2595"/>
                </a:lnTo>
                <a:lnTo>
                  <a:pt x="25690" y="2612"/>
                </a:lnTo>
                <a:lnTo>
                  <a:pt x="25681" y="2621"/>
                </a:lnTo>
                <a:lnTo>
                  <a:pt x="25681" y="2630"/>
                </a:lnTo>
                <a:lnTo>
                  <a:pt x="25672" y="2630"/>
                </a:lnTo>
                <a:lnTo>
                  <a:pt x="25663" y="2630"/>
                </a:lnTo>
                <a:lnTo>
                  <a:pt x="25672" y="2639"/>
                </a:lnTo>
                <a:lnTo>
                  <a:pt x="25681" y="2648"/>
                </a:lnTo>
                <a:lnTo>
                  <a:pt x="25690" y="2657"/>
                </a:lnTo>
                <a:lnTo>
                  <a:pt x="25699" y="2665"/>
                </a:lnTo>
                <a:lnTo>
                  <a:pt x="25699" y="2674"/>
                </a:lnTo>
                <a:lnTo>
                  <a:pt x="25699" y="2683"/>
                </a:lnTo>
                <a:lnTo>
                  <a:pt x="25699" y="2692"/>
                </a:lnTo>
                <a:lnTo>
                  <a:pt x="25707" y="2692"/>
                </a:lnTo>
                <a:lnTo>
                  <a:pt x="25716" y="2701"/>
                </a:lnTo>
                <a:lnTo>
                  <a:pt x="25760" y="2692"/>
                </a:lnTo>
                <a:lnTo>
                  <a:pt x="25769" y="2692"/>
                </a:lnTo>
                <a:lnTo>
                  <a:pt x="25796" y="2683"/>
                </a:lnTo>
                <a:lnTo>
                  <a:pt x="25804" y="2683"/>
                </a:lnTo>
                <a:lnTo>
                  <a:pt x="25813" y="2683"/>
                </a:lnTo>
                <a:lnTo>
                  <a:pt x="25840" y="2692"/>
                </a:lnTo>
                <a:lnTo>
                  <a:pt x="25875" y="2701"/>
                </a:lnTo>
                <a:lnTo>
                  <a:pt x="25884" y="2709"/>
                </a:lnTo>
                <a:lnTo>
                  <a:pt x="25893" y="2727"/>
                </a:lnTo>
                <a:lnTo>
                  <a:pt x="25893" y="2745"/>
                </a:lnTo>
                <a:lnTo>
                  <a:pt x="25893" y="2754"/>
                </a:lnTo>
                <a:lnTo>
                  <a:pt x="25901" y="2762"/>
                </a:lnTo>
                <a:lnTo>
                  <a:pt x="25919" y="2771"/>
                </a:lnTo>
                <a:lnTo>
                  <a:pt x="25928" y="2780"/>
                </a:lnTo>
                <a:lnTo>
                  <a:pt x="25937" y="2780"/>
                </a:lnTo>
                <a:lnTo>
                  <a:pt x="25946" y="2780"/>
                </a:lnTo>
                <a:lnTo>
                  <a:pt x="25954" y="2780"/>
                </a:lnTo>
                <a:lnTo>
                  <a:pt x="25972" y="2780"/>
                </a:lnTo>
                <a:lnTo>
                  <a:pt x="25990" y="2789"/>
                </a:lnTo>
                <a:lnTo>
                  <a:pt x="26007" y="2798"/>
                </a:lnTo>
                <a:lnTo>
                  <a:pt x="26016" y="2807"/>
                </a:lnTo>
                <a:lnTo>
                  <a:pt x="26034" y="2824"/>
                </a:lnTo>
                <a:lnTo>
                  <a:pt x="26051" y="2833"/>
                </a:lnTo>
                <a:lnTo>
                  <a:pt x="26060" y="2833"/>
                </a:lnTo>
                <a:lnTo>
                  <a:pt x="26069" y="2824"/>
                </a:lnTo>
                <a:lnTo>
                  <a:pt x="26078" y="2815"/>
                </a:lnTo>
                <a:lnTo>
                  <a:pt x="26078" y="2807"/>
                </a:lnTo>
                <a:lnTo>
                  <a:pt x="26078" y="2815"/>
                </a:lnTo>
                <a:lnTo>
                  <a:pt x="26078" y="2824"/>
                </a:lnTo>
                <a:lnTo>
                  <a:pt x="26078" y="2833"/>
                </a:lnTo>
                <a:lnTo>
                  <a:pt x="26087" y="2842"/>
                </a:lnTo>
                <a:lnTo>
                  <a:pt x="26096" y="2842"/>
                </a:lnTo>
                <a:lnTo>
                  <a:pt x="26104" y="2842"/>
                </a:lnTo>
                <a:lnTo>
                  <a:pt x="26104" y="2833"/>
                </a:lnTo>
                <a:lnTo>
                  <a:pt x="26113" y="2833"/>
                </a:lnTo>
                <a:lnTo>
                  <a:pt x="26104" y="2815"/>
                </a:lnTo>
                <a:lnTo>
                  <a:pt x="26113" y="2815"/>
                </a:lnTo>
                <a:lnTo>
                  <a:pt x="26122" y="2815"/>
                </a:lnTo>
                <a:lnTo>
                  <a:pt x="26122" y="2824"/>
                </a:lnTo>
                <a:lnTo>
                  <a:pt x="26149" y="2824"/>
                </a:lnTo>
                <a:lnTo>
                  <a:pt x="26149" y="2815"/>
                </a:lnTo>
                <a:lnTo>
                  <a:pt x="26140" y="2807"/>
                </a:lnTo>
                <a:lnTo>
                  <a:pt x="26131" y="2807"/>
                </a:lnTo>
                <a:lnTo>
                  <a:pt x="26122" y="2798"/>
                </a:lnTo>
                <a:lnTo>
                  <a:pt x="26113" y="2798"/>
                </a:lnTo>
                <a:lnTo>
                  <a:pt x="26104" y="2789"/>
                </a:lnTo>
                <a:lnTo>
                  <a:pt x="26113" y="2789"/>
                </a:lnTo>
                <a:lnTo>
                  <a:pt x="26113" y="2780"/>
                </a:lnTo>
                <a:lnTo>
                  <a:pt x="26122" y="2780"/>
                </a:lnTo>
                <a:lnTo>
                  <a:pt x="26113" y="2771"/>
                </a:lnTo>
                <a:lnTo>
                  <a:pt x="26104" y="2771"/>
                </a:lnTo>
                <a:lnTo>
                  <a:pt x="26096" y="2780"/>
                </a:lnTo>
                <a:lnTo>
                  <a:pt x="26096" y="2771"/>
                </a:lnTo>
                <a:lnTo>
                  <a:pt x="26104" y="2771"/>
                </a:lnTo>
                <a:lnTo>
                  <a:pt x="26113" y="2771"/>
                </a:lnTo>
                <a:lnTo>
                  <a:pt x="26122" y="2771"/>
                </a:lnTo>
                <a:lnTo>
                  <a:pt x="26131" y="2762"/>
                </a:lnTo>
                <a:lnTo>
                  <a:pt x="26149" y="2762"/>
                </a:lnTo>
                <a:lnTo>
                  <a:pt x="26157" y="2754"/>
                </a:lnTo>
                <a:lnTo>
                  <a:pt x="26157" y="2745"/>
                </a:lnTo>
                <a:lnTo>
                  <a:pt x="26157" y="2736"/>
                </a:lnTo>
                <a:lnTo>
                  <a:pt x="26157" y="2727"/>
                </a:lnTo>
                <a:lnTo>
                  <a:pt x="26149" y="2727"/>
                </a:lnTo>
                <a:lnTo>
                  <a:pt x="26140" y="2727"/>
                </a:lnTo>
                <a:lnTo>
                  <a:pt x="26131" y="2727"/>
                </a:lnTo>
                <a:lnTo>
                  <a:pt x="26157" y="2718"/>
                </a:lnTo>
                <a:lnTo>
                  <a:pt x="26157" y="2701"/>
                </a:lnTo>
                <a:lnTo>
                  <a:pt x="26149" y="2701"/>
                </a:lnTo>
                <a:lnTo>
                  <a:pt x="26149" y="2692"/>
                </a:lnTo>
                <a:lnTo>
                  <a:pt x="26140" y="2683"/>
                </a:lnTo>
                <a:lnTo>
                  <a:pt x="26122" y="2674"/>
                </a:lnTo>
                <a:lnTo>
                  <a:pt x="26131" y="2674"/>
                </a:lnTo>
                <a:lnTo>
                  <a:pt x="26149" y="2674"/>
                </a:lnTo>
                <a:lnTo>
                  <a:pt x="26149" y="2683"/>
                </a:lnTo>
                <a:lnTo>
                  <a:pt x="26157" y="2683"/>
                </a:lnTo>
                <a:lnTo>
                  <a:pt x="26166" y="2683"/>
                </a:lnTo>
                <a:close/>
                <a:moveTo>
                  <a:pt x="16382" y="5181"/>
                </a:moveTo>
                <a:lnTo>
                  <a:pt x="16373" y="5189"/>
                </a:lnTo>
                <a:lnTo>
                  <a:pt x="16364" y="5189"/>
                </a:lnTo>
                <a:lnTo>
                  <a:pt x="16356" y="5189"/>
                </a:lnTo>
                <a:lnTo>
                  <a:pt x="16347" y="5189"/>
                </a:lnTo>
                <a:lnTo>
                  <a:pt x="16347" y="5198"/>
                </a:lnTo>
                <a:lnTo>
                  <a:pt x="16356" y="5198"/>
                </a:lnTo>
                <a:lnTo>
                  <a:pt x="16347" y="5198"/>
                </a:lnTo>
                <a:lnTo>
                  <a:pt x="16338" y="5198"/>
                </a:lnTo>
                <a:lnTo>
                  <a:pt x="16329" y="5198"/>
                </a:lnTo>
                <a:lnTo>
                  <a:pt x="16320" y="5207"/>
                </a:lnTo>
                <a:lnTo>
                  <a:pt x="16312" y="5207"/>
                </a:lnTo>
                <a:lnTo>
                  <a:pt x="16303" y="5198"/>
                </a:lnTo>
                <a:lnTo>
                  <a:pt x="16294" y="5189"/>
                </a:lnTo>
                <a:lnTo>
                  <a:pt x="16285" y="5189"/>
                </a:lnTo>
                <a:lnTo>
                  <a:pt x="16276" y="5189"/>
                </a:lnTo>
                <a:lnTo>
                  <a:pt x="16267" y="5189"/>
                </a:lnTo>
                <a:lnTo>
                  <a:pt x="16259" y="5181"/>
                </a:lnTo>
                <a:lnTo>
                  <a:pt x="16250" y="5181"/>
                </a:lnTo>
                <a:lnTo>
                  <a:pt x="16250" y="5172"/>
                </a:lnTo>
                <a:lnTo>
                  <a:pt x="16241" y="5189"/>
                </a:lnTo>
                <a:lnTo>
                  <a:pt x="16241" y="5198"/>
                </a:lnTo>
                <a:lnTo>
                  <a:pt x="16241" y="5216"/>
                </a:lnTo>
                <a:lnTo>
                  <a:pt x="16232" y="5225"/>
                </a:lnTo>
                <a:lnTo>
                  <a:pt x="16232" y="5242"/>
                </a:lnTo>
                <a:lnTo>
                  <a:pt x="16241" y="5260"/>
                </a:lnTo>
                <a:lnTo>
                  <a:pt x="16241" y="5269"/>
                </a:lnTo>
                <a:lnTo>
                  <a:pt x="16250" y="5278"/>
                </a:lnTo>
                <a:lnTo>
                  <a:pt x="16259" y="5278"/>
                </a:lnTo>
                <a:lnTo>
                  <a:pt x="16250" y="5269"/>
                </a:lnTo>
                <a:lnTo>
                  <a:pt x="16250" y="5260"/>
                </a:lnTo>
                <a:lnTo>
                  <a:pt x="16259" y="5260"/>
                </a:lnTo>
                <a:lnTo>
                  <a:pt x="16276" y="5269"/>
                </a:lnTo>
                <a:lnTo>
                  <a:pt x="16285" y="5269"/>
                </a:lnTo>
                <a:lnTo>
                  <a:pt x="16285" y="5278"/>
                </a:lnTo>
                <a:lnTo>
                  <a:pt x="16285" y="5287"/>
                </a:lnTo>
                <a:lnTo>
                  <a:pt x="16294" y="5295"/>
                </a:lnTo>
                <a:lnTo>
                  <a:pt x="16294" y="5304"/>
                </a:lnTo>
                <a:lnTo>
                  <a:pt x="16285" y="5304"/>
                </a:lnTo>
                <a:lnTo>
                  <a:pt x="16276" y="5295"/>
                </a:lnTo>
                <a:lnTo>
                  <a:pt x="16267" y="5295"/>
                </a:lnTo>
                <a:lnTo>
                  <a:pt x="16259" y="5313"/>
                </a:lnTo>
                <a:lnTo>
                  <a:pt x="16267" y="5322"/>
                </a:lnTo>
                <a:lnTo>
                  <a:pt x="16276" y="5322"/>
                </a:lnTo>
                <a:lnTo>
                  <a:pt x="16285" y="5322"/>
                </a:lnTo>
                <a:lnTo>
                  <a:pt x="16294" y="5322"/>
                </a:lnTo>
                <a:lnTo>
                  <a:pt x="16294" y="5331"/>
                </a:lnTo>
                <a:lnTo>
                  <a:pt x="16303" y="5331"/>
                </a:lnTo>
                <a:lnTo>
                  <a:pt x="16303" y="5340"/>
                </a:lnTo>
                <a:lnTo>
                  <a:pt x="16312" y="5348"/>
                </a:lnTo>
                <a:lnTo>
                  <a:pt x="16320" y="5348"/>
                </a:lnTo>
                <a:lnTo>
                  <a:pt x="16320" y="5357"/>
                </a:lnTo>
                <a:lnTo>
                  <a:pt x="16320" y="5366"/>
                </a:lnTo>
                <a:lnTo>
                  <a:pt x="16312" y="5384"/>
                </a:lnTo>
                <a:lnTo>
                  <a:pt x="16312" y="5392"/>
                </a:lnTo>
                <a:lnTo>
                  <a:pt x="16312" y="5401"/>
                </a:lnTo>
                <a:lnTo>
                  <a:pt x="16312" y="5410"/>
                </a:lnTo>
                <a:lnTo>
                  <a:pt x="16312" y="5428"/>
                </a:lnTo>
                <a:lnTo>
                  <a:pt x="16312" y="5437"/>
                </a:lnTo>
                <a:lnTo>
                  <a:pt x="16312" y="5463"/>
                </a:lnTo>
                <a:lnTo>
                  <a:pt x="16320" y="5481"/>
                </a:lnTo>
                <a:lnTo>
                  <a:pt x="16320" y="5490"/>
                </a:lnTo>
                <a:lnTo>
                  <a:pt x="16320" y="5498"/>
                </a:lnTo>
                <a:lnTo>
                  <a:pt x="16329" y="5525"/>
                </a:lnTo>
                <a:lnTo>
                  <a:pt x="16329" y="5534"/>
                </a:lnTo>
                <a:lnTo>
                  <a:pt x="16320" y="5534"/>
                </a:lnTo>
                <a:lnTo>
                  <a:pt x="16312" y="5534"/>
                </a:lnTo>
                <a:lnTo>
                  <a:pt x="16303" y="5534"/>
                </a:lnTo>
                <a:lnTo>
                  <a:pt x="16312" y="5525"/>
                </a:lnTo>
                <a:lnTo>
                  <a:pt x="16320" y="5525"/>
                </a:lnTo>
                <a:lnTo>
                  <a:pt x="16312" y="5525"/>
                </a:lnTo>
                <a:lnTo>
                  <a:pt x="16276" y="5525"/>
                </a:lnTo>
                <a:lnTo>
                  <a:pt x="16197" y="5551"/>
                </a:lnTo>
                <a:lnTo>
                  <a:pt x="16162" y="5551"/>
                </a:lnTo>
                <a:lnTo>
                  <a:pt x="16117" y="5543"/>
                </a:lnTo>
                <a:lnTo>
                  <a:pt x="16100" y="5534"/>
                </a:lnTo>
                <a:lnTo>
                  <a:pt x="16073" y="5516"/>
                </a:lnTo>
                <a:lnTo>
                  <a:pt x="16056" y="5507"/>
                </a:lnTo>
                <a:lnTo>
                  <a:pt x="16047" y="5490"/>
                </a:lnTo>
                <a:lnTo>
                  <a:pt x="16047" y="5481"/>
                </a:lnTo>
                <a:lnTo>
                  <a:pt x="16038" y="5481"/>
                </a:lnTo>
                <a:lnTo>
                  <a:pt x="16029" y="5481"/>
                </a:lnTo>
                <a:lnTo>
                  <a:pt x="16012" y="5481"/>
                </a:lnTo>
                <a:lnTo>
                  <a:pt x="15994" y="5472"/>
                </a:lnTo>
                <a:lnTo>
                  <a:pt x="15985" y="5472"/>
                </a:lnTo>
                <a:lnTo>
                  <a:pt x="15967" y="5463"/>
                </a:lnTo>
                <a:lnTo>
                  <a:pt x="15959" y="5454"/>
                </a:lnTo>
                <a:lnTo>
                  <a:pt x="15959" y="5445"/>
                </a:lnTo>
                <a:lnTo>
                  <a:pt x="15950" y="5428"/>
                </a:lnTo>
                <a:lnTo>
                  <a:pt x="15950" y="5419"/>
                </a:lnTo>
                <a:lnTo>
                  <a:pt x="15950" y="5401"/>
                </a:lnTo>
                <a:lnTo>
                  <a:pt x="15950" y="5392"/>
                </a:lnTo>
                <a:lnTo>
                  <a:pt x="15950" y="5366"/>
                </a:lnTo>
                <a:lnTo>
                  <a:pt x="15950" y="5357"/>
                </a:lnTo>
                <a:lnTo>
                  <a:pt x="15950" y="5348"/>
                </a:lnTo>
                <a:lnTo>
                  <a:pt x="15959" y="5340"/>
                </a:lnTo>
                <a:lnTo>
                  <a:pt x="15967" y="5340"/>
                </a:lnTo>
                <a:lnTo>
                  <a:pt x="15967" y="5348"/>
                </a:lnTo>
                <a:lnTo>
                  <a:pt x="15976" y="5340"/>
                </a:lnTo>
                <a:lnTo>
                  <a:pt x="15976" y="5322"/>
                </a:lnTo>
                <a:lnTo>
                  <a:pt x="15985" y="5322"/>
                </a:lnTo>
                <a:lnTo>
                  <a:pt x="15985" y="5313"/>
                </a:lnTo>
                <a:lnTo>
                  <a:pt x="15985" y="5304"/>
                </a:lnTo>
                <a:lnTo>
                  <a:pt x="15985" y="5295"/>
                </a:lnTo>
                <a:lnTo>
                  <a:pt x="15985" y="5278"/>
                </a:lnTo>
                <a:lnTo>
                  <a:pt x="15994" y="5251"/>
                </a:lnTo>
                <a:lnTo>
                  <a:pt x="16003" y="5242"/>
                </a:lnTo>
                <a:lnTo>
                  <a:pt x="16012" y="5242"/>
                </a:lnTo>
                <a:lnTo>
                  <a:pt x="16020" y="5234"/>
                </a:lnTo>
                <a:lnTo>
                  <a:pt x="16029" y="5234"/>
                </a:lnTo>
                <a:lnTo>
                  <a:pt x="16047" y="5234"/>
                </a:lnTo>
                <a:lnTo>
                  <a:pt x="16056" y="5234"/>
                </a:lnTo>
                <a:lnTo>
                  <a:pt x="16056" y="5225"/>
                </a:lnTo>
                <a:lnTo>
                  <a:pt x="16047" y="5225"/>
                </a:lnTo>
                <a:lnTo>
                  <a:pt x="16047" y="5216"/>
                </a:lnTo>
                <a:lnTo>
                  <a:pt x="16038" y="5216"/>
                </a:lnTo>
                <a:lnTo>
                  <a:pt x="16029" y="5207"/>
                </a:lnTo>
                <a:lnTo>
                  <a:pt x="16020" y="5207"/>
                </a:lnTo>
                <a:lnTo>
                  <a:pt x="16012" y="5207"/>
                </a:lnTo>
                <a:lnTo>
                  <a:pt x="16003" y="5198"/>
                </a:lnTo>
                <a:lnTo>
                  <a:pt x="15994" y="5189"/>
                </a:lnTo>
                <a:lnTo>
                  <a:pt x="15976" y="5172"/>
                </a:lnTo>
                <a:lnTo>
                  <a:pt x="15967" y="5163"/>
                </a:lnTo>
                <a:lnTo>
                  <a:pt x="15967" y="5154"/>
                </a:lnTo>
                <a:lnTo>
                  <a:pt x="15967" y="5145"/>
                </a:lnTo>
                <a:lnTo>
                  <a:pt x="15959" y="5145"/>
                </a:lnTo>
                <a:lnTo>
                  <a:pt x="15950" y="5119"/>
                </a:lnTo>
                <a:lnTo>
                  <a:pt x="15932" y="5101"/>
                </a:lnTo>
                <a:lnTo>
                  <a:pt x="15923" y="5101"/>
                </a:lnTo>
                <a:lnTo>
                  <a:pt x="15923" y="5092"/>
                </a:lnTo>
                <a:lnTo>
                  <a:pt x="15915" y="5092"/>
                </a:lnTo>
                <a:lnTo>
                  <a:pt x="15906" y="5084"/>
                </a:lnTo>
                <a:lnTo>
                  <a:pt x="15906" y="5075"/>
                </a:lnTo>
                <a:lnTo>
                  <a:pt x="15888" y="5057"/>
                </a:lnTo>
                <a:lnTo>
                  <a:pt x="15870" y="5031"/>
                </a:lnTo>
                <a:lnTo>
                  <a:pt x="15862" y="5031"/>
                </a:lnTo>
                <a:lnTo>
                  <a:pt x="15862" y="5013"/>
                </a:lnTo>
                <a:lnTo>
                  <a:pt x="15862" y="5004"/>
                </a:lnTo>
                <a:lnTo>
                  <a:pt x="15853" y="5004"/>
                </a:lnTo>
                <a:lnTo>
                  <a:pt x="15844" y="4995"/>
                </a:lnTo>
                <a:lnTo>
                  <a:pt x="15853" y="4978"/>
                </a:lnTo>
                <a:lnTo>
                  <a:pt x="15844" y="4960"/>
                </a:lnTo>
                <a:lnTo>
                  <a:pt x="15853" y="4951"/>
                </a:lnTo>
                <a:lnTo>
                  <a:pt x="15853" y="4934"/>
                </a:lnTo>
                <a:lnTo>
                  <a:pt x="15862" y="4925"/>
                </a:lnTo>
                <a:lnTo>
                  <a:pt x="15862" y="4916"/>
                </a:lnTo>
                <a:lnTo>
                  <a:pt x="15853" y="4925"/>
                </a:lnTo>
                <a:lnTo>
                  <a:pt x="15844" y="4951"/>
                </a:lnTo>
                <a:lnTo>
                  <a:pt x="15844" y="4925"/>
                </a:lnTo>
                <a:lnTo>
                  <a:pt x="15835" y="4907"/>
                </a:lnTo>
                <a:lnTo>
                  <a:pt x="15835" y="4898"/>
                </a:lnTo>
                <a:lnTo>
                  <a:pt x="15826" y="4889"/>
                </a:lnTo>
                <a:lnTo>
                  <a:pt x="15818" y="4889"/>
                </a:lnTo>
                <a:lnTo>
                  <a:pt x="15818" y="4881"/>
                </a:lnTo>
                <a:lnTo>
                  <a:pt x="15809" y="4872"/>
                </a:lnTo>
                <a:lnTo>
                  <a:pt x="15791" y="4872"/>
                </a:lnTo>
                <a:lnTo>
                  <a:pt x="15791" y="4863"/>
                </a:lnTo>
                <a:lnTo>
                  <a:pt x="15791" y="4854"/>
                </a:lnTo>
                <a:lnTo>
                  <a:pt x="15791" y="4845"/>
                </a:lnTo>
                <a:lnTo>
                  <a:pt x="15800" y="4845"/>
                </a:lnTo>
                <a:lnTo>
                  <a:pt x="15809" y="4836"/>
                </a:lnTo>
                <a:lnTo>
                  <a:pt x="15809" y="4828"/>
                </a:lnTo>
                <a:lnTo>
                  <a:pt x="15818" y="4836"/>
                </a:lnTo>
                <a:lnTo>
                  <a:pt x="15818" y="4828"/>
                </a:lnTo>
                <a:lnTo>
                  <a:pt x="15826" y="4819"/>
                </a:lnTo>
                <a:lnTo>
                  <a:pt x="15835" y="4801"/>
                </a:lnTo>
                <a:lnTo>
                  <a:pt x="15844" y="4792"/>
                </a:lnTo>
                <a:lnTo>
                  <a:pt x="15844" y="4784"/>
                </a:lnTo>
                <a:lnTo>
                  <a:pt x="15844" y="4775"/>
                </a:lnTo>
                <a:lnTo>
                  <a:pt x="15853" y="4775"/>
                </a:lnTo>
                <a:lnTo>
                  <a:pt x="15853" y="4766"/>
                </a:lnTo>
                <a:lnTo>
                  <a:pt x="15844" y="4757"/>
                </a:lnTo>
                <a:lnTo>
                  <a:pt x="15853" y="4757"/>
                </a:lnTo>
                <a:lnTo>
                  <a:pt x="15862" y="4766"/>
                </a:lnTo>
                <a:lnTo>
                  <a:pt x="15862" y="4757"/>
                </a:lnTo>
                <a:lnTo>
                  <a:pt x="15870" y="4757"/>
                </a:lnTo>
                <a:lnTo>
                  <a:pt x="15888" y="4757"/>
                </a:lnTo>
                <a:lnTo>
                  <a:pt x="15897" y="4748"/>
                </a:lnTo>
                <a:lnTo>
                  <a:pt x="15906" y="4748"/>
                </a:lnTo>
                <a:lnTo>
                  <a:pt x="15923" y="4731"/>
                </a:lnTo>
                <a:lnTo>
                  <a:pt x="15932" y="4731"/>
                </a:lnTo>
                <a:lnTo>
                  <a:pt x="15932" y="4739"/>
                </a:lnTo>
                <a:lnTo>
                  <a:pt x="15941" y="4739"/>
                </a:lnTo>
                <a:lnTo>
                  <a:pt x="15941" y="4731"/>
                </a:lnTo>
                <a:lnTo>
                  <a:pt x="15932" y="4722"/>
                </a:lnTo>
                <a:lnTo>
                  <a:pt x="15941" y="4722"/>
                </a:lnTo>
                <a:lnTo>
                  <a:pt x="15967" y="4713"/>
                </a:lnTo>
                <a:lnTo>
                  <a:pt x="15967" y="4704"/>
                </a:lnTo>
                <a:lnTo>
                  <a:pt x="15976" y="4704"/>
                </a:lnTo>
                <a:lnTo>
                  <a:pt x="15976" y="4695"/>
                </a:lnTo>
                <a:lnTo>
                  <a:pt x="15976" y="4686"/>
                </a:lnTo>
                <a:lnTo>
                  <a:pt x="15985" y="4686"/>
                </a:lnTo>
                <a:lnTo>
                  <a:pt x="15985" y="4678"/>
                </a:lnTo>
                <a:lnTo>
                  <a:pt x="15994" y="4678"/>
                </a:lnTo>
                <a:lnTo>
                  <a:pt x="16003" y="4678"/>
                </a:lnTo>
                <a:lnTo>
                  <a:pt x="16012" y="4678"/>
                </a:lnTo>
                <a:lnTo>
                  <a:pt x="16020" y="4669"/>
                </a:lnTo>
                <a:lnTo>
                  <a:pt x="16029" y="4669"/>
                </a:lnTo>
                <a:lnTo>
                  <a:pt x="16038" y="4660"/>
                </a:lnTo>
                <a:lnTo>
                  <a:pt x="16056" y="4651"/>
                </a:lnTo>
                <a:lnTo>
                  <a:pt x="16065" y="4642"/>
                </a:lnTo>
                <a:lnTo>
                  <a:pt x="16073" y="4651"/>
                </a:lnTo>
                <a:lnTo>
                  <a:pt x="16073" y="4642"/>
                </a:lnTo>
                <a:lnTo>
                  <a:pt x="16082" y="4642"/>
                </a:lnTo>
                <a:lnTo>
                  <a:pt x="16100" y="4633"/>
                </a:lnTo>
                <a:lnTo>
                  <a:pt x="16117" y="4625"/>
                </a:lnTo>
                <a:lnTo>
                  <a:pt x="16126" y="4625"/>
                </a:lnTo>
                <a:lnTo>
                  <a:pt x="16153" y="4633"/>
                </a:lnTo>
                <a:lnTo>
                  <a:pt x="16162" y="4642"/>
                </a:lnTo>
                <a:lnTo>
                  <a:pt x="16179" y="4642"/>
                </a:lnTo>
                <a:lnTo>
                  <a:pt x="16188" y="4651"/>
                </a:lnTo>
                <a:lnTo>
                  <a:pt x="16197" y="4651"/>
                </a:lnTo>
                <a:lnTo>
                  <a:pt x="16206" y="4642"/>
                </a:lnTo>
                <a:lnTo>
                  <a:pt x="16215" y="4642"/>
                </a:lnTo>
                <a:lnTo>
                  <a:pt x="16215" y="4633"/>
                </a:lnTo>
                <a:lnTo>
                  <a:pt x="16232" y="4642"/>
                </a:lnTo>
                <a:lnTo>
                  <a:pt x="16250" y="4642"/>
                </a:lnTo>
                <a:lnTo>
                  <a:pt x="16259" y="4642"/>
                </a:lnTo>
                <a:lnTo>
                  <a:pt x="16259" y="4651"/>
                </a:lnTo>
                <a:lnTo>
                  <a:pt x="16259" y="4660"/>
                </a:lnTo>
                <a:lnTo>
                  <a:pt x="16267" y="4669"/>
                </a:lnTo>
                <a:lnTo>
                  <a:pt x="16259" y="4669"/>
                </a:lnTo>
                <a:lnTo>
                  <a:pt x="16259" y="4678"/>
                </a:lnTo>
                <a:lnTo>
                  <a:pt x="16259" y="4686"/>
                </a:lnTo>
                <a:lnTo>
                  <a:pt x="16259" y="4713"/>
                </a:lnTo>
                <a:lnTo>
                  <a:pt x="16259" y="4731"/>
                </a:lnTo>
                <a:lnTo>
                  <a:pt x="16241" y="4748"/>
                </a:lnTo>
                <a:lnTo>
                  <a:pt x="16232" y="4766"/>
                </a:lnTo>
                <a:lnTo>
                  <a:pt x="16241" y="4775"/>
                </a:lnTo>
                <a:lnTo>
                  <a:pt x="16259" y="4784"/>
                </a:lnTo>
                <a:lnTo>
                  <a:pt x="16267" y="4792"/>
                </a:lnTo>
                <a:lnTo>
                  <a:pt x="16259" y="4792"/>
                </a:lnTo>
                <a:lnTo>
                  <a:pt x="16250" y="4792"/>
                </a:lnTo>
                <a:lnTo>
                  <a:pt x="16232" y="4784"/>
                </a:lnTo>
                <a:lnTo>
                  <a:pt x="16215" y="4784"/>
                </a:lnTo>
                <a:lnTo>
                  <a:pt x="16179" y="4784"/>
                </a:lnTo>
                <a:lnTo>
                  <a:pt x="16162" y="4784"/>
                </a:lnTo>
                <a:lnTo>
                  <a:pt x="16144" y="4784"/>
                </a:lnTo>
                <a:lnTo>
                  <a:pt x="16135" y="4784"/>
                </a:lnTo>
                <a:lnTo>
                  <a:pt x="16126" y="4792"/>
                </a:lnTo>
                <a:lnTo>
                  <a:pt x="16126" y="4801"/>
                </a:lnTo>
                <a:lnTo>
                  <a:pt x="16126" y="4810"/>
                </a:lnTo>
                <a:lnTo>
                  <a:pt x="16117" y="4819"/>
                </a:lnTo>
                <a:lnTo>
                  <a:pt x="16109" y="4819"/>
                </a:lnTo>
                <a:lnTo>
                  <a:pt x="16109" y="4828"/>
                </a:lnTo>
                <a:lnTo>
                  <a:pt x="16109" y="4836"/>
                </a:lnTo>
                <a:lnTo>
                  <a:pt x="16117" y="4845"/>
                </a:lnTo>
                <a:lnTo>
                  <a:pt x="16126" y="4854"/>
                </a:lnTo>
                <a:lnTo>
                  <a:pt x="16135" y="4854"/>
                </a:lnTo>
                <a:lnTo>
                  <a:pt x="16144" y="4854"/>
                </a:lnTo>
                <a:lnTo>
                  <a:pt x="16144" y="4863"/>
                </a:lnTo>
                <a:lnTo>
                  <a:pt x="16135" y="4863"/>
                </a:lnTo>
                <a:lnTo>
                  <a:pt x="16126" y="4863"/>
                </a:lnTo>
                <a:lnTo>
                  <a:pt x="16117" y="4863"/>
                </a:lnTo>
                <a:lnTo>
                  <a:pt x="16109" y="4863"/>
                </a:lnTo>
                <a:lnTo>
                  <a:pt x="16100" y="4854"/>
                </a:lnTo>
                <a:lnTo>
                  <a:pt x="16082" y="4854"/>
                </a:lnTo>
                <a:lnTo>
                  <a:pt x="16065" y="4854"/>
                </a:lnTo>
                <a:lnTo>
                  <a:pt x="16056" y="4854"/>
                </a:lnTo>
                <a:lnTo>
                  <a:pt x="16056" y="4863"/>
                </a:lnTo>
                <a:lnTo>
                  <a:pt x="16047" y="4863"/>
                </a:lnTo>
                <a:lnTo>
                  <a:pt x="16047" y="4872"/>
                </a:lnTo>
                <a:lnTo>
                  <a:pt x="16056" y="4881"/>
                </a:lnTo>
                <a:lnTo>
                  <a:pt x="16065" y="4881"/>
                </a:lnTo>
                <a:lnTo>
                  <a:pt x="16082" y="4881"/>
                </a:lnTo>
                <a:lnTo>
                  <a:pt x="16091" y="4889"/>
                </a:lnTo>
                <a:lnTo>
                  <a:pt x="16100" y="4916"/>
                </a:lnTo>
                <a:lnTo>
                  <a:pt x="16109" y="4934"/>
                </a:lnTo>
                <a:lnTo>
                  <a:pt x="16117" y="4942"/>
                </a:lnTo>
                <a:lnTo>
                  <a:pt x="16126" y="4942"/>
                </a:lnTo>
                <a:lnTo>
                  <a:pt x="16126" y="4951"/>
                </a:lnTo>
                <a:lnTo>
                  <a:pt x="16126" y="4960"/>
                </a:lnTo>
                <a:lnTo>
                  <a:pt x="16126" y="4969"/>
                </a:lnTo>
                <a:lnTo>
                  <a:pt x="16126" y="4978"/>
                </a:lnTo>
                <a:lnTo>
                  <a:pt x="16126" y="4986"/>
                </a:lnTo>
                <a:lnTo>
                  <a:pt x="16135" y="4986"/>
                </a:lnTo>
                <a:lnTo>
                  <a:pt x="16144" y="4986"/>
                </a:lnTo>
                <a:lnTo>
                  <a:pt x="16153" y="4986"/>
                </a:lnTo>
                <a:lnTo>
                  <a:pt x="16162" y="4986"/>
                </a:lnTo>
                <a:lnTo>
                  <a:pt x="16162" y="4995"/>
                </a:lnTo>
                <a:lnTo>
                  <a:pt x="16162" y="5004"/>
                </a:lnTo>
                <a:lnTo>
                  <a:pt x="16170" y="5004"/>
                </a:lnTo>
                <a:lnTo>
                  <a:pt x="16170" y="5013"/>
                </a:lnTo>
                <a:lnTo>
                  <a:pt x="16179" y="5013"/>
                </a:lnTo>
                <a:lnTo>
                  <a:pt x="16188" y="5013"/>
                </a:lnTo>
                <a:lnTo>
                  <a:pt x="16197" y="5013"/>
                </a:lnTo>
                <a:lnTo>
                  <a:pt x="16206" y="5013"/>
                </a:lnTo>
                <a:lnTo>
                  <a:pt x="16215" y="5013"/>
                </a:lnTo>
                <a:lnTo>
                  <a:pt x="16223" y="5013"/>
                </a:lnTo>
                <a:lnTo>
                  <a:pt x="16223" y="5022"/>
                </a:lnTo>
                <a:lnTo>
                  <a:pt x="16223" y="5039"/>
                </a:lnTo>
                <a:lnTo>
                  <a:pt x="16223" y="5048"/>
                </a:lnTo>
                <a:lnTo>
                  <a:pt x="16223" y="5057"/>
                </a:lnTo>
                <a:lnTo>
                  <a:pt x="16215" y="5066"/>
                </a:lnTo>
                <a:lnTo>
                  <a:pt x="16215" y="5075"/>
                </a:lnTo>
                <a:lnTo>
                  <a:pt x="16215" y="5084"/>
                </a:lnTo>
                <a:lnTo>
                  <a:pt x="16215" y="5092"/>
                </a:lnTo>
                <a:lnTo>
                  <a:pt x="16215" y="5110"/>
                </a:lnTo>
                <a:lnTo>
                  <a:pt x="16223" y="5128"/>
                </a:lnTo>
                <a:lnTo>
                  <a:pt x="16232" y="5145"/>
                </a:lnTo>
                <a:lnTo>
                  <a:pt x="16241" y="5154"/>
                </a:lnTo>
                <a:lnTo>
                  <a:pt x="16241" y="5145"/>
                </a:lnTo>
                <a:lnTo>
                  <a:pt x="16241" y="5119"/>
                </a:lnTo>
                <a:lnTo>
                  <a:pt x="16241" y="5110"/>
                </a:lnTo>
                <a:lnTo>
                  <a:pt x="16250" y="5092"/>
                </a:lnTo>
                <a:lnTo>
                  <a:pt x="16259" y="5084"/>
                </a:lnTo>
                <a:lnTo>
                  <a:pt x="16267" y="5075"/>
                </a:lnTo>
                <a:lnTo>
                  <a:pt x="16276" y="5084"/>
                </a:lnTo>
                <a:lnTo>
                  <a:pt x="16285" y="5075"/>
                </a:lnTo>
                <a:lnTo>
                  <a:pt x="16303" y="5075"/>
                </a:lnTo>
                <a:lnTo>
                  <a:pt x="16312" y="5075"/>
                </a:lnTo>
                <a:lnTo>
                  <a:pt x="16320" y="5101"/>
                </a:lnTo>
                <a:lnTo>
                  <a:pt x="16329" y="5110"/>
                </a:lnTo>
                <a:lnTo>
                  <a:pt x="16329" y="5119"/>
                </a:lnTo>
                <a:lnTo>
                  <a:pt x="16329" y="5128"/>
                </a:lnTo>
                <a:lnTo>
                  <a:pt x="16338" y="5137"/>
                </a:lnTo>
                <a:lnTo>
                  <a:pt x="16347" y="5145"/>
                </a:lnTo>
                <a:lnTo>
                  <a:pt x="16373" y="5154"/>
                </a:lnTo>
                <a:lnTo>
                  <a:pt x="16373" y="5163"/>
                </a:lnTo>
                <a:lnTo>
                  <a:pt x="16382" y="5172"/>
                </a:lnTo>
                <a:close/>
                <a:moveTo>
                  <a:pt x="22505" y="3848"/>
                </a:moveTo>
                <a:lnTo>
                  <a:pt x="22496" y="3848"/>
                </a:lnTo>
                <a:lnTo>
                  <a:pt x="22470" y="3839"/>
                </a:lnTo>
                <a:lnTo>
                  <a:pt x="22461" y="3857"/>
                </a:lnTo>
                <a:lnTo>
                  <a:pt x="22452" y="3857"/>
                </a:lnTo>
                <a:lnTo>
                  <a:pt x="22452" y="3866"/>
                </a:lnTo>
                <a:lnTo>
                  <a:pt x="22443" y="3883"/>
                </a:lnTo>
                <a:lnTo>
                  <a:pt x="22452" y="3874"/>
                </a:lnTo>
                <a:lnTo>
                  <a:pt x="22461" y="3874"/>
                </a:lnTo>
                <a:lnTo>
                  <a:pt x="22470" y="3874"/>
                </a:lnTo>
                <a:lnTo>
                  <a:pt x="22478" y="3892"/>
                </a:lnTo>
                <a:lnTo>
                  <a:pt x="22487" y="3892"/>
                </a:lnTo>
                <a:lnTo>
                  <a:pt x="22487" y="3883"/>
                </a:lnTo>
                <a:lnTo>
                  <a:pt x="22496" y="3883"/>
                </a:lnTo>
                <a:lnTo>
                  <a:pt x="22505" y="3874"/>
                </a:lnTo>
                <a:lnTo>
                  <a:pt x="22505" y="3866"/>
                </a:lnTo>
                <a:lnTo>
                  <a:pt x="22505" y="3857"/>
                </a:lnTo>
                <a:lnTo>
                  <a:pt x="22514" y="3857"/>
                </a:lnTo>
                <a:lnTo>
                  <a:pt x="22514" y="3848"/>
                </a:lnTo>
                <a:close/>
                <a:moveTo>
                  <a:pt x="25196" y="9963"/>
                </a:moveTo>
                <a:lnTo>
                  <a:pt x="25187" y="9963"/>
                </a:lnTo>
                <a:close/>
                <a:moveTo>
                  <a:pt x="16259" y="5366"/>
                </a:moveTo>
                <a:lnTo>
                  <a:pt x="16259" y="5340"/>
                </a:lnTo>
                <a:lnTo>
                  <a:pt x="16250" y="5340"/>
                </a:lnTo>
                <a:lnTo>
                  <a:pt x="16259" y="5357"/>
                </a:lnTo>
                <a:close/>
                <a:moveTo>
                  <a:pt x="16056" y="4819"/>
                </a:moveTo>
                <a:lnTo>
                  <a:pt x="16056" y="4810"/>
                </a:lnTo>
                <a:lnTo>
                  <a:pt x="16047" y="4819"/>
                </a:lnTo>
                <a:close/>
                <a:moveTo>
                  <a:pt x="16038" y="4819"/>
                </a:moveTo>
                <a:lnTo>
                  <a:pt x="16038" y="4810"/>
                </a:lnTo>
                <a:lnTo>
                  <a:pt x="16038" y="4819"/>
                </a:lnTo>
                <a:lnTo>
                  <a:pt x="16029" y="4828"/>
                </a:lnTo>
                <a:lnTo>
                  <a:pt x="16038" y="4836"/>
                </a:lnTo>
                <a:lnTo>
                  <a:pt x="16047" y="4836"/>
                </a:lnTo>
                <a:lnTo>
                  <a:pt x="16047" y="4828"/>
                </a:lnTo>
                <a:lnTo>
                  <a:pt x="16038" y="4828"/>
                </a:lnTo>
                <a:close/>
                <a:moveTo>
                  <a:pt x="15879" y="4766"/>
                </a:moveTo>
                <a:lnTo>
                  <a:pt x="15879" y="4775"/>
                </a:lnTo>
                <a:lnTo>
                  <a:pt x="15888" y="4775"/>
                </a:lnTo>
                <a:lnTo>
                  <a:pt x="15888" y="4766"/>
                </a:lnTo>
                <a:lnTo>
                  <a:pt x="15879" y="4757"/>
                </a:lnTo>
                <a:close/>
                <a:moveTo>
                  <a:pt x="24093" y="8975"/>
                </a:moveTo>
                <a:lnTo>
                  <a:pt x="24093" y="8966"/>
                </a:lnTo>
                <a:lnTo>
                  <a:pt x="24084" y="8966"/>
                </a:lnTo>
                <a:lnTo>
                  <a:pt x="24084" y="8975"/>
                </a:lnTo>
                <a:close/>
                <a:moveTo>
                  <a:pt x="22364" y="9363"/>
                </a:moveTo>
                <a:lnTo>
                  <a:pt x="22373" y="9372"/>
                </a:lnTo>
                <a:lnTo>
                  <a:pt x="22373" y="9363"/>
                </a:lnTo>
                <a:lnTo>
                  <a:pt x="22373" y="9354"/>
                </a:lnTo>
                <a:close/>
                <a:moveTo>
                  <a:pt x="23634" y="10378"/>
                </a:moveTo>
                <a:lnTo>
                  <a:pt x="23634" y="10387"/>
                </a:lnTo>
                <a:lnTo>
                  <a:pt x="23634" y="10396"/>
                </a:lnTo>
                <a:lnTo>
                  <a:pt x="23634" y="10387"/>
                </a:lnTo>
                <a:close/>
                <a:moveTo>
                  <a:pt x="23643" y="10475"/>
                </a:moveTo>
                <a:lnTo>
                  <a:pt x="23634" y="10457"/>
                </a:lnTo>
                <a:lnTo>
                  <a:pt x="23634" y="10440"/>
                </a:lnTo>
                <a:lnTo>
                  <a:pt x="23634" y="10431"/>
                </a:lnTo>
                <a:lnTo>
                  <a:pt x="23616" y="10404"/>
                </a:lnTo>
                <a:lnTo>
                  <a:pt x="23616" y="10387"/>
                </a:lnTo>
                <a:lnTo>
                  <a:pt x="23616" y="10369"/>
                </a:lnTo>
                <a:lnTo>
                  <a:pt x="23608" y="10316"/>
                </a:lnTo>
                <a:lnTo>
                  <a:pt x="23616" y="10290"/>
                </a:lnTo>
                <a:lnTo>
                  <a:pt x="23608" y="10281"/>
                </a:lnTo>
                <a:lnTo>
                  <a:pt x="23599" y="10281"/>
                </a:lnTo>
                <a:lnTo>
                  <a:pt x="23599" y="10272"/>
                </a:lnTo>
                <a:lnTo>
                  <a:pt x="23599" y="10254"/>
                </a:lnTo>
                <a:lnTo>
                  <a:pt x="23590" y="10237"/>
                </a:lnTo>
                <a:lnTo>
                  <a:pt x="23581" y="10237"/>
                </a:lnTo>
                <a:lnTo>
                  <a:pt x="23572" y="10219"/>
                </a:lnTo>
                <a:lnTo>
                  <a:pt x="23564" y="10210"/>
                </a:lnTo>
                <a:lnTo>
                  <a:pt x="23564" y="10201"/>
                </a:lnTo>
                <a:lnTo>
                  <a:pt x="23555" y="10193"/>
                </a:lnTo>
                <a:lnTo>
                  <a:pt x="23537" y="10184"/>
                </a:lnTo>
                <a:lnTo>
                  <a:pt x="23537" y="10175"/>
                </a:lnTo>
                <a:lnTo>
                  <a:pt x="23519" y="10157"/>
                </a:lnTo>
                <a:lnTo>
                  <a:pt x="23519" y="10148"/>
                </a:lnTo>
                <a:lnTo>
                  <a:pt x="23511" y="10140"/>
                </a:lnTo>
                <a:lnTo>
                  <a:pt x="23502" y="10140"/>
                </a:lnTo>
                <a:lnTo>
                  <a:pt x="23493" y="10140"/>
                </a:lnTo>
                <a:lnTo>
                  <a:pt x="23475" y="10122"/>
                </a:lnTo>
                <a:lnTo>
                  <a:pt x="23467" y="10122"/>
                </a:lnTo>
                <a:lnTo>
                  <a:pt x="23467" y="10113"/>
                </a:lnTo>
                <a:lnTo>
                  <a:pt x="23458" y="10104"/>
                </a:lnTo>
                <a:lnTo>
                  <a:pt x="23449" y="10104"/>
                </a:lnTo>
                <a:lnTo>
                  <a:pt x="23449" y="10096"/>
                </a:lnTo>
                <a:lnTo>
                  <a:pt x="23440" y="10078"/>
                </a:lnTo>
                <a:lnTo>
                  <a:pt x="23440" y="10051"/>
                </a:lnTo>
                <a:lnTo>
                  <a:pt x="23440" y="10025"/>
                </a:lnTo>
                <a:lnTo>
                  <a:pt x="23431" y="10016"/>
                </a:lnTo>
                <a:lnTo>
                  <a:pt x="23422" y="10016"/>
                </a:lnTo>
                <a:lnTo>
                  <a:pt x="23422" y="10025"/>
                </a:lnTo>
                <a:lnTo>
                  <a:pt x="23414" y="10025"/>
                </a:lnTo>
                <a:lnTo>
                  <a:pt x="23405" y="10016"/>
                </a:lnTo>
                <a:lnTo>
                  <a:pt x="23396" y="10007"/>
                </a:lnTo>
                <a:lnTo>
                  <a:pt x="23387" y="9998"/>
                </a:lnTo>
                <a:lnTo>
                  <a:pt x="23378" y="9998"/>
                </a:lnTo>
                <a:lnTo>
                  <a:pt x="23378" y="10007"/>
                </a:lnTo>
                <a:lnTo>
                  <a:pt x="23387" y="10025"/>
                </a:lnTo>
                <a:lnTo>
                  <a:pt x="23378" y="10025"/>
                </a:lnTo>
                <a:lnTo>
                  <a:pt x="23369" y="10016"/>
                </a:lnTo>
                <a:lnTo>
                  <a:pt x="23361" y="10016"/>
                </a:lnTo>
                <a:lnTo>
                  <a:pt x="23361" y="10007"/>
                </a:lnTo>
                <a:lnTo>
                  <a:pt x="23352" y="10007"/>
                </a:lnTo>
                <a:lnTo>
                  <a:pt x="23352" y="9990"/>
                </a:lnTo>
                <a:lnTo>
                  <a:pt x="23343" y="9963"/>
                </a:lnTo>
                <a:lnTo>
                  <a:pt x="23343" y="9954"/>
                </a:lnTo>
                <a:lnTo>
                  <a:pt x="23334" y="9946"/>
                </a:lnTo>
                <a:lnTo>
                  <a:pt x="23334" y="9928"/>
                </a:lnTo>
                <a:lnTo>
                  <a:pt x="23325" y="9928"/>
                </a:lnTo>
                <a:lnTo>
                  <a:pt x="23325" y="9919"/>
                </a:lnTo>
                <a:lnTo>
                  <a:pt x="23317" y="9901"/>
                </a:lnTo>
                <a:lnTo>
                  <a:pt x="23299" y="9893"/>
                </a:lnTo>
                <a:lnTo>
                  <a:pt x="23290" y="9884"/>
                </a:lnTo>
                <a:lnTo>
                  <a:pt x="23290" y="9875"/>
                </a:lnTo>
                <a:lnTo>
                  <a:pt x="23290" y="9866"/>
                </a:lnTo>
                <a:lnTo>
                  <a:pt x="23299" y="9866"/>
                </a:lnTo>
                <a:lnTo>
                  <a:pt x="23299" y="9857"/>
                </a:lnTo>
                <a:lnTo>
                  <a:pt x="23290" y="9857"/>
                </a:lnTo>
                <a:lnTo>
                  <a:pt x="23281" y="9840"/>
                </a:lnTo>
                <a:lnTo>
                  <a:pt x="23272" y="9840"/>
                </a:lnTo>
                <a:lnTo>
                  <a:pt x="23264" y="9840"/>
                </a:lnTo>
                <a:lnTo>
                  <a:pt x="23246" y="9831"/>
                </a:lnTo>
                <a:lnTo>
                  <a:pt x="23246" y="9822"/>
                </a:lnTo>
                <a:lnTo>
                  <a:pt x="23237" y="9822"/>
                </a:lnTo>
                <a:lnTo>
                  <a:pt x="23228" y="9822"/>
                </a:lnTo>
                <a:lnTo>
                  <a:pt x="23228" y="9813"/>
                </a:lnTo>
                <a:lnTo>
                  <a:pt x="23219" y="9813"/>
                </a:lnTo>
                <a:lnTo>
                  <a:pt x="23202" y="9804"/>
                </a:lnTo>
                <a:lnTo>
                  <a:pt x="23202" y="9795"/>
                </a:lnTo>
                <a:lnTo>
                  <a:pt x="23193" y="9787"/>
                </a:lnTo>
                <a:lnTo>
                  <a:pt x="23184" y="9787"/>
                </a:lnTo>
                <a:lnTo>
                  <a:pt x="23175" y="9787"/>
                </a:lnTo>
                <a:lnTo>
                  <a:pt x="23167" y="9778"/>
                </a:lnTo>
                <a:lnTo>
                  <a:pt x="23149" y="9778"/>
                </a:lnTo>
                <a:lnTo>
                  <a:pt x="23140" y="9769"/>
                </a:lnTo>
                <a:lnTo>
                  <a:pt x="23131" y="9769"/>
                </a:lnTo>
                <a:lnTo>
                  <a:pt x="23122" y="9760"/>
                </a:lnTo>
                <a:lnTo>
                  <a:pt x="23114" y="9751"/>
                </a:lnTo>
                <a:lnTo>
                  <a:pt x="23114" y="9743"/>
                </a:lnTo>
                <a:lnTo>
                  <a:pt x="23114" y="9734"/>
                </a:lnTo>
                <a:lnTo>
                  <a:pt x="23114" y="9725"/>
                </a:lnTo>
                <a:lnTo>
                  <a:pt x="23105" y="9716"/>
                </a:lnTo>
                <a:lnTo>
                  <a:pt x="23096" y="9698"/>
                </a:lnTo>
                <a:lnTo>
                  <a:pt x="23087" y="9690"/>
                </a:lnTo>
                <a:lnTo>
                  <a:pt x="23096" y="9681"/>
                </a:lnTo>
                <a:lnTo>
                  <a:pt x="23096" y="9654"/>
                </a:lnTo>
                <a:lnTo>
                  <a:pt x="23096" y="9637"/>
                </a:lnTo>
                <a:lnTo>
                  <a:pt x="23078" y="9610"/>
                </a:lnTo>
                <a:lnTo>
                  <a:pt x="23078" y="9601"/>
                </a:lnTo>
                <a:lnTo>
                  <a:pt x="23069" y="9592"/>
                </a:lnTo>
                <a:lnTo>
                  <a:pt x="23061" y="9584"/>
                </a:lnTo>
                <a:lnTo>
                  <a:pt x="23052" y="9575"/>
                </a:lnTo>
                <a:lnTo>
                  <a:pt x="23052" y="9566"/>
                </a:lnTo>
                <a:lnTo>
                  <a:pt x="23043" y="9557"/>
                </a:lnTo>
                <a:lnTo>
                  <a:pt x="23052" y="9557"/>
                </a:lnTo>
                <a:lnTo>
                  <a:pt x="23052" y="9548"/>
                </a:lnTo>
                <a:lnTo>
                  <a:pt x="23052" y="9531"/>
                </a:lnTo>
                <a:lnTo>
                  <a:pt x="23043" y="9522"/>
                </a:lnTo>
                <a:lnTo>
                  <a:pt x="23043" y="9504"/>
                </a:lnTo>
                <a:lnTo>
                  <a:pt x="23034" y="9487"/>
                </a:lnTo>
                <a:lnTo>
                  <a:pt x="23034" y="9478"/>
                </a:lnTo>
                <a:lnTo>
                  <a:pt x="23034" y="9469"/>
                </a:lnTo>
                <a:lnTo>
                  <a:pt x="23034" y="9460"/>
                </a:lnTo>
                <a:lnTo>
                  <a:pt x="23034" y="9451"/>
                </a:lnTo>
                <a:lnTo>
                  <a:pt x="23025" y="9442"/>
                </a:lnTo>
                <a:lnTo>
                  <a:pt x="23017" y="9442"/>
                </a:lnTo>
                <a:lnTo>
                  <a:pt x="23008" y="9434"/>
                </a:lnTo>
                <a:lnTo>
                  <a:pt x="22990" y="9416"/>
                </a:lnTo>
                <a:lnTo>
                  <a:pt x="22981" y="9407"/>
                </a:lnTo>
                <a:lnTo>
                  <a:pt x="22981" y="9398"/>
                </a:lnTo>
                <a:lnTo>
                  <a:pt x="22964" y="9398"/>
                </a:lnTo>
                <a:lnTo>
                  <a:pt x="22955" y="9407"/>
                </a:lnTo>
                <a:lnTo>
                  <a:pt x="22946" y="9407"/>
                </a:lnTo>
                <a:lnTo>
                  <a:pt x="22937" y="9416"/>
                </a:lnTo>
                <a:lnTo>
                  <a:pt x="22928" y="9407"/>
                </a:lnTo>
                <a:lnTo>
                  <a:pt x="22920" y="9389"/>
                </a:lnTo>
                <a:lnTo>
                  <a:pt x="22920" y="9381"/>
                </a:lnTo>
                <a:lnTo>
                  <a:pt x="22911" y="9372"/>
                </a:lnTo>
                <a:lnTo>
                  <a:pt x="22911" y="9363"/>
                </a:lnTo>
                <a:lnTo>
                  <a:pt x="22911" y="9337"/>
                </a:lnTo>
                <a:lnTo>
                  <a:pt x="22911" y="9328"/>
                </a:lnTo>
                <a:lnTo>
                  <a:pt x="22911" y="9310"/>
                </a:lnTo>
                <a:lnTo>
                  <a:pt x="22902" y="9292"/>
                </a:lnTo>
                <a:lnTo>
                  <a:pt x="22902" y="9284"/>
                </a:lnTo>
                <a:lnTo>
                  <a:pt x="22893" y="9266"/>
                </a:lnTo>
                <a:lnTo>
                  <a:pt x="22884" y="9257"/>
                </a:lnTo>
                <a:lnTo>
                  <a:pt x="22875" y="9257"/>
                </a:lnTo>
                <a:lnTo>
                  <a:pt x="22875" y="9248"/>
                </a:lnTo>
                <a:lnTo>
                  <a:pt x="22884" y="9239"/>
                </a:lnTo>
                <a:lnTo>
                  <a:pt x="22884" y="9231"/>
                </a:lnTo>
                <a:lnTo>
                  <a:pt x="22875" y="9231"/>
                </a:lnTo>
                <a:lnTo>
                  <a:pt x="22867" y="9222"/>
                </a:lnTo>
                <a:lnTo>
                  <a:pt x="22858" y="9222"/>
                </a:lnTo>
                <a:lnTo>
                  <a:pt x="22858" y="9204"/>
                </a:lnTo>
                <a:lnTo>
                  <a:pt x="22858" y="9187"/>
                </a:lnTo>
                <a:lnTo>
                  <a:pt x="22858" y="9178"/>
                </a:lnTo>
                <a:lnTo>
                  <a:pt x="22849" y="9169"/>
                </a:lnTo>
                <a:lnTo>
                  <a:pt x="22849" y="9160"/>
                </a:lnTo>
                <a:lnTo>
                  <a:pt x="22840" y="9151"/>
                </a:lnTo>
                <a:lnTo>
                  <a:pt x="22840" y="9142"/>
                </a:lnTo>
                <a:lnTo>
                  <a:pt x="22831" y="9134"/>
                </a:lnTo>
                <a:lnTo>
                  <a:pt x="22822" y="9142"/>
                </a:lnTo>
                <a:lnTo>
                  <a:pt x="22822" y="9151"/>
                </a:lnTo>
                <a:lnTo>
                  <a:pt x="22805" y="9151"/>
                </a:lnTo>
                <a:lnTo>
                  <a:pt x="22805" y="9178"/>
                </a:lnTo>
                <a:lnTo>
                  <a:pt x="22796" y="9204"/>
                </a:lnTo>
                <a:lnTo>
                  <a:pt x="22787" y="9222"/>
                </a:lnTo>
                <a:lnTo>
                  <a:pt x="22796" y="9231"/>
                </a:lnTo>
                <a:lnTo>
                  <a:pt x="22796" y="9239"/>
                </a:lnTo>
                <a:lnTo>
                  <a:pt x="22787" y="9231"/>
                </a:lnTo>
                <a:lnTo>
                  <a:pt x="22778" y="9239"/>
                </a:lnTo>
                <a:lnTo>
                  <a:pt x="22770" y="9257"/>
                </a:lnTo>
                <a:lnTo>
                  <a:pt x="22770" y="9266"/>
                </a:lnTo>
                <a:lnTo>
                  <a:pt x="22778" y="9275"/>
                </a:lnTo>
                <a:lnTo>
                  <a:pt x="22787" y="9275"/>
                </a:lnTo>
                <a:lnTo>
                  <a:pt x="22787" y="9284"/>
                </a:lnTo>
                <a:lnTo>
                  <a:pt x="22787" y="9292"/>
                </a:lnTo>
                <a:lnTo>
                  <a:pt x="22778" y="9292"/>
                </a:lnTo>
                <a:lnTo>
                  <a:pt x="22770" y="9301"/>
                </a:lnTo>
                <a:lnTo>
                  <a:pt x="22770" y="9328"/>
                </a:lnTo>
                <a:lnTo>
                  <a:pt x="22761" y="9337"/>
                </a:lnTo>
                <a:lnTo>
                  <a:pt x="22761" y="9345"/>
                </a:lnTo>
                <a:lnTo>
                  <a:pt x="22761" y="9363"/>
                </a:lnTo>
                <a:lnTo>
                  <a:pt x="22761" y="9372"/>
                </a:lnTo>
                <a:lnTo>
                  <a:pt x="22761" y="9381"/>
                </a:lnTo>
                <a:lnTo>
                  <a:pt x="22770" y="9389"/>
                </a:lnTo>
                <a:lnTo>
                  <a:pt x="22761" y="9407"/>
                </a:lnTo>
                <a:lnTo>
                  <a:pt x="22761" y="9416"/>
                </a:lnTo>
                <a:lnTo>
                  <a:pt x="22770" y="9442"/>
                </a:lnTo>
                <a:lnTo>
                  <a:pt x="22770" y="9460"/>
                </a:lnTo>
                <a:lnTo>
                  <a:pt x="22761" y="9469"/>
                </a:lnTo>
                <a:lnTo>
                  <a:pt x="22752" y="9504"/>
                </a:lnTo>
                <a:lnTo>
                  <a:pt x="22752" y="9522"/>
                </a:lnTo>
                <a:lnTo>
                  <a:pt x="22752" y="9540"/>
                </a:lnTo>
                <a:lnTo>
                  <a:pt x="22752" y="9548"/>
                </a:lnTo>
                <a:lnTo>
                  <a:pt x="22743" y="9566"/>
                </a:lnTo>
                <a:lnTo>
                  <a:pt x="22734" y="9575"/>
                </a:lnTo>
                <a:lnTo>
                  <a:pt x="22717" y="9610"/>
                </a:lnTo>
                <a:lnTo>
                  <a:pt x="22717" y="9619"/>
                </a:lnTo>
                <a:lnTo>
                  <a:pt x="22708" y="9637"/>
                </a:lnTo>
                <a:lnTo>
                  <a:pt x="22699" y="9645"/>
                </a:lnTo>
                <a:lnTo>
                  <a:pt x="22681" y="9654"/>
                </a:lnTo>
                <a:lnTo>
                  <a:pt x="22664" y="9654"/>
                </a:lnTo>
                <a:lnTo>
                  <a:pt x="22655" y="9654"/>
                </a:lnTo>
                <a:lnTo>
                  <a:pt x="22646" y="9654"/>
                </a:lnTo>
                <a:lnTo>
                  <a:pt x="22637" y="9654"/>
                </a:lnTo>
                <a:lnTo>
                  <a:pt x="22628" y="9645"/>
                </a:lnTo>
                <a:lnTo>
                  <a:pt x="22611" y="9637"/>
                </a:lnTo>
                <a:lnTo>
                  <a:pt x="22593" y="9628"/>
                </a:lnTo>
                <a:lnTo>
                  <a:pt x="22584" y="9619"/>
                </a:lnTo>
                <a:lnTo>
                  <a:pt x="22584" y="9610"/>
                </a:lnTo>
                <a:lnTo>
                  <a:pt x="22575" y="9601"/>
                </a:lnTo>
                <a:lnTo>
                  <a:pt x="22558" y="9592"/>
                </a:lnTo>
                <a:lnTo>
                  <a:pt x="22549" y="9592"/>
                </a:lnTo>
                <a:lnTo>
                  <a:pt x="22540" y="9592"/>
                </a:lnTo>
                <a:lnTo>
                  <a:pt x="22523" y="9584"/>
                </a:lnTo>
                <a:lnTo>
                  <a:pt x="22505" y="9575"/>
                </a:lnTo>
                <a:lnTo>
                  <a:pt x="22496" y="9566"/>
                </a:lnTo>
                <a:lnTo>
                  <a:pt x="22478" y="9548"/>
                </a:lnTo>
                <a:lnTo>
                  <a:pt x="22470" y="9540"/>
                </a:lnTo>
                <a:lnTo>
                  <a:pt x="22452" y="9531"/>
                </a:lnTo>
                <a:lnTo>
                  <a:pt x="22443" y="9531"/>
                </a:lnTo>
                <a:lnTo>
                  <a:pt x="22434" y="9522"/>
                </a:lnTo>
                <a:lnTo>
                  <a:pt x="22425" y="9522"/>
                </a:lnTo>
                <a:lnTo>
                  <a:pt x="22408" y="9522"/>
                </a:lnTo>
                <a:lnTo>
                  <a:pt x="22408" y="9513"/>
                </a:lnTo>
                <a:lnTo>
                  <a:pt x="22408" y="9504"/>
                </a:lnTo>
                <a:lnTo>
                  <a:pt x="22399" y="9504"/>
                </a:lnTo>
                <a:lnTo>
                  <a:pt x="22390" y="9504"/>
                </a:lnTo>
                <a:lnTo>
                  <a:pt x="22373" y="9495"/>
                </a:lnTo>
                <a:lnTo>
                  <a:pt x="22373" y="9487"/>
                </a:lnTo>
                <a:lnTo>
                  <a:pt x="22355" y="9478"/>
                </a:lnTo>
                <a:lnTo>
                  <a:pt x="22346" y="9469"/>
                </a:lnTo>
                <a:lnTo>
                  <a:pt x="22320" y="9451"/>
                </a:lnTo>
                <a:lnTo>
                  <a:pt x="22311" y="9451"/>
                </a:lnTo>
                <a:lnTo>
                  <a:pt x="22311" y="9442"/>
                </a:lnTo>
                <a:lnTo>
                  <a:pt x="22311" y="9434"/>
                </a:lnTo>
                <a:lnTo>
                  <a:pt x="22320" y="9434"/>
                </a:lnTo>
                <a:lnTo>
                  <a:pt x="22320" y="9425"/>
                </a:lnTo>
                <a:lnTo>
                  <a:pt x="22337" y="9398"/>
                </a:lnTo>
                <a:lnTo>
                  <a:pt x="22346" y="9389"/>
                </a:lnTo>
                <a:lnTo>
                  <a:pt x="22355" y="9372"/>
                </a:lnTo>
                <a:lnTo>
                  <a:pt x="22355" y="9363"/>
                </a:lnTo>
                <a:lnTo>
                  <a:pt x="22346" y="9354"/>
                </a:lnTo>
                <a:lnTo>
                  <a:pt x="22346" y="9328"/>
                </a:lnTo>
                <a:lnTo>
                  <a:pt x="22364" y="9319"/>
                </a:lnTo>
                <a:lnTo>
                  <a:pt x="22373" y="9319"/>
                </a:lnTo>
                <a:lnTo>
                  <a:pt x="22381" y="9319"/>
                </a:lnTo>
                <a:lnTo>
                  <a:pt x="22381" y="9328"/>
                </a:lnTo>
                <a:lnTo>
                  <a:pt x="22390" y="9319"/>
                </a:lnTo>
                <a:lnTo>
                  <a:pt x="22399" y="9310"/>
                </a:lnTo>
                <a:lnTo>
                  <a:pt x="22399" y="9301"/>
                </a:lnTo>
                <a:lnTo>
                  <a:pt x="22390" y="9292"/>
                </a:lnTo>
                <a:lnTo>
                  <a:pt x="22425" y="9257"/>
                </a:lnTo>
                <a:lnTo>
                  <a:pt x="22417" y="9248"/>
                </a:lnTo>
                <a:lnTo>
                  <a:pt x="22408" y="9248"/>
                </a:lnTo>
                <a:lnTo>
                  <a:pt x="22399" y="9239"/>
                </a:lnTo>
                <a:lnTo>
                  <a:pt x="22390" y="9231"/>
                </a:lnTo>
                <a:lnTo>
                  <a:pt x="22373" y="9239"/>
                </a:lnTo>
                <a:lnTo>
                  <a:pt x="22373" y="9248"/>
                </a:lnTo>
                <a:lnTo>
                  <a:pt x="22381" y="9257"/>
                </a:lnTo>
                <a:lnTo>
                  <a:pt x="22373" y="9266"/>
                </a:lnTo>
                <a:lnTo>
                  <a:pt x="22364" y="9266"/>
                </a:lnTo>
                <a:lnTo>
                  <a:pt x="22355" y="9257"/>
                </a:lnTo>
                <a:lnTo>
                  <a:pt x="22355" y="9248"/>
                </a:lnTo>
                <a:lnTo>
                  <a:pt x="22346" y="9239"/>
                </a:lnTo>
                <a:lnTo>
                  <a:pt x="22346" y="9248"/>
                </a:lnTo>
                <a:lnTo>
                  <a:pt x="22337" y="9248"/>
                </a:lnTo>
                <a:lnTo>
                  <a:pt x="22328" y="9248"/>
                </a:lnTo>
                <a:lnTo>
                  <a:pt x="22328" y="9239"/>
                </a:lnTo>
                <a:lnTo>
                  <a:pt x="22337" y="9239"/>
                </a:lnTo>
                <a:lnTo>
                  <a:pt x="22346" y="9231"/>
                </a:lnTo>
                <a:lnTo>
                  <a:pt x="22346" y="9222"/>
                </a:lnTo>
                <a:lnTo>
                  <a:pt x="22337" y="9222"/>
                </a:lnTo>
                <a:lnTo>
                  <a:pt x="22328" y="9231"/>
                </a:lnTo>
                <a:lnTo>
                  <a:pt x="22320" y="9239"/>
                </a:lnTo>
                <a:lnTo>
                  <a:pt x="22311" y="9239"/>
                </a:lnTo>
                <a:lnTo>
                  <a:pt x="22293" y="9248"/>
                </a:lnTo>
                <a:lnTo>
                  <a:pt x="22284" y="9248"/>
                </a:lnTo>
                <a:lnTo>
                  <a:pt x="22267" y="9239"/>
                </a:lnTo>
                <a:lnTo>
                  <a:pt x="22258" y="9231"/>
                </a:lnTo>
                <a:lnTo>
                  <a:pt x="22249" y="9239"/>
                </a:lnTo>
                <a:lnTo>
                  <a:pt x="22240" y="9239"/>
                </a:lnTo>
                <a:lnTo>
                  <a:pt x="22231" y="9231"/>
                </a:lnTo>
                <a:lnTo>
                  <a:pt x="22223" y="9231"/>
                </a:lnTo>
                <a:lnTo>
                  <a:pt x="22214" y="9231"/>
                </a:lnTo>
                <a:lnTo>
                  <a:pt x="22196" y="9222"/>
                </a:lnTo>
                <a:lnTo>
                  <a:pt x="22178" y="9222"/>
                </a:lnTo>
                <a:lnTo>
                  <a:pt x="22170" y="9222"/>
                </a:lnTo>
                <a:lnTo>
                  <a:pt x="22170" y="9213"/>
                </a:lnTo>
                <a:lnTo>
                  <a:pt x="22161" y="9213"/>
                </a:lnTo>
                <a:lnTo>
                  <a:pt x="22143" y="9213"/>
                </a:lnTo>
                <a:lnTo>
                  <a:pt x="22143" y="9204"/>
                </a:lnTo>
                <a:lnTo>
                  <a:pt x="22134" y="9195"/>
                </a:lnTo>
                <a:lnTo>
                  <a:pt x="22134" y="9187"/>
                </a:lnTo>
                <a:lnTo>
                  <a:pt x="22126" y="9187"/>
                </a:lnTo>
                <a:lnTo>
                  <a:pt x="22117" y="9195"/>
                </a:lnTo>
                <a:lnTo>
                  <a:pt x="22108" y="9195"/>
                </a:lnTo>
                <a:lnTo>
                  <a:pt x="22099" y="9187"/>
                </a:lnTo>
                <a:lnTo>
                  <a:pt x="22081" y="9178"/>
                </a:lnTo>
                <a:lnTo>
                  <a:pt x="22081" y="9169"/>
                </a:lnTo>
                <a:lnTo>
                  <a:pt x="22073" y="9178"/>
                </a:lnTo>
                <a:lnTo>
                  <a:pt x="22064" y="9178"/>
                </a:lnTo>
                <a:lnTo>
                  <a:pt x="22064" y="9169"/>
                </a:lnTo>
                <a:lnTo>
                  <a:pt x="22055" y="9169"/>
                </a:lnTo>
                <a:lnTo>
                  <a:pt x="22046" y="9178"/>
                </a:lnTo>
                <a:lnTo>
                  <a:pt x="22055" y="9187"/>
                </a:lnTo>
                <a:lnTo>
                  <a:pt x="22064" y="9195"/>
                </a:lnTo>
                <a:lnTo>
                  <a:pt x="22073" y="9195"/>
                </a:lnTo>
                <a:lnTo>
                  <a:pt x="22081" y="9195"/>
                </a:lnTo>
                <a:lnTo>
                  <a:pt x="22099" y="9195"/>
                </a:lnTo>
                <a:lnTo>
                  <a:pt x="22108" y="9204"/>
                </a:lnTo>
                <a:lnTo>
                  <a:pt x="22108" y="9213"/>
                </a:lnTo>
                <a:lnTo>
                  <a:pt x="22108" y="9222"/>
                </a:lnTo>
                <a:lnTo>
                  <a:pt x="22108" y="9231"/>
                </a:lnTo>
                <a:lnTo>
                  <a:pt x="22117" y="9239"/>
                </a:lnTo>
                <a:lnTo>
                  <a:pt x="22108" y="9239"/>
                </a:lnTo>
                <a:lnTo>
                  <a:pt x="22099" y="9239"/>
                </a:lnTo>
                <a:lnTo>
                  <a:pt x="22090" y="9248"/>
                </a:lnTo>
                <a:lnTo>
                  <a:pt x="22090" y="9257"/>
                </a:lnTo>
                <a:lnTo>
                  <a:pt x="22090" y="9248"/>
                </a:lnTo>
                <a:lnTo>
                  <a:pt x="22081" y="9248"/>
                </a:lnTo>
                <a:lnTo>
                  <a:pt x="22073" y="9248"/>
                </a:lnTo>
                <a:lnTo>
                  <a:pt x="22064" y="9257"/>
                </a:lnTo>
                <a:lnTo>
                  <a:pt x="22055" y="9248"/>
                </a:lnTo>
                <a:lnTo>
                  <a:pt x="22037" y="9248"/>
                </a:lnTo>
                <a:lnTo>
                  <a:pt x="22020" y="9248"/>
                </a:lnTo>
                <a:lnTo>
                  <a:pt x="22011" y="9248"/>
                </a:lnTo>
                <a:lnTo>
                  <a:pt x="22011" y="9239"/>
                </a:lnTo>
                <a:lnTo>
                  <a:pt x="22002" y="9239"/>
                </a:lnTo>
                <a:lnTo>
                  <a:pt x="22002" y="9248"/>
                </a:lnTo>
                <a:lnTo>
                  <a:pt x="21993" y="9248"/>
                </a:lnTo>
                <a:lnTo>
                  <a:pt x="21984" y="9248"/>
                </a:lnTo>
                <a:lnTo>
                  <a:pt x="21993" y="9248"/>
                </a:lnTo>
                <a:lnTo>
                  <a:pt x="21984" y="9257"/>
                </a:lnTo>
                <a:lnTo>
                  <a:pt x="21976" y="9257"/>
                </a:lnTo>
                <a:lnTo>
                  <a:pt x="21976" y="9266"/>
                </a:lnTo>
                <a:lnTo>
                  <a:pt x="21976" y="9275"/>
                </a:lnTo>
                <a:lnTo>
                  <a:pt x="21967" y="9266"/>
                </a:lnTo>
                <a:lnTo>
                  <a:pt x="21958" y="9266"/>
                </a:lnTo>
                <a:lnTo>
                  <a:pt x="21958" y="9284"/>
                </a:lnTo>
                <a:lnTo>
                  <a:pt x="21949" y="9284"/>
                </a:lnTo>
                <a:lnTo>
                  <a:pt x="21940" y="9284"/>
                </a:lnTo>
                <a:lnTo>
                  <a:pt x="21940" y="9301"/>
                </a:lnTo>
                <a:lnTo>
                  <a:pt x="21923" y="9301"/>
                </a:lnTo>
                <a:lnTo>
                  <a:pt x="21923" y="9310"/>
                </a:lnTo>
                <a:lnTo>
                  <a:pt x="21923" y="9319"/>
                </a:lnTo>
                <a:lnTo>
                  <a:pt x="21931" y="9328"/>
                </a:lnTo>
                <a:lnTo>
                  <a:pt x="21931" y="9337"/>
                </a:lnTo>
                <a:lnTo>
                  <a:pt x="21923" y="9337"/>
                </a:lnTo>
                <a:lnTo>
                  <a:pt x="21923" y="9345"/>
                </a:lnTo>
                <a:lnTo>
                  <a:pt x="21905" y="9345"/>
                </a:lnTo>
                <a:lnTo>
                  <a:pt x="21896" y="9354"/>
                </a:lnTo>
                <a:lnTo>
                  <a:pt x="21896" y="9363"/>
                </a:lnTo>
                <a:lnTo>
                  <a:pt x="21896" y="9372"/>
                </a:lnTo>
                <a:lnTo>
                  <a:pt x="21887" y="9381"/>
                </a:lnTo>
                <a:lnTo>
                  <a:pt x="21870" y="9398"/>
                </a:lnTo>
                <a:lnTo>
                  <a:pt x="21870" y="9407"/>
                </a:lnTo>
                <a:lnTo>
                  <a:pt x="21878" y="9416"/>
                </a:lnTo>
                <a:lnTo>
                  <a:pt x="21887" y="9425"/>
                </a:lnTo>
                <a:lnTo>
                  <a:pt x="21887" y="9434"/>
                </a:lnTo>
                <a:lnTo>
                  <a:pt x="21896" y="9442"/>
                </a:lnTo>
                <a:lnTo>
                  <a:pt x="21905" y="9442"/>
                </a:lnTo>
                <a:lnTo>
                  <a:pt x="21896" y="9442"/>
                </a:lnTo>
                <a:lnTo>
                  <a:pt x="21887" y="9442"/>
                </a:lnTo>
                <a:lnTo>
                  <a:pt x="21887" y="9451"/>
                </a:lnTo>
                <a:lnTo>
                  <a:pt x="21887" y="9460"/>
                </a:lnTo>
                <a:lnTo>
                  <a:pt x="21887" y="9469"/>
                </a:lnTo>
                <a:lnTo>
                  <a:pt x="21878" y="9460"/>
                </a:lnTo>
                <a:lnTo>
                  <a:pt x="21870" y="9451"/>
                </a:lnTo>
                <a:lnTo>
                  <a:pt x="21861" y="9442"/>
                </a:lnTo>
                <a:lnTo>
                  <a:pt x="21861" y="9451"/>
                </a:lnTo>
                <a:lnTo>
                  <a:pt x="21861" y="9460"/>
                </a:lnTo>
                <a:lnTo>
                  <a:pt x="21852" y="9469"/>
                </a:lnTo>
                <a:lnTo>
                  <a:pt x="21852" y="9460"/>
                </a:lnTo>
                <a:lnTo>
                  <a:pt x="21852" y="9451"/>
                </a:lnTo>
                <a:lnTo>
                  <a:pt x="21843" y="9442"/>
                </a:lnTo>
                <a:lnTo>
                  <a:pt x="21817" y="9442"/>
                </a:lnTo>
                <a:lnTo>
                  <a:pt x="21808" y="9442"/>
                </a:lnTo>
                <a:lnTo>
                  <a:pt x="21799" y="9442"/>
                </a:lnTo>
                <a:lnTo>
                  <a:pt x="21790" y="9451"/>
                </a:lnTo>
                <a:lnTo>
                  <a:pt x="21781" y="9451"/>
                </a:lnTo>
                <a:lnTo>
                  <a:pt x="21781" y="9460"/>
                </a:lnTo>
                <a:lnTo>
                  <a:pt x="21781" y="9469"/>
                </a:lnTo>
                <a:lnTo>
                  <a:pt x="21781" y="9478"/>
                </a:lnTo>
                <a:lnTo>
                  <a:pt x="21781" y="9469"/>
                </a:lnTo>
                <a:lnTo>
                  <a:pt x="21773" y="9478"/>
                </a:lnTo>
                <a:lnTo>
                  <a:pt x="21773" y="9460"/>
                </a:lnTo>
                <a:lnTo>
                  <a:pt x="21773" y="9451"/>
                </a:lnTo>
                <a:lnTo>
                  <a:pt x="21781" y="9442"/>
                </a:lnTo>
                <a:lnTo>
                  <a:pt x="21781" y="9434"/>
                </a:lnTo>
                <a:lnTo>
                  <a:pt x="21755" y="9416"/>
                </a:lnTo>
                <a:lnTo>
                  <a:pt x="21746" y="9407"/>
                </a:lnTo>
                <a:lnTo>
                  <a:pt x="21746" y="9398"/>
                </a:lnTo>
                <a:lnTo>
                  <a:pt x="21728" y="9389"/>
                </a:lnTo>
                <a:lnTo>
                  <a:pt x="21728" y="9381"/>
                </a:lnTo>
                <a:lnTo>
                  <a:pt x="21711" y="9372"/>
                </a:lnTo>
                <a:lnTo>
                  <a:pt x="21702" y="9372"/>
                </a:lnTo>
                <a:lnTo>
                  <a:pt x="21693" y="9363"/>
                </a:lnTo>
                <a:lnTo>
                  <a:pt x="21684" y="9363"/>
                </a:lnTo>
                <a:lnTo>
                  <a:pt x="21676" y="9363"/>
                </a:lnTo>
                <a:lnTo>
                  <a:pt x="21676" y="9372"/>
                </a:lnTo>
                <a:lnTo>
                  <a:pt x="21676" y="9381"/>
                </a:lnTo>
                <a:lnTo>
                  <a:pt x="21667" y="9389"/>
                </a:lnTo>
                <a:lnTo>
                  <a:pt x="21658" y="9389"/>
                </a:lnTo>
                <a:lnTo>
                  <a:pt x="21649" y="9381"/>
                </a:lnTo>
                <a:lnTo>
                  <a:pt x="21640" y="9389"/>
                </a:lnTo>
                <a:lnTo>
                  <a:pt x="21631" y="9389"/>
                </a:lnTo>
                <a:lnTo>
                  <a:pt x="21631" y="9381"/>
                </a:lnTo>
                <a:lnTo>
                  <a:pt x="21623" y="9381"/>
                </a:lnTo>
                <a:lnTo>
                  <a:pt x="21623" y="9389"/>
                </a:lnTo>
                <a:lnTo>
                  <a:pt x="21631" y="9389"/>
                </a:lnTo>
                <a:lnTo>
                  <a:pt x="21623" y="9398"/>
                </a:lnTo>
                <a:lnTo>
                  <a:pt x="21623" y="9407"/>
                </a:lnTo>
                <a:lnTo>
                  <a:pt x="21623" y="9416"/>
                </a:lnTo>
                <a:lnTo>
                  <a:pt x="21614" y="9416"/>
                </a:lnTo>
                <a:lnTo>
                  <a:pt x="21614" y="9425"/>
                </a:lnTo>
                <a:lnTo>
                  <a:pt x="21605" y="9425"/>
                </a:lnTo>
                <a:lnTo>
                  <a:pt x="21605" y="9416"/>
                </a:lnTo>
                <a:lnTo>
                  <a:pt x="21596" y="9416"/>
                </a:lnTo>
                <a:lnTo>
                  <a:pt x="21596" y="9407"/>
                </a:lnTo>
                <a:lnTo>
                  <a:pt x="21596" y="9398"/>
                </a:lnTo>
                <a:lnTo>
                  <a:pt x="21587" y="9398"/>
                </a:lnTo>
                <a:lnTo>
                  <a:pt x="21587" y="9407"/>
                </a:lnTo>
                <a:lnTo>
                  <a:pt x="21587" y="9416"/>
                </a:lnTo>
                <a:lnTo>
                  <a:pt x="21579" y="9416"/>
                </a:lnTo>
                <a:lnTo>
                  <a:pt x="21579" y="9425"/>
                </a:lnTo>
                <a:lnTo>
                  <a:pt x="21570" y="9425"/>
                </a:lnTo>
                <a:lnTo>
                  <a:pt x="21561" y="9425"/>
                </a:lnTo>
                <a:lnTo>
                  <a:pt x="21561" y="9434"/>
                </a:lnTo>
                <a:lnTo>
                  <a:pt x="21561" y="9442"/>
                </a:lnTo>
                <a:lnTo>
                  <a:pt x="21561" y="9451"/>
                </a:lnTo>
                <a:lnTo>
                  <a:pt x="21570" y="9460"/>
                </a:lnTo>
                <a:lnTo>
                  <a:pt x="21561" y="9460"/>
                </a:lnTo>
                <a:lnTo>
                  <a:pt x="21552" y="9460"/>
                </a:lnTo>
                <a:lnTo>
                  <a:pt x="21552" y="9451"/>
                </a:lnTo>
                <a:lnTo>
                  <a:pt x="21543" y="9460"/>
                </a:lnTo>
                <a:lnTo>
                  <a:pt x="21534" y="9469"/>
                </a:lnTo>
                <a:lnTo>
                  <a:pt x="21534" y="9478"/>
                </a:lnTo>
                <a:lnTo>
                  <a:pt x="21543" y="9478"/>
                </a:lnTo>
                <a:lnTo>
                  <a:pt x="21552" y="9478"/>
                </a:lnTo>
                <a:lnTo>
                  <a:pt x="21552" y="9487"/>
                </a:lnTo>
                <a:lnTo>
                  <a:pt x="21543" y="9487"/>
                </a:lnTo>
                <a:lnTo>
                  <a:pt x="21526" y="9478"/>
                </a:lnTo>
                <a:lnTo>
                  <a:pt x="21517" y="9487"/>
                </a:lnTo>
                <a:lnTo>
                  <a:pt x="21517" y="9495"/>
                </a:lnTo>
                <a:lnTo>
                  <a:pt x="21508" y="9487"/>
                </a:lnTo>
                <a:lnTo>
                  <a:pt x="21508" y="9495"/>
                </a:lnTo>
                <a:lnTo>
                  <a:pt x="21499" y="9504"/>
                </a:lnTo>
                <a:lnTo>
                  <a:pt x="21499" y="9513"/>
                </a:lnTo>
                <a:lnTo>
                  <a:pt x="21508" y="9522"/>
                </a:lnTo>
                <a:lnTo>
                  <a:pt x="21508" y="9531"/>
                </a:lnTo>
                <a:lnTo>
                  <a:pt x="21517" y="9513"/>
                </a:lnTo>
                <a:lnTo>
                  <a:pt x="21517" y="9522"/>
                </a:lnTo>
                <a:lnTo>
                  <a:pt x="21517" y="9531"/>
                </a:lnTo>
                <a:lnTo>
                  <a:pt x="21517" y="9540"/>
                </a:lnTo>
                <a:lnTo>
                  <a:pt x="21508" y="9540"/>
                </a:lnTo>
                <a:lnTo>
                  <a:pt x="21499" y="9540"/>
                </a:lnTo>
                <a:lnTo>
                  <a:pt x="21499" y="9548"/>
                </a:lnTo>
                <a:lnTo>
                  <a:pt x="21508" y="9557"/>
                </a:lnTo>
                <a:lnTo>
                  <a:pt x="21517" y="9557"/>
                </a:lnTo>
                <a:lnTo>
                  <a:pt x="21526" y="9557"/>
                </a:lnTo>
                <a:lnTo>
                  <a:pt x="21508" y="9557"/>
                </a:lnTo>
                <a:lnTo>
                  <a:pt x="21490" y="9557"/>
                </a:lnTo>
                <a:lnTo>
                  <a:pt x="21481" y="9557"/>
                </a:lnTo>
                <a:lnTo>
                  <a:pt x="21481" y="9548"/>
                </a:lnTo>
                <a:lnTo>
                  <a:pt x="21473" y="9548"/>
                </a:lnTo>
                <a:lnTo>
                  <a:pt x="21464" y="9557"/>
                </a:lnTo>
                <a:lnTo>
                  <a:pt x="21455" y="9548"/>
                </a:lnTo>
                <a:lnTo>
                  <a:pt x="21446" y="9540"/>
                </a:lnTo>
                <a:lnTo>
                  <a:pt x="21446" y="9548"/>
                </a:lnTo>
                <a:lnTo>
                  <a:pt x="21446" y="9557"/>
                </a:lnTo>
                <a:lnTo>
                  <a:pt x="21437" y="9566"/>
                </a:lnTo>
                <a:lnTo>
                  <a:pt x="21437" y="9575"/>
                </a:lnTo>
                <a:lnTo>
                  <a:pt x="21446" y="9584"/>
                </a:lnTo>
                <a:lnTo>
                  <a:pt x="21455" y="9592"/>
                </a:lnTo>
                <a:lnTo>
                  <a:pt x="21464" y="9592"/>
                </a:lnTo>
                <a:lnTo>
                  <a:pt x="21464" y="9601"/>
                </a:lnTo>
                <a:lnTo>
                  <a:pt x="21464" y="9610"/>
                </a:lnTo>
                <a:lnTo>
                  <a:pt x="21455" y="9619"/>
                </a:lnTo>
                <a:lnTo>
                  <a:pt x="21455" y="9610"/>
                </a:lnTo>
                <a:lnTo>
                  <a:pt x="21446" y="9610"/>
                </a:lnTo>
                <a:lnTo>
                  <a:pt x="21437" y="9610"/>
                </a:lnTo>
                <a:lnTo>
                  <a:pt x="21446" y="9619"/>
                </a:lnTo>
                <a:lnTo>
                  <a:pt x="21437" y="9637"/>
                </a:lnTo>
                <a:lnTo>
                  <a:pt x="21437" y="9645"/>
                </a:lnTo>
                <a:lnTo>
                  <a:pt x="21437" y="9637"/>
                </a:lnTo>
                <a:lnTo>
                  <a:pt x="21429" y="9628"/>
                </a:lnTo>
                <a:lnTo>
                  <a:pt x="21420" y="9610"/>
                </a:lnTo>
                <a:lnTo>
                  <a:pt x="21411" y="9592"/>
                </a:lnTo>
                <a:lnTo>
                  <a:pt x="21402" y="9584"/>
                </a:lnTo>
                <a:lnTo>
                  <a:pt x="21393" y="9566"/>
                </a:lnTo>
                <a:lnTo>
                  <a:pt x="21384" y="9575"/>
                </a:lnTo>
                <a:lnTo>
                  <a:pt x="21384" y="9584"/>
                </a:lnTo>
                <a:lnTo>
                  <a:pt x="21376" y="9592"/>
                </a:lnTo>
                <a:lnTo>
                  <a:pt x="21367" y="9592"/>
                </a:lnTo>
                <a:lnTo>
                  <a:pt x="21367" y="9601"/>
                </a:lnTo>
                <a:lnTo>
                  <a:pt x="21358" y="9601"/>
                </a:lnTo>
                <a:lnTo>
                  <a:pt x="21349" y="9610"/>
                </a:lnTo>
                <a:lnTo>
                  <a:pt x="21340" y="9619"/>
                </a:lnTo>
                <a:lnTo>
                  <a:pt x="21340" y="9628"/>
                </a:lnTo>
                <a:lnTo>
                  <a:pt x="21331" y="9637"/>
                </a:lnTo>
                <a:lnTo>
                  <a:pt x="21331" y="9645"/>
                </a:lnTo>
                <a:lnTo>
                  <a:pt x="21340" y="9663"/>
                </a:lnTo>
                <a:lnTo>
                  <a:pt x="21340" y="9681"/>
                </a:lnTo>
                <a:lnTo>
                  <a:pt x="21349" y="9681"/>
                </a:lnTo>
                <a:lnTo>
                  <a:pt x="21349" y="9690"/>
                </a:lnTo>
                <a:lnTo>
                  <a:pt x="21340" y="9690"/>
                </a:lnTo>
                <a:lnTo>
                  <a:pt x="21323" y="9707"/>
                </a:lnTo>
                <a:lnTo>
                  <a:pt x="21314" y="9716"/>
                </a:lnTo>
                <a:lnTo>
                  <a:pt x="21305" y="9725"/>
                </a:lnTo>
                <a:lnTo>
                  <a:pt x="21305" y="9734"/>
                </a:lnTo>
                <a:lnTo>
                  <a:pt x="21296" y="9743"/>
                </a:lnTo>
                <a:lnTo>
                  <a:pt x="21296" y="9751"/>
                </a:lnTo>
                <a:lnTo>
                  <a:pt x="21287" y="9760"/>
                </a:lnTo>
                <a:lnTo>
                  <a:pt x="21279" y="9778"/>
                </a:lnTo>
                <a:lnTo>
                  <a:pt x="21261" y="9795"/>
                </a:lnTo>
                <a:lnTo>
                  <a:pt x="21252" y="9804"/>
                </a:lnTo>
                <a:lnTo>
                  <a:pt x="21243" y="9804"/>
                </a:lnTo>
                <a:lnTo>
                  <a:pt x="21208" y="9822"/>
                </a:lnTo>
                <a:lnTo>
                  <a:pt x="21190" y="9822"/>
                </a:lnTo>
                <a:lnTo>
                  <a:pt x="21164" y="9831"/>
                </a:lnTo>
                <a:lnTo>
                  <a:pt x="21146" y="9831"/>
                </a:lnTo>
                <a:lnTo>
                  <a:pt x="21129" y="9831"/>
                </a:lnTo>
                <a:lnTo>
                  <a:pt x="21111" y="9831"/>
                </a:lnTo>
                <a:lnTo>
                  <a:pt x="21084" y="9848"/>
                </a:lnTo>
                <a:lnTo>
                  <a:pt x="21067" y="9857"/>
                </a:lnTo>
                <a:lnTo>
                  <a:pt x="21049" y="9857"/>
                </a:lnTo>
                <a:lnTo>
                  <a:pt x="21040" y="9866"/>
                </a:lnTo>
                <a:lnTo>
                  <a:pt x="21023" y="9875"/>
                </a:lnTo>
                <a:lnTo>
                  <a:pt x="21005" y="9884"/>
                </a:lnTo>
                <a:lnTo>
                  <a:pt x="20987" y="9884"/>
                </a:lnTo>
                <a:lnTo>
                  <a:pt x="20979" y="9884"/>
                </a:lnTo>
                <a:lnTo>
                  <a:pt x="20970" y="9884"/>
                </a:lnTo>
                <a:lnTo>
                  <a:pt x="20961" y="9884"/>
                </a:lnTo>
                <a:lnTo>
                  <a:pt x="20943" y="9884"/>
                </a:lnTo>
                <a:lnTo>
                  <a:pt x="20934" y="9884"/>
                </a:lnTo>
                <a:lnTo>
                  <a:pt x="20926" y="9884"/>
                </a:lnTo>
                <a:lnTo>
                  <a:pt x="20882" y="9910"/>
                </a:lnTo>
                <a:lnTo>
                  <a:pt x="20873" y="9919"/>
                </a:lnTo>
                <a:lnTo>
                  <a:pt x="20864" y="9928"/>
                </a:lnTo>
                <a:lnTo>
                  <a:pt x="20855" y="9937"/>
                </a:lnTo>
                <a:lnTo>
                  <a:pt x="20846" y="9946"/>
                </a:lnTo>
                <a:lnTo>
                  <a:pt x="20820" y="9954"/>
                </a:lnTo>
                <a:lnTo>
                  <a:pt x="20802" y="9963"/>
                </a:lnTo>
                <a:lnTo>
                  <a:pt x="20793" y="9972"/>
                </a:lnTo>
                <a:lnTo>
                  <a:pt x="20785" y="9981"/>
                </a:lnTo>
                <a:lnTo>
                  <a:pt x="20767" y="10007"/>
                </a:lnTo>
                <a:lnTo>
                  <a:pt x="20758" y="10016"/>
                </a:lnTo>
                <a:lnTo>
                  <a:pt x="20749" y="10016"/>
                </a:lnTo>
                <a:lnTo>
                  <a:pt x="20749" y="10025"/>
                </a:lnTo>
                <a:lnTo>
                  <a:pt x="20749" y="10007"/>
                </a:lnTo>
                <a:lnTo>
                  <a:pt x="20740" y="9998"/>
                </a:lnTo>
                <a:lnTo>
                  <a:pt x="20749" y="9981"/>
                </a:lnTo>
                <a:lnTo>
                  <a:pt x="20749" y="9972"/>
                </a:lnTo>
                <a:lnTo>
                  <a:pt x="20740" y="9972"/>
                </a:lnTo>
                <a:lnTo>
                  <a:pt x="20732" y="9981"/>
                </a:lnTo>
                <a:lnTo>
                  <a:pt x="20723" y="10007"/>
                </a:lnTo>
                <a:lnTo>
                  <a:pt x="20714" y="10034"/>
                </a:lnTo>
                <a:lnTo>
                  <a:pt x="20723" y="10051"/>
                </a:lnTo>
                <a:lnTo>
                  <a:pt x="20723" y="10060"/>
                </a:lnTo>
                <a:lnTo>
                  <a:pt x="20723" y="10078"/>
                </a:lnTo>
                <a:lnTo>
                  <a:pt x="20723" y="10087"/>
                </a:lnTo>
                <a:lnTo>
                  <a:pt x="20723" y="10096"/>
                </a:lnTo>
                <a:lnTo>
                  <a:pt x="20705" y="10122"/>
                </a:lnTo>
                <a:lnTo>
                  <a:pt x="20696" y="10131"/>
                </a:lnTo>
                <a:lnTo>
                  <a:pt x="20696" y="10148"/>
                </a:lnTo>
                <a:lnTo>
                  <a:pt x="20696" y="10157"/>
                </a:lnTo>
                <a:lnTo>
                  <a:pt x="20696" y="10175"/>
                </a:lnTo>
                <a:lnTo>
                  <a:pt x="20696" y="10184"/>
                </a:lnTo>
                <a:lnTo>
                  <a:pt x="20705" y="10193"/>
                </a:lnTo>
                <a:lnTo>
                  <a:pt x="20714" y="10219"/>
                </a:lnTo>
                <a:lnTo>
                  <a:pt x="20723" y="10228"/>
                </a:lnTo>
                <a:lnTo>
                  <a:pt x="20740" y="10263"/>
                </a:lnTo>
                <a:lnTo>
                  <a:pt x="20749" y="10281"/>
                </a:lnTo>
                <a:lnTo>
                  <a:pt x="20758" y="10290"/>
                </a:lnTo>
                <a:lnTo>
                  <a:pt x="20749" y="10307"/>
                </a:lnTo>
                <a:lnTo>
                  <a:pt x="20749" y="10316"/>
                </a:lnTo>
                <a:lnTo>
                  <a:pt x="20749" y="10325"/>
                </a:lnTo>
                <a:lnTo>
                  <a:pt x="20740" y="10325"/>
                </a:lnTo>
                <a:lnTo>
                  <a:pt x="20740" y="10316"/>
                </a:lnTo>
                <a:lnTo>
                  <a:pt x="20732" y="10316"/>
                </a:lnTo>
                <a:lnTo>
                  <a:pt x="20732" y="10299"/>
                </a:lnTo>
                <a:lnTo>
                  <a:pt x="20723" y="10299"/>
                </a:lnTo>
                <a:lnTo>
                  <a:pt x="20723" y="10307"/>
                </a:lnTo>
                <a:lnTo>
                  <a:pt x="20714" y="10307"/>
                </a:lnTo>
                <a:lnTo>
                  <a:pt x="20714" y="10299"/>
                </a:lnTo>
                <a:lnTo>
                  <a:pt x="20714" y="10281"/>
                </a:lnTo>
                <a:lnTo>
                  <a:pt x="20705" y="10272"/>
                </a:lnTo>
                <a:lnTo>
                  <a:pt x="20705" y="10263"/>
                </a:lnTo>
                <a:lnTo>
                  <a:pt x="20696" y="10263"/>
                </a:lnTo>
                <a:lnTo>
                  <a:pt x="20696" y="10272"/>
                </a:lnTo>
                <a:lnTo>
                  <a:pt x="20705" y="10290"/>
                </a:lnTo>
                <a:lnTo>
                  <a:pt x="20705" y="10299"/>
                </a:lnTo>
                <a:lnTo>
                  <a:pt x="20714" y="10316"/>
                </a:lnTo>
                <a:lnTo>
                  <a:pt x="20723" y="10316"/>
                </a:lnTo>
                <a:lnTo>
                  <a:pt x="20723" y="10325"/>
                </a:lnTo>
                <a:lnTo>
                  <a:pt x="20723" y="10334"/>
                </a:lnTo>
                <a:lnTo>
                  <a:pt x="20723" y="10343"/>
                </a:lnTo>
                <a:lnTo>
                  <a:pt x="20714" y="10343"/>
                </a:lnTo>
                <a:lnTo>
                  <a:pt x="20705" y="10343"/>
                </a:lnTo>
                <a:lnTo>
                  <a:pt x="20705" y="10325"/>
                </a:lnTo>
                <a:lnTo>
                  <a:pt x="20696" y="10307"/>
                </a:lnTo>
                <a:lnTo>
                  <a:pt x="20687" y="10299"/>
                </a:lnTo>
                <a:lnTo>
                  <a:pt x="20687" y="10307"/>
                </a:lnTo>
                <a:lnTo>
                  <a:pt x="20687" y="10316"/>
                </a:lnTo>
                <a:lnTo>
                  <a:pt x="20679" y="10307"/>
                </a:lnTo>
                <a:lnTo>
                  <a:pt x="20679" y="10316"/>
                </a:lnTo>
                <a:lnTo>
                  <a:pt x="20687" y="10325"/>
                </a:lnTo>
                <a:lnTo>
                  <a:pt x="20714" y="10360"/>
                </a:lnTo>
                <a:lnTo>
                  <a:pt x="20740" y="10404"/>
                </a:lnTo>
                <a:lnTo>
                  <a:pt x="20740" y="10413"/>
                </a:lnTo>
                <a:lnTo>
                  <a:pt x="20749" y="10449"/>
                </a:lnTo>
                <a:lnTo>
                  <a:pt x="20749" y="10457"/>
                </a:lnTo>
                <a:lnTo>
                  <a:pt x="20767" y="10475"/>
                </a:lnTo>
                <a:lnTo>
                  <a:pt x="20776" y="10493"/>
                </a:lnTo>
                <a:lnTo>
                  <a:pt x="20785" y="10502"/>
                </a:lnTo>
                <a:lnTo>
                  <a:pt x="20785" y="10510"/>
                </a:lnTo>
                <a:lnTo>
                  <a:pt x="20785" y="10519"/>
                </a:lnTo>
                <a:lnTo>
                  <a:pt x="20802" y="10546"/>
                </a:lnTo>
                <a:lnTo>
                  <a:pt x="20811" y="10563"/>
                </a:lnTo>
                <a:lnTo>
                  <a:pt x="20811" y="10572"/>
                </a:lnTo>
                <a:lnTo>
                  <a:pt x="20802" y="10590"/>
                </a:lnTo>
                <a:lnTo>
                  <a:pt x="20811" y="10616"/>
                </a:lnTo>
                <a:lnTo>
                  <a:pt x="20811" y="10625"/>
                </a:lnTo>
                <a:lnTo>
                  <a:pt x="20820" y="10660"/>
                </a:lnTo>
                <a:lnTo>
                  <a:pt x="20820" y="10678"/>
                </a:lnTo>
                <a:lnTo>
                  <a:pt x="20829" y="10687"/>
                </a:lnTo>
                <a:lnTo>
                  <a:pt x="20846" y="10713"/>
                </a:lnTo>
                <a:lnTo>
                  <a:pt x="20864" y="10749"/>
                </a:lnTo>
                <a:lnTo>
                  <a:pt x="20864" y="10766"/>
                </a:lnTo>
                <a:lnTo>
                  <a:pt x="20864" y="10802"/>
                </a:lnTo>
                <a:lnTo>
                  <a:pt x="20864" y="10819"/>
                </a:lnTo>
                <a:lnTo>
                  <a:pt x="20855" y="10819"/>
                </a:lnTo>
                <a:lnTo>
                  <a:pt x="20855" y="10828"/>
                </a:lnTo>
                <a:lnTo>
                  <a:pt x="20864" y="10855"/>
                </a:lnTo>
                <a:lnTo>
                  <a:pt x="20864" y="10872"/>
                </a:lnTo>
                <a:lnTo>
                  <a:pt x="20855" y="10881"/>
                </a:lnTo>
                <a:lnTo>
                  <a:pt x="20846" y="10899"/>
                </a:lnTo>
                <a:lnTo>
                  <a:pt x="20837" y="10908"/>
                </a:lnTo>
                <a:lnTo>
                  <a:pt x="20820" y="10908"/>
                </a:lnTo>
                <a:lnTo>
                  <a:pt x="20820" y="10899"/>
                </a:lnTo>
                <a:lnTo>
                  <a:pt x="20811" y="10899"/>
                </a:lnTo>
                <a:lnTo>
                  <a:pt x="20811" y="10916"/>
                </a:lnTo>
                <a:lnTo>
                  <a:pt x="20811" y="10943"/>
                </a:lnTo>
                <a:lnTo>
                  <a:pt x="20811" y="10952"/>
                </a:lnTo>
                <a:lnTo>
                  <a:pt x="20811" y="10960"/>
                </a:lnTo>
                <a:lnTo>
                  <a:pt x="20820" y="10960"/>
                </a:lnTo>
                <a:lnTo>
                  <a:pt x="20829" y="10960"/>
                </a:lnTo>
                <a:lnTo>
                  <a:pt x="20855" y="10969"/>
                </a:lnTo>
                <a:lnTo>
                  <a:pt x="20864" y="10978"/>
                </a:lnTo>
                <a:lnTo>
                  <a:pt x="20882" y="11005"/>
                </a:lnTo>
                <a:lnTo>
                  <a:pt x="20899" y="11005"/>
                </a:lnTo>
                <a:lnTo>
                  <a:pt x="20926" y="11022"/>
                </a:lnTo>
                <a:lnTo>
                  <a:pt x="20943" y="11022"/>
                </a:lnTo>
                <a:lnTo>
                  <a:pt x="20970" y="11022"/>
                </a:lnTo>
                <a:lnTo>
                  <a:pt x="20996" y="11031"/>
                </a:lnTo>
                <a:lnTo>
                  <a:pt x="21005" y="11022"/>
                </a:lnTo>
                <a:lnTo>
                  <a:pt x="21023" y="11022"/>
                </a:lnTo>
                <a:lnTo>
                  <a:pt x="21032" y="11022"/>
                </a:lnTo>
                <a:lnTo>
                  <a:pt x="21040" y="11022"/>
                </a:lnTo>
                <a:lnTo>
                  <a:pt x="21067" y="10996"/>
                </a:lnTo>
                <a:lnTo>
                  <a:pt x="21093" y="10978"/>
                </a:lnTo>
                <a:lnTo>
                  <a:pt x="21111" y="10978"/>
                </a:lnTo>
                <a:lnTo>
                  <a:pt x="21120" y="10978"/>
                </a:lnTo>
                <a:lnTo>
                  <a:pt x="21137" y="10969"/>
                </a:lnTo>
                <a:lnTo>
                  <a:pt x="21155" y="10943"/>
                </a:lnTo>
                <a:lnTo>
                  <a:pt x="21164" y="10934"/>
                </a:lnTo>
                <a:lnTo>
                  <a:pt x="21190" y="10934"/>
                </a:lnTo>
                <a:lnTo>
                  <a:pt x="21208" y="10934"/>
                </a:lnTo>
                <a:lnTo>
                  <a:pt x="21217" y="10934"/>
                </a:lnTo>
                <a:lnTo>
                  <a:pt x="21234" y="10925"/>
                </a:lnTo>
                <a:lnTo>
                  <a:pt x="21279" y="10925"/>
                </a:lnTo>
                <a:lnTo>
                  <a:pt x="21305" y="10925"/>
                </a:lnTo>
                <a:lnTo>
                  <a:pt x="21323" y="10925"/>
                </a:lnTo>
                <a:lnTo>
                  <a:pt x="21331" y="10925"/>
                </a:lnTo>
                <a:lnTo>
                  <a:pt x="21340" y="10934"/>
                </a:lnTo>
                <a:lnTo>
                  <a:pt x="21384" y="10925"/>
                </a:lnTo>
                <a:lnTo>
                  <a:pt x="21393" y="10925"/>
                </a:lnTo>
                <a:lnTo>
                  <a:pt x="21402" y="10925"/>
                </a:lnTo>
                <a:lnTo>
                  <a:pt x="21411" y="10934"/>
                </a:lnTo>
                <a:lnTo>
                  <a:pt x="21429" y="10925"/>
                </a:lnTo>
                <a:lnTo>
                  <a:pt x="21437" y="10925"/>
                </a:lnTo>
                <a:lnTo>
                  <a:pt x="21446" y="10925"/>
                </a:lnTo>
                <a:lnTo>
                  <a:pt x="21464" y="10908"/>
                </a:lnTo>
                <a:lnTo>
                  <a:pt x="21473" y="10890"/>
                </a:lnTo>
                <a:lnTo>
                  <a:pt x="21481" y="10863"/>
                </a:lnTo>
                <a:lnTo>
                  <a:pt x="21490" y="10855"/>
                </a:lnTo>
                <a:lnTo>
                  <a:pt x="21499" y="10855"/>
                </a:lnTo>
                <a:lnTo>
                  <a:pt x="21508" y="10846"/>
                </a:lnTo>
                <a:lnTo>
                  <a:pt x="21526" y="10846"/>
                </a:lnTo>
                <a:lnTo>
                  <a:pt x="21561" y="10819"/>
                </a:lnTo>
                <a:lnTo>
                  <a:pt x="21579" y="10819"/>
                </a:lnTo>
                <a:lnTo>
                  <a:pt x="21587" y="10810"/>
                </a:lnTo>
                <a:lnTo>
                  <a:pt x="21614" y="10793"/>
                </a:lnTo>
                <a:lnTo>
                  <a:pt x="21631" y="10793"/>
                </a:lnTo>
                <a:lnTo>
                  <a:pt x="21676" y="10802"/>
                </a:lnTo>
                <a:lnTo>
                  <a:pt x="21702" y="10793"/>
                </a:lnTo>
                <a:lnTo>
                  <a:pt x="21720" y="10793"/>
                </a:lnTo>
                <a:lnTo>
                  <a:pt x="21746" y="10784"/>
                </a:lnTo>
                <a:lnTo>
                  <a:pt x="21773" y="10775"/>
                </a:lnTo>
                <a:lnTo>
                  <a:pt x="21808" y="10766"/>
                </a:lnTo>
                <a:lnTo>
                  <a:pt x="21834" y="10749"/>
                </a:lnTo>
                <a:lnTo>
                  <a:pt x="21852" y="10749"/>
                </a:lnTo>
                <a:lnTo>
                  <a:pt x="21878" y="10740"/>
                </a:lnTo>
                <a:lnTo>
                  <a:pt x="21923" y="10740"/>
                </a:lnTo>
                <a:lnTo>
                  <a:pt x="21967" y="10740"/>
                </a:lnTo>
                <a:lnTo>
                  <a:pt x="21984" y="10740"/>
                </a:lnTo>
                <a:lnTo>
                  <a:pt x="21984" y="10731"/>
                </a:lnTo>
                <a:lnTo>
                  <a:pt x="21993" y="10731"/>
                </a:lnTo>
                <a:lnTo>
                  <a:pt x="22011" y="10731"/>
                </a:lnTo>
                <a:lnTo>
                  <a:pt x="22020" y="10740"/>
                </a:lnTo>
                <a:lnTo>
                  <a:pt x="22037" y="10749"/>
                </a:lnTo>
                <a:lnTo>
                  <a:pt x="22073" y="10775"/>
                </a:lnTo>
                <a:lnTo>
                  <a:pt x="22081" y="10775"/>
                </a:lnTo>
                <a:lnTo>
                  <a:pt x="22108" y="10766"/>
                </a:lnTo>
                <a:lnTo>
                  <a:pt x="22117" y="10766"/>
                </a:lnTo>
                <a:lnTo>
                  <a:pt x="22152" y="10784"/>
                </a:lnTo>
                <a:lnTo>
                  <a:pt x="22161" y="10784"/>
                </a:lnTo>
                <a:lnTo>
                  <a:pt x="22178" y="10784"/>
                </a:lnTo>
                <a:lnTo>
                  <a:pt x="22178" y="10793"/>
                </a:lnTo>
                <a:lnTo>
                  <a:pt x="22187" y="10793"/>
                </a:lnTo>
                <a:lnTo>
                  <a:pt x="22205" y="10810"/>
                </a:lnTo>
                <a:lnTo>
                  <a:pt x="22223" y="10819"/>
                </a:lnTo>
                <a:lnTo>
                  <a:pt x="22223" y="10828"/>
                </a:lnTo>
                <a:lnTo>
                  <a:pt x="22214" y="10837"/>
                </a:lnTo>
                <a:lnTo>
                  <a:pt x="22223" y="10855"/>
                </a:lnTo>
                <a:lnTo>
                  <a:pt x="22231" y="10863"/>
                </a:lnTo>
                <a:lnTo>
                  <a:pt x="22249" y="10872"/>
                </a:lnTo>
                <a:lnTo>
                  <a:pt x="22258" y="10872"/>
                </a:lnTo>
                <a:lnTo>
                  <a:pt x="22267" y="10881"/>
                </a:lnTo>
                <a:lnTo>
                  <a:pt x="22267" y="10890"/>
                </a:lnTo>
                <a:lnTo>
                  <a:pt x="22275" y="10908"/>
                </a:lnTo>
                <a:lnTo>
                  <a:pt x="22284" y="10916"/>
                </a:lnTo>
                <a:lnTo>
                  <a:pt x="22293" y="10925"/>
                </a:lnTo>
                <a:lnTo>
                  <a:pt x="22293" y="10934"/>
                </a:lnTo>
                <a:lnTo>
                  <a:pt x="22302" y="10952"/>
                </a:lnTo>
                <a:lnTo>
                  <a:pt x="22311" y="10969"/>
                </a:lnTo>
                <a:lnTo>
                  <a:pt x="22311" y="10987"/>
                </a:lnTo>
                <a:lnTo>
                  <a:pt x="22302" y="10978"/>
                </a:lnTo>
                <a:lnTo>
                  <a:pt x="22293" y="10978"/>
                </a:lnTo>
                <a:lnTo>
                  <a:pt x="22293" y="10987"/>
                </a:lnTo>
                <a:lnTo>
                  <a:pt x="22302" y="10987"/>
                </a:lnTo>
                <a:lnTo>
                  <a:pt x="22311" y="10996"/>
                </a:lnTo>
                <a:lnTo>
                  <a:pt x="22320" y="10996"/>
                </a:lnTo>
                <a:lnTo>
                  <a:pt x="22328" y="11013"/>
                </a:lnTo>
                <a:lnTo>
                  <a:pt x="22337" y="11013"/>
                </a:lnTo>
                <a:lnTo>
                  <a:pt x="22337" y="11005"/>
                </a:lnTo>
                <a:lnTo>
                  <a:pt x="22346" y="11013"/>
                </a:lnTo>
                <a:lnTo>
                  <a:pt x="22355" y="11013"/>
                </a:lnTo>
                <a:lnTo>
                  <a:pt x="22346" y="10996"/>
                </a:lnTo>
                <a:lnTo>
                  <a:pt x="22346" y="10987"/>
                </a:lnTo>
                <a:lnTo>
                  <a:pt x="22355" y="10987"/>
                </a:lnTo>
                <a:lnTo>
                  <a:pt x="22364" y="10969"/>
                </a:lnTo>
                <a:lnTo>
                  <a:pt x="22381" y="10943"/>
                </a:lnTo>
                <a:lnTo>
                  <a:pt x="22390" y="10934"/>
                </a:lnTo>
                <a:lnTo>
                  <a:pt x="22399" y="10925"/>
                </a:lnTo>
                <a:lnTo>
                  <a:pt x="22408" y="10925"/>
                </a:lnTo>
                <a:lnTo>
                  <a:pt x="22425" y="10916"/>
                </a:lnTo>
                <a:lnTo>
                  <a:pt x="22434" y="10916"/>
                </a:lnTo>
                <a:lnTo>
                  <a:pt x="22434" y="10908"/>
                </a:lnTo>
                <a:lnTo>
                  <a:pt x="22443" y="10908"/>
                </a:lnTo>
                <a:lnTo>
                  <a:pt x="22452" y="10890"/>
                </a:lnTo>
                <a:lnTo>
                  <a:pt x="22461" y="10872"/>
                </a:lnTo>
                <a:lnTo>
                  <a:pt x="22470" y="10863"/>
                </a:lnTo>
                <a:lnTo>
                  <a:pt x="22478" y="10855"/>
                </a:lnTo>
                <a:lnTo>
                  <a:pt x="22487" y="10837"/>
                </a:lnTo>
                <a:lnTo>
                  <a:pt x="22487" y="10828"/>
                </a:lnTo>
                <a:lnTo>
                  <a:pt x="22487" y="10819"/>
                </a:lnTo>
                <a:lnTo>
                  <a:pt x="22487" y="10828"/>
                </a:lnTo>
                <a:lnTo>
                  <a:pt x="22496" y="10837"/>
                </a:lnTo>
                <a:lnTo>
                  <a:pt x="22505" y="10863"/>
                </a:lnTo>
                <a:lnTo>
                  <a:pt x="22496" y="10863"/>
                </a:lnTo>
                <a:lnTo>
                  <a:pt x="22487" y="10872"/>
                </a:lnTo>
                <a:lnTo>
                  <a:pt x="22487" y="10881"/>
                </a:lnTo>
                <a:lnTo>
                  <a:pt x="22496" y="10890"/>
                </a:lnTo>
                <a:lnTo>
                  <a:pt x="22496" y="10899"/>
                </a:lnTo>
                <a:lnTo>
                  <a:pt x="22487" y="10908"/>
                </a:lnTo>
                <a:lnTo>
                  <a:pt x="22478" y="10925"/>
                </a:lnTo>
                <a:lnTo>
                  <a:pt x="22461" y="10952"/>
                </a:lnTo>
                <a:lnTo>
                  <a:pt x="22461" y="10960"/>
                </a:lnTo>
                <a:lnTo>
                  <a:pt x="22461" y="10969"/>
                </a:lnTo>
                <a:lnTo>
                  <a:pt x="22461" y="10978"/>
                </a:lnTo>
                <a:lnTo>
                  <a:pt x="22461" y="10987"/>
                </a:lnTo>
                <a:lnTo>
                  <a:pt x="22461" y="10996"/>
                </a:lnTo>
                <a:lnTo>
                  <a:pt x="22461" y="11013"/>
                </a:lnTo>
                <a:lnTo>
                  <a:pt x="22452" y="11013"/>
                </a:lnTo>
                <a:lnTo>
                  <a:pt x="22443" y="11013"/>
                </a:lnTo>
                <a:lnTo>
                  <a:pt x="22434" y="11013"/>
                </a:lnTo>
                <a:lnTo>
                  <a:pt x="22425" y="11013"/>
                </a:lnTo>
                <a:lnTo>
                  <a:pt x="22417" y="11040"/>
                </a:lnTo>
                <a:lnTo>
                  <a:pt x="22425" y="11040"/>
                </a:lnTo>
                <a:lnTo>
                  <a:pt x="22434" y="11040"/>
                </a:lnTo>
                <a:lnTo>
                  <a:pt x="22452" y="11031"/>
                </a:lnTo>
                <a:lnTo>
                  <a:pt x="22461" y="11031"/>
                </a:lnTo>
                <a:lnTo>
                  <a:pt x="22470" y="11031"/>
                </a:lnTo>
                <a:lnTo>
                  <a:pt x="22478" y="11031"/>
                </a:lnTo>
                <a:lnTo>
                  <a:pt x="22496" y="10996"/>
                </a:lnTo>
                <a:lnTo>
                  <a:pt x="22496" y="10978"/>
                </a:lnTo>
                <a:lnTo>
                  <a:pt x="22505" y="10960"/>
                </a:lnTo>
                <a:lnTo>
                  <a:pt x="22505" y="10952"/>
                </a:lnTo>
                <a:lnTo>
                  <a:pt x="22514" y="10960"/>
                </a:lnTo>
                <a:lnTo>
                  <a:pt x="22523" y="10969"/>
                </a:lnTo>
                <a:lnTo>
                  <a:pt x="22531" y="10987"/>
                </a:lnTo>
                <a:lnTo>
                  <a:pt x="22540" y="10996"/>
                </a:lnTo>
                <a:lnTo>
                  <a:pt x="22540" y="11022"/>
                </a:lnTo>
                <a:lnTo>
                  <a:pt x="22531" y="11049"/>
                </a:lnTo>
                <a:lnTo>
                  <a:pt x="22523" y="11058"/>
                </a:lnTo>
                <a:lnTo>
                  <a:pt x="22514" y="11066"/>
                </a:lnTo>
                <a:lnTo>
                  <a:pt x="22531" y="11075"/>
                </a:lnTo>
                <a:lnTo>
                  <a:pt x="22540" y="11075"/>
                </a:lnTo>
                <a:lnTo>
                  <a:pt x="22558" y="11066"/>
                </a:lnTo>
                <a:lnTo>
                  <a:pt x="22567" y="11066"/>
                </a:lnTo>
                <a:lnTo>
                  <a:pt x="22567" y="11058"/>
                </a:lnTo>
                <a:lnTo>
                  <a:pt x="22575" y="11058"/>
                </a:lnTo>
                <a:lnTo>
                  <a:pt x="22584" y="11049"/>
                </a:lnTo>
                <a:lnTo>
                  <a:pt x="22593" y="11049"/>
                </a:lnTo>
                <a:lnTo>
                  <a:pt x="22602" y="11058"/>
                </a:lnTo>
                <a:lnTo>
                  <a:pt x="22593" y="11058"/>
                </a:lnTo>
                <a:lnTo>
                  <a:pt x="22593" y="11066"/>
                </a:lnTo>
                <a:lnTo>
                  <a:pt x="22584" y="11066"/>
                </a:lnTo>
                <a:lnTo>
                  <a:pt x="22575" y="11066"/>
                </a:lnTo>
                <a:lnTo>
                  <a:pt x="22575" y="11075"/>
                </a:lnTo>
                <a:lnTo>
                  <a:pt x="22593" y="11084"/>
                </a:lnTo>
                <a:lnTo>
                  <a:pt x="22611" y="11102"/>
                </a:lnTo>
                <a:lnTo>
                  <a:pt x="22611" y="11110"/>
                </a:lnTo>
                <a:lnTo>
                  <a:pt x="22628" y="11137"/>
                </a:lnTo>
                <a:lnTo>
                  <a:pt x="22637" y="11155"/>
                </a:lnTo>
                <a:lnTo>
                  <a:pt x="22637" y="11163"/>
                </a:lnTo>
                <a:lnTo>
                  <a:pt x="22628" y="11181"/>
                </a:lnTo>
                <a:lnTo>
                  <a:pt x="22628" y="11190"/>
                </a:lnTo>
                <a:lnTo>
                  <a:pt x="22628" y="11199"/>
                </a:lnTo>
                <a:lnTo>
                  <a:pt x="22628" y="11208"/>
                </a:lnTo>
                <a:lnTo>
                  <a:pt x="22637" y="11216"/>
                </a:lnTo>
                <a:lnTo>
                  <a:pt x="22664" y="11243"/>
                </a:lnTo>
                <a:lnTo>
                  <a:pt x="22672" y="11261"/>
                </a:lnTo>
                <a:lnTo>
                  <a:pt x="22690" y="11269"/>
                </a:lnTo>
                <a:lnTo>
                  <a:pt x="22725" y="11278"/>
                </a:lnTo>
                <a:lnTo>
                  <a:pt x="22734" y="11287"/>
                </a:lnTo>
                <a:lnTo>
                  <a:pt x="22752" y="11305"/>
                </a:lnTo>
                <a:lnTo>
                  <a:pt x="22761" y="11305"/>
                </a:lnTo>
                <a:lnTo>
                  <a:pt x="22770" y="11305"/>
                </a:lnTo>
                <a:lnTo>
                  <a:pt x="22778" y="11296"/>
                </a:lnTo>
                <a:lnTo>
                  <a:pt x="22787" y="11296"/>
                </a:lnTo>
                <a:lnTo>
                  <a:pt x="22805" y="11305"/>
                </a:lnTo>
                <a:lnTo>
                  <a:pt x="22822" y="11305"/>
                </a:lnTo>
                <a:lnTo>
                  <a:pt x="22831" y="11305"/>
                </a:lnTo>
                <a:lnTo>
                  <a:pt x="22840" y="11313"/>
                </a:lnTo>
                <a:lnTo>
                  <a:pt x="22858" y="11322"/>
                </a:lnTo>
                <a:lnTo>
                  <a:pt x="22875" y="11322"/>
                </a:lnTo>
                <a:lnTo>
                  <a:pt x="22884" y="11331"/>
                </a:lnTo>
                <a:lnTo>
                  <a:pt x="22893" y="11331"/>
                </a:lnTo>
                <a:lnTo>
                  <a:pt x="22911" y="11340"/>
                </a:lnTo>
                <a:lnTo>
                  <a:pt x="22920" y="11340"/>
                </a:lnTo>
                <a:lnTo>
                  <a:pt x="22928" y="11331"/>
                </a:lnTo>
                <a:lnTo>
                  <a:pt x="22946" y="11313"/>
                </a:lnTo>
                <a:lnTo>
                  <a:pt x="22964" y="11305"/>
                </a:lnTo>
                <a:lnTo>
                  <a:pt x="22972" y="11296"/>
                </a:lnTo>
                <a:lnTo>
                  <a:pt x="22981" y="11296"/>
                </a:lnTo>
                <a:lnTo>
                  <a:pt x="22990" y="11287"/>
                </a:lnTo>
                <a:lnTo>
                  <a:pt x="22981" y="11287"/>
                </a:lnTo>
                <a:lnTo>
                  <a:pt x="22972" y="11278"/>
                </a:lnTo>
                <a:lnTo>
                  <a:pt x="22981" y="11278"/>
                </a:lnTo>
                <a:lnTo>
                  <a:pt x="23008" y="11261"/>
                </a:lnTo>
                <a:lnTo>
                  <a:pt x="23017" y="11269"/>
                </a:lnTo>
                <a:lnTo>
                  <a:pt x="23025" y="11278"/>
                </a:lnTo>
                <a:lnTo>
                  <a:pt x="23017" y="11287"/>
                </a:lnTo>
                <a:lnTo>
                  <a:pt x="23017" y="11296"/>
                </a:lnTo>
                <a:lnTo>
                  <a:pt x="23008" y="11296"/>
                </a:lnTo>
                <a:lnTo>
                  <a:pt x="22999" y="11305"/>
                </a:lnTo>
                <a:lnTo>
                  <a:pt x="22999" y="11296"/>
                </a:lnTo>
                <a:lnTo>
                  <a:pt x="23008" y="11305"/>
                </a:lnTo>
                <a:lnTo>
                  <a:pt x="23017" y="11313"/>
                </a:lnTo>
                <a:lnTo>
                  <a:pt x="23025" y="11305"/>
                </a:lnTo>
                <a:lnTo>
                  <a:pt x="23034" y="11296"/>
                </a:lnTo>
                <a:lnTo>
                  <a:pt x="23034" y="11287"/>
                </a:lnTo>
                <a:lnTo>
                  <a:pt x="23043" y="11287"/>
                </a:lnTo>
                <a:lnTo>
                  <a:pt x="23052" y="11296"/>
                </a:lnTo>
                <a:lnTo>
                  <a:pt x="23052" y="11305"/>
                </a:lnTo>
                <a:lnTo>
                  <a:pt x="23043" y="11313"/>
                </a:lnTo>
                <a:lnTo>
                  <a:pt x="23052" y="11322"/>
                </a:lnTo>
                <a:lnTo>
                  <a:pt x="23061" y="11331"/>
                </a:lnTo>
                <a:lnTo>
                  <a:pt x="23069" y="11331"/>
                </a:lnTo>
                <a:lnTo>
                  <a:pt x="23078" y="11340"/>
                </a:lnTo>
                <a:lnTo>
                  <a:pt x="23087" y="11349"/>
                </a:lnTo>
                <a:lnTo>
                  <a:pt x="23096" y="11340"/>
                </a:lnTo>
                <a:lnTo>
                  <a:pt x="23105" y="11349"/>
                </a:lnTo>
                <a:lnTo>
                  <a:pt x="23114" y="11366"/>
                </a:lnTo>
                <a:lnTo>
                  <a:pt x="23122" y="11366"/>
                </a:lnTo>
                <a:lnTo>
                  <a:pt x="23122" y="11358"/>
                </a:lnTo>
                <a:lnTo>
                  <a:pt x="23122" y="11340"/>
                </a:lnTo>
                <a:lnTo>
                  <a:pt x="23114" y="11349"/>
                </a:lnTo>
                <a:lnTo>
                  <a:pt x="23114" y="11340"/>
                </a:lnTo>
                <a:lnTo>
                  <a:pt x="23105" y="11340"/>
                </a:lnTo>
                <a:lnTo>
                  <a:pt x="23105" y="11331"/>
                </a:lnTo>
                <a:lnTo>
                  <a:pt x="23114" y="11331"/>
                </a:lnTo>
                <a:lnTo>
                  <a:pt x="23122" y="11331"/>
                </a:lnTo>
                <a:lnTo>
                  <a:pt x="23149" y="11331"/>
                </a:lnTo>
                <a:lnTo>
                  <a:pt x="23193" y="11287"/>
                </a:lnTo>
                <a:lnTo>
                  <a:pt x="23211" y="11278"/>
                </a:lnTo>
                <a:lnTo>
                  <a:pt x="23228" y="11269"/>
                </a:lnTo>
                <a:lnTo>
                  <a:pt x="23246" y="11261"/>
                </a:lnTo>
                <a:lnTo>
                  <a:pt x="23255" y="11261"/>
                </a:lnTo>
                <a:lnTo>
                  <a:pt x="23308" y="11252"/>
                </a:lnTo>
                <a:lnTo>
                  <a:pt x="23334" y="11252"/>
                </a:lnTo>
                <a:lnTo>
                  <a:pt x="23343" y="11252"/>
                </a:lnTo>
                <a:lnTo>
                  <a:pt x="23352" y="11252"/>
                </a:lnTo>
                <a:lnTo>
                  <a:pt x="23361" y="11234"/>
                </a:lnTo>
                <a:lnTo>
                  <a:pt x="23369" y="11234"/>
                </a:lnTo>
                <a:lnTo>
                  <a:pt x="23378" y="11234"/>
                </a:lnTo>
                <a:lnTo>
                  <a:pt x="23378" y="11225"/>
                </a:lnTo>
                <a:lnTo>
                  <a:pt x="23378" y="11216"/>
                </a:lnTo>
                <a:lnTo>
                  <a:pt x="23378" y="11208"/>
                </a:lnTo>
                <a:lnTo>
                  <a:pt x="23378" y="11190"/>
                </a:lnTo>
                <a:lnTo>
                  <a:pt x="23378" y="11172"/>
                </a:lnTo>
                <a:lnTo>
                  <a:pt x="23378" y="11163"/>
                </a:lnTo>
                <a:lnTo>
                  <a:pt x="23387" y="11146"/>
                </a:lnTo>
                <a:lnTo>
                  <a:pt x="23387" y="11137"/>
                </a:lnTo>
                <a:lnTo>
                  <a:pt x="23396" y="11110"/>
                </a:lnTo>
                <a:lnTo>
                  <a:pt x="23396" y="11102"/>
                </a:lnTo>
                <a:lnTo>
                  <a:pt x="23396" y="11084"/>
                </a:lnTo>
                <a:lnTo>
                  <a:pt x="23405" y="11075"/>
                </a:lnTo>
                <a:lnTo>
                  <a:pt x="23414" y="11066"/>
                </a:lnTo>
                <a:lnTo>
                  <a:pt x="23422" y="11040"/>
                </a:lnTo>
                <a:lnTo>
                  <a:pt x="23431" y="11031"/>
                </a:lnTo>
                <a:lnTo>
                  <a:pt x="23440" y="11031"/>
                </a:lnTo>
                <a:lnTo>
                  <a:pt x="23431" y="11031"/>
                </a:lnTo>
                <a:lnTo>
                  <a:pt x="23431" y="11022"/>
                </a:lnTo>
                <a:lnTo>
                  <a:pt x="23440" y="11022"/>
                </a:lnTo>
                <a:lnTo>
                  <a:pt x="23440" y="11013"/>
                </a:lnTo>
                <a:lnTo>
                  <a:pt x="23440" y="10996"/>
                </a:lnTo>
                <a:lnTo>
                  <a:pt x="23449" y="10978"/>
                </a:lnTo>
                <a:lnTo>
                  <a:pt x="23449" y="10969"/>
                </a:lnTo>
                <a:lnTo>
                  <a:pt x="23458" y="10960"/>
                </a:lnTo>
                <a:lnTo>
                  <a:pt x="23467" y="10952"/>
                </a:lnTo>
                <a:lnTo>
                  <a:pt x="23475" y="10943"/>
                </a:lnTo>
                <a:lnTo>
                  <a:pt x="23467" y="10934"/>
                </a:lnTo>
                <a:lnTo>
                  <a:pt x="23475" y="10934"/>
                </a:lnTo>
                <a:lnTo>
                  <a:pt x="23475" y="10925"/>
                </a:lnTo>
                <a:lnTo>
                  <a:pt x="23484" y="10908"/>
                </a:lnTo>
                <a:lnTo>
                  <a:pt x="23475" y="10899"/>
                </a:lnTo>
                <a:lnTo>
                  <a:pt x="23484" y="10899"/>
                </a:lnTo>
                <a:lnTo>
                  <a:pt x="23493" y="10890"/>
                </a:lnTo>
                <a:lnTo>
                  <a:pt x="23493" y="10881"/>
                </a:lnTo>
                <a:lnTo>
                  <a:pt x="23502" y="10872"/>
                </a:lnTo>
                <a:lnTo>
                  <a:pt x="23502" y="10863"/>
                </a:lnTo>
                <a:lnTo>
                  <a:pt x="23519" y="10846"/>
                </a:lnTo>
                <a:lnTo>
                  <a:pt x="23528" y="10837"/>
                </a:lnTo>
                <a:lnTo>
                  <a:pt x="23546" y="10837"/>
                </a:lnTo>
                <a:lnTo>
                  <a:pt x="23546" y="10828"/>
                </a:lnTo>
                <a:lnTo>
                  <a:pt x="23537" y="10828"/>
                </a:lnTo>
                <a:lnTo>
                  <a:pt x="23546" y="10828"/>
                </a:lnTo>
                <a:lnTo>
                  <a:pt x="23546" y="10819"/>
                </a:lnTo>
                <a:lnTo>
                  <a:pt x="23555" y="10819"/>
                </a:lnTo>
                <a:lnTo>
                  <a:pt x="23564" y="10810"/>
                </a:lnTo>
                <a:lnTo>
                  <a:pt x="23572" y="10802"/>
                </a:lnTo>
                <a:lnTo>
                  <a:pt x="23572" y="10793"/>
                </a:lnTo>
                <a:lnTo>
                  <a:pt x="23572" y="10775"/>
                </a:lnTo>
                <a:lnTo>
                  <a:pt x="23590" y="10757"/>
                </a:lnTo>
                <a:lnTo>
                  <a:pt x="23599" y="10731"/>
                </a:lnTo>
                <a:lnTo>
                  <a:pt x="23599" y="10705"/>
                </a:lnTo>
                <a:lnTo>
                  <a:pt x="23608" y="10696"/>
                </a:lnTo>
                <a:lnTo>
                  <a:pt x="23608" y="10687"/>
                </a:lnTo>
                <a:lnTo>
                  <a:pt x="23608" y="10669"/>
                </a:lnTo>
                <a:lnTo>
                  <a:pt x="23608" y="10660"/>
                </a:lnTo>
                <a:lnTo>
                  <a:pt x="23616" y="10625"/>
                </a:lnTo>
                <a:lnTo>
                  <a:pt x="23616" y="10607"/>
                </a:lnTo>
                <a:lnTo>
                  <a:pt x="23625" y="10599"/>
                </a:lnTo>
                <a:lnTo>
                  <a:pt x="23625" y="10572"/>
                </a:lnTo>
                <a:lnTo>
                  <a:pt x="23625" y="10554"/>
                </a:lnTo>
                <a:lnTo>
                  <a:pt x="23634" y="10537"/>
                </a:lnTo>
                <a:lnTo>
                  <a:pt x="23652" y="10519"/>
                </a:lnTo>
                <a:lnTo>
                  <a:pt x="23652" y="10502"/>
                </a:lnTo>
                <a:lnTo>
                  <a:pt x="23643" y="10493"/>
                </a:lnTo>
                <a:close/>
                <a:moveTo>
                  <a:pt x="23634" y="10413"/>
                </a:moveTo>
                <a:lnTo>
                  <a:pt x="23634" y="10422"/>
                </a:lnTo>
                <a:lnTo>
                  <a:pt x="23634" y="10431"/>
                </a:lnTo>
                <a:lnTo>
                  <a:pt x="23643" y="10404"/>
                </a:lnTo>
                <a:lnTo>
                  <a:pt x="23634" y="10404"/>
                </a:lnTo>
                <a:close/>
                <a:moveTo>
                  <a:pt x="23255" y="11437"/>
                </a:moveTo>
                <a:lnTo>
                  <a:pt x="23246" y="11437"/>
                </a:lnTo>
                <a:lnTo>
                  <a:pt x="23237" y="11419"/>
                </a:lnTo>
                <a:lnTo>
                  <a:pt x="23228" y="11419"/>
                </a:lnTo>
                <a:lnTo>
                  <a:pt x="23228" y="11428"/>
                </a:lnTo>
                <a:lnTo>
                  <a:pt x="23219" y="11428"/>
                </a:lnTo>
                <a:lnTo>
                  <a:pt x="23219" y="11437"/>
                </a:lnTo>
                <a:lnTo>
                  <a:pt x="23228" y="11437"/>
                </a:lnTo>
                <a:lnTo>
                  <a:pt x="23228" y="11446"/>
                </a:lnTo>
                <a:lnTo>
                  <a:pt x="23237" y="11455"/>
                </a:lnTo>
                <a:lnTo>
                  <a:pt x="23237" y="11464"/>
                </a:lnTo>
                <a:lnTo>
                  <a:pt x="23246" y="11464"/>
                </a:lnTo>
                <a:lnTo>
                  <a:pt x="23255" y="11464"/>
                </a:lnTo>
                <a:lnTo>
                  <a:pt x="23255" y="11455"/>
                </a:lnTo>
                <a:lnTo>
                  <a:pt x="23264" y="11455"/>
                </a:lnTo>
                <a:lnTo>
                  <a:pt x="23255" y="11455"/>
                </a:lnTo>
                <a:lnTo>
                  <a:pt x="23255" y="11446"/>
                </a:lnTo>
                <a:close/>
                <a:moveTo>
                  <a:pt x="23264" y="11472"/>
                </a:moveTo>
                <a:lnTo>
                  <a:pt x="23255" y="11472"/>
                </a:lnTo>
                <a:lnTo>
                  <a:pt x="23237" y="11472"/>
                </a:lnTo>
                <a:lnTo>
                  <a:pt x="23237" y="11481"/>
                </a:lnTo>
                <a:lnTo>
                  <a:pt x="23246" y="11481"/>
                </a:lnTo>
                <a:lnTo>
                  <a:pt x="23255" y="11481"/>
                </a:lnTo>
                <a:lnTo>
                  <a:pt x="23264" y="11481"/>
                </a:lnTo>
                <a:lnTo>
                  <a:pt x="23272" y="11481"/>
                </a:lnTo>
                <a:close/>
                <a:moveTo>
                  <a:pt x="23643" y="9195"/>
                </a:moveTo>
                <a:lnTo>
                  <a:pt x="23625" y="9187"/>
                </a:lnTo>
                <a:lnTo>
                  <a:pt x="23616" y="9178"/>
                </a:lnTo>
                <a:lnTo>
                  <a:pt x="23616" y="9187"/>
                </a:lnTo>
                <a:lnTo>
                  <a:pt x="23625" y="9187"/>
                </a:lnTo>
                <a:lnTo>
                  <a:pt x="23625" y="9195"/>
                </a:lnTo>
                <a:lnTo>
                  <a:pt x="23634" y="9195"/>
                </a:lnTo>
                <a:lnTo>
                  <a:pt x="23643" y="9204"/>
                </a:lnTo>
                <a:lnTo>
                  <a:pt x="23652" y="9204"/>
                </a:lnTo>
                <a:lnTo>
                  <a:pt x="23661" y="9204"/>
                </a:lnTo>
                <a:lnTo>
                  <a:pt x="23652" y="9195"/>
                </a:lnTo>
                <a:close/>
                <a:moveTo>
                  <a:pt x="23255" y="11490"/>
                </a:moveTo>
                <a:lnTo>
                  <a:pt x="23246" y="11490"/>
                </a:lnTo>
                <a:close/>
                <a:moveTo>
                  <a:pt x="23052" y="11305"/>
                </a:moveTo>
                <a:lnTo>
                  <a:pt x="23043" y="11296"/>
                </a:lnTo>
                <a:lnTo>
                  <a:pt x="23034" y="11296"/>
                </a:lnTo>
                <a:lnTo>
                  <a:pt x="23034" y="11305"/>
                </a:lnTo>
                <a:lnTo>
                  <a:pt x="23043" y="11305"/>
                </a:lnTo>
                <a:close/>
                <a:moveTo>
                  <a:pt x="23802" y="8860"/>
                </a:moveTo>
                <a:lnTo>
                  <a:pt x="23802" y="8869"/>
                </a:lnTo>
                <a:lnTo>
                  <a:pt x="23811" y="8869"/>
                </a:lnTo>
                <a:close/>
                <a:moveTo>
                  <a:pt x="23819" y="8825"/>
                </a:moveTo>
                <a:lnTo>
                  <a:pt x="23811" y="8816"/>
                </a:lnTo>
                <a:lnTo>
                  <a:pt x="23802" y="8816"/>
                </a:lnTo>
                <a:lnTo>
                  <a:pt x="23802" y="8807"/>
                </a:lnTo>
                <a:lnTo>
                  <a:pt x="23793" y="8807"/>
                </a:lnTo>
                <a:lnTo>
                  <a:pt x="23784" y="8798"/>
                </a:lnTo>
                <a:lnTo>
                  <a:pt x="23775" y="8789"/>
                </a:lnTo>
                <a:lnTo>
                  <a:pt x="23766" y="8781"/>
                </a:lnTo>
                <a:lnTo>
                  <a:pt x="23766" y="8772"/>
                </a:lnTo>
                <a:lnTo>
                  <a:pt x="23758" y="8763"/>
                </a:lnTo>
                <a:lnTo>
                  <a:pt x="23749" y="8754"/>
                </a:lnTo>
                <a:lnTo>
                  <a:pt x="23740" y="8754"/>
                </a:lnTo>
                <a:lnTo>
                  <a:pt x="23731" y="8754"/>
                </a:lnTo>
                <a:lnTo>
                  <a:pt x="23731" y="8745"/>
                </a:lnTo>
                <a:lnTo>
                  <a:pt x="23731" y="8754"/>
                </a:lnTo>
                <a:lnTo>
                  <a:pt x="23731" y="8772"/>
                </a:lnTo>
                <a:lnTo>
                  <a:pt x="23731" y="8781"/>
                </a:lnTo>
                <a:lnTo>
                  <a:pt x="23731" y="8789"/>
                </a:lnTo>
                <a:lnTo>
                  <a:pt x="23740" y="8798"/>
                </a:lnTo>
                <a:lnTo>
                  <a:pt x="23749" y="8798"/>
                </a:lnTo>
                <a:lnTo>
                  <a:pt x="23749" y="8807"/>
                </a:lnTo>
                <a:lnTo>
                  <a:pt x="23758" y="8807"/>
                </a:lnTo>
                <a:lnTo>
                  <a:pt x="23766" y="8816"/>
                </a:lnTo>
                <a:lnTo>
                  <a:pt x="23766" y="8825"/>
                </a:lnTo>
                <a:lnTo>
                  <a:pt x="23766" y="8833"/>
                </a:lnTo>
                <a:lnTo>
                  <a:pt x="23775" y="8842"/>
                </a:lnTo>
                <a:lnTo>
                  <a:pt x="23784" y="8851"/>
                </a:lnTo>
                <a:lnTo>
                  <a:pt x="23793" y="8851"/>
                </a:lnTo>
                <a:lnTo>
                  <a:pt x="23802" y="8851"/>
                </a:lnTo>
                <a:lnTo>
                  <a:pt x="23811" y="8851"/>
                </a:lnTo>
                <a:lnTo>
                  <a:pt x="23819" y="8842"/>
                </a:lnTo>
                <a:lnTo>
                  <a:pt x="23819" y="8851"/>
                </a:lnTo>
                <a:lnTo>
                  <a:pt x="23819" y="8842"/>
                </a:lnTo>
                <a:lnTo>
                  <a:pt x="23819" y="8833"/>
                </a:lnTo>
                <a:close/>
                <a:moveTo>
                  <a:pt x="23740" y="4386"/>
                </a:moveTo>
                <a:lnTo>
                  <a:pt x="23722" y="4413"/>
                </a:lnTo>
                <a:lnTo>
                  <a:pt x="23722" y="4422"/>
                </a:lnTo>
                <a:lnTo>
                  <a:pt x="23731" y="4422"/>
                </a:lnTo>
                <a:lnTo>
                  <a:pt x="23740" y="4422"/>
                </a:lnTo>
                <a:lnTo>
                  <a:pt x="23740" y="4413"/>
                </a:lnTo>
                <a:lnTo>
                  <a:pt x="23740" y="4404"/>
                </a:lnTo>
                <a:lnTo>
                  <a:pt x="23740" y="4395"/>
                </a:lnTo>
                <a:close/>
                <a:moveTo>
                  <a:pt x="23652" y="8648"/>
                </a:moveTo>
                <a:lnTo>
                  <a:pt x="23643" y="8648"/>
                </a:lnTo>
                <a:close/>
                <a:moveTo>
                  <a:pt x="23793" y="4272"/>
                </a:moveTo>
                <a:lnTo>
                  <a:pt x="23802" y="4272"/>
                </a:lnTo>
                <a:lnTo>
                  <a:pt x="23802" y="4263"/>
                </a:lnTo>
                <a:lnTo>
                  <a:pt x="23793" y="4263"/>
                </a:lnTo>
                <a:lnTo>
                  <a:pt x="23784" y="4263"/>
                </a:lnTo>
                <a:lnTo>
                  <a:pt x="23784" y="4272"/>
                </a:lnTo>
                <a:close/>
                <a:moveTo>
                  <a:pt x="23731" y="8728"/>
                </a:moveTo>
                <a:lnTo>
                  <a:pt x="23731" y="8719"/>
                </a:lnTo>
                <a:lnTo>
                  <a:pt x="23722" y="8719"/>
                </a:lnTo>
                <a:lnTo>
                  <a:pt x="23714" y="8728"/>
                </a:lnTo>
                <a:lnTo>
                  <a:pt x="23722" y="8728"/>
                </a:lnTo>
                <a:lnTo>
                  <a:pt x="23722" y="8736"/>
                </a:lnTo>
                <a:lnTo>
                  <a:pt x="23722" y="8745"/>
                </a:lnTo>
                <a:lnTo>
                  <a:pt x="23731" y="8745"/>
                </a:lnTo>
                <a:lnTo>
                  <a:pt x="23731" y="8736"/>
                </a:lnTo>
                <a:close/>
                <a:moveTo>
                  <a:pt x="23687" y="4466"/>
                </a:moveTo>
                <a:lnTo>
                  <a:pt x="23696" y="4457"/>
                </a:lnTo>
                <a:lnTo>
                  <a:pt x="23687" y="4457"/>
                </a:lnTo>
                <a:lnTo>
                  <a:pt x="23687" y="4466"/>
                </a:lnTo>
                <a:lnTo>
                  <a:pt x="23678" y="4466"/>
                </a:lnTo>
                <a:lnTo>
                  <a:pt x="23678" y="4475"/>
                </a:lnTo>
                <a:close/>
                <a:moveTo>
                  <a:pt x="23687" y="9178"/>
                </a:moveTo>
                <a:lnTo>
                  <a:pt x="23687" y="9187"/>
                </a:lnTo>
                <a:lnTo>
                  <a:pt x="23678" y="9187"/>
                </a:lnTo>
                <a:lnTo>
                  <a:pt x="23687" y="9187"/>
                </a:lnTo>
                <a:lnTo>
                  <a:pt x="23696" y="9187"/>
                </a:lnTo>
                <a:close/>
                <a:moveTo>
                  <a:pt x="23828" y="4280"/>
                </a:moveTo>
                <a:lnTo>
                  <a:pt x="23819" y="4289"/>
                </a:lnTo>
                <a:lnTo>
                  <a:pt x="23811" y="4307"/>
                </a:lnTo>
                <a:lnTo>
                  <a:pt x="23802" y="4316"/>
                </a:lnTo>
                <a:lnTo>
                  <a:pt x="23784" y="4316"/>
                </a:lnTo>
                <a:lnTo>
                  <a:pt x="23775" y="4325"/>
                </a:lnTo>
                <a:lnTo>
                  <a:pt x="23766" y="4325"/>
                </a:lnTo>
                <a:lnTo>
                  <a:pt x="23766" y="4333"/>
                </a:lnTo>
                <a:lnTo>
                  <a:pt x="23766" y="4342"/>
                </a:lnTo>
                <a:lnTo>
                  <a:pt x="23775" y="4342"/>
                </a:lnTo>
                <a:lnTo>
                  <a:pt x="23784" y="4351"/>
                </a:lnTo>
                <a:lnTo>
                  <a:pt x="23784" y="4342"/>
                </a:lnTo>
                <a:lnTo>
                  <a:pt x="23793" y="4342"/>
                </a:lnTo>
                <a:lnTo>
                  <a:pt x="23793" y="4333"/>
                </a:lnTo>
                <a:lnTo>
                  <a:pt x="23811" y="4333"/>
                </a:lnTo>
                <a:lnTo>
                  <a:pt x="23819" y="4325"/>
                </a:lnTo>
                <a:lnTo>
                  <a:pt x="23828" y="4307"/>
                </a:lnTo>
                <a:lnTo>
                  <a:pt x="23828" y="4298"/>
                </a:lnTo>
                <a:lnTo>
                  <a:pt x="23837" y="4289"/>
                </a:lnTo>
                <a:close/>
                <a:moveTo>
                  <a:pt x="20361" y="8136"/>
                </a:moveTo>
                <a:lnTo>
                  <a:pt x="20352" y="8136"/>
                </a:lnTo>
                <a:lnTo>
                  <a:pt x="20361" y="8145"/>
                </a:lnTo>
                <a:close/>
                <a:moveTo>
                  <a:pt x="20670" y="8878"/>
                </a:moveTo>
                <a:lnTo>
                  <a:pt x="20679" y="8878"/>
                </a:lnTo>
                <a:lnTo>
                  <a:pt x="20696" y="8878"/>
                </a:lnTo>
                <a:lnTo>
                  <a:pt x="20705" y="8878"/>
                </a:lnTo>
                <a:lnTo>
                  <a:pt x="20714" y="8869"/>
                </a:lnTo>
                <a:lnTo>
                  <a:pt x="20723" y="8869"/>
                </a:lnTo>
                <a:lnTo>
                  <a:pt x="20732" y="8869"/>
                </a:lnTo>
                <a:lnTo>
                  <a:pt x="20740" y="8860"/>
                </a:lnTo>
                <a:lnTo>
                  <a:pt x="20732" y="8851"/>
                </a:lnTo>
                <a:lnTo>
                  <a:pt x="20670" y="8851"/>
                </a:lnTo>
                <a:lnTo>
                  <a:pt x="20652" y="8860"/>
                </a:lnTo>
                <a:lnTo>
                  <a:pt x="20643" y="8860"/>
                </a:lnTo>
                <a:lnTo>
                  <a:pt x="20643" y="8869"/>
                </a:lnTo>
                <a:lnTo>
                  <a:pt x="20643" y="8878"/>
                </a:lnTo>
                <a:close/>
                <a:moveTo>
                  <a:pt x="20635" y="8772"/>
                </a:moveTo>
                <a:lnTo>
                  <a:pt x="20635" y="8781"/>
                </a:lnTo>
                <a:lnTo>
                  <a:pt x="20643" y="8781"/>
                </a:lnTo>
                <a:lnTo>
                  <a:pt x="20643" y="8772"/>
                </a:lnTo>
                <a:close/>
                <a:moveTo>
                  <a:pt x="23025" y="11313"/>
                </a:moveTo>
                <a:lnTo>
                  <a:pt x="23034" y="11313"/>
                </a:lnTo>
                <a:lnTo>
                  <a:pt x="23043" y="11322"/>
                </a:lnTo>
                <a:lnTo>
                  <a:pt x="23043" y="11313"/>
                </a:lnTo>
                <a:lnTo>
                  <a:pt x="23034" y="11313"/>
                </a:lnTo>
                <a:close/>
                <a:moveTo>
                  <a:pt x="20414" y="8419"/>
                </a:moveTo>
                <a:lnTo>
                  <a:pt x="20405" y="8427"/>
                </a:lnTo>
                <a:lnTo>
                  <a:pt x="20405" y="8445"/>
                </a:lnTo>
                <a:lnTo>
                  <a:pt x="20423" y="8436"/>
                </a:lnTo>
                <a:lnTo>
                  <a:pt x="20423" y="8427"/>
                </a:lnTo>
                <a:close/>
                <a:moveTo>
                  <a:pt x="20837" y="9893"/>
                </a:moveTo>
                <a:lnTo>
                  <a:pt x="20837" y="9901"/>
                </a:lnTo>
                <a:lnTo>
                  <a:pt x="20846" y="9893"/>
                </a:lnTo>
                <a:lnTo>
                  <a:pt x="20846" y="9884"/>
                </a:lnTo>
                <a:close/>
                <a:moveTo>
                  <a:pt x="20767" y="8869"/>
                </a:moveTo>
                <a:lnTo>
                  <a:pt x="20758" y="8869"/>
                </a:lnTo>
                <a:lnTo>
                  <a:pt x="20758" y="8878"/>
                </a:lnTo>
                <a:lnTo>
                  <a:pt x="20767" y="8878"/>
                </a:lnTo>
                <a:close/>
                <a:moveTo>
                  <a:pt x="24737" y="9663"/>
                </a:moveTo>
                <a:lnTo>
                  <a:pt x="24746" y="9663"/>
                </a:lnTo>
                <a:lnTo>
                  <a:pt x="24746" y="9654"/>
                </a:lnTo>
                <a:lnTo>
                  <a:pt x="24737" y="9645"/>
                </a:lnTo>
                <a:lnTo>
                  <a:pt x="24728" y="9645"/>
                </a:lnTo>
                <a:lnTo>
                  <a:pt x="24719" y="9654"/>
                </a:lnTo>
                <a:lnTo>
                  <a:pt x="24719" y="9663"/>
                </a:lnTo>
                <a:lnTo>
                  <a:pt x="24719" y="9654"/>
                </a:lnTo>
                <a:lnTo>
                  <a:pt x="24728" y="9654"/>
                </a:lnTo>
                <a:lnTo>
                  <a:pt x="24728" y="9663"/>
                </a:lnTo>
                <a:close/>
                <a:moveTo>
                  <a:pt x="20352" y="8463"/>
                </a:moveTo>
                <a:lnTo>
                  <a:pt x="20361" y="8472"/>
                </a:lnTo>
                <a:lnTo>
                  <a:pt x="20370" y="8472"/>
                </a:lnTo>
                <a:lnTo>
                  <a:pt x="20370" y="8463"/>
                </a:lnTo>
                <a:lnTo>
                  <a:pt x="20361" y="8463"/>
                </a:lnTo>
                <a:close/>
                <a:moveTo>
                  <a:pt x="23264" y="11622"/>
                </a:moveTo>
                <a:lnTo>
                  <a:pt x="23255" y="11622"/>
                </a:lnTo>
                <a:lnTo>
                  <a:pt x="23255" y="11614"/>
                </a:lnTo>
                <a:lnTo>
                  <a:pt x="23264" y="11614"/>
                </a:lnTo>
                <a:lnTo>
                  <a:pt x="23255" y="11605"/>
                </a:lnTo>
                <a:lnTo>
                  <a:pt x="23255" y="11587"/>
                </a:lnTo>
                <a:lnTo>
                  <a:pt x="23255" y="11578"/>
                </a:lnTo>
                <a:lnTo>
                  <a:pt x="23255" y="11569"/>
                </a:lnTo>
                <a:lnTo>
                  <a:pt x="23255" y="11561"/>
                </a:lnTo>
                <a:lnTo>
                  <a:pt x="23255" y="11552"/>
                </a:lnTo>
                <a:lnTo>
                  <a:pt x="23255" y="11543"/>
                </a:lnTo>
                <a:lnTo>
                  <a:pt x="23255" y="11525"/>
                </a:lnTo>
                <a:lnTo>
                  <a:pt x="23255" y="11516"/>
                </a:lnTo>
                <a:lnTo>
                  <a:pt x="23237" y="11508"/>
                </a:lnTo>
                <a:lnTo>
                  <a:pt x="23228" y="11516"/>
                </a:lnTo>
                <a:lnTo>
                  <a:pt x="23219" y="11516"/>
                </a:lnTo>
                <a:lnTo>
                  <a:pt x="23211" y="11516"/>
                </a:lnTo>
                <a:lnTo>
                  <a:pt x="23202" y="11516"/>
                </a:lnTo>
                <a:lnTo>
                  <a:pt x="23202" y="11525"/>
                </a:lnTo>
                <a:lnTo>
                  <a:pt x="23193" y="11525"/>
                </a:lnTo>
                <a:lnTo>
                  <a:pt x="23184" y="11525"/>
                </a:lnTo>
                <a:lnTo>
                  <a:pt x="23175" y="11525"/>
                </a:lnTo>
                <a:lnTo>
                  <a:pt x="23167" y="11525"/>
                </a:lnTo>
                <a:lnTo>
                  <a:pt x="23158" y="11525"/>
                </a:lnTo>
                <a:lnTo>
                  <a:pt x="23158" y="11534"/>
                </a:lnTo>
                <a:lnTo>
                  <a:pt x="23149" y="11534"/>
                </a:lnTo>
                <a:lnTo>
                  <a:pt x="23149" y="11543"/>
                </a:lnTo>
                <a:lnTo>
                  <a:pt x="23140" y="11534"/>
                </a:lnTo>
                <a:lnTo>
                  <a:pt x="23140" y="11543"/>
                </a:lnTo>
                <a:lnTo>
                  <a:pt x="23131" y="11543"/>
                </a:lnTo>
                <a:lnTo>
                  <a:pt x="23114" y="11543"/>
                </a:lnTo>
                <a:lnTo>
                  <a:pt x="23096" y="11543"/>
                </a:lnTo>
                <a:lnTo>
                  <a:pt x="23078" y="11534"/>
                </a:lnTo>
                <a:lnTo>
                  <a:pt x="23069" y="11525"/>
                </a:lnTo>
                <a:lnTo>
                  <a:pt x="23061" y="11516"/>
                </a:lnTo>
                <a:lnTo>
                  <a:pt x="23052" y="11516"/>
                </a:lnTo>
                <a:lnTo>
                  <a:pt x="23043" y="11516"/>
                </a:lnTo>
                <a:lnTo>
                  <a:pt x="23034" y="11508"/>
                </a:lnTo>
                <a:lnTo>
                  <a:pt x="23025" y="11508"/>
                </a:lnTo>
                <a:lnTo>
                  <a:pt x="23017" y="11508"/>
                </a:lnTo>
                <a:lnTo>
                  <a:pt x="22999" y="11508"/>
                </a:lnTo>
                <a:lnTo>
                  <a:pt x="22999" y="11499"/>
                </a:lnTo>
                <a:lnTo>
                  <a:pt x="22990" y="11508"/>
                </a:lnTo>
                <a:lnTo>
                  <a:pt x="22990" y="11525"/>
                </a:lnTo>
                <a:lnTo>
                  <a:pt x="22990" y="11534"/>
                </a:lnTo>
                <a:lnTo>
                  <a:pt x="22990" y="11543"/>
                </a:lnTo>
                <a:lnTo>
                  <a:pt x="22999" y="11561"/>
                </a:lnTo>
                <a:lnTo>
                  <a:pt x="22999" y="11569"/>
                </a:lnTo>
                <a:lnTo>
                  <a:pt x="23008" y="11587"/>
                </a:lnTo>
                <a:lnTo>
                  <a:pt x="23017" y="11605"/>
                </a:lnTo>
                <a:lnTo>
                  <a:pt x="23034" y="11622"/>
                </a:lnTo>
                <a:lnTo>
                  <a:pt x="23034" y="11631"/>
                </a:lnTo>
                <a:lnTo>
                  <a:pt x="23043" y="11631"/>
                </a:lnTo>
                <a:lnTo>
                  <a:pt x="23043" y="11640"/>
                </a:lnTo>
                <a:lnTo>
                  <a:pt x="23052" y="11649"/>
                </a:lnTo>
                <a:lnTo>
                  <a:pt x="23052" y="11658"/>
                </a:lnTo>
                <a:lnTo>
                  <a:pt x="23052" y="11649"/>
                </a:lnTo>
                <a:lnTo>
                  <a:pt x="23043" y="11649"/>
                </a:lnTo>
                <a:lnTo>
                  <a:pt x="23034" y="11640"/>
                </a:lnTo>
                <a:lnTo>
                  <a:pt x="23034" y="11658"/>
                </a:lnTo>
                <a:lnTo>
                  <a:pt x="23034" y="11667"/>
                </a:lnTo>
                <a:lnTo>
                  <a:pt x="23052" y="11702"/>
                </a:lnTo>
                <a:lnTo>
                  <a:pt x="23061" y="11702"/>
                </a:lnTo>
                <a:lnTo>
                  <a:pt x="23069" y="11711"/>
                </a:lnTo>
                <a:lnTo>
                  <a:pt x="23078" y="11728"/>
                </a:lnTo>
                <a:lnTo>
                  <a:pt x="23087" y="11728"/>
                </a:lnTo>
                <a:lnTo>
                  <a:pt x="23096" y="11737"/>
                </a:lnTo>
                <a:lnTo>
                  <a:pt x="23105" y="11728"/>
                </a:lnTo>
                <a:lnTo>
                  <a:pt x="23105" y="11737"/>
                </a:lnTo>
                <a:lnTo>
                  <a:pt x="23096" y="11737"/>
                </a:lnTo>
                <a:lnTo>
                  <a:pt x="23087" y="11737"/>
                </a:lnTo>
                <a:lnTo>
                  <a:pt x="23087" y="11746"/>
                </a:lnTo>
                <a:lnTo>
                  <a:pt x="23096" y="11755"/>
                </a:lnTo>
                <a:lnTo>
                  <a:pt x="23105" y="11755"/>
                </a:lnTo>
                <a:lnTo>
                  <a:pt x="23122" y="11755"/>
                </a:lnTo>
                <a:lnTo>
                  <a:pt x="23131" y="11755"/>
                </a:lnTo>
                <a:lnTo>
                  <a:pt x="23140" y="11755"/>
                </a:lnTo>
                <a:lnTo>
                  <a:pt x="23149" y="11764"/>
                </a:lnTo>
                <a:lnTo>
                  <a:pt x="23158" y="11764"/>
                </a:lnTo>
                <a:lnTo>
                  <a:pt x="23158" y="11746"/>
                </a:lnTo>
                <a:lnTo>
                  <a:pt x="23167" y="11737"/>
                </a:lnTo>
                <a:lnTo>
                  <a:pt x="23167" y="11728"/>
                </a:lnTo>
                <a:lnTo>
                  <a:pt x="23158" y="11728"/>
                </a:lnTo>
                <a:lnTo>
                  <a:pt x="23158" y="11719"/>
                </a:lnTo>
                <a:lnTo>
                  <a:pt x="23167" y="11719"/>
                </a:lnTo>
                <a:lnTo>
                  <a:pt x="23175" y="11728"/>
                </a:lnTo>
                <a:lnTo>
                  <a:pt x="23184" y="11728"/>
                </a:lnTo>
                <a:lnTo>
                  <a:pt x="23184" y="11719"/>
                </a:lnTo>
                <a:lnTo>
                  <a:pt x="23184" y="11711"/>
                </a:lnTo>
                <a:lnTo>
                  <a:pt x="23184" y="11702"/>
                </a:lnTo>
                <a:lnTo>
                  <a:pt x="23184" y="11693"/>
                </a:lnTo>
                <a:lnTo>
                  <a:pt x="23184" y="11684"/>
                </a:lnTo>
                <a:lnTo>
                  <a:pt x="23193" y="11693"/>
                </a:lnTo>
                <a:lnTo>
                  <a:pt x="23193" y="11711"/>
                </a:lnTo>
                <a:lnTo>
                  <a:pt x="23202" y="11702"/>
                </a:lnTo>
                <a:lnTo>
                  <a:pt x="23202" y="11693"/>
                </a:lnTo>
                <a:lnTo>
                  <a:pt x="23211" y="11693"/>
                </a:lnTo>
                <a:lnTo>
                  <a:pt x="23219" y="11702"/>
                </a:lnTo>
                <a:lnTo>
                  <a:pt x="23211" y="11702"/>
                </a:lnTo>
                <a:lnTo>
                  <a:pt x="23211" y="11711"/>
                </a:lnTo>
                <a:lnTo>
                  <a:pt x="23211" y="11719"/>
                </a:lnTo>
                <a:lnTo>
                  <a:pt x="23219" y="11728"/>
                </a:lnTo>
                <a:lnTo>
                  <a:pt x="23228" y="11719"/>
                </a:lnTo>
                <a:lnTo>
                  <a:pt x="23237" y="11719"/>
                </a:lnTo>
                <a:lnTo>
                  <a:pt x="23237" y="11702"/>
                </a:lnTo>
                <a:lnTo>
                  <a:pt x="23228" y="11693"/>
                </a:lnTo>
                <a:lnTo>
                  <a:pt x="23228" y="11675"/>
                </a:lnTo>
                <a:lnTo>
                  <a:pt x="23228" y="11667"/>
                </a:lnTo>
                <a:lnTo>
                  <a:pt x="23237" y="11658"/>
                </a:lnTo>
                <a:lnTo>
                  <a:pt x="23237" y="11649"/>
                </a:lnTo>
                <a:lnTo>
                  <a:pt x="23237" y="11640"/>
                </a:lnTo>
                <a:lnTo>
                  <a:pt x="23237" y="11631"/>
                </a:lnTo>
                <a:lnTo>
                  <a:pt x="23246" y="11622"/>
                </a:lnTo>
                <a:lnTo>
                  <a:pt x="23246" y="11614"/>
                </a:lnTo>
                <a:lnTo>
                  <a:pt x="23255" y="11614"/>
                </a:lnTo>
                <a:lnTo>
                  <a:pt x="23255" y="11622"/>
                </a:lnTo>
                <a:lnTo>
                  <a:pt x="23246" y="11622"/>
                </a:lnTo>
                <a:lnTo>
                  <a:pt x="23255" y="11622"/>
                </a:lnTo>
                <a:lnTo>
                  <a:pt x="23255" y="11631"/>
                </a:lnTo>
                <a:lnTo>
                  <a:pt x="23255" y="11640"/>
                </a:lnTo>
                <a:lnTo>
                  <a:pt x="23264" y="11640"/>
                </a:lnTo>
                <a:lnTo>
                  <a:pt x="23264" y="11631"/>
                </a:lnTo>
                <a:close/>
                <a:moveTo>
                  <a:pt x="23246" y="11675"/>
                </a:moveTo>
                <a:lnTo>
                  <a:pt x="23246" y="11667"/>
                </a:lnTo>
                <a:lnTo>
                  <a:pt x="23237" y="11675"/>
                </a:lnTo>
                <a:lnTo>
                  <a:pt x="23237" y="11684"/>
                </a:lnTo>
                <a:close/>
                <a:moveTo>
                  <a:pt x="23193" y="11711"/>
                </a:moveTo>
                <a:lnTo>
                  <a:pt x="23184" y="11719"/>
                </a:lnTo>
                <a:lnTo>
                  <a:pt x="23184" y="11728"/>
                </a:lnTo>
                <a:lnTo>
                  <a:pt x="23193" y="11728"/>
                </a:lnTo>
                <a:lnTo>
                  <a:pt x="23193" y="11719"/>
                </a:lnTo>
                <a:close/>
                <a:moveTo>
                  <a:pt x="22999" y="11490"/>
                </a:moveTo>
                <a:lnTo>
                  <a:pt x="22999" y="11481"/>
                </a:lnTo>
                <a:lnTo>
                  <a:pt x="22990" y="11481"/>
                </a:lnTo>
                <a:close/>
                <a:moveTo>
                  <a:pt x="20670" y="10290"/>
                </a:moveTo>
                <a:lnTo>
                  <a:pt x="20670" y="10281"/>
                </a:lnTo>
                <a:lnTo>
                  <a:pt x="20661" y="10254"/>
                </a:lnTo>
                <a:lnTo>
                  <a:pt x="20661" y="10263"/>
                </a:lnTo>
                <a:lnTo>
                  <a:pt x="20661" y="10281"/>
                </a:lnTo>
                <a:lnTo>
                  <a:pt x="20679" y="10299"/>
                </a:lnTo>
                <a:lnTo>
                  <a:pt x="20679" y="10290"/>
                </a:lnTo>
                <a:close/>
                <a:moveTo>
                  <a:pt x="23184" y="11728"/>
                </a:moveTo>
                <a:lnTo>
                  <a:pt x="23184" y="11737"/>
                </a:lnTo>
                <a:lnTo>
                  <a:pt x="23175" y="11737"/>
                </a:lnTo>
                <a:lnTo>
                  <a:pt x="23175" y="11746"/>
                </a:lnTo>
                <a:lnTo>
                  <a:pt x="23167" y="11746"/>
                </a:lnTo>
                <a:lnTo>
                  <a:pt x="23175" y="11746"/>
                </a:lnTo>
                <a:lnTo>
                  <a:pt x="23184" y="11746"/>
                </a:lnTo>
                <a:lnTo>
                  <a:pt x="23193" y="11737"/>
                </a:lnTo>
                <a:lnTo>
                  <a:pt x="23184" y="11737"/>
                </a:lnTo>
                <a:close/>
                <a:moveTo>
                  <a:pt x="22496" y="11075"/>
                </a:moveTo>
                <a:lnTo>
                  <a:pt x="22487" y="11084"/>
                </a:lnTo>
                <a:lnTo>
                  <a:pt x="22470" y="11084"/>
                </a:lnTo>
                <a:lnTo>
                  <a:pt x="22470" y="11075"/>
                </a:lnTo>
                <a:lnTo>
                  <a:pt x="22478" y="11075"/>
                </a:lnTo>
                <a:lnTo>
                  <a:pt x="22470" y="11066"/>
                </a:lnTo>
                <a:lnTo>
                  <a:pt x="22452" y="11066"/>
                </a:lnTo>
                <a:lnTo>
                  <a:pt x="22434" y="11075"/>
                </a:lnTo>
                <a:lnTo>
                  <a:pt x="22399" y="11084"/>
                </a:lnTo>
                <a:lnTo>
                  <a:pt x="22390" y="11093"/>
                </a:lnTo>
                <a:lnTo>
                  <a:pt x="22399" y="11093"/>
                </a:lnTo>
                <a:lnTo>
                  <a:pt x="22408" y="11102"/>
                </a:lnTo>
                <a:lnTo>
                  <a:pt x="22425" y="11110"/>
                </a:lnTo>
                <a:lnTo>
                  <a:pt x="22425" y="11102"/>
                </a:lnTo>
                <a:lnTo>
                  <a:pt x="22434" y="11102"/>
                </a:lnTo>
                <a:lnTo>
                  <a:pt x="22443" y="11102"/>
                </a:lnTo>
                <a:lnTo>
                  <a:pt x="22452" y="11102"/>
                </a:lnTo>
                <a:lnTo>
                  <a:pt x="22461" y="11110"/>
                </a:lnTo>
                <a:lnTo>
                  <a:pt x="22470" y="11102"/>
                </a:lnTo>
                <a:lnTo>
                  <a:pt x="22470" y="11093"/>
                </a:lnTo>
                <a:lnTo>
                  <a:pt x="22478" y="11093"/>
                </a:lnTo>
                <a:lnTo>
                  <a:pt x="22487" y="11093"/>
                </a:lnTo>
                <a:lnTo>
                  <a:pt x="22505" y="11093"/>
                </a:lnTo>
                <a:lnTo>
                  <a:pt x="22514" y="11093"/>
                </a:lnTo>
                <a:lnTo>
                  <a:pt x="22505" y="11084"/>
                </a:lnTo>
                <a:close/>
                <a:moveTo>
                  <a:pt x="22955" y="11419"/>
                </a:moveTo>
                <a:lnTo>
                  <a:pt x="22946" y="11411"/>
                </a:lnTo>
                <a:lnTo>
                  <a:pt x="22946" y="11402"/>
                </a:lnTo>
                <a:lnTo>
                  <a:pt x="22937" y="11411"/>
                </a:lnTo>
                <a:lnTo>
                  <a:pt x="22937" y="11419"/>
                </a:lnTo>
                <a:lnTo>
                  <a:pt x="22928" y="11419"/>
                </a:lnTo>
                <a:lnTo>
                  <a:pt x="22928" y="11428"/>
                </a:lnTo>
                <a:lnTo>
                  <a:pt x="22928" y="11437"/>
                </a:lnTo>
                <a:lnTo>
                  <a:pt x="22937" y="11437"/>
                </a:lnTo>
                <a:lnTo>
                  <a:pt x="22937" y="11446"/>
                </a:lnTo>
                <a:lnTo>
                  <a:pt x="22937" y="11455"/>
                </a:lnTo>
                <a:lnTo>
                  <a:pt x="22946" y="11446"/>
                </a:lnTo>
                <a:lnTo>
                  <a:pt x="22955" y="11446"/>
                </a:lnTo>
                <a:lnTo>
                  <a:pt x="22955" y="11437"/>
                </a:lnTo>
                <a:lnTo>
                  <a:pt x="22946" y="11428"/>
                </a:lnTo>
                <a:close/>
                <a:moveTo>
                  <a:pt x="20837" y="8860"/>
                </a:moveTo>
                <a:lnTo>
                  <a:pt x="20846" y="8860"/>
                </a:lnTo>
                <a:lnTo>
                  <a:pt x="20846" y="8851"/>
                </a:lnTo>
                <a:lnTo>
                  <a:pt x="20837" y="8851"/>
                </a:lnTo>
                <a:lnTo>
                  <a:pt x="20829" y="8851"/>
                </a:lnTo>
                <a:lnTo>
                  <a:pt x="20829" y="8860"/>
                </a:lnTo>
                <a:close/>
                <a:moveTo>
                  <a:pt x="24455" y="3451"/>
                </a:moveTo>
                <a:lnTo>
                  <a:pt x="24463" y="3442"/>
                </a:lnTo>
                <a:lnTo>
                  <a:pt x="24455" y="3424"/>
                </a:lnTo>
                <a:lnTo>
                  <a:pt x="24455" y="3416"/>
                </a:lnTo>
                <a:lnTo>
                  <a:pt x="24428" y="3424"/>
                </a:lnTo>
                <a:lnTo>
                  <a:pt x="24393" y="3433"/>
                </a:lnTo>
                <a:lnTo>
                  <a:pt x="24393" y="3442"/>
                </a:lnTo>
                <a:lnTo>
                  <a:pt x="24393" y="3460"/>
                </a:lnTo>
                <a:lnTo>
                  <a:pt x="24384" y="3477"/>
                </a:lnTo>
                <a:lnTo>
                  <a:pt x="24366" y="3486"/>
                </a:lnTo>
                <a:lnTo>
                  <a:pt x="24375" y="3486"/>
                </a:lnTo>
                <a:lnTo>
                  <a:pt x="24384" y="3477"/>
                </a:lnTo>
                <a:lnTo>
                  <a:pt x="24410" y="3468"/>
                </a:lnTo>
                <a:lnTo>
                  <a:pt x="24437" y="3451"/>
                </a:lnTo>
                <a:close/>
                <a:moveTo>
                  <a:pt x="24287" y="9134"/>
                </a:moveTo>
                <a:lnTo>
                  <a:pt x="24278" y="9125"/>
                </a:lnTo>
                <a:lnTo>
                  <a:pt x="24269" y="9116"/>
                </a:lnTo>
                <a:lnTo>
                  <a:pt x="24261" y="9116"/>
                </a:lnTo>
                <a:lnTo>
                  <a:pt x="24252" y="9116"/>
                </a:lnTo>
                <a:lnTo>
                  <a:pt x="24243" y="9116"/>
                </a:lnTo>
                <a:lnTo>
                  <a:pt x="24243" y="9107"/>
                </a:lnTo>
                <a:lnTo>
                  <a:pt x="24225" y="9098"/>
                </a:lnTo>
                <a:lnTo>
                  <a:pt x="24216" y="9098"/>
                </a:lnTo>
                <a:lnTo>
                  <a:pt x="24216" y="9107"/>
                </a:lnTo>
                <a:lnTo>
                  <a:pt x="24225" y="9107"/>
                </a:lnTo>
                <a:lnTo>
                  <a:pt x="24225" y="9116"/>
                </a:lnTo>
                <a:lnTo>
                  <a:pt x="24234" y="9125"/>
                </a:lnTo>
                <a:lnTo>
                  <a:pt x="24252" y="9134"/>
                </a:lnTo>
                <a:lnTo>
                  <a:pt x="24261" y="9142"/>
                </a:lnTo>
                <a:lnTo>
                  <a:pt x="24269" y="9142"/>
                </a:lnTo>
                <a:lnTo>
                  <a:pt x="24278" y="9142"/>
                </a:lnTo>
                <a:lnTo>
                  <a:pt x="24287" y="9142"/>
                </a:lnTo>
                <a:lnTo>
                  <a:pt x="24296" y="9142"/>
                </a:lnTo>
                <a:lnTo>
                  <a:pt x="24287" y="9142"/>
                </a:lnTo>
                <a:close/>
                <a:moveTo>
                  <a:pt x="24340" y="7960"/>
                </a:moveTo>
                <a:lnTo>
                  <a:pt x="24331" y="7960"/>
                </a:lnTo>
                <a:lnTo>
                  <a:pt x="24340" y="7969"/>
                </a:lnTo>
                <a:close/>
                <a:moveTo>
                  <a:pt x="24172" y="9063"/>
                </a:moveTo>
                <a:lnTo>
                  <a:pt x="24163" y="9054"/>
                </a:lnTo>
                <a:lnTo>
                  <a:pt x="24155" y="9054"/>
                </a:lnTo>
                <a:lnTo>
                  <a:pt x="24146" y="9045"/>
                </a:lnTo>
                <a:lnTo>
                  <a:pt x="24119" y="9045"/>
                </a:lnTo>
                <a:lnTo>
                  <a:pt x="24102" y="9028"/>
                </a:lnTo>
                <a:lnTo>
                  <a:pt x="24093" y="9028"/>
                </a:lnTo>
                <a:lnTo>
                  <a:pt x="24093" y="9036"/>
                </a:lnTo>
                <a:lnTo>
                  <a:pt x="24093" y="9045"/>
                </a:lnTo>
                <a:lnTo>
                  <a:pt x="24093" y="9054"/>
                </a:lnTo>
                <a:lnTo>
                  <a:pt x="24102" y="9063"/>
                </a:lnTo>
                <a:lnTo>
                  <a:pt x="24111" y="9072"/>
                </a:lnTo>
                <a:lnTo>
                  <a:pt x="24119" y="9072"/>
                </a:lnTo>
                <a:lnTo>
                  <a:pt x="24146" y="9072"/>
                </a:lnTo>
                <a:lnTo>
                  <a:pt x="24155" y="9081"/>
                </a:lnTo>
                <a:lnTo>
                  <a:pt x="24163" y="9081"/>
                </a:lnTo>
                <a:lnTo>
                  <a:pt x="24172" y="9081"/>
                </a:lnTo>
                <a:lnTo>
                  <a:pt x="24181" y="9072"/>
                </a:lnTo>
                <a:lnTo>
                  <a:pt x="24181" y="9063"/>
                </a:lnTo>
                <a:close/>
                <a:moveTo>
                  <a:pt x="24137" y="9019"/>
                </a:moveTo>
                <a:lnTo>
                  <a:pt x="24146" y="9028"/>
                </a:lnTo>
                <a:lnTo>
                  <a:pt x="24146" y="9019"/>
                </a:lnTo>
                <a:lnTo>
                  <a:pt x="24137" y="9010"/>
                </a:lnTo>
                <a:lnTo>
                  <a:pt x="24128" y="9010"/>
                </a:lnTo>
                <a:lnTo>
                  <a:pt x="24128" y="9019"/>
                </a:lnTo>
                <a:close/>
                <a:moveTo>
                  <a:pt x="24605" y="10007"/>
                </a:moveTo>
                <a:lnTo>
                  <a:pt x="24613" y="10016"/>
                </a:lnTo>
                <a:lnTo>
                  <a:pt x="24622" y="10016"/>
                </a:lnTo>
                <a:lnTo>
                  <a:pt x="24631" y="10007"/>
                </a:lnTo>
                <a:lnTo>
                  <a:pt x="24631" y="9990"/>
                </a:lnTo>
                <a:lnTo>
                  <a:pt x="24622" y="9990"/>
                </a:lnTo>
                <a:lnTo>
                  <a:pt x="24613" y="9981"/>
                </a:lnTo>
                <a:lnTo>
                  <a:pt x="24605" y="9972"/>
                </a:lnTo>
                <a:lnTo>
                  <a:pt x="24596" y="9972"/>
                </a:lnTo>
                <a:lnTo>
                  <a:pt x="24578" y="9954"/>
                </a:lnTo>
                <a:lnTo>
                  <a:pt x="24560" y="9946"/>
                </a:lnTo>
                <a:lnTo>
                  <a:pt x="24552" y="9946"/>
                </a:lnTo>
                <a:lnTo>
                  <a:pt x="24552" y="9937"/>
                </a:lnTo>
                <a:lnTo>
                  <a:pt x="24543" y="9937"/>
                </a:lnTo>
                <a:lnTo>
                  <a:pt x="24543" y="9928"/>
                </a:lnTo>
                <a:lnTo>
                  <a:pt x="24534" y="9928"/>
                </a:lnTo>
                <a:lnTo>
                  <a:pt x="24525" y="9919"/>
                </a:lnTo>
                <a:lnTo>
                  <a:pt x="24516" y="9910"/>
                </a:lnTo>
                <a:lnTo>
                  <a:pt x="24516" y="9901"/>
                </a:lnTo>
                <a:lnTo>
                  <a:pt x="24508" y="9901"/>
                </a:lnTo>
                <a:lnTo>
                  <a:pt x="24508" y="9893"/>
                </a:lnTo>
                <a:lnTo>
                  <a:pt x="24499" y="9893"/>
                </a:lnTo>
                <a:lnTo>
                  <a:pt x="24490" y="9893"/>
                </a:lnTo>
                <a:lnTo>
                  <a:pt x="24481" y="9884"/>
                </a:lnTo>
                <a:lnTo>
                  <a:pt x="24455" y="9857"/>
                </a:lnTo>
                <a:lnTo>
                  <a:pt x="24446" y="9857"/>
                </a:lnTo>
                <a:lnTo>
                  <a:pt x="24437" y="9857"/>
                </a:lnTo>
                <a:lnTo>
                  <a:pt x="24428" y="9848"/>
                </a:lnTo>
                <a:lnTo>
                  <a:pt x="24419" y="9840"/>
                </a:lnTo>
                <a:lnTo>
                  <a:pt x="24419" y="9848"/>
                </a:lnTo>
                <a:lnTo>
                  <a:pt x="24419" y="9857"/>
                </a:lnTo>
                <a:lnTo>
                  <a:pt x="24428" y="9857"/>
                </a:lnTo>
                <a:lnTo>
                  <a:pt x="24419" y="9866"/>
                </a:lnTo>
                <a:lnTo>
                  <a:pt x="24428" y="9866"/>
                </a:lnTo>
                <a:lnTo>
                  <a:pt x="24437" y="9884"/>
                </a:lnTo>
                <a:lnTo>
                  <a:pt x="24437" y="9893"/>
                </a:lnTo>
                <a:lnTo>
                  <a:pt x="24446" y="9893"/>
                </a:lnTo>
                <a:lnTo>
                  <a:pt x="24455" y="9901"/>
                </a:lnTo>
                <a:lnTo>
                  <a:pt x="24463" y="9910"/>
                </a:lnTo>
                <a:lnTo>
                  <a:pt x="24472" y="9928"/>
                </a:lnTo>
                <a:lnTo>
                  <a:pt x="24481" y="9928"/>
                </a:lnTo>
                <a:lnTo>
                  <a:pt x="24490" y="9937"/>
                </a:lnTo>
                <a:lnTo>
                  <a:pt x="24508" y="9946"/>
                </a:lnTo>
                <a:lnTo>
                  <a:pt x="24508" y="9954"/>
                </a:lnTo>
                <a:lnTo>
                  <a:pt x="24516" y="9954"/>
                </a:lnTo>
                <a:lnTo>
                  <a:pt x="24534" y="9963"/>
                </a:lnTo>
                <a:lnTo>
                  <a:pt x="24543" y="9972"/>
                </a:lnTo>
                <a:lnTo>
                  <a:pt x="24552" y="9981"/>
                </a:lnTo>
                <a:lnTo>
                  <a:pt x="24569" y="9981"/>
                </a:lnTo>
                <a:lnTo>
                  <a:pt x="24569" y="9990"/>
                </a:lnTo>
                <a:lnTo>
                  <a:pt x="24578" y="9998"/>
                </a:lnTo>
                <a:lnTo>
                  <a:pt x="24587" y="9998"/>
                </a:lnTo>
                <a:lnTo>
                  <a:pt x="24596" y="9998"/>
                </a:lnTo>
                <a:lnTo>
                  <a:pt x="24596" y="10007"/>
                </a:lnTo>
                <a:close/>
                <a:moveTo>
                  <a:pt x="24225" y="9063"/>
                </a:moveTo>
                <a:lnTo>
                  <a:pt x="24234" y="9063"/>
                </a:lnTo>
                <a:lnTo>
                  <a:pt x="24234" y="9054"/>
                </a:lnTo>
                <a:lnTo>
                  <a:pt x="24225" y="9036"/>
                </a:lnTo>
                <a:lnTo>
                  <a:pt x="24216" y="9036"/>
                </a:lnTo>
                <a:lnTo>
                  <a:pt x="24225" y="9045"/>
                </a:lnTo>
                <a:lnTo>
                  <a:pt x="24225" y="9054"/>
                </a:lnTo>
                <a:close/>
                <a:moveTo>
                  <a:pt x="24216" y="9054"/>
                </a:moveTo>
                <a:lnTo>
                  <a:pt x="24216" y="9045"/>
                </a:lnTo>
                <a:lnTo>
                  <a:pt x="24208" y="9036"/>
                </a:lnTo>
                <a:lnTo>
                  <a:pt x="24208" y="9028"/>
                </a:lnTo>
                <a:lnTo>
                  <a:pt x="24208" y="9019"/>
                </a:lnTo>
                <a:lnTo>
                  <a:pt x="24208" y="9010"/>
                </a:lnTo>
                <a:lnTo>
                  <a:pt x="24199" y="9001"/>
                </a:lnTo>
                <a:lnTo>
                  <a:pt x="24190" y="9001"/>
                </a:lnTo>
                <a:lnTo>
                  <a:pt x="24190" y="8992"/>
                </a:lnTo>
                <a:lnTo>
                  <a:pt x="24190" y="8984"/>
                </a:lnTo>
                <a:lnTo>
                  <a:pt x="24172" y="8957"/>
                </a:lnTo>
                <a:lnTo>
                  <a:pt x="24172" y="8966"/>
                </a:lnTo>
                <a:lnTo>
                  <a:pt x="24163" y="8966"/>
                </a:lnTo>
                <a:lnTo>
                  <a:pt x="24163" y="8957"/>
                </a:lnTo>
                <a:lnTo>
                  <a:pt x="24163" y="8966"/>
                </a:lnTo>
                <a:lnTo>
                  <a:pt x="24172" y="8975"/>
                </a:lnTo>
                <a:lnTo>
                  <a:pt x="24163" y="8984"/>
                </a:lnTo>
                <a:lnTo>
                  <a:pt x="24172" y="9010"/>
                </a:lnTo>
                <a:lnTo>
                  <a:pt x="24181" y="9019"/>
                </a:lnTo>
                <a:lnTo>
                  <a:pt x="24190" y="9028"/>
                </a:lnTo>
                <a:lnTo>
                  <a:pt x="24199" y="9036"/>
                </a:lnTo>
                <a:lnTo>
                  <a:pt x="24208" y="9036"/>
                </a:lnTo>
                <a:close/>
                <a:moveTo>
                  <a:pt x="23864" y="4272"/>
                </a:moveTo>
                <a:lnTo>
                  <a:pt x="23855" y="4272"/>
                </a:lnTo>
                <a:lnTo>
                  <a:pt x="23837" y="4280"/>
                </a:lnTo>
                <a:lnTo>
                  <a:pt x="23846" y="4289"/>
                </a:lnTo>
                <a:lnTo>
                  <a:pt x="23855" y="4289"/>
                </a:lnTo>
                <a:lnTo>
                  <a:pt x="23864" y="4280"/>
                </a:lnTo>
                <a:close/>
                <a:moveTo>
                  <a:pt x="24719" y="9504"/>
                </a:moveTo>
                <a:lnTo>
                  <a:pt x="24719" y="9522"/>
                </a:lnTo>
                <a:lnTo>
                  <a:pt x="24719" y="9531"/>
                </a:lnTo>
                <a:lnTo>
                  <a:pt x="24728" y="9531"/>
                </a:lnTo>
                <a:lnTo>
                  <a:pt x="24728" y="9522"/>
                </a:lnTo>
                <a:lnTo>
                  <a:pt x="24719" y="9495"/>
                </a:lnTo>
                <a:lnTo>
                  <a:pt x="24719" y="9487"/>
                </a:lnTo>
                <a:close/>
                <a:moveTo>
                  <a:pt x="24719" y="9451"/>
                </a:moveTo>
                <a:lnTo>
                  <a:pt x="24710" y="9451"/>
                </a:lnTo>
                <a:lnTo>
                  <a:pt x="24710" y="9460"/>
                </a:lnTo>
                <a:lnTo>
                  <a:pt x="24719" y="9478"/>
                </a:lnTo>
                <a:lnTo>
                  <a:pt x="24719" y="9487"/>
                </a:lnTo>
                <a:lnTo>
                  <a:pt x="24719" y="9478"/>
                </a:lnTo>
                <a:lnTo>
                  <a:pt x="24719" y="9469"/>
                </a:lnTo>
                <a:close/>
                <a:moveTo>
                  <a:pt x="24605" y="9434"/>
                </a:moveTo>
                <a:lnTo>
                  <a:pt x="24605" y="9425"/>
                </a:lnTo>
                <a:lnTo>
                  <a:pt x="24596" y="9434"/>
                </a:lnTo>
                <a:lnTo>
                  <a:pt x="24596" y="9442"/>
                </a:lnTo>
                <a:lnTo>
                  <a:pt x="24605" y="9469"/>
                </a:lnTo>
                <a:lnTo>
                  <a:pt x="24605" y="9487"/>
                </a:lnTo>
                <a:lnTo>
                  <a:pt x="24613" y="9495"/>
                </a:lnTo>
                <a:lnTo>
                  <a:pt x="24613" y="9504"/>
                </a:lnTo>
                <a:lnTo>
                  <a:pt x="24622" y="9504"/>
                </a:lnTo>
                <a:lnTo>
                  <a:pt x="24631" y="9495"/>
                </a:lnTo>
                <a:lnTo>
                  <a:pt x="24640" y="9495"/>
                </a:lnTo>
                <a:lnTo>
                  <a:pt x="24649" y="9495"/>
                </a:lnTo>
                <a:lnTo>
                  <a:pt x="24649" y="9487"/>
                </a:lnTo>
                <a:lnTo>
                  <a:pt x="24640" y="9469"/>
                </a:lnTo>
                <a:lnTo>
                  <a:pt x="24640" y="9460"/>
                </a:lnTo>
                <a:lnTo>
                  <a:pt x="24640" y="9451"/>
                </a:lnTo>
                <a:lnTo>
                  <a:pt x="24631" y="9451"/>
                </a:lnTo>
                <a:lnTo>
                  <a:pt x="24631" y="9460"/>
                </a:lnTo>
                <a:lnTo>
                  <a:pt x="24631" y="9469"/>
                </a:lnTo>
                <a:lnTo>
                  <a:pt x="24622" y="9469"/>
                </a:lnTo>
                <a:lnTo>
                  <a:pt x="24613" y="9442"/>
                </a:lnTo>
                <a:close/>
                <a:moveTo>
                  <a:pt x="24702" y="9548"/>
                </a:moveTo>
                <a:lnTo>
                  <a:pt x="24710" y="9557"/>
                </a:lnTo>
                <a:lnTo>
                  <a:pt x="24719" y="9557"/>
                </a:lnTo>
                <a:lnTo>
                  <a:pt x="24728" y="9557"/>
                </a:lnTo>
                <a:lnTo>
                  <a:pt x="24728" y="9548"/>
                </a:lnTo>
                <a:lnTo>
                  <a:pt x="24719" y="9540"/>
                </a:lnTo>
                <a:lnTo>
                  <a:pt x="24710" y="9540"/>
                </a:lnTo>
                <a:close/>
                <a:moveTo>
                  <a:pt x="24578" y="3822"/>
                </a:moveTo>
                <a:lnTo>
                  <a:pt x="24552" y="3822"/>
                </a:lnTo>
                <a:lnTo>
                  <a:pt x="24543" y="3830"/>
                </a:lnTo>
                <a:lnTo>
                  <a:pt x="24560" y="3839"/>
                </a:lnTo>
                <a:lnTo>
                  <a:pt x="24560" y="3848"/>
                </a:lnTo>
                <a:lnTo>
                  <a:pt x="24569" y="3848"/>
                </a:lnTo>
                <a:lnTo>
                  <a:pt x="24569" y="3857"/>
                </a:lnTo>
                <a:lnTo>
                  <a:pt x="24578" y="3866"/>
                </a:lnTo>
                <a:lnTo>
                  <a:pt x="24587" y="3874"/>
                </a:lnTo>
                <a:lnTo>
                  <a:pt x="24596" y="3874"/>
                </a:lnTo>
                <a:lnTo>
                  <a:pt x="24596" y="3883"/>
                </a:lnTo>
                <a:lnTo>
                  <a:pt x="24605" y="3892"/>
                </a:lnTo>
                <a:lnTo>
                  <a:pt x="24605" y="3874"/>
                </a:lnTo>
                <a:lnTo>
                  <a:pt x="24605" y="3866"/>
                </a:lnTo>
                <a:lnTo>
                  <a:pt x="24596" y="3866"/>
                </a:lnTo>
                <a:lnTo>
                  <a:pt x="24587" y="3857"/>
                </a:lnTo>
                <a:lnTo>
                  <a:pt x="24578" y="3839"/>
                </a:lnTo>
                <a:lnTo>
                  <a:pt x="24578" y="3830"/>
                </a:lnTo>
                <a:close/>
                <a:moveTo>
                  <a:pt x="24613" y="9204"/>
                </a:moveTo>
                <a:lnTo>
                  <a:pt x="24622" y="9204"/>
                </a:lnTo>
                <a:lnTo>
                  <a:pt x="24631" y="9204"/>
                </a:lnTo>
                <a:lnTo>
                  <a:pt x="24622" y="9204"/>
                </a:lnTo>
                <a:close/>
                <a:moveTo>
                  <a:pt x="24622" y="7536"/>
                </a:moveTo>
                <a:close/>
                <a:moveTo>
                  <a:pt x="24631" y="8392"/>
                </a:moveTo>
                <a:lnTo>
                  <a:pt x="24631" y="8383"/>
                </a:lnTo>
                <a:lnTo>
                  <a:pt x="24622" y="8383"/>
                </a:lnTo>
                <a:lnTo>
                  <a:pt x="24622" y="8392"/>
                </a:lnTo>
                <a:close/>
                <a:moveTo>
                  <a:pt x="24578" y="12399"/>
                </a:moveTo>
                <a:lnTo>
                  <a:pt x="24569" y="12399"/>
                </a:lnTo>
                <a:lnTo>
                  <a:pt x="24569" y="12408"/>
                </a:lnTo>
                <a:lnTo>
                  <a:pt x="24560" y="12417"/>
                </a:lnTo>
                <a:lnTo>
                  <a:pt x="24552" y="12426"/>
                </a:lnTo>
                <a:lnTo>
                  <a:pt x="24552" y="12434"/>
                </a:lnTo>
                <a:lnTo>
                  <a:pt x="24560" y="12434"/>
                </a:lnTo>
                <a:lnTo>
                  <a:pt x="24560" y="12426"/>
                </a:lnTo>
                <a:lnTo>
                  <a:pt x="24560" y="12434"/>
                </a:lnTo>
                <a:lnTo>
                  <a:pt x="24569" y="12434"/>
                </a:lnTo>
                <a:lnTo>
                  <a:pt x="24578" y="12434"/>
                </a:lnTo>
                <a:lnTo>
                  <a:pt x="24578" y="12426"/>
                </a:lnTo>
                <a:lnTo>
                  <a:pt x="24569" y="12417"/>
                </a:lnTo>
                <a:lnTo>
                  <a:pt x="24578" y="12417"/>
                </a:lnTo>
                <a:lnTo>
                  <a:pt x="24578" y="12408"/>
                </a:lnTo>
                <a:close/>
                <a:moveTo>
                  <a:pt x="23978" y="8975"/>
                </a:moveTo>
                <a:lnTo>
                  <a:pt x="23969" y="8975"/>
                </a:lnTo>
                <a:lnTo>
                  <a:pt x="23961" y="8975"/>
                </a:lnTo>
                <a:lnTo>
                  <a:pt x="23961" y="8984"/>
                </a:lnTo>
                <a:lnTo>
                  <a:pt x="23969" y="8992"/>
                </a:lnTo>
                <a:lnTo>
                  <a:pt x="23978" y="8984"/>
                </a:lnTo>
                <a:close/>
                <a:moveTo>
                  <a:pt x="23943" y="8992"/>
                </a:moveTo>
                <a:lnTo>
                  <a:pt x="23934" y="8992"/>
                </a:lnTo>
                <a:close/>
                <a:moveTo>
                  <a:pt x="24155" y="9213"/>
                </a:moveTo>
                <a:lnTo>
                  <a:pt x="24128" y="9195"/>
                </a:lnTo>
                <a:lnTo>
                  <a:pt x="24119" y="9195"/>
                </a:lnTo>
                <a:lnTo>
                  <a:pt x="24119" y="9204"/>
                </a:lnTo>
                <a:lnTo>
                  <a:pt x="24128" y="9204"/>
                </a:lnTo>
                <a:lnTo>
                  <a:pt x="24137" y="9204"/>
                </a:lnTo>
                <a:lnTo>
                  <a:pt x="24146" y="9213"/>
                </a:lnTo>
                <a:lnTo>
                  <a:pt x="24155" y="9222"/>
                </a:lnTo>
                <a:lnTo>
                  <a:pt x="24163" y="9213"/>
                </a:lnTo>
                <a:close/>
                <a:moveTo>
                  <a:pt x="23961" y="8975"/>
                </a:moveTo>
                <a:lnTo>
                  <a:pt x="23961" y="8957"/>
                </a:lnTo>
                <a:lnTo>
                  <a:pt x="23952" y="8957"/>
                </a:lnTo>
                <a:lnTo>
                  <a:pt x="23943" y="8957"/>
                </a:lnTo>
                <a:lnTo>
                  <a:pt x="23943" y="8948"/>
                </a:lnTo>
                <a:lnTo>
                  <a:pt x="23943" y="8939"/>
                </a:lnTo>
                <a:lnTo>
                  <a:pt x="23934" y="8931"/>
                </a:lnTo>
                <a:lnTo>
                  <a:pt x="23925" y="8939"/>
                </a:lnTo>
                <a:lnTo>
                  <a:pt x="23925" y="8948"/>
                </a:lnTo>
                <a:lnTo>
                  <a:pt x="23916" y="8948"/>
                </a:lnTo>
                <a:lnTo>
                  <a:pt x="23916" y="8957"/>
                </a:lnTo>
                <a:lnTo>
                  <a:pt x="23925" y="8957"/>
                </a:lnTo>
                <a:lnTo>
                  <a:pt x="23934" y="8957"/>
                </a:lnTo>
                <a:lnTo>
                  <a:pt x="23943" y="8957"/>
                </a:lnTo>
                <a:lnTo>
                  <a:pt x="23943" y="8966"/>
                </a:lnTo>
                <a:lnTo>
                  <a:pt x="23943" y="8975"/>
                </a:lnTo>
                <a:lnTo>
                  <a:pt x="23952" y="8975"/>
                </a:lnTo>
                <a:lnTo>
                  <a:pt x="23961" y="8984"/>
                </a:lnTo>
                <a:close/>
                <a:moveTo>
                  <a:pt x="23908" y="8931"/>
                </a:moveTo>
                <a:lnTo>
                  <a:pt x="23899" y="8931"/>
                </a:lnTo>
                <a:lnTo>
                  <a:pt x="23899" y="8939"/>
                </a:lnTo>
                <a:lnTo>
                  <a:pt x="23899" y="8948"/>
                </a:lnTo>
                <a:lnTo>
                  <a:pt x="23908" y="8948"/>
                </a:lnTo>
                <a:lnTo>
                  <a:pt x="23908" y="8939"/>
                </a:lnTo>
                <a:lnTo>
                  <a:pt x="23916" y="8939"/>
                </a:lnTo>
                <a:close/>
                <a:moveTo>
                  <a:pt x="23864" y="8931"/>
                </a:moveTo>
                <a:lnTo>
                  <a:pt x="23864" y="8939"/>
                </a:lnTo>
                <a:lnTo>
                  <a:pt x="23864" y="8948"/>
                </a:lnTo>
                <a:lnTo>
                  <a:pt x="23872" y="8948"/>
                </a:lnTo>
                <a:close/>
                <a:moveTo>
                  <a:pt x="23872" y="8904"/>
                </a:moveTo>
                <a:lnTo>
                  <a:pt x="23864" y="8904"/>
                </a:lnTo>
                <a:lnTo>
                  <a:pt x="23864" y="8913"/>
                </a:lnTo>
                <a:lnTo>
                  <a:pt x="23872" y="8922"/>
                </a:lnTo>
                <a:lnTo>
                  <a:pt x="23872" y="8931"/>
                </a:lnTo>
                <a:lnTo>
                  <a:pt x="23881" y="8922"/>
                </a:lnTo>
                <a:lnTo>
                  <a:pt x="23881" y="8913"/>
                </a:lnTo>
                <a:close/>
                <a:moveTo>
                  <a:pt x="23916" y="8886"/>
                </a:moveTo>
                <a:lnTo>
                  <a:pt x="23925" y="8886"/>
                </a:lnTo>
                <a:lnTo>
                  <a:pt x="23925" y="8895"/>
                </a:lnTo>
                <a:lnTo>
                  <a:pt x="23934" y="8895"/>
                </a:lnTo>
                <a:lnTo>
                  <a:pt x="23934" y="8886"/>
                </a:lnTo>
                <a:lnTo>
                  <a:pt x="23925" y="8886"/>
                </a:lnTo>
                <a:lnTo>
                  <a:pt x="23908" y="8878"/>
                </a:lnTo>
                <a:lnTo>
                  <a:pt x="23908" y="8869"/>
                </a:lnTo>
                <a:lnTo>
                  <a:pt x="23908" y="8860"/>
                </a:lnTo>
                <a:lnTo>
                  <a:pt x="23899" y="8851"/>
                </a:lnTo>
                <a:lnTo>
                  <a:pt x="23881" y="8842"/>
                </a:lnTo>
                <a:lnTo>
                  <a:pt x="23872" y="8833"/>
                </a:lnTo>
                <a:lnTo>
                  <a:pt x="23864" y="8833"/>
                </a:lnTo>
                <a:lnTo>
                  <a:pt x="23855" y="8833"/>
                </a:lnTo>
                <a:lnTo>
                  <a:pt x="23855" y="8842"/>
                </a:lnTo>
                <a:lnTo>
                  <a:pt x="23864" y="8842"/>
                </a:lnTo>
                <a:lnTo>
                  <a:pt x="23872" y="8860"/>
                </a:lnTo>
                <a:lnTo>
                  <a:pt x="23890" y="8878"/>
                </a:lnTo>
                <a:lnTo>
                  <a:pt x="23908" y="8886"/>
                </a:lnTo>
                <a:close/>
                <a:moveTo>
                  <a:pt x="23925" y="8975"/>
                </a:moveTo>
                <a:lnTo>
                  <a:pt x="23925" y="8966"/>
                </a:lnTo>
                <a:lnTo>
                  <a:pt x="23916" y="8975"/>
                </a:lnTo>
                <a:lnTo>
                  <a:pt x="23925" y="8992"/>
                </a:lnTo>
                <a:lnTo>
                  <a:pt x="23925" y="8984"/>
                </a:lnTo>
                <a:close/>
                <a:moveTo>
                  <a:pt x="23987" y="8984"/>
                </a:moveTo>
                <a:lnTo>
                  <a:pt x="23987" y="8992"/>
                </a:lnTo>
                <a:lnTo>
                  <a:pt x="23987" y="9001"/>
                </a:lnTo>
                <a:lnTo>
                  <a:pt x="23987" y="8992"/>
                </a:lnTo>
                <a:close/>
                <a:moveTo>
                  <a:pt x="24111" y="9769"/>
                </a:moveTo>
                <a:lnTo>
                  <a:pt x="24111" y="9778"/>
                </a:lnTo>
                <a:lnTo>
                  <a:pt x="24119" y="9778"/>
                </a:lnTo>
                <a:lnTo>
                  <a:pt x="24119" y="9769"/>
                </a:lnTo>
                <a:close/>
                <a:moveTo>
                  <a:pt x="24102" y="8975"/>
                </a:moveTo>
                <a:lnTo>
                  <a:pt x="24111" y="8975"/>
                </a:lnTo>
                <a:lnTo>
                  <a:pt x="24102" y="8966"/>
                </a:lnTo>
                <a:lnTo>
                  <a:pt x="24111" y="8957"/>
                </a:lnTo>
                <a:lnTo>
                  <a:pt x="24075" y="8939"/>
                </a:lnTo>
                <a:lnTo>
                  <a:pt x="24066" y="8939"/>
                </a:lnTo>
                <a:lnTo>
                  <a:pt x="24058" y="8931"/>
                </a:lnTo>
                <a:lnTo>
                  <a:pt x="24049" y="8931"/>
                </a:lnTo>
                <a:lnTo>
                  <a:pt x="24049" y="8922"/>
                </a:lnTo>
                <a:lnTo>
                  <a:pt x="24040" y="8922"/>
                </a:lnTo>
                <a:lnTo>
                  <a:pt x="24031" y="8913"/>
                </a:lnTo>
                <a:lnTo>
                  <a:pt x="24022" y="8904"/>
                </a:lnTo>
                <a:lnTo>
                  <a:pt x="24005" y="8904"/>
                </a:lnTo>
                <a:lnTo>
                  <a:pt x="24013" y="8913"/>
                </a:lnTo>
                <a:lnTo>
                  <a:pt x="24013" y="8922"/>
                </a:lnTo>
                <a:lnTo>
                  <a:pt x="24022" y="8922"/>
                </a:lnTo>
                <a:lnTo>
                  <a:pt x="24031" y="8931"/>
                </a:lnTo>
                <a:lnTo>
                  <a:pt x="24040" y="8939"/>
                </a:lnTo>
                <a:lnTo>
                  <a:pt x="24049" y="8948"/>
                </a:lnTo>
                <a:lnTo>
                  <a:pt x="24066" y="8948"/>
                </a:lnTo>
                <a:lnTo>
                  <a:pt x="24075" y="8957"/>
                </a:lnTo>
                <a:lnTo>
                  <a:pt x="24093" y="8966"/>
                </a:lnTo>
                <a:close/>
                <a:moveTo>
                  <a:pt x="19249" y="6918"/>
                </a:moveTo>
                <a:lnTo>
                  <a:pt x="19249" y="6927"/>
                </a:lnTo>
                <a:lnTo>
                  <a:pt x="19258" y="6918"/>
                </a:lnTo>
                <a:lnTo>
                  <a:pt x="19267" y="6918"/>
                </a:lnTo>
                <a:lnTo>
                  <a:pt x="19267" y="6909"/>
                </a:lnTo>
                <a:lnTo>
                  <a:pt x="19258" y="6909"/>
                </a:lnTo>
                <a:lnTo>
                  <a:pt x="19249" y="6901"/>
                </a:lnTo>
                <a:lnTo>
                  <a:pt x="19241" y="6901"/>
                </a:lnTo>
                <a:lnTo>
                  <a:pt x="19241" y="6909"/>
                </a:lnTo>
                <a:close/>
                <a:moveTo>
                  <a:pt x="23996" y="7845"/>
                </a:moveTo>
                <a:lnTo>
                  <a:pt x="23987" y="7845"/>
                </a:lnTo>
                <a:lnTo>
                  <a:pt x="23978" y="7845"/>
                </a:lnTo>
                <a:lnTo>
                  <a:pt x="23987" y="7845"/>
                </a:lnTo>
                <a:lnTo>
                  <a:pt x="23987" y="7854"/>
                </a:lnTo>
                <a:lnTo>
                  <a:pt x="23996" y="7854"/>
                </a:lnTo>
                <a:close/>
                <a:moveTo>
                  <a:pt x="24031" y="12814"/>
                </a:moveTo>
                <a:lnTo>
                  <a:pt x="24031" y="12823"/>
                </a:lnTo>
                <a:lnTo>
                  <a:pt x="24040" y="12814"/>
                </a:lnTo>
                <a:lnTo>
                  <a:pt x="24040" y="12805"/>
                </a:lnTo>
                <a:lnTo>
                  <a:pt x="24040" y="12796"/>
                </a:lnTo>
                <a:close/>
                <a:moveTo>
                  <a:pt x="24058" y="9010"/>
                </a:moveTo>
                <a:lnTo>
                  <a:pt x="24049" y="9010"/>
                </a:lnTo>
                <a:lnTo>
                  <a:pt x="24049" y="9019"/>
                </a:lnTo>
                <a:lnTo>
                  <a:pt x="24058" y="9019"/>
                </a:lnTo>
                <a:lnTo>
                  <a:pt x="24066" y="9019"/>
                </a:lnTo>
                <a:close/>
                <a:moveTo>
                  <a:pt x="13921" y="2957"/>
                </a:moveTo>
                <a:lnTo>
                  <a:pt x="13903" y="2957"/>
                </a:lnTo>
                <a:lnTo>
                  <a:pt x="13912" y="2965"/>
                </a:lnTo>
                <a:lnTo>
                  <a:pt x="13921" y="2974"/>
                </a:lnTo>
                <a:lnTo>
                  <a:pt x="13921" y="2965"/>
                </a:lnTo>
                <a:lnTo>
                  <a:pt x="13930" y="2965"/>
                </a:lnTo>
                <a:lnTo>
                  <a:pt x="13930" y="2957"/>
                </a:lnTo>
                <a:lnTo>
                  <a:pt x="13921" y="2965"/>
                </a:lnTo>
                <a:close/>
                <a:moveTo>
                  <a:pt x="14344" y="5525"/>
                </a:moveTo>
                <a:lnTo>
                  <a:pt x="14344" y="5516"/>
                </a:lnTo>
                <a:lnTo>
                  <a:pt x="14335" y="5516"/>
                </a:lnTo>
                <a:lnTo>
                  <a:pt x="14335" y="5507"/>
                </a:lnTo>
                <a:lnTo>
                  <a:pt x="14335" y="5516"/>
                </a:lnTo>
                <a:lnTo>
                  <a:pt x="14335" y="5525"/>
                </a:lnTo>
                <a:close/>
                <a:moveTo>
                  <a:pt x="13189" y="3786"/>
                </a:moveTo>
                <a:lnTo>
                  <a:pt x="13181" y="3786"/>
                </a:lnTo>
                <a:lnTo>
                  <a:pt x="13172" y="3777"/>
                </a:lnTo>
                <a:lnTo>
                  <a:pt x="13163" y="3786"/>
                </a:lnTo>
                <a:lnTo>
                  <a:pt x="13163" y="3795"/>
                </a:lnTo>
                <a:lnTo>
                  <a:pt x="13172" y="3795"/>
                </a:lnTo>
                <a:lnTo>
                  <a:pt x="13172" y="3804"/>
                </a:lnTo>
                <a:lnTo>
                  <a:pt x="13181" y="3813"/>
                </a:lnTo>
                <a:lnTo>
                  <a:pt x="13181" y="3822"/>
                </a:lnTo>
                <a:lnTo>
                  <a:pt x="13189" y="3839"/>
                </a:lnTo>
                <a:lnTo>
                  <a:pt x="13198" y="3839"/>
                </a:lnTo>
                <a:lnTo>
                  <a:pt x="13215" y="3839"/>
                </a:lnTo>
                <a:lnTo>
                  <a:pt x="13215" y="3848"/>
                </a:lnTo>
                <a:lnTo>
                  <a:pt x="13215" y="3857"/>
                </a:lnTo>
                <a:lnTo>
                  <a:pt x="13224" y="3857"/>
                </a:lnTo>
                <a:lnTo>
                  <a:pt x="13224" y="3866"/>
                </a:lnTo>
                <a:lnTo>
                  <a:pt x="13233" y="3883"/>
                </a:lnTo>
                <a:lnTo>
                  <a:pt x="13241" y="3874"/>
                </a:lnTo>
                <a:lnTo>
                  <a:pt x="13241" y="3866"/>
                </a:lnTo>
                <a:lnTo>
                  <a:pt x="13241" y="3857"/>
                </a:lnTo>
                <a:lnTo>
                  <a:pt x="13241" y="3848"/>
                </a:lnTo>
                <a:lnTo>
                  <a:pt x="13241" y="3839"/>
                </a:lnTo>
                <a:lnTo>
                  <a:pt x="13259" y="3830"/>
                </a:lnTo>
                <a:lnTo>
                  <a:pt x="13268" y="3830"/>
                </a:lnTo>
                <a:lnTo>
                  <a:pt x="13268" y="3822"/>
                </a:lnTo>
                <a:lnTo>
                  <a:pt x="13259" y="3813"/>
                </a:lnTo>
                <a:lnTo>
                  <a:pt x="13259" y="3804"/>
                </a:lnTo>
                <a:lnTo>
                  <a:pt x="13259" y="3795"/>
                </a:lnTo>
                <a:lnTo>
                  <a:pt x="13268" y="3795"/>
                </a:lnTo>
                <a:lnTo>
                  <a:pt x="13277" y="3795"/>
                </a:lnTo>
                <a:lnTo>
                  <a:pt x="13277" y="3786"/>
                </a:lnTo>
                <a:lnTo>
                  <a:pt x="13277" y="3777"/>
                </a:lnTo>
                <a:lnTo>
                  <a:pt x="13277" y="3760"/>
                </a:lnTo>
                <a:lnTo>
                  <a:pt x="13285" y="3751"/>
                </a:lnTo>
                <a:lnTo>
                  <a:pt x="13277" y="3742"/>
                </a:lnTo>
                <a:lnTo>
                  <a:pt x="13268" y="3742"/>
                </a:lnTo>
                <a:lnTo>
                  <a:pt x="13259" y="3742"/>
                </a:lnTo>
                <a:lnTo>
                  <a:pt x="13241" y="3751"/>
                </a:lnTo>
                <a:lnTo>
                  <a:pt x="13233" y="3760"/>
                </a:lnTo>
                <a:lnTo>
                  <a:pt x="13233" y="3769"/>
                </a:lnTo>
                <a:lnTo>
                  <a:pt x="13233" y="3777"/>
                </a:lnTo>
                <a:lnTo>
                  <a:pt x="13224" y="3786"/>
                </a:lnTo>
                <a:lnTo>
                  <a:pt x="13215" y="3786"/>
                </a:lnTo>
                <a:lnTo>
                  <a:pt x="13215" y="3769"/>
                </a:lnTo>
                <a:lnTo>
                  <a:pt x="13215" y="3760"/>
                </a:lnTo>
                <a:lnTo>
                  <a:pt x="13198" y="3760"/>
                </a:lnTo>
                <a:lnTo>
                  <a:pt x="13198" y="3769"/>
                </a:lnTo>
                <a:lnTo>
                  <a:pt x="13189" y="3777"/>
                </a:lnTo>
                <a:close/>
                <a:moveTo>
                  <a:pt x="13277" y="3804"/>
                </a:moveTo>
                <a:lnTo>
                  <a:pt x="13285" y="3795"/>
                </a:lnTo>
                <a:lnTo>
                  <a:pt x="13285" y="3786"/>
                </a:lnTo>
                <a:lnTo>
                  <a:pt x="13277" y="3795"/>
                </a:lnTo>
                <a:close/>
                <a:moveTo>
                  <a:pt x="12978" y="3857"/>
                </a:moveTo>
                <a:lnTo>
                  <a:pt x="12978" y="3848"/>
                </a:lnTo>
                <a:lnTo>
                  <a:pt x="12969" y="3866"/>
                </a:lnTo>
                <a:lnTo>
                  <a:pt x="12969" y="3883"/>
                </a:lnTo>
                <a:lnTo>
                  <a:pt x="12969" y="3874"/>
                </a:lnTo>
                <a:lnTo>
                  <a:pt x="12987" y="3874"/>
                </a:lnTo>
                <a:lnTo>
                  <a:pt x="12995" y="3866"/>
                </a:lnTo>
                <a:lnTo>
                  <a:pt x="12978" y="3866"/>
                </a:lnTo>
                <a:lnTo>
                  <a:pt x="12969" y="3866"/>
                </a:lnTo>
                <a:close/>
                <a:moveTo>
                  <a:pt x="12819" y="4007"/>
                </a:moveTo>
                <a:lnTo>
                  <a:pt x="12810" y="4007"/>
                </a:lnTo>
                <a:lnTo>
                  <a:pt x="12810" y="4016"/>
                </a:lnTo>
                <a:lnTo>
                  <a:pt x="12828" y="4007"/>
                </a:lnTo>
                <a:close/>
                <a:moveTo>
                  <a:pt x="12792" y="4016"/>
                </a:moveTo>
                <a:lnTo>
                  <a:pt x="12775" y="4016"/>
                </a:lnTo>
                <a:close/>
                <a:moveTo>
                  <a:pt x="12854" y="3998"/>
                </a:moveTo>
                <a:lnTo>
                  <a:pt x="12845" y="3998"/>
                </a:lnTo>
                <a:close/>
                <a:moveTo>
                  <a:pt x="13277" y="3857"/>
                </a:moveTo>
                <a:lnTo>
                  <a:pt x="13268" y="3857"/>
                </a:lnTo>
                <a:lnTo>
                  <a:pt x="13259" y="3857"/>
                </a:lnTo>
                <a:lnTo>
                  <a:pt x="13259" y="3848"/>
                </a:lnTo>
                <a:lnTo>
                  <a:pt x="13259" y="3857"/>
                </a:lnTo>
                <a:lnTo>
                  <a:pt x="13250" y="3857"/>
                </a:lnTo>
                <a:lnTo>
                  <a:pt x="13250" y="3866"/>
                </a:lnTo>
                <a:lnTo>
                  <a:pt x="13268" y="3866"/>
                </a:lnTo>
                <a:lnTo>
                  <a:pt x="13277" y="3866"/>
                </a:lnTo>
                <a:close/>
                <a:moveTo>
                  <a:pt x="13084" y="3848"/>
                </a:moveTo>
                <a:lnTo>
                  <a:pt x="13075" y="3848"/>
                </a:lnTo>
                <a:lnTo>
                  <a:pt x="13075" y="3866"/>
                </a:lnTo>
                <a:lnTo>
                  <a:pt x="13084" y="3866"/>
                </a:lnTo>
                <a:lnTo>
                  <a:pt x="13092" y="3874"/>
                </a:lnTo>
                <a:lnTo>
                  <a:pt x="13101" y="3866"/>
                </a:lnTo>
                <a:lnTo>
                  <a:pt x="13092" y="3857"/>
                </a:lnTo>
                <a:close/>
                <a:moveTo>
                  <a:pt x="12766" y="4016"/>
                </a:moveTo>
                <a:lnTo>
                  <a:pt x="12757" y="4016"/>
                </a:lnTo>
                <a:lnTo>
                  <a:pt x="12740" y="4024"/>
                </a:lnTo>
                <a:lnTo>
                  <a:pt x="12748" y="4024"/>
                </a:lnTo>
                <a:close/>
                <a:moveTo>
                  <a:pt x="13119" y="3866"/>
                </a:moveTo>
                <a:lnTo>
                  <a:pt x="13110" y="3866"/>
                </a:lnTo>
                <a:lnTo>
                  <a:pt x="13119" y="3874"/>
                </a:lnTo>
                <a:lnTo>
                  <a:pt x="13128" y="3874"/>
                </a:lnTo>
                <a:lnTo>
                  <a:pt x="13128" y="3866"/>
                </a:lnTo>
                <a:close/>
                <a:moveTo>
                  <a:pt x="13128" y="3777"/>
                </a:moveTo>
                <a:lnTo>
                  <a:pt x="13137" y="3777"/>
                </a:lnTo>
                <a:lnTo>
                  <a:pt x="13137" y="3769"/>
                </a:lnTo>
                <a:lnTo>
                  <a:pt x="13145" y="3769"/>
                </a:lnTo>
                <a:lnTo>
                  <a:pt x="13137" y="3760"/>
                </a:lnTo>
                <a:lnTo>
                  <a:pt x="13128" y="3760"/>
                </a:lnTo>
                <a:lnTo>
                  <a:pt x="13137" y="3769"/>
                </a:lnTo>
                <a:lnTo>
                  <a:pt x="13128" y="3769"/>
                </a:lnTo>
                <a:close/>
                <a:moveTo>
                  <a:pt x="13145" y="3883"/>
                </a:moveTo>
                <a:lnTo>
                  <a:pt x="13145" y="3874"/>
                </a:lnTo>
                <a:lnTo>
                  <a:pt x="13163" y="3848"/>
                </a:lnTo>
                <a:lnTo>
                  <a:pt x="13163" y="3839"/>
                </a:lnTo>
                <a:lnTo>
                  <a:pt x="13154" y="3848"/>
                </a:lnTo>
                <a:lnTo>
                  <a:pt x="13145" y="3866"/>
                </a:lnTo>
                <a:lnTo>
                  <a:pt x="13137" y="3874"/>
                </a:lnTo>
                <a:close/>
                <a:moveTo>
                  <a:pt x="13321" y="3919"/>
                </a:moveTo>
                <a:lnTo>
                  <a:pt x="13330" y="3927"/>
                </a:lnTo>
                <a:lnTo>
                  <a:pt x="13338" y="3936"/>
                </a:lnTo>
                <a:lnTo>
                  <a:pt x="13347" y="3936"/>
                </a:lnTo>
                <a:lnTo>
                  <a:pt x="13347" y="3927"/>
                </a:lnTo>
                <a:lnTo>
                  <a:pt x="13356" y="3927"/>
                </a:lnTo>
                <a:lnTo>
                  <a:pt x="13365" y="3927"/>
                </a:lnTo>
                <a:lnTo>
                  <a:pt x="13365" y="3919"/>
                </a:lnTo>
                <a:lnTo>
                  <a:pt x="13356" y="3919"/>
                </a:lnTo>
                <a:lnTo>
                  <a:pt x="13356" y="3910"/>
                </a:lnTo>
                <a:lnTo>
                  <a:pt x="13365" y="3901"/>
                </a:lnTo>
                <a:lnTo>
                  <a:pt x="13356" y="3901"/>
                </a:lnTo>
                <a:lnTo>
                  <a:pt x="13347" y="3901"/>
                </a:lnTo>
                <a:lnTo>
                  <a:pt x="13347" y="3892"/>
                </a:lnTo>
                <a:lnTo>
                  <a:pt x="13338" y="3892"/>
                </a:lnTo>
                <a:lnTo>
                  <a:pt x="13330" y="3892"/>
                </a:lnTo>
                <a:lnTo>
                  <a:pt x="13330" y="3901"/>
                </a:lnTo>
                <a:lnTo>
                  <a:pt x="13330" y="3910"/>
                </a:lnTo>
                <a:close/>
                <a:moveTo>
                  <a:pt x="13207" y="3892"/>
                </a:moveTo>
                <a:lnTo>
                  <a:pt x="13215" y="3892"/>
                </a:lnTo>
                <a:lnTo>
                  <a:pt x="13224" y="3892"/>
                </a:lnTo>
                <a:lnTo>
                  <a:pt x="13224" y="3883"/>
                </a:lnTo>
                <a:lnTo>
                  <a:pt x="13224" y="3874"/>
                </a:lnTo>
                <a:lnTo>
                  <a:pt x="13215" y="3874"/>
                </a:lnTo>
                <a:lnTo>
                  <a:pt x="13207" y="3874"/>
                </a:lnTo>
                <a:lnTo>
                  <a:pt x="13189" y="3866"/>
                </a:lnTo>
                <a:lnTo>
                  <a:pt x="13172" y="3866"/>
                </a:lnTo>
                <a:lnTo>
                  <a:pt x="13172" y="3883"/>
                </a:lnTo>
                <a:lnTo>
                  <a:pt x="13198" y="3892"/>
                </a:lnTo>
                <a:close/>
                <a:moveTo>
                  <a:pt x="13172" y="3901"/>
                </a:moveTo>
                <a:lnTo>
                  <a:pt x="13172" y="3910"/>
                </a:lnTo>
                <a:lnTo>
                  <a:pt x="13163" y="3910"/>
                </a:lnTo>
                <a:lnTo>
                  <a:pt x="13172" y="3910"/>
                </a:lnTo>
                <a:lnTo>
                  <a:pt x="13172" y="3919"/>
                </a:lnTo>
                <a:lnTo>
                  <a:pt x="13189" y="3919"/>
                </a:lnTo>
                <a:lnTo>
                  <a:pt x="13181" y="3910"/>
                </a:lnTo>
                <a:close/>
                <a:moveTo>
                  <a:pt x="13163" y="3619"/>
                </a:moveTo>
                <a:lnTo>
                  <a:pt x="13154" y="3619"/>
                </a:lnTo>
                <a:lnTo>
                  <a:pt x="13163" y="3627"/>
                </a:lnTo>
                <a:lnTo>
                  <a:pt x="13172" y="3627"/>
                </a:lnTo>
                <a:lnTo>
                  <a:pt x="13172" y="3619"/>
                </a:lnTo>
                <a:lnTo>
                  <a:pt x="13181" y="3619"/>
                </a:lnTo>
                <a:lnTo>
                  <a:pt x="13172" y="3619"/>
                </a:lnTo>
                <a:close/>
                <a:moveTo>
                  <a:pt x="13154" y="3848"/>
                </a:moveTo>
                <a:lnTo>
                  <a:pt x="13154" y="3839"/>
                </a:lnTo>
                <a:lnTo>
                  <a:pt x="13154" y="3830"/>
                </a:lnTo>
                <a:lnTo>
                  <a:pt x="13154" y="3822"/>
                </a:lnTo>
                <a:lnTo>
                  <a:pt x="13145" y="3813"/>
                </a:lnTo>
                <a:lnTo>
                  <a:pt x="13145" y="3804"/>
                </a:lnTo>
                <a:lnTo>
                  <a:pt x="13137" y="3795"/>
                </a:lnTo>
                <a:lnTo>
                  <a:pt x="13128" y="3804"/>
                </a:lnTo>
                <a:lnTo>
                  <a:pt x="13119" y="3795"/>
                </a:lnTo>
                <a:lnTo>
                  <a:pt x="13110" y="3795"/>
                </a:lnTo>
                <a:lnTo>
                  <a:pt x="13092" y="3804"/>
                </a:lnTo>
                <a:lnTo>
                  <a:pt x="13084" y="3804"/>
                </a:lnTo>
                <a:lnTo>
                  <a:pt x="13084" y="3822"/>
                </a:lnTo>
                <a:lnTo>
                  <a:pt x="13084" y="3830"/>
                </a:lnTo>
                <a:lnTo>
                  <a:pt x="13092" y="3839"/>
                </a:lnTo>
                <a:lnTo>
                  <a:pt x="13110" y="3848"/>
                </a:lnTo>
                <a:lnTo>
                  <a:pt x="13128" y="3857"/>
                </a:lnTo>
                <a:lnTo>
                  <a:pt x="13137" y="3848"/>
                </a:lnTo>
                <a:close/>
                <a:moveTo>
                  <a:pt x="13638" y="5013"/>
                </a:moveTo>
                <a:lnTo>
                  <a:pt x="13630" y="5013"/>
                </a:lnTo>
                <a:lnTo>
                  <a:pt x="13665" y="5022"/>
                </a:lnTo>
                <a:lnTo>
                  <a:pt x="13647" y="5022"/>
                </a:lnTo>
                <a:close/>
                <a:moveTo>
                  <a:pt x="14891" y="5631"/>
                </a:moveTo>
                <a:lnTo>
                  <a:pt x="14900" y="5631"/>
                </a:lnTo>
                <a:lnTo>
                  <a:pt x="14882" y="5631"/>
                </a:lnTo>
                <a:lnTo>
                  <a:pt x="14874" y="5640"/>
                </a:lnTo>
                <a:lnTo>
                  <a:pt x="14865" y="5648"/>
                </a:lnTo>
                <a:lnTo>
                  <a:pt x="14829" y="5657"/>
                </a:lnTo>
                <a:lnTo>
                  <a:pt x="14821" y="5657"/>
                </a:lnTo>
                <a:lnTo>
                  <a:pt x="14803" y="5657"/>
                </a:lnTo>
                <a:lnTo>
                  <a:pt x="14794" y="5657"/>
                </a:lnTo>
                <a:lnTo>
                  <a:pt x="14776" y="5648"/>
                </a:lnTo>
                <a:lnTo>
                  <a:pt x="14776" y="5657"/>
                </a:lnTo>
                <a:lnTo>
                  <a:pt x="14776" y="5666"/>
                </a:lnTo>
                <a:lnTo>
                  <a:pt x="14768" y="5675"/>
                </a:lnTo>
                <a:lnTo>
                  <a:pt x="14759" y="5666"/>
                </a:lnTo>
                <a:lnTo>
                  <a:pt x="14750" y="5675"/>
                </a:lnTo>
                <a:lnTo>
                  <a:pt x="14741" y="5675"/>
                </a:lnTo>
                <a:lnTo>
                  <a:pt x="14741" y="5684"/>
                </a:lnTo>
                <a:lnTo>
                  <a:pt x="14732" y="5675"/>
                </a:lnTo>
                <a:lnTo>
                  <a:pt x="14732" y="5693"/>
                </a:lnTo>
                <a:lnTo>
                  <a:pt x="14741" y="5701"/>
                </a:lnTo>
                <a:lnTo>
                  <a:pt x="14741" y="5710"/>
                </a:lnTo>
                <a:lnTo>
                  <a:pt x="14750" y="5710"/>
                </a:lnTo>
                <a:lnTo>
                  <a:pt x="14759" y="5710"/>
                </a:lnTo>
                <a:lnTo>
                  <a:pt x="14768" y="5710"/>
                </a:lnTo>
                <a:lnTo>
                  <a:pt x="14776" y="5710"/>
                </a:lnTo>
                <a:lnTo>
                  <a:pt x="14776" y="5719"/>
                </a:lnTo>
                <a:lnTo>
                  <a:pt x="14785" y="5719"/>
                </a:lnTo>
                <a:lnTo>
                  <a:pt x="14785" y="5710"/>
                </a:lnTo>
                <a:lnTo>
                  <a:pt x="14794" y="5710"/>
                </a:lnTo>
                <a:lnTo>
                  <a:pt x="14803" y="5710"/>
                </a:lnTo>
                <a:lnTo>
                  <a:pt x="14812" y="5701"/>
                </a:lnTo>
                <a:lnTo>
                  <a:pt x="14821" y="5701"/>
                </a:lnTo>
                <a:lnTo>
                  <a:pt x="14838" y="5684"/>
                </a:lnTo>
                <a:lnTo>
                  <a:pt x="14847" y="5684"/>
                </a:lnTo>
                <a:lnTo>
                  <a:pt x="14856" y="5684"/>
                </a:lnTo>
                <a:lnTo>
                  <a:pt x="14856" y="5675"/>
                </a:lnTo>
                <a:lnTo>
                  <a:pt x="14847" y="5675"/>
                </a:lnTo>
                <a:lnTo>
                  <a:pt x="14847" y="5666"/>
                </a:lnTo>
                <a:lnTo>
                  <a:pt x="14856" y="5657"/>
                </a:lnTo>
                <a:close/>
                <a:moveTo>
                  <a:pt x="14688" y="4704"/>
                </a:moveTo>
                <a:lnTo>
                  <a:pt x="14706" y="4713"/>
                </a:lnTo>
                <a:lnTo>
                  <a:pt x="14724" y="4713"/>
                </a:lnTo>
                <a:lnTo>
                  <a:pt x="14706" y="4713"/>
                </a:lnTo>
                <a:lnTo>
                  <a:pt x="14679" y="4704"/>
                </a:lnTo>
                <a:lnTo>
                  <a:pt x="14679" y="4695"/>
                </a:lnTo>
                <a:lnTo>
                  <a:pt x="14671" y="4695"/>
                </a:lnTo>
                <a:lnTo>
                  <a:pt x="14679" y="4704"/>
                </a:lnTo>
                <a:close/>
                <a:moveTo>
                  <a:pt x="12272" y="4748"/>
                </a:moveTo>
                <a:lnTo>
                  <a:pt x="12272" y="4739"/>
                </a:lnTo>
                <a:lnTo>
                  <a:pt x="12263" y="4731"/>
                </a:lnTo>
                <a:lnTo>
                  <a:pt x="12254" y="4722"/>
                </a:lnTo>
                <a:lnTo>
                  <a:pt x="12254" y="4731"/>
                </a:lnTo>
                <a:lnTo>
                  <a:pt x="12263" y="4739"/>
                </a:lnTo>
                <a:close/>
                <a:moveTo>
                  <a:pt x="14406" y="5551"/>
                </a:moveTo>
                <a:lnTo>
                  <a:pt x="14397" y="5551"/>
                </a:lnTo>
                <a:lnTo>
                  <a:pt x="14406" y="5560"/>
                </a:lnTo>
                <a:close/>
                <a:moveTo>
                  <a:pt x="14344" y="5454"/>
                </a:moveTo>
                <a:lnTo>
                  <a:pt x="14335" y="5454"/>
                </a:lnTo>
                <a:lnTo>
                  <a:pt x="14327" y="5445"/>
                </a:lnTo>
                <a:lnTo>
                  <a:pt x="14318" y="5454"/>
                </a:lnTo>
                <a:lnTo>
                  <a:pt x="14309" y="5454"/>
                </a:lnTo>
                <a:lnTo>
                  <a:pt x="14318" y="5454"/>
                </a:lnTo>
                <a:lnTo>
                  <a:pt x="14327" y="5463"/>
                </a:lnTo>
                <a:close/>
                <a:moveTo>
                  <a:pt x="13594" y="4978"/>
                </a:moveTo>
                <a:lnTo>
                  <a:pt x="13594" y="4969"/>
                </a:lnTo>
                <a:lnTo>
                  <a:pt x="13577" y="4960"/>
                </a:lnTo>
                <a:lnTo>
                  <a:pt x="13568" y="4960"/>
                </a:lnTo>
                <a:lnTo>
                  <a:pt x="13568" y="4969"/>
                </a:lnTo>
                <a:lnTo>
                  <a:pt x="13577" y="4978"/>
                </a:lnTo>
                <a:close/>
                <a:moveTo>
                  <a:pt x="14397" y="5604"/>
                </a:moveTo>
                <a:lnTo>
                  <a:pt x="14397" y="5613"/>
                </a:lnTo>
                <a:lnTo>
                  <a:pt x="14406" y="5604"/>
                </a:lnTo>
                <a:lnTo>
                  <a:pt x="14415" y="5595"/>
                </a:lnTo>
                <a:lnTo>
                  <a:pt x="14424" y="5595"/>
                </a:lnTo>
                <a:lnTo>
                  <a:pt x="14424" y="5587"/>
                </a:lnTo>
                <a:lnTo>
                  <a:pt x="14432" y="5569"/>
                </a:lnTo>
                <a:lnTo>
                  <a:pt x="14424" y="5569"/>
                </a:lnTo>
                <a:lnTo>
                  <a:pt x="14406" y="5569"/>
                </a:lnTo>
                <a:lnTo>
                  <a:pt x="14397" y="5578"/>
                </a:lnTo>
                <a:lnTo>
                  <a:pt x="14397" y="5587"/>
                </a:lnTo>
                <a:lnTo>
                  <a:pt x="14397" y="5595"/>
                </a:lnTo>
                <a:close/>
                <a:moveTo>
                  <a:pt x="13559" y="4978"/>
                </a:moveTo>
                <a:lnTo>
                  <a:pt x="13577" y="4986"/>
                </a:lnTo>
                <a:lnTo>
                  <a:pt x="13585" y="4986"/>
                </a:lnTo>
                <a:lnTo>
                  <a:pt x="13612" y="4986"/>
                </a:lnTo>
                <a:lnTo>
                  <a:pt x="13621" y="4986"/>
                </a:lnTo>
                <a:lnTo>
                  <a:pt x="13612" y="4986"/>
                </a:lnTo>
                <a:lnTo>
                  <a:pt x="13585" y="4986"/>
                </a:lnTo>
                <a:lnTo>
                  <a:pt x="13585" y="4978"/>
                </a:lnTo>
                <a:lnTo>
                  <a:pt x="13568" y="4978"/>
                </a:lnTo>
                <a:close/>
                <a:moveTo>
                  <a:pt x="13471" y="4916"/>
                </a:moveTo>
                <a:lnTo>
                  <a:pt x="13453" y="4898"/>
                </a:lnTo>
                <a:lnTo>
                  <a:pt x="13453" y="4889"/>
                </a:lnTo>
                <a:lnTo>
                  <a:pt x="13453" y="4898"/>
                </a:lnTo>
                <a:close/>
                <a:moveTo>
                  <a:pt x="13453" y="4863"/>
                </a:moveTo>
                <a:lnTo>
                  <a:pt x="13462" y="4872"/>
                </a:lnTo>
                <a:lnTo>
                  <a:pt x="13471" y="4881"/>
                </a:lnTo>
                <a:lnTo>
                  <a:pt x="13480" y="4881"/>
                </a:lnTo>
                <a:lnTo>
                  <a:pt x="13471" y="4872"/>
                </a:lnTo>
                <a:lnTo>
                  <a:pt x="13462" y="4863"/>
                </a:lnTo>
                <a:lnTo>
                  <a:pt x="13453" y="4854"/>
                </a:lnTo>
                <a:lnTo>
                  <a:pt x="13444" y="4854"/>
                </a:lnTo>
                <a:lnTo>
                  <a:pt x="13444" y="4845"/>
                </a:lnTo>
                <a:close/>
                <a:moveTo>
                  <a:pt x="13480" y="4907"/>
                </a:moveTo>
                <a:lnTo>
                  <a:pt x="13462" y="4898"/>
                </a:lnTo>
                <a:lnTo>
                  <a:pt x="13471" y="4898"/>
                </a:lnTo>
                <a:close/>
                <a:moveTo>
                  <a:pt x="13585" y="5004"/>
                </a:moveTo>
                <a:lnTo>
                  <a:pt x="13594" y="5004"/>
                </a:lnTo>
                <a:lnTo>
                  <a:pt x="13603" y="5004"/>
                </a:lnTo>
                <a:lnTo>
                  <a:pt x="13612" y="5004"/>
                </a:lnTo>
                <a:lnTo>
                  <a:pt x="13621" y="5004"/>
                </a:lnTo>
                <a:lnTo>
                  <a:pt x="13612" y="5004"/>
                </a:lnTo>
                <a:lnTo>
                  <a:pt x="13603" y="4995"/>
                </a:lnTo>
                <a:lnTo>
                  <a:pt x="13594" y="5004"/>
                </a:lnTo>
                <a:lnTo>
                  <a:pt x="13577" y="4995"/>
                </a:lnTo>
                <a:close/>
                <a:moveTo>
                  <a:pt x="13444" y="4836"/>
                </a:moveTo>
                <a:lnTo>
                  <a:pt x="13453" y="4845"/>
                </a:lnTo>
                <a:lnTo>
                  <a:pt x="13444" y="4836"/>
                </a:lnTo>
                <a:lnTo>
                  <a:pt x="13435" y="4836"/>
                </a:lnTo>
                <a:close/>
                <a:moveTo>
                  <a:pt x="13427" y="4819"/>
                </a:moveTo>
                <a:lnTo>
                  <a:pt x="13435" y="4819"/>
                </a:lnTo>
                <a:lnTo>
                  <a:pt x="13444" y="4819"/>
                </a:lnTo>
                <a:lnTo>
                  <a:pt x="13444" y="4810"/>
                </a:lnTo>
                <a:lnTo>
                  <a:pt x="13435" y="4810"/>
                </a:lnTo>
                <a:lnTo>
                  <a:pt x="13435" y="4801"/>
                </a:lnTo>
                <a:lnTo>
                  <a:pt x="13427" y="4801"/>
                </a:lnTo>
                <a:lnTo>
                  <a:pt x="13418" y="4810"/>
                </a:lnTo>
                <a:close/>
                <a:moveTo>
                  <a:pt x="13480" y="4916"/>
                </a:moveTo>
                <a:lnTo>
                  <a:pt x="13488" y="4916"/>
                </a:lnTo>
                <a:lnTo>
                  <a:pt x="13488" y="4907"/>
                </a:lnTo>
                <a:lnTo>
                  <a:pt x="13480" y="4907"/>
                </a:lnTo>
                <a:close/>
                <a:moveTo>
                  <a:pt x="13409" y="4828"/>
                </a:moveTo>
                <a:lnTo>
                  <a:pt x="13418" y="4836"/>
                </a:lnTo>
                <a:lnTo>
                  <a:pt x="13418" y="4845"/>
                </a:lnTo>
                <a:lnTo>
                  <a:pt x="13418" y="4854"/>
                </a:lnTo>
                <a:lnTo>
                  <a:pt x="13418" y="4845"/>
                </a:lnTo>
                <a:lnTo>
                  <a:pt x="13418" y="4828"/>
                </a:lnTo>
                <a:lnTo>
                  <a:pt x="13418" y="4819"/>
                </a:lnTo>
                <a:lnTo>
                  <a:pt x="13409" y="4810"/>
                </a:lnTo>
                <a:lnTo>
                  <a:pt x="13409" y="4801"/>
                </a:lnTo>
                <a:lnTo>
                  <a:pt x="13409" y="4819"/>
                </a:lnTo>
                <a:close/>
                <a:moveTo>
                  <a:pt x="12978" y="3883"/>
                </a:moveTo>
                <a:lnTo>
                  <a:pt x="12978" y="3892"/>
                </a:lnTo>
                <a:lnTo>
                  <a:pt x="12987" y="3892"/>
                </a:lnTo>
                <a:lnTo>
                  <a:pt x="12987" y="3883"/>
                </a:lnTo>
                <a:close/>
                <a:moveTo>
                  <a:pt x="17511" y="2551"/>
                </a:moveTo>
                <a:lnTo>
                  <a:pt x="17494" y="2551"/>
                </a:lnTo>
                <a:lnTo>
                  <a:pt x="17485" y="2542"/>
                </a:lnTo>
                <a:lnTo>
                  <a:pt x="17476" y="2542"/>
                </a:lnTo>
                <a:lnTo>
                  <a:pt x="17467" y="2542"/>
                </a:lnTo>
                <a:lnTo>
                  <a:pt x="17476" y="2568"/>
                </a:lnTo>
                <a:lnTo>
                  <a:pt x="17494" y="2577"/>
                </a:lnTo>
                <a:lnTo>
                  <a:pt x="17503" y="2568"/>
                </a:lnTo>
                <a:lnTo>
                  <a:pt x="17511" y="2568"/>
                </a:lnTo>
                <a:lnTo>
                  <a:pt x="17503" y="2559"/>
                </a:lnTo>
                <a:close/>
                <a:moveTo>
                  <a:pt x="26210" y="9381"/>
                </a:moveTo>
                <a:lnTo>
                  <a:pt x="26201" y="9372"/>
                </a:lnTo>
                <a:lnTo>
                  <a:pt x="26184" y="9363"/>
                </a:lnTo>
                <a:lnTo>
                  <a:pt x="26175" y="9372"/>
                </a:lnTo>
                <a:lnTo>
                  <a:pt x="26184" y="9381"/>
                </a:lnTo>
                <a:lnTo>
                  <a:pt x="26193" y="9381"/>
                </a:lnTo>
                <a:lnTo>
                  <a:pt x="26219" y="9381"/>
                </a:lnTo>
                <a:close/>
                <a:moveTo>
                  <a:pt x="26237" y="9036"/>
                </a:moveTo>
                <a:close/>
                <a:moveTo>
                  <a:pt x="13956" y="3310"/>
                </a:moveTo>
                <a:lnTo>
                  <a:pt x="13956" y="3318"/>
                </a:lnTo>
                <a:lnTo>
                  <a:pt x="13965" y="3310"/>
                </a:lnTo>
                <a:close/>
                <a:moveTo>
                  <a:pt x="26201" y="8560"/>
                </a:moveTo>
                <a:lnTo>
                  <a:pt x="26201" y="8551"/>
                </a:lnTo>
                <a:lnTo>
                  <a:pt x="26193" y="8551"/>
                </a:lnTo>
                <a:lnTo>
                  <a:pt x="26201" y="8551"/>
                </a:lnTo>
                <a:close/>
                <a:moveTo>
                  <a:pt x="14185" y="2754"/>
                </a:moveTo>
                <a:lnTo>
                  <a:pt x="14194" y="2754"/>
                </a:lnTo>
                <a:lnTo>
                  <a:pt x="14194" y="2745"/>
                </a:lnTo>
                <a:lnTo>
                  <a:pt x="14177" y="2745"/>
                </a:lnTo>
                <a:lnTo>
                  <a:pt x="14168" y="2745"/>
                </a:lnTo>
                <a:lnTo>
                  <a:pt x="14168" y="2754"/>
                </a:lnTo>
                <a:lnTo>
                  <a:pt x="14177" y="2762"/>
                </a:lnTo>
                <a:close/>
                <a:moveTo>
                  <a:pt x="14988" y="2736"/>
                </a:moveTo>
                <a:lnTo>
                  <a:pt x="14979" y="2727"/>
                </a:lnTo>
                <a:lnTo>
                  <a:pt x="14971" y="2736"/>
                </a:lnTo>
                <a:lnTo>
                  <a:pt x="14971" y="2745"/>
                </a:lnTo>
                <a:lnTo>
                  <a:pt x="14979" y="2745"/>
                </a:lnTo>
                <a:lnTo>
                  <a:pt x="14988" y="2754"/>
                </a:lnTo>
                <a:lnTo>
                  <a:pt x="14997" y="2745"/>
                </a:lnTo>
                <a:close/>
                <a:moveTo>
                  <a:pt x="17300" y="2198"/>
                </a:moveTo>
                <a:lnTo>
                  <a:pt x="17308" y="2189"/>
                </a:lnTo>
                <a:lnTo>
                  <a:pt x="17308" y="2180"/>
                </a:lnTo>
                <a:lnTo>
                  <a:pt x="17300" y="2180"/>
                </a:lnTo>
                <a:lnTo>
                  <a:pt x="17282" y="2198"/>
                </a:lnTo>
                <a:lnTo>
                  <a:pt x="17291" y="2198"/>
                </a:lnTo>
                <a:close/>
                <a:moveTo>
                  <a:pt x="26228" y="8675"/>
                </a:moveTo>
                <a:lnTo>
                  <a:pt x="26237" y="8675"/>
                </a:lnTo>
                <a:close/>
                <a:moveTo>
                  <a:pt x="26246" y="8578"/>
                </a:moveTo>
                <a:close/>
                <a:moveTo>
                  <a:pt x="26360" y="3689"/>
                </a:moveTo>
                <a:lnTo>
                  <a:pt x="26351" y="3689"/>
                </a:lnTo>
                <a:lnTo>
                  <a:pt x="26343" y="3689"/>
                </a:lnTo>
                <a:lnTo>
                  <a:pt x="26351" y="3698"/>
                </a:lnTo>
                <a:close/>
                <a:moveTo>
                  <a:pt x="26396" y="2948"/>
                </a:moveTo>
                <a:lnTo>
                  <a:pt x="26378" y="2948"/>
                </a:lnTo>
                <a:lnTo>
                  <a:pt x="26369" y="2948"/>
                </a:lnTo>
                <a:lnTo>
                  <a:pt x="26360" y="2948"/>
                </a:lnTo>
                <a:lnTo>
                  <a:pt x="26351" y="2939"/>
                </a:lnTo>
                <a:lnTo>
                  <a:pt x="26343" y="2939"/>
                </a:lnTo>
                <a:lnTo>
                  <a:pt x="26325" y="2930"/>
                </a:lnTo>
                <a:lnTo>
                  <a:pt x="26316" y="2930"/>
                </a:lnTo>
                <a:lnTo>
                  <a:pt x="26316" y="2921"/>
                </a:lnTo>
                <a:lnTo>
                  <a:pt x="26307" y="2912"/>
                </a:lnTo>
                <a:lnTo>
                  <a:pt x="26298" y="2912"/>
                </a:lnTo>
                <a:lnTo>
                  <a:pt x="26290" y="2912"/>
                </a:lnTo>
                <a:lnTo>
                  <a:pt x="26281" y="2912"/>
                </a:lnTo>
                <a:lnTo>
                  <a:pt x="26272" y="2912"/>
                </a:lnTo>
                <a:lnTo>
                  <a:pt x="26263" y="2921"/>
                </a:lnTo>
                <a:lnTo>
                  <a:pt x="26246" y="2921"/>
                </a:lnTo>
                <a:lnTo>
                  <a:pt x="26237" y="2921"/>
                </a:lnTo>
                <a:lnTo>
                  <a:pt x="26228" y="2921"/>
                </a:lnTo>
                <a:lnTo>
                  <a:pt x="26219" y="2921"/>
                </a:lnTo>
                <a:lnTo>
                  <a:pt x="26219" y="2912"/>
                </a:lnTo>
                <a:lnTo>
                  <a:pt x="26201" y="2904"/>
                </a:lnTo>
                <a:lnTo>
                  <a:pt x="26193" y="2904"/>
                </a:lnTo>
                <a:lnTo>
                  <a:pt x="26193" y="2921"/>
                </a:lnTo>
                <a:lnTo>
                  <a:pt x="26193" y="2930"/>
                </a:lnTo>
                <a:lnTo>
                  <a:pt x="26193" y="2939"/>
                </a:lnTo>
                <a:lnTo>
                  <a:pt x="26193" y="2948"/>
                </a:lnTo>
                <a:lnTo>
                  <a:pt x="26201" y="2948"/>
                </a:lnTo>
                <a:lnTo>
                  <a:pt x="26210" y="2948"/>
                </a:lnTo>
                <a:lnTo>
                  <a:pt x="26219" y="2948"/>
                </a:lnTo>
                <a:lnTo>
                  <a:pt x="26228" y="2948"/>
                </a:lnTo>
                <a:lnTo>
                  <a:pt x="26237" y="2939"/>
                </a:lnTo>
                <a:lnTo>
                  <a:pt x="26246" y="2939"/>
                </a:lnTo>
                <a:lnTo>
                  <a:pt x="26254" y="2939"/>
                </a:lnTo>
                <a:lnTo>
                  <a:pt x="26263" y="2939"/>
                </a:lnTo>
                <a:lnTo>
                  <a:pt x="26281" y="2948"/>
                </a:lnTo>
                <a:lnTo>
                  <a:pt x="26290" y="2948"/>
                </a:lnTo>
                <a:lnTo>
                  <a:pt x="26298" y="2957"/>
                </a:lnTo>
                <a:lnTo>
                  <a:pt x="26307" y="2957"/>
                </a:lnTo>
                <a:lnTo>
                  <a:pt x="26307" y="2965"/>
                </a:lnTo>
                <a:lnTo>
                  <a:pt x="26316" y="2965"/>
                </a:lnTo>
                <a:lnTo>
                  <a:pt x="26325" y="2965"/>
                </a:lnTo>
                <a:lnTo>
                  <a:pt x="26334" y="2974"/>
                </a:lnTo>
                <a:lnTo>
                  <a:pt x="26343" y="2983"/>
                </a:lnTo>
                <a:lnTo>
                  <a:pt x="26343" y="2992"/>
                </a:lnTo>
                <a:lnTo>
                  <a:pt x="26351" y="2992"/>
                </a:lnTo>
                <a:lnTo>
                  <a:pt x="26360" y="2983"/>
                </a:lnTo>
                <a:lnTo>
                  <a:pt x="26360" y="2974"/>
                </a:lnTo>
                <a:lnTo>
                  <a:pt x="26369" y="2974"/>
                </a:lnTo>
                <a:lnTo>
                  <a:pt x="26387" y="2965"/>
                </a:lnTo>
                <a:lnTo>
                  <a:pt x="26404" y="2974"/>
                </a:lnTo>
                <a:lnTo>
                  <a:pt x="26413" y="2965"/>
                </a:lnTo>
                <a:lnTo>
                  <a:pt x="26422" y="2957"/>
                </a:lnTo>
                <a:close/>
                <a:moveTo>
                  <a:pt x="26334" y="9751"/>
                </a:moveTo>
                <a:lnTo>
                  <a:pt x="26325" y="9760"/>
                </a:lnTo>
                <a:lnTo>
                  <a:pt x="26334" y="9769"/>
                </a:lnTo>
                <a:lnTo>
                  <a:pt x="26334" y="9760"/>
                </a:lnTo>
                <a:lnTo>
                  <a:pt x="26343" y="9760"/>
                </a:lnTo>
                <a:close/>
                <a:moveTo>
                  <a:pt x="26343" y="4069"/>
                </a:moveTo>
                <a:lnTo>
                  <a:pt x="26334" y="4069"/>
                </a:lnTo>
                <a:lnTo>
                  <a:pt x="26325" y="4077"/>
                </a:lnTo>
                <a:lnTo>
                  <a:pt x="26334" y="4077"/>
                </a:lnTo>
                <a:lnTo>
                  <a:pt x="26343" y="4077"/>
                </a:lnTo>
                <a:close/>
                <a:moveTo>
                  <a:pt x="26272" y="9398"/>
                </a:moveTo>
                <a:lnTo>
                  <a:pt x="26263" y="9407"/>
                </a:lnTo>
                <a:lnTo>
                  <a:pt x="26272" y="9407"/>
                </a:lnTo>
                <a:lnTo>
                  <a:pt x="26281" y="9398"/>
                </a:lnTo>
                <a:close/>
                <a:moveTo>
                  <a:pt x="26263" y="4104"/>
                </a:moveTo>
                <a:lnTo>
                  <a:pt x="26272" y="4104"/>
                </a:lnTo>
                <a:lnTo>
                  <a:pt x="26281" y="4095"/>
                </a:lnTo>
                <a:lnTo>
                  <a:pt x="26281" y="4086"/>
                </a:lnTo>
                <a:lnTo>
                  <a:pt x="26272" y="4086"/>
                </a:lnTo>
                <a:lnTo>
                  <a:pt x="26263" y="4095"/>
                </a:lnTo>
                <a:close/>
                <a:moveTo>
                  <a:pt x="26298" y="3627"/>
                </a:moveTo>
                <a:lnTo>
                  <a:pt x="26298" y="3636"/>
                </a:lnTo>
                <a:lnTo>
                  <a:pt x="26307" y="3636"/>
                </a:lnTo>
                <a:lnTo>
                  <a:pt x="26316" y="3627"/>
                </a:lnTo>
                <a:close/>
                <a:moveTo>
                  <a:pt x="13727" y="3380"/>
                </a:moveTo>
                <a:lnTo>
                  <a:pt x="13718" y="3380"/>
                </a:lnTo>
                <a:lnTo>
                  <a:pt x="13718" y="3389"/>
                </a:lnTo>
                <a:lnTo>
                  <a:pt x="13727" y="3389"/>
                </a:lnTo>
                <a:lnTo>
                  <a:pt x="13727" y="3380"/>
                </a:lnTo>
                <a:lnTo>
                  <a:pt x="13735" y="3380"/>
                </a:lnTo>
                <a:close/>
                <a:moveTo>
                  <a:pt x="13762" y="3557"/>
                </a:moveTo>
                <a:lnTo>
                  <a:pt x="13780" y="3548"/>
                </a:lnTo>
                <a:lnTo>
                  <a:pt x="13771" y="3548"/>
                </a:lnTo>
                <a:lnTo>
                  <a:pt x="13762" y="3548"/>
                </a:lnTo>
                <a:lnTo>
                  <a:pt x="13753" y="3557"/>
                </a:lnTo>
                <a:close/>
                <a:moveTo>
                  <a:pt x="13797" y="3310"/>
                </a:moveTo>
                <a:lnTo>
                  <a:pt x="13806" y="3310"/>
                </a:lnTo>
                <a:lnTo>
                  <a:pt x="13797" y="3301"/>
                </a:lnTo>
                <a:lnTo>
                  <a:pt x="13788" y="3310"/>
                </a:lnTo>
                <a:close/>
                <a:moveTo>
                  <a:pt x="13815" y="3301"/>
                </a:moveTo>
                <a:lnTo>
                  <a:pt x="13815" y="3292"/>
                </a:lnTo>
                <a:lnTo>
                  <a:pt x="13806" y="3301"/>
                </a:lnTo>
                <a:lnTo>
                  <a:pt x="13806" y="3318"/>
                </a:lnTo>
                <a:lnTo>
                  <a:pt x="13815" y="3318"/>
                </a:lnTo>
                <a:lnTo>
                  <a:pt x="13832" y="3318"/>
                </a:lnTo>
                <a:lnTo>
                  <a:pt x="13832" y="3310"/>
                </a:lnTo>
                <a:lnTo>
                  <a:pt x="13841" y="3310"/>
                </a:lnTo>
                <a:lnTo>
                  <a:pt x="13850" y="3301"/>
                </a:lnTo>
                <a:lnTo>
                  <a:pt x="13841" y="3301"/>
                </a:lnTo>
                <a:lnTo>
                  <a:pt x="13841" y="3292"/>
                </a:lnTo>
                <a:lnTo>
                  <a:pt x="13832" y="3292"/>
                </a:lnTo>
                <a:lnTo>
                  <a:pt x="13824" y="3292"/>
                </a:lnTo>
                <a:lnTo>
                  <a:pt x="13815" y="3283"/>
                </a:lnTo>
                <a:lnTo>
                  <a:pt x="13815" y="3292"/>
                </a:lnTo>
                <a:close/>
                <a:moveTo>
                  <a:pt x="13462" y="3857"/>
                </a:moveTo>
                <a:lnTo>
                  <a:pt x="13471" y="3848"/>
                </a:lnTo>
                <a:lnTo>
                  <a:pt x="13471" y="3839"/>
                </a:lnTo>
                <a:lnTo>
                  <a:pt x="13444" y="3830"/>
                </a:lnTo>
                <a:lnTo>
                  <a:pt x="13435" y="3830"/>
                </a:lnTo>
                <a:lnTo>
                  <a:pt x="13435" y="3848"/>
                </a:lnTo>
                <a:lnTo>
                  <a:pt x="13453" y="3857"/>
                </a:lnTo>
                <a:close/>
                <a:moveTo>
                  <a:pt x="13691" y="3627"/>
                </a:moveTo>
                <a:lnTo>
                  <a:pt x="13691" y="3636"/>
                </a:lnTo>
                <a:lnTo>
                  <a:pt x="13700" y="3645"/>
                </a:lnTo>
                <a:lnTo>
                  <a:pt x="13691" y="3645"/>
                </a:lnTo>
                <a:lnTo>
                  <a:pt x="13691" y="3663"/>
                </a:lnTo>
                <a:lnTo>
                  <a:pt x="13700" y="3654"/>
                </a:lnTo>
                <a:lnTo>
                  <a:pt x="13709" y="3654"/>
                </a:lnTo>
                <a:lnTo>
                  <a:pt x="13709" y="3645"/>
                </a:lnTo>
                <a:lnTo>
                  <a:pt x="13718" y="3636"/>
                </a:lnTo>
                <a:lnTo>
                  <a:pt x="13718" y="3627"/>
                </a:lnTo>
                <a:lnTo>
                  <a:pt x="13735" y="3627"/>
                </a:lnTo>
                <a:lnTo>
                  <a:pt x="13735" y="3619"/>
                </a:lnTo>
                <a:lnTo>
                  <a:pt x="13735" y="3610"/>
                </a:lnTo>
                <a:lnTo>
                  <a:pt x="13744" y="3610"/>
                </a:lnTo>
                <a:lnTo>
                  <a:pt x="13735" y="3601"/>
                </a:lnTo>
                <a:lnTo>
                  <a:pt x="13735" y="3574"/>
                </a:lnTo>
                <a:lnTo>
                  <a:pt x="13744" y="3574"/>
                </a:lnTo>
                <a:lnTo>
                  <a:pt x="13753" y="3574"/>
                </a:lnTo>
                <a:lnTo>
                  <a:pt x="13753" y="3566"/>
                </a:lnTo>
                <a:lnTo>
                  <a:pt x="13762" y="3566"/>
                </a:lnTo>
                <a:lnTo>
                  <a:pt x="13753" y="3557"/>
                </a:lnTo>
                <a:lnTo>
                  <a:pt x="13744" y="3557"/>
                </a:lnTo>
                <a:lnTo>
                  <a:pt x="13735" y="3566"/>
                </a:lnTo>
                <a:lnTo>
                  <a:pt x="13735" y="3557"/>
                </a:lnTo>
                <a:lnTo>
                  <a:pt x="13718" y="3566"/>
                </a:lnTo>
                <a:lnTo>
                  <a:pt x="13709" y="3574"/>
                </a:lnTo>
                <a:lnTo>
                  <a:pt x="13700" y="3583"/>
                </a:lnTo>
                <a:lnTo>
                  <a:pt x="13691" y="3583"/>
                </a:lnTo>
                <a:lnTo>
                  <a:pt x="13691" y="3592"/>
                </a:lnTo>
                <a:lnTo>
                  <a:pt x="13691" y="3601"/>
                </a:lnTo>
                <a:lnTo>
                  <a:pt x="13691" y="3619"/>
                </a:lnTo>
                <a:close/>
                <a:moveTo>
                  <a:pt x="13612" y="3619"/>
                </a:moveTo>
                <a:lnTo>
                  <a:pt x="13612" y="3610"/>
                </a:lnTo>
                <a:lnTo>
                  <a:pt x="13603" y="3619"/>
                </a:lnTo>
                <a:lnTo>
                  <a:pt x="13603" y="3627"/>
                </a:lnTo>
                <a:lnTo>
                  <a:pt x="13603" y="3636"/>
                </a:lnTo>
                <a:lnTo>
                  <a:pt x="13594" y="3645"/>
                </a:lnTo>
                <a:lnTo>
                  <a:pt x="13585" y="3663"/>
                </a:lnTo>
                <a:lnTo>
                  <a:pt x="13577" y="3663"/>
                </a:lnTo>
                <a:lnTo>
                  <a:pt x="13559" y="3698"/>
                </a:lnTo>
                <a:lnTo>
                  <a:pt x="13559" y="3707"/>
                </a:lnTo>
                <a:lnTo>
                  <a:pt x="13559" y="3724"/>
                </a:lnTo>
                <a:lnTo>
                  <a:pt x="13568" y="3733"/>
                </a:lnTo>
                <a:lnTo>
                  <a:pt x="13568" y="3724"/>
                </a:lnTo>
                <a:lnTo>
                  <a:pt x="13594" y="3671"/>
                </a:lnTo>
                <a:lnTo>
                  <a:pt x="13594" y="3654"/>
                </a:lnTo>
                <a:lnTo>
                  <a:pt x="13612" y="3627"/>
                </a:lnTo>
                <a:close/>
                <a:moveTo>
                  <a:pt x="13868" y="3327"/>
                </a:moveTo>
                <a:lnTo>
                  <a:pt x="13868" y="3318"/>
                </a:lnTo>
                <a:lnTo>
                  <a:pt x="13859" y="3318"/>
                </a:lnTo>
                <a:lnTo>
                  <a:pt x="13859" y="3327"/>
                </a:lnTo>
                <a:close/>
                <a:moveTo>
                  <a:pt x="13718" y="3424"/>
                </a:moveTo>
                <a:lnTo>
                  <a:pt x="13709" y="3424"/>
                </a:lnTo>
                <a:lnTo>
                  <a:pt x="13709" y="3433"/>
                </a:lnTo>
                <a:close/>
                <a:moveTo>
                  <a:pt x="13982" y="3451"/>
                </a:moveTo>
                <a:lnTo>
                  <a:pt x="14000" y="3451"/>
                </a:lnTo>
                <a:lnTo>
                  <a:pt x="14009" y="3460"/>
                </a:lnTo>
                <a:lnTo>
                  <a:pt x="14009" y="3468"/>
                </a:lnTo>
                <a:lnTo>
                  <a:pt x="14018" y="3468"/>
                </a:lnTo>
                <a:lnTo>
                  <a:pt x="14027" y="3468"/>
                </a:lnTo>
                <a:lnTo>
                  <a:pt x="14027" y="3460"/>
                </a:lnTo>
                <a:lnTo>
                  <a:pt x="14035" y="3460"/>
                </a:lnTo>
                <a:lnTo>
                  <a:pt x="14044" y="3460"/>
                </a:lnTo>
                <a:lnTo>
                  <a:pt x="14044" y="3451"/>
                </a:lnTo>
                <a:lnTo>
                  <a:pt x="14044" y="3442"/>
                </a:lnTo>
                <a:lnTo>
                  <a:pt x="14027" y="3433"/>
                </a:lnTo>
                <a:lnTo>
                  <a:pt x="14018" y="3424"/>
                </a:lnTo>
                <a:lnTo>
                  <a:pt x="14009" y="3433"/>
                </a:lnTo>
                <a:lnTo>
                  <a:pt x="14009" y="3442"/>
                </a:lnTo>
                <a:lnTo>
                  <a:pt x="13982" y="3442"/>
                </a:lnTo>
                <a:close/>
                <a:moveTo>
                  <a:pt x="14009" y="3292"/>
                </a:moveTo>
                <a:lnTo>
                  <a:pt x="14000" y="3292"/>
                </a:lnTo>
                <a:lnTo>
                  <a:pt x="13991" y="3283"/>
                </a:lnTo>
                <a:lnTo>
                  <a:pt x="13982" y="3292"/>
                </a:lnTo>
                <a:lnTo>
                  <a:pt x="13982" y="3301"/>
                </a:lnTo>
                <a:lnTo>
                  <a:pt x="13991" y="3301"/>
                </a:lnTo>
                <a:lnTo>
                  <a:pt x="13991" y="3310"/>
                </a:lnTo>
                <a:lnTo>
                  <a:pt x="14000" y="3310"/>
                </a:lnTo>
                <a:lnTo>
                  <a:pt x="14000" y="3301"/>
                </a:lnTo>
                <a:close/>
                <a:moveTo>
                  <a:pt x="14071" y="3486"/>
                </a:moveTo>
                <a:lnTo>
                  <a:pt x="14071" y="3477"/>
                </a:lnTo>
                <a:lnTo>
                  <a:pt x="14062" y="3468"/>
                </a:lnTo>
                <a:lnTo>
                  <a:pt x="14053" y="3477"/>
                </a:lnTo>
                <a:close/>
                <a:moveTo>
                  <a:pt x="13965" y="3486"/>
                </a:moveTo>
                <a:lnTo>
                  <a:pt x="13965" y="3495"/>
                </a:lnTo>
                <a:lnTo>
                  <a:pt x="13974" y="3504"/>
                </a:lnTo>
                <a:lnTo>
                  <a:pt x="13965" y="3513"/>
                </a:lnTo>
                <a:lnTo>
                  <a:pt x="13974" y="3521"/>
                </a:lnTo>
                <a:lnTo>
                  <a:pt x="13982" y="3530"/>
                </a:lnTo>
                <a:lnTo>
                  <a:pt x="13991" y="3530"/>
                </a:lnTo>
                <a:lnTo>
                  <a:pt x="13982" y="3530"/>
                </a:lnTo>
                <a:lnTo>
                  <a:pt x="13974" y="3548"/>
                </a:lnTo>
                <a:lnTo>
                  <a:pt x="13982" y="3548"/>
                </a:lnTo>
                <a:lnTo>
                  <a:pt x="13991" y="3539"/>
                </a:lnTo>
                <a:lnTo>
                  <a:pt x="13991" y="3530"/>
                </a:lnTo>
                <a:lnTo>
                  <a:pt x="14000" y="3521"/>
                </a:lnTo>
                <a:lnTo>
                  <a:pt x="14009" y="3521"/>
                </a:lnTo>
                <a:lnTo>
                  <a:pt x="14027" y="3521"/>
                </a:lnTo>
                <a:lnTo>
                  <a:pt x="14027" y="3513"/>
                </a:lnTo>
                <a:lnTo>
                  <a:pt x="14035" y="3513"/>
                </a:lnTo>
                <a:lnTo>
                  <a:pt x="14044" y="3504"/>
                </a:lnTo>
                <a:lnTo>
                  <a:pt x="14053" y="3504"/>
                </a:lnTo>
                <a:lnTo>
                  <a:pt x="14053" y="3495"/>
                </a:lnTo>
                <a:lnTo>
                  <a:pt x="14071" y="3495"/>
                </a:lnTo>
                <a:lnTo>
                  <a:pt x="14044" y="3477"/>
                </a:lnTo>
                <a:lnTo>
                  <a:pt x="14035" y="3477"/>
                </a:lnTo>
                <a:lnTo>
                  <a:pt x="14027" y="3477"/>
                </a:lnTo>
                <a:lnTo>
                  <a:pt x="14018" y="3477"/>
                </a:lnTo>
                <a:lnTo>
                  <a:pt x="14009" y="3477"/>
                </a:lnTo>
                <a:lnTo>
                  <a:pt x="14000" y="3486"/>
                </a:lnTo>
                <a:lnTo>
                  <a:pt x="13991" y="3486"/>
                </a:lnTo>
                <a:lnTo>
                  <a:pt x="13982" y="3486"/>
                </a:lnTo>
                <a:lnTo>
                  <a:pt x="13982" y="3495"/>
                </a:lnTo>
                <a:lnTo>
                  <a:pt x="13974" y="3486"/>
                </a:lnTo>
                <a:close/>
                <a:moveTo>
                  <a:pt x="20846" y="8992"/>
                </a:moveTo>
                <a:lnTo>
                  <a:pt x="20855" y="8992"/>
                </a:lnTo>
                <a:lnTo>
                  <a:pt x="20855" y="8984"/>
                </a:lnTo>
                <a:lnTo>
                  <a:pt x="20846" y="8984"/>
                </a:lnTo>
                <a:close/>
                <a:moveTo>
                  <a:pt x="13930" y="3274"/>
                </a:moveTo>
                <a:lnTo>
                  <a:pt x="13930" y="3265"/>
                </a:lnTo>
                <a:lnTo>
                  <a:pt x="13921" y="3265"/>
                </a:lnTo>
                <a:lnTo>
                  <a:pt x="13921" y="3257"/>
                </a:lnTo>
                <a:lnTo>
                  <a:pt x="13912" y="3265"/>
                </a:lnTo>
                <a:lnTo>
                  <a:pt x="13921" y="3265"/>
                </a:lnTo>
                <a:lnTo>
                  <a:pt x="13921" y="3274"/>
                </a:lnTo>
                <a:close/>
                <a:moveTo>
                  <a:pt x="13965" y="3283"/>
                </a:moveTo>
                <a:lnTo>
                  <a:pt x="13965" y="3292"/>
                </a:lnTo>
                <a:lnTo>
                  <a:pt x="13974" y="3292"/>
                </a:lnTo>
                <a:lnTo>
                  <a:pt x="13965" y="3283"/>
                </a:lnTo>
                <a:lnTo>
                  <a:pt x="13974" y="3283"/>
                </a:lnTo>
                <a:lnTo>
                  <a:pt x="13965" y="3283"/>
                </a:lnTo>
                <a:lnTo>
                  <a:pt x="13965" y="3274"/>
                </a:lnTo>
                <a:lnTo>
                  <a:pt x="13965" y="3283"/>
                </a:lnTo>
                <a:lnTo>
                  <a:pt x="13956" y="3283"/>
                </a:lnTo>
                <a:close/>
                <a:moveTo>
                  <a:pt x="13947" y="3310"/>
                </a:moveTo>
                <a:lnTo>
                  <a:pt x="13938" y="3310"/>
                </a:lnTo>
                <a:lnTo>
                  <a:pt x="13938" y="3318"/>
                </a:lnTo>
                <a:lnTo>
                  <a:pt x="13947" y="3318"/>
                </a:lnTo>
                <a:close/>
                <a:moveTo>
                  <a:pt x="13418" y="5604"/>
                </a:moveTo>
                <a:lnTo>
                  <a:pt x="13409" y="5604"/>
                </a:lnTo>
                <a:lnTo>
                  <a:pt x="13409" y="5613"/>
                </a:lnTo>
                <a:lnTo>
                  <a:pt x="13418" y="5613"/>
                </a:lnTo>
                <a:lnTo>
                  <a:pt x="13427" y="5613"/>
                </a:lnTo>
                <a:close/>
                <a:moveTo>
                  <a:pt x="12969" y="5172"/>
                </a:moveTo>
                <a:lnTo>
                  <a:pt x="12969" y="5163"/>
                </a:lnTo>
                <a:lnTo>
                  <a:pt x="12960" y="5172"/>
                </a:lnTo>
                <a:close/>
                <a:moveTo>
                  <a:pt x="12669" y="5278"/>
                </a:moveTo>
                <a:lnTo>
                  <a:pt x="12678" y="5278"/>
                </a:lnTo>
                <a:lnTo>
                  <a:pt x="12678" y="5269"/>
                </a:lnTo>
                <a:lnTo>
                  <a:pt x="12669" y="5260"/>
                </a:lnTo>
                <a:lnTo>
                  <a:pt x="12660" y="5251"/>
                </a:lnTo>
                <a:lnTo>
                  <a:pt x="12642" y="5251"/>
                </a:lnTo>
                <a:lnTo>
                  <a:pt x="12642" y="5260"/>
                </a:lnTo>
                <a:lnTo>
                  <a:pt x="12642" y="5269"/>
                </a:lnTo>
                <a:lnTo>
                  <a:pt x="12651" y="5269"/>
                </a:lnTo>
                <a:close/>
                <a:moveTo>
                  <a:pt x="12960" y="5198"/>
                </a:moveTo>
                <a:lnTo>
                  <a:pt x="12960" y="5207"/>
                </a:lnTo>
                <a:lnTo>
                  <a:pt x="12969" y="5216"/>
                </a:lnTo>
                <a:lnTo>
                  <a:pt x="12978" y="5225"/>
                </a:lnTo>
                <a:lnTo>
                  <a:pt x="12978" y="5234"/>
                </a:lnTo>
                <a:lnTo>
                  <a:pt x="12978" y="5251"/>
                </a:lnTo>
                <a:lnTo>
                  <a:pt x="12978" y="5260"/>
                </a:lnTo>
                <a:lnTo>
                  <a:pt x="12978" y="5269"/>
                </a:lnTo>
                <a:lnTo>
                  <a:pt x="12987" y="5269"/>
                </a:lnTo>
                <a:lnTo>
                  <a:pt x="12987" y="5278"/>
                </a:lnTo>
                <a:lnTo>
                  <a:pt x="12987" y="5287"/>
                </a:lnTo>
                <a:lnTo>
                  <a:pt x="12978" y="5287"/>
                </a:lnTo>
                <a:lnTo>
                  <a:pt x="12978" y="5295"/>
                </a:lnTo>
                <a:lnTo>
                  <a:pt x="12978" y="5304"/>
                </a:lnTo>
                <a:lnTo>
                  <a:pt x="12978" y="5322"/>
                </a:lnTo>
                <a:lnTo>
                  <a:pt x="12978" y="5331"/>
                </a:lnTo>
                <a:lnTo>
                  <a:pt x="12978" y="5340"/>
                </a:lnTo>
                <a:lnTo>
                  <a:pt x="12987" y="5348"/>
                </a:lnTo>
                <a:lnTo>
                  <a:pt x="12995" y="5357"/>
                </a:lnTo>
                <a:lnTo>
                  <a:pt x="13004" y="5357"/>
                </a:lnTo>
                <a:lnTo>
                  <a:pt x="13013" y="5357"/>
                </a:lnTo>
                <a:lnTo>
                  <a:pt x="13013" y="5348"/>
                </a:lnTo>
                <a:lnTo>
                  <a:pt x="13022" y="5340"/>
                </a:lnTo>
                <a:lnTo>
                  <a:pt x="13022" y="5331"/>
                </a:lnTo>
                <a:lnTo>
                  <a:pt x="13031" y="5331"/>
                </a:lnTo>
                <a:lnTo>
                  <a:pt x="13039" y="5331"/>
                </a:lnTo>
                <a:lnTo>
                  <a:pt x="13048" y="5331"/>
                </a:lnTo>
                <a:lnTo>
                  <a:pt x="13057" y="5340"/>
                </a:lnTo>
                <a:lnTo>
                  <a:pt x="13057" y="5331"/>
                </a:lnTo>
                <a:lnTo>
                  <a:pt x="13066" y="5322"/>
                </a:lnTo>
                <a:lnTo>
                  <a:pt x="13066" y="5313"/>
                </a:lnTo>
                <a:lnTo>
                  <a:pt x="13066" y="5269"/>
                </a:lnTo>
                <a:lnTo>
                  <a:pt x="13075" y="5260"/>
                </a:lnTo>
                <a:lnTo>
                  <a:pt x="13075" y="5251"/>
                </a:lnTo>
                <a:lnTo>
                  <a:pt x="13066" y="5251"/>
                </a:lnTo>
                <a:lnTo>
                  <a:pt x="13066" y="5234"/>
                </a:lnTo>
                <a:lnTo>
                  <a:pt x="13075" y="5225"/>
                </a:lnTo>
                <a:lnTo>
                  <a:pt x="13075" y="5216"/>
                </a:lnTo>
                <a:lnTo>
                  <a:pt x="13066" y="5189"/>
                </a:lnTo>
                <a:lnTo>
                  <a:pt x="13066" y="5181"/>
                </a:lnTo>
                <a:lnTo>
                  <a:pt x="13057" y="5181"/>
                </a:lnTo>
                <a:lnTo>
                  <a:pt x="13066" y="5172"/>
                </a:lnTo>
                <a:lnTo>
                  <a:pt x="13057" y="5172"/>
                </a:lnTo>
                <a:lnTo>
                  <a:pt x="13057" y="5163"/>
                </a:lnTo>
                <a:lnTo>
                  <a:pt x="13048" y="5154"/>
                </a:lnTo>
                <a:lnTo>
                  <a:pt x="13039" y="5154"/>
                </a:lnTo>
                <a:lnTo>
                  <a:pt x="13031" y="5154"/>
                </a:lnTo>
                <a:lnTo>
                  <a:pt x="13031" y="5163"/>
                </a:lnTo>
                <a:lnTo>
                  <a:pt x="13022" y="5163"/>
                </a:lnTo>
                <a:lnTo>
                  <a:pt x="13004" y="5181"/>
                </a:lnTo>
                <a:lnTo>
                  <a:pt x="12995" y="5181"/>
                </a:lnTo>
                <a:lnTo>
                  <a:pt x="12987" y="5189"/>
                </a:lnTo>
                <a:lnTo>
                  <a:pt x="12978" y="5189"/>
                </a:lnTo>
                <a:lnTo>
                  <a:pt x="12969" y="5189"/>
                </a:lnTo>
                <a:lnTo>
                  <a:pt x="12960" y="5181"/>
                </a:lnTo>
                <a:lnTo>
                  <a:pt x="12960" y="5189"/>
                </a:lnTo>
                <a:close/>
                <a:moveTo>
                  <a:pt x="13039" y="5022"/>
                </a:moveTo>
                <a:lnTo>
                  <a:pt x="13031" y="5022"/>
                </a:lnTo>
                <a:lnTo>
                  <a:pt x="13022" y="5022"/>
                </a:lnTo>
                <a:lnTo>
                  <a:pt x="13022" y="5031"/>
                </a:lnTo>
                <a:lnTo>
                  <a:pt x="13004" y="5031"/>
                </a:lnTo>
                <a:lnTo>
                  <a:pt x="12995" y="5039"/>
                </a:lnTo>
                <a:lnTo>
                  <a:pt x="12995" y="5048"/>
                </a:lnTo>
                <a:lnTo>
                  <a:pt x="12987" y="5048"/>
                </a:lnTo>
                <a:lnTo>
                  <a:pt x="12987" y="5057"/>
                </a:lnTo>
                <a:lnTo>
                  <a:pt x="12995" y="5057"/>
                </a:lnTo>
                <a:lnTo>
                  <a:pt x="12995" y="5066"/>
                </a:lnTo>
                <a:lnTo>
                  <a:pt x="12987" y="5066"/>
                </a:lnTo>
                <a:lnTo>
                  <a:pt x="12987" y="5075"/>
                </a:lnTo>
                <a:lnTo>
                  <a:pt x="12995" y="5075"/>
                </a:lnTo>
                <a:lnTo>
                  <a:pt x="12995" y="5084"/>
                </a:lnTo>
                <a:lnTo>
                  <a:pt x="12995" y="5092"/>
                </a:lnTo>
                <a:lnTo>
                  <a:pt x="13004" y="5092"/>
                </a:lnTo>
                <a:lnTo>
                  <a:pt x="13004" y="5101"/>
                </a:lnTo>
                <a:lnTo>
                  <a:pt x="12995" y="5101"/>
                </a:lnTo>
                <a:lnTo>
                  <a:pt x="12995" y="5110"/>
                </a:lnTo>
                <a:lnTo>
                  <a:pt x="13004" y="5110"/>
                </a:lnTo>
                <a:lnTo>
                  <a:pt x="13013" y="5110"/>
                </a:lnTo>
                <a:lnTo>
                  <a:pt x="13013" y="5119"/>
                </a:lnTo>
                <a:lnTo>
                  <a:pt x="13004" y="5119"/>
                </a:lnTo>
                <a:lnTo>
                  <a:pt x="13004" y="5128"/>
                </a:lnTo>
                <a:lnTo>
                  <a:pt x="13013" y="5128"/>
                </a:lnTo>
                <a:lnTo>
                  <a:pt x="13022" y="5137"/>
                </a:lnTo>
                <a:lnTo>
                  <a:pt x="13031" y="5137"/>
                </a:lnTo>
                <a:lnTo>
                  <a:pt x="13039" y="5137"/>
                </a:lnTo>
                <a:lnTo>
                  <a:pt x="13039" y="5119"/>
                </a:lnTo>
                <a:lnTo>
                  <a:pt x="13048" y="5119"/>
                </a:lnTo>
                <a:lnTo>
                  <a:pt x="13048" y="5110"/>
                </a:lnTo>
                <a:lnTo>
                  <a:pt x="13048" y="5092"/>
                </a:lnTo>
                <a:lnTo>
                  <a:pt x="13057" y="5075"/>
                </a:lnTo>
                <a:lnTo>
                  <a:pt x="13057" y="5039"/>
                </a:lnTo>
                <a:lnTo>
                  <a:pt x="13057" y="5031"/>
                </a:lnTo>
                <a:lnTo>
                  <a:pt x="13057" y="5013"/>
                </a:lnTo>
                <a:lnTo>
                  <a:pt x="13057" y="5004"/>
                </a:lnTo>
                <a:lnTo>
                  <a:pt x="13048" y="4995"/>
                </a:lnTo>
                <a:lnTo>
                  <a:pt x="13039" y="5004"/>
                </a:lnTo>
                <a:lnTo>
                  <a:pt x="13039" y="5013"/>
                </a:lnTo>
                <a:lnTo>
                  <a:pt x="13048" y="5022"/>
                </a:lnTo>
                <a:close/>
                <a:moveTo>
                  <a:pt x="12475" y="5340"/>
                </a:moveTo>
                <a:lnTo>
                  <a:pt x="12457" y="5340"/>
                </a:lnTo>
                <a:lnTo>
                  <a:pt x="12457" y="5348"/>
                </a:lnTo>
                <a:lnTo>
                  <a:pt x="12448" y="5348"/>
                </a:lnTo>
                <a:lnTo>
                  <a:pt x="12448" y="5357"/>
                </a:lnTo>
                <a:lnTo>
                  <a:pt x="12457" y="5357"/>
                </a:lnTo>
                <a:lnTo>
                  <a:pt x="12466" y="5357"/>
                </a:lnTo>
                <a:close/>
                <a:moveTo>
                  <a:pt x="12590" y="5260"/>
                </a:moveTo>
                <a:lnTo>
                  <a:pt x="12572" y="5269"/>
                </a:lnTo>
                <a:lnTo>
                  <a:pt x="12563" y="5278"/>
                </a:lnTo>
                <a:lnTo>
                  <a:pt x="12528" y="5295"/>
                </a:lnTo>
                <a:lnTo>
                  <a:pt x="12537" y="5304"/>
                </a:lnTo>
                <a:lnTo>
                  <a:pt x="12545" y="5304"/>
                </a:lnTo>
                <a:lnTo>
                  <a:pt x="12554" y="5295"/>
                </a:lnTo>
                <a:lnTo>
                  <a:pt x="12554" y="5304"/>
                </a:lnTo>
                <a:lnTo>
                  <a:pt x="12563" y="5304"/>
                </a:lnTo>
                <a:lnTo>
                  <a:pt x="12563" y="5313"/>
                </a:lnTo>
                <a:lnTo>
                  <a:pt x="12572" y="5313"/>
                </a:lnTo>
                <a:lnTo>
                  <a:pt x="12581" y="5322"/>
                </a:lnTo>
                <a:lnTo>
                  <a:pt x="12590" y="5322"/>
                </a:lnTo>
                <a:lnTo>
                  <a:pt x="12598" y="5313"/>
                </a:lnTo>
                <a:lnTo>
                  <a:pt x="12598" y="5304"/>
                </a:lnTo>
                <a:lnTo>
                  <a:pt x="12607" y="5295"/>
                </a:lnTo>
                <a:lnTo>
                  <a:pt x="12616" y="5287"/>
                </a:lnTo>
                <a:lnTo>
                  <a:pt x="12607" y="5278"/>
                </a:lnTo>
                <a:lnTo>
                  <a:pt x="12598" y="5278"/>
                </a:lnTo>
                <a:lnTo>
                  <a:pt x="12590" y="5278"/>
                </a:lnTo>
                <a:lnTo>
                  <a:pt x="12590" y="5269"/>
                </a:lnTo>
                <a:close/>
                <a:moveTo>
                  <a:pt x="12969" y="5340"/>
                </a:moveTo>
                <a:lnTo>
                  <a:pt x="12978" y="5348"/>
                </a:lnTo>
                <a:lnTo>
                  <a:pt x="12978" y="5340"/>
                </a:lnTo>
                <a:close/>
                <a:moveTo>
                  <a:pt x="12466" y="5366"/>
                </a:moveTo>
                <a:lnTo>
                  <a:pt x="12457" y="5375"/>
                </a:lnTo>
                <a:lnTo>
                  <a:pt x="12466" y="5375"/>
                </a:lnTo>
                <a:lnTo>
                  <a:pt x="12475" y="5375"/>
                </a:lnTo>
                <a:lnTo>
                  <a:pt x="12466" y="5375"/>
                </a:lnTo>
                <a:close/>
                <a:moveTo>
                  <a:pt x="13241" y="5534"/>
                </a:moveTo>
                <a:lnTo>
                  <a:pt x="13233" y="5534"/>
                </a:lnTo>
                <a:lnTo>
                  <a:pt x="13241" y="5543"/>
                </a:lnTo>
                <a:close/>
                <a:moveTo>
                  <a:pt x="16435" y="6354"/>
                </a:moveTo>
                <a:lnTo>
                  <a:pt x="16426" y="6354"/>
                </a:lnTo>
                <a:lnTo>
                  <a:pt x="16417" y="6354"/>
                </a:lnTo>
                <a:lnTo>
                  <a:pt x="16426" y="6363"/>
                </a:lnTo>
                <a:lnTo>
                  <a:pt x="16435" y="6363"/>
                </a:lnTo>
                <a:lnTo>
                  <a:pt x="16444" y="6363"/>
                </a:lnTo>
                <a:lnTo>
                  <a:pt x="16453" y="6354"/>
                </a:lnTo>
                <a:lnTo>
                  <a:pt x="16462" y="6354"/>
                </a:lnTo>
                <a:lnTo>
                  <a:pt x="16470" y="6354"/>
                </a:lnTo>
                <a:lnTo>
                  <a:pt x="16479" y="6346"/>
                </a:lnTo>
                <a:lnTo>
                  <a:pt x="16488" y="6337"/>
                </a:lnTo>
                <a:lnTo>
                  <a:pt x="16497" y="6337"/>
                </a:lnTo>
                <a:lnTo>
                  <a:pt x="16488" y="6328"/>
                </a:lnTo>
                <a:lnTo>
                  <a:pt x="16479" y="6328"/>
                </a:lnTo>
                <a:lnTo>
                  <a:pt x="16470" y="6337"/>
                </a:lnTo>
                <a:lnTo>
                  <a:pt x="16453" y="6337"/>
                </a:lnTo>
                <a:lnTo>
                  <a:pt x="16462" y="6346"/>
                </a:lnTo>
                <a:lnTo>
                  <a:pt x="16453" y="6346"/>
                </a:lnTo>
                <a:close/>
                <a:moveTo>
                  <a:pt x="13365" y="5437"/>
                </a:moveTo>
                <a:lnTo>
                  <a:pt x="13347" y="5428"/>
                </a:lnTo>
                <a:lnTo>
                  <a:pt x="13347" y="5419"/>
                </a:lnTo>
                <a:lnTo>
                  <a:pt x="13338" y="5419"/>
                </a:lnTo>
                <a:lnTo>
                  <a:pt x="13330" y="5419"/>
                </a:lnTo>
                <a:lnTo>
                  <a:pt x="13321" y="5419"/>
                </a:lnTo>
                <a:lnTo>
                  <a:pt x="13312" y="5428"/>
                </a:lnTo>
                <a:lnTo>
                  <a:pt x="13303" y="5428"/>
                </a:lnTo>
                <a:lnTo>
                  <a:pt x="13294" y="5419"/>
                </a:lnTo>
                <a:lnTo>
                  <a:pt x="13285" y="5419"/>
                </a:lnTo>
                <a:lnTo>
                  <a:pt x="13285" y="5428"/>
                </a:lnTo>
                <a:lnTo>
                  <a:pt x="13277" y="5428"/>
                </a:lnTo>
                <a:lnTo>
                  <a:pt x="13277" y="5437"/>
                </a:lnTo>
                <a:lnTo>
                  <a:pt x="13268" y="5445"/>
                </a:lnTo>
                <a:lnTo>
                  <a:pt x="13277" y="5454"/>
                </a:lnTo>
                <a:lnTo>
                  <a:pt x="13277" y="5463"/>
                </a:lnTo>
                <a:lnTo>
                  <a:pt x="13285" y="5463"/>
                </a:lnTo>
                <a:lnTo>
                  <a:pt x="13294" y="5472"/>
                </a:lnTo>
                <a:lnTo>
                  <a:pt x="13303" y="5472"/>
                </a:lnTo>
                <a:lnTo>
                  <a:pt x="13312" y="5472"/>
                </a:lnTo>
                <a:lnTo>
                  <a:pt x="13321" y="5481"/>
                </a:lnTo>
                <a:lnTo>
                  <a:pt x="13330" y="5481"/>
                </a:lnTo>
                <a:lnTo>
                  <a:pt x="13338" y="5490"/>
                </a:lnTo>
                <a:lnTo>
                  <a:pt x="13356" y="5498"/>
                </a:lnTo>
                <a:lnTo>
                  <a:pt x="13374" y="5507"/>
                </a:lnTo>
                <a:lnTo>
                  <a:pt x="13383" y="5507"/>
                </a:lnTo>
                <a:lnTo>
                  <a:pt x="13391" y="5507"/>
                </a:lnTo>
                <a:lnTo>
                  <a:pt x="13400" y="5507"/>
                </a:lnTo>
                <a:lnTo>
                  <a:pt x="13409" y="5516"/>
                </a:lnTo>
                <a:lnTo>
                  <a:pt x="13427" y="5534"/>
                </a:lnTo>
                <a:lnTo>
                  <a:pt x="13435" y="5534"/>
                </a:lnTo>
                <a:lnTo>
                  <a:pt x="13444" y="5543"/>
                </a:lnTo>
                <a:lnTo>
                  <a:pt x="13453" y="5543"/>
                </a:lnTo>
                <a:lnTo>
                  <a:pt x="13462" y="5543"/>
                </a:lnTo>
                <a:lnTo>
                  <a:pt x="13471" y="5543"/>
                </a:lnTo>
                <a:lnTo>
                  <a:pt x="13471" y="5534"/>
                </a:lnTo>
                <a:lnTo>
                  <a:pt x="13471" y="5525"/>
                </a:lnTo>
                <a:lnTo>
                  <a:pt x="13480" y="5516"/>
                </a:lnTo>
                <a:lnTo>
                  <a:pt x="13480" y="5507"/>
                </a:lnTo>
                <a:lnTo>
                  <a:pt x="13471" y="5498"/>
                </a:lnTo>
                <a:lnTo>
                  <a:pt x="13480" y="5498"/>
                </a:lnTo>
                <a:lnTo>
                  <a:pt x="13471" y="5490"/>
                </a:lnTo>
                <a:lnTo>
                  <a:pt x="13471" y="5481"/>
                </a:lnTo>
                <a:lnTo>
                  <a:pt x="13471" y="5472"/>
                </a:lnTo>
                <a:lnTo>
                  <a:pt x="13471" y="5463"/>
                </a:lnTo>
                <a:lnTo>
                  <a:pt x="13471" y="5454"/>
                </a:lnTo>
                <a:lnTo>
                  <a:pt x="13480" y="5454"/>
                </a:lnTo>
                <a:lnTo>
                  <a:pt x="13497" y="5428"/>
                </a:lnTo>
                <a:lnTo>
                  <a:pt x="13506" y="5410"/>
                </a:lnTo>
                <a:lnTo>
                  <a:pt x="13497" y="5410"/>
                </a:lnTo>
                <a:lnTo>
                  <a:pt x="13488" y="5410"/>
                </a:lnTo>
                <a:lnTo>
                  <a:pt x="13480" y="5410"/>
                </a:lnTo>
                <a:lnTo>
                  <a:pt x="13480" y="5419"/>
                </a:lnTo>
                <a:lnTo>
                  <a:pt x="13471" y="5419"/>
                </a:lnTo>
                <a:lnTo>
                  <a:pt x="13462" y="5419"/>
                </a:lnTo>
                <a:lnTo>
                  <a:pt x="13444" y="5419"/>
                </a:lnTo>
                <a:lnTo>
                  <a:pt x="13435" y="5428"/>
                </a:lnTo>
                <a:lnTo>
                  <a:pt x="13427" y="5428"/>
                </a:lnTo>
                <a:lnTo>
                  <a:pt x="13418" y="5428"/>
                </a:lnTo>
                <a:lnTo>
                  <a:pt x="13409" y="5428"/>
                </a:lnTo>
                <a:lnTo>
                  <a:pt x="13391" y="5428"/>
                </a:lnTo>
                <a:lnTo>
                  <a:pt x="13383" y="5428"/>
                </a:lnTo>
                <a:lnTo>
                  <a:pt x="13374" y="5437"/>
                </a:lnTo>
                <a:close/>
                <a:moveTo>
                  <a:pt x="13128" y="5013"/>
                </a:moveTo>
                <a:lnTo>
                  <a:pt x="13119" y="5013"/>
                </a:lnTo>
                <a:lnTo>
                  <a:pt x="13110" y="5013"/>
                </a:lnTo>
                <a:lnTo>
                  <a:pt x="13101" y="5013"/>
                </a:lnTo>
                <a:lnTo>
                  <a:pt x="13101" y="5022"/>
                </a:lnTo>
                <a:lnTo>
                  <a:pt x="13110" y="5022"/>
                </a:lnTo>
                <a:lnTo>
                  <a:pt x="13119" y="5022"/>
                </a:lnTo>
                <a:lnTo>
                  <a:pt x="13128" y="5022"/>
                </a:lnTo>
                <a:lnTo>
                  <a:pt x="13119" y="5022"/>
                </a:lnTo>
                <a:close/>
                <a:moveTo>
                  <a:pt x="13824" y="5287"/>
                </a:moveTo>
                <a:lnTo>
                  <a:pt x="13824" y="5278"/>
                </a:lnTo>
                <a:lnTo>
                  <a:pt x="13815" y="5278"/>
                </a:lnTo>
                <a:lnTo>
                  <a:pt x="13806" y="5278"/>
                </a:lnTo>
                <a:lnTo>
                  <a:pt x="13797" y="5278"/>
                </a:lnTo>
                <a:lnTo>
                  <a:pt x="13797" y="5287"/>
                </a:lnTo>
                <a:lnTo>
                  <a:pt x="13815" y="5295"/>
                </a:lnTo>
                <a:lnTo>
                  <a:pt x="13815" y="5304"/>
                </a:lnTo>
                <a:lnTo>
                  <a:pt x="13824" y="5313"/>
                </a:lnTo>
                <a:lnTo>
                  <a:pt x="13832" y="5313"/>
                </a:lnTo>
                <a:lnTo>
                  <a:pt x="13824" y="5304"/>
                </a:lnTo>
                <a:lnTo>
                  <a:pt x="13824" y="5295"/>
                </a:lnTo>
                <a:lnTo>
                  <a:pt x="13815" y="5287"/>
                </a:lnTo>
                <a:close/>
                <a:moveTo>
                  <a:pt x="13383" y="5198"/>
                </a:moveTo>
                <a:lnTo>
                  <a:pt x="13374" y="5198"/>
                </a:lnTo>
                <a:close/>
                <a:moveTo>
                  <a:pt x="13189" y="5701"/>
                </a:moveTo>
                <a:lnTo>
                  <a:pt x="13181" y="5701"/>
                </a:lnTo>
                <a:lnTo>
                  <a:pt x="13172" y="5710"/>
                </a:lnTo>
                <a:close/>
                <a:moveTo>
                  <a:pt x="13163" y="5772"/>
                </a:moveTo>
                <a:lnTo>
                  <a:pt x="13145" y="5772"/>
                </a:lnTo>
                <a:lnTo>
                  <a:pt x="13145" y="5781"/>
                </a:lnTo>
                <a:lnTo>
                  <a:pt x="13145" y="5790"/>
                </a:lnTo>
                <a:lnTo>
                  <a:pt x="13154" y="5790"/>
                </a:lnTo>
                <a:lnTo>
                  <a:pt x="13163" y="5790"/>
                </a:lnTo>
                <a:lnTo>
                  <a:pt x="13172" y="5781"/>
                </a:lnTo>
                <a:close/>
                <a:moveTo>
                  <a:pt x="11151" y="6901"/>
                </a:moveTo>
                <a:lnTo>
                  <a:pt x="11151" y="6892"/>
                </a:lnTo>
                <a:lnTo>
                  <a:pt x="11160" y="6883"/>
                </a:lnTo>
                <a:lnTo>
                  <a:pt x="11151" y="6883"/>
                </a:lnTo>
                <a:lnTo>
                  <a:pt x="11143" y="6892"/>
                </a:lnTo>
                <a:close/>
                <a:moveTo>
                  <a:pt x="13400" y="5595"/>
                </a:moveTo>
                <a:lnTo>
                  <a:pt x="13400" y="5604"/>
                </a:lnTo>
                <a:lnTo>
                  <a:pt x="13409" y="5595"/>
                </a:lnTo>
                <a:close/>
                <a:moveTo>
                  <a:pt x="15897" y="6116"/>
                </a:moveTo>
                <a:lnTo>
                  <a:pt x="15897" y="6125"/>
                </a:lnTo>
                <a:lnTo>
                  <a:pt x="15906" y="6125"/>
                </a:lnTo>
                <a:lnTo>
                  <a:pt x="15915" y="6116"/>
                </a:lnTo>
                <a:lnTo>
                  <a:pt x="15915" y="6107"/>
                </a:lnTo>
                <a:lnTo>
                  <a:pt x="15906" y="6099"/>
                </a:lnTo>
                <a:lnTo>
                  <a:pt x="15897" y="6090"/>
                </a:lnTo>
                <a:lnTo>
                  <a:pt x="15897" y="6099"/>
                </a:lnTo>
                <a:lnTo>
                  <a:pt x="15897" y="6107"/>
                </a:lnTo>
                <a:lnTo>
                  <a:pt x="15888" y="6107"/>
                </a:lnTo>
                <a:close/>
                <a:moveTo>
                  <a:pt x="16223" y="6540"/>
                </a:moveTo>
                <a:lnTo>
                  <a:pt x="16223" y="6531"/>
                </a:lnTo>
                <a:close/>
                <a:moveTo>
                  <a:pt x="16073" y="6425"/>
                </a:moveTo>
                <a:lnTo>
                  <a:pt x="16073" y="6416"/>
                </a:lnTo>
                <a:lnTo>
                  <a:pt x="16073" y="6407"/>
                </a:lnTo>
                <a:lnTo>
                  <a:pt x="16073" y="6399"/>
                </a:lnTo>
                <a:lnTo>
                  <a:pt x="16073" y="6390"/>
                </a:lnTo>
                <a:lnTo>
                  <a:pt x="16065" y="6390"/>
                </a:lnTo>
                <a:lnTo>
                  <a:pt x="16065" y="6407"/>
                </a:lnTo>
                <a:close/>
                <a:moveTo>
                  <a:pt x="15500" y="7315"/>
                </a:moveTo>
                <a:lnTo>
                  <a:pt x="15491" y="7324"/>
                </a:lnTo>
                <a:lnTo>
                  <a:pt x="15500" y="7324"/>
                </a:lnTo>
                <a:close/>
                <a:moveTo>
                  <a:pt x="16356" y="6522"/>
                </a:moveTo>
                <a:lnTo>
                  <a:pt x="16347" y="6531"/>
                </a:lnTo>
                <a:lnTo>
                  <a:pt x="16356" y="6531"/>
                </a:lnTo>
                <a:lnTo>
                  <a:pt x="16364" y="6531"/>
                </a:lnTo>
                <a:lnTo>
                  <a:pt x="16356" y="6531"/>
                </a:lnTo>
                <a:close/>
                <a:moveTo>
                  <a:pt x="15500" y="7342"/>
                </a:moveTo>
                <a:lnTo>
                  <a:pt x="15491" y="7342"/>
                </a:lnTo>
                <a:close/>
                <a:moveTo>
                  <a:pt x="16276" y="6540"/>
                </a:moveTo>
                <a:lnTo>
                  <a:pt x="16267" y="6540"/>
                </a:lnTo>
                <a:lnTo>
                  <a:pt x="16267" y="6549"/>
                </a:lnTo>
                <a:lnTo>
                  <a:pt x="16276" y="6549"/>
                </a:lnTo>
                <a:lnTo>
                  <a:pt x="16285" y="6540"/>
                </a:lnTo>
                <a:lnTo>
                  <a:pt x="16285" y="6531"/>
                </a:lnTo>
                <a:close/>
                <a:moveTo>
                  <a:pt x="16312" y="6549"/>
                </a:moveTo>
                <a:lnTo>
                  <a:pt x="16303" y="6549"/>
                </a:lnTo>
                <a:lnTo>
                  <a:pt x="16303" y="6557"/>
                </a:lnTo>
                <a:lnTo>
                  <a:pt x="16312" y="6557"/>
                </a:lnTo>
                <a:lnTo>
                  <a:pt x="16312" y="6549"/>
                </a:lnTo>
                <a:lnTo>
                  <a:pt x="16320" y="6557"/>
                </a:lnTo>
                <a:lnTo>
                  <a:pt x="16320" y="6549"/>
                </a:lnTo>
                <a:close/>
                <a:moveTo>
                  <a:pt x="15041" y="6434"/>
                </a:moveTo>
                <a:lnTo>
                  <a:pt x="15041" y="6443"/>
                </a:lnTo>
                <a:lnTo>
                  <a:pt x="15059" y="6443"/>
                </a:lnTo>
                <a:lnTo>
                  <a:pt x="15059" y="6452"/>
                </a:lnTo>
                <a:lnTo>
                  <a:pt x="15068" y="6460"/>
                </a:lnTo>
                <a:lnTo>
                  <a:pt x="15076" y="6452"/>
                </a:lnTo>
                <a:lnTo>
                  <a:pt x="15068" y="6452"/>
                </a:lnTo>
                <a:lnTo>
                  <a:pt x="15059" y="6443"/>
                </a:lnTo>
                <a:lnTo>
                  <a:pt x="15050" y="6443"/>
                </a:lnTo>
                <a:close/>
                <a:moveTo>
                  <a:pt x="15244" y="8807"/>
                </a:moveTo>
                <a:lnTo>
                  <a:pt x="15253" y="8816"/>
                </a:lnTo>
                <a:lnTo>
                  <a:pt x="15253" y="8825"/>
                </a:lnTo>
                <a:lnTo>
                  <a:pt x="15262" y="8825"/>
                </a:lnTo>
                <a:lnTo>
                  <a:pt x="15262" y="8816"/>
                </a:lnTo>
                <a:lnTo>
                  <a:pt x="15262" y="8807"/>
                </a:lnTo>
                <a:lnTo>
                  <a:pt x="15262" y="8798"/>
                </a:lnTo>
                <a:lnTo>
                  <a:pt x="15253" y="8798"/>
                </a:lnTo>
                <a:lnTo>
                  <a:pt x="15253" y="8789"/>
                </a:lnTo>
                <a:lnTo>
                  <a:pt x="15253" y="8781"/>
                </a:lnTo>
                <a:lnTo>
                  <a:pt x="15244" y="8772"/>
                </a:lnTo>
                <a:lnTo>
                  <a:pt x="15244" y="8781"/>
                </a:lnTo>
                <a:lnTo>
                  <a:pt x="15235" y="8781"/>
                </a:lnTo>
                <a:lnTo>
                  <a:pt x="15235" y="8798"/>
                </a:lnTo>
                <a:lnTo>
                  <a:pt x="15235" y="8807"/>
                </a:lnTo>
                <a:close/>
                <a:moveTo>
                  <a:pt x="15271" y="8745"/>
                </a:moveTo>
                <a:lnTo>
                  <a:pt x="15279" y="8745"/>
                </a:lnTo>
                <a:lnTo>
                  <a:pt x="15288" y="8736"/>
                </a:lnTo>
                <a:lnTo>
                  <a:pt x="15288" y="8728"/>
                </a:lnTo>
                <a:lnTo>
                  <a:pt x="15288" y="8719"/>
                </a:lnTo>
                <a:lnTo>
                  <a:pt x="15288" y="8710"/>
                </a:lnTo>
                <a:lnTo>
                  <a:pt x="15279" y="8710"/>
                </a:lnTo>
                <a:lnTo>
                  <a:pt x="15271" y="8710"/>
                </a:lnTo>
                <a:lnTo>
                  <a:pt x="15279" y="8728"/>
                </a:lnTo>
                <a:close/>
                <a:moveTo>
                  <a:pt x="15271" y="8939"/>
                </a:moveTo>
                <a:lnTo>
                  <a:pt x="15279" y="8939"/>
                </a:lnTo>
                <a:lnTo>
                  <a:pt x="15279" y="8931"/>
                </a:lnTo>
                <a:lnTo>
                  <a:pt x="15288" y="8931"/>
                </a:lnTo>
                <a:lnTo>
                  <a:pt x="15288" y="8913"/>
                </a:lnTo>
                <a:lnTo>
                  <a:pt x="15279" y="8922"/>
                </a:lnTo>
                <a:lnTo>
                  <a:pt x="15271" y="8931"/>
                </a:lnTo>
                <a:close/>
                <a:moveTo>
                  <a:pt x="15041" y="6425"/>
                </a:moveTo>
                <a:lnTo>
                  <a:pt x="15050" y="6434"/>
                </a:lnTo>
                <a:lnTo>
                  <a:pt x="15050" y="6425"/>
                </a:lnTo>
                <a:lnTo>
                  <a:pt x="15050" y="6416"/>
                </a:lnTo>
                <a:close/>
                <a:moveTo>
                  <a:pt x="15306" y="7165"/>
                </a:moveTo>
                <a:lnTo>
                  <a:pt x="15297" y="7165"/>
                </a:lnTo>
                <a:lnTo>
                  <a:pt x="15297" y="7174"/>
                </a:lnTo>
                <a:lnTo>
                  <a:pt x="15306" y="7174"/>
                </a:lnTo>
                <a:close/>
                <a:moveTo>
                  <a:pt x="15429" y="7104"/>
                </a:moveTo>
                <a:lnTo>
                  <a:pt x="15429" y="7112"/>
                </a:lnTo>
                <a:lnTo>
                  <a:pt x="15438" y="7121"/>
                </a:lnTo>
                <a:lnTo>
                  <a:pt x="15447" y="7121"/>
                </a:lnTo>
                <a:lnTo>
                  <a:pt x="15456" y="7121"/>
                </a:lnTo>
                <a:lnTo>
                  <a:pt x="15456" y="7130"/>
                </a:lnTo>
                <a:lnTo>
                  <a:pt x="15456" y="7121"/>
                </a:lnTo>
                <a:lnTo>
                  <a:pt x="15447" y="7112"/>
                </a:lnTo>
                <a:lnTo>
                  <a:pt x="15447" y="7121"/>
                </a:lnTo>
                <a:lnTo>
                  <a:pt x="15438" y="7112"/>
                </a:lnTo>
                <a:lnTo>
                  <a:pt x="15438" y="7104"/>
                </a:lnTo>
                <a:lnTo>
                  <a:pt x="15438" y="7095"/>
                </a:lnTo>
                <a:lnTo>
                  <a:pt x="15438" y="7104"/>
                </a:lnTo>
                <a:close/>
                <a:moveTo>
                  <a:pt x="15297" y="7201"/>
                </a:moveTo>
                <a:lnTo>
                  <a:pt x="15297" y="7192"/>
                </a:lnTo>
                <a:lnTo>
                  <a:pt x="15297" y="7201"/>
                </a:lnTo>
                <a:lnTo>
                  <a:pt x="15306" y="7201"/>
                </a:lnTo>
                <a:lnTo>
                  <a:pt x="15315" y="7201"/>
                </a:lnTo>
                <a:lnTo>
                  <a:pt x="15323" y="7201"/>
                </a:lnTo>
                <a:lnTo>
                  <a:pt x="15315" y="7192"/>
                </a:lnTo>
                <a:lnTo>
                  <a:pt x="15315" y="7201"/>
                </a:lnTo>
                <a:lnTo>
                  <a:pt x="15306" y="7192"/>
                </a:lnTo>
                <a:lnTo>
                  <a:pt x="15306" y="7183"/>
                </a:lnTo>
                <a:lnTo>
                  <a:pt x="15297" y="7183"/>
                </a:lnTo>
                <a:lnTo>
                  <a:pt x="15297" y="7192"/>
                </a:lnTo>
                <a:lnTo>
                  <a:pt x="15306" y="7201"/>
                </a:lnTo>
                <a:close/>
                <a:moveTo>
                  <a:pt x="15482" y="7227"/>
                </a:moveTo>
                <a:lnTo>
                  <a:pt x="15491" y="7227"/>
                </a:lnTo>
                <a:lnTo>
                  <a:pt x="15491" y="7218"/>
                </a:lnTo>
                <a:lnTo>
                  <a:pt x="15482" y="7218"/>
                </a:lnTo>
                <a:close/>
                <a:moveTo>
                  <a:pt x="14168" y="5516"/>
                </a:moveTo>
                <a:lnTo>
                  <a:pt x="14168" y="5525"/>
                </a:lnTo>
                <a:lnTo>
                  <a:pt x="14177" y="5525"/>
                </a:lnTo>
                <a:lnTo>
                  <a:pt x="14177" y="5516"/>
                </a:lnTo>
                <a:close/>
                <a:moveTo>
                  <a:pt x="14256" y="5534"/>
                </a:moveTo>
                <a:lnTo>
                  <a:pt x="14247" y="5534"/>
                </a:lnTo>
                <a:lnTo>
                  <a:pt x="14256" y="5534"/>
                </a:lnTo>
                <a:lnTo>
                  <a:pt x="14265" y="5525"/>
                </a:lnTo>
                <a:lnTo>
                  <a:pt x="14274" y="5525"/>
                </a:lnTo>
                <a:lnTo>
                  <a:pt x="14265" y="5525"/>
                </a:lnTo>
                <a:close/>
                <a:moveTo>
                  <a:pt x="14274" y="5384"/>
                </a:moveTo>
                <a:lnTo>
                  <a:pt x="14265" y="5384"/>
                </a:lnTo>
                <a:lnTo>
                  <a:pt x="14256" y="5384"/>
                </a:lnTo>
                <a:lnTo>
                  <a:pt x="14256" y="5392"/>
                </a:lnTo>
                <a:lnTo>
                  <a:pt x="14265" y="5401"/>
                </a:lnTo>
                <a:lnTo>
                  <a:pt x="14265" y="5410"/>
                </a:lnTo>
                <a:lnTo>
                  <a:pt x="14256" y="5410"/>
                </a:lnTo>
                <a:lnTo>
                  <a:pt x="14265" y="5419"/>
                </a:lnTo>
                <a:lnTo>
                  <a:pt x="14274" y="5410"/>
                </a:lnTo>
                <a:lnTo>
                  <a:pt x="14282" y="5410"/>
                </a:lnTo>
                <a:lnTo>
                  <a:pt x="14282" y="5392"/>
                </a:lnTo>
                <a:lnTo>
                  <a:pt x="14282" y="5384"/>
                </a:lnTo>
                <a:close/>
                <a:moveTo>
                  <a:pt x="14256" y="5242"/>
                </a:moveTo>
                <a:lnTo>
                  <a:pt x="14247" y="5242"/>
                </a:lnTo>
                <a:lnTo>
                  <a:pt x="14247" y="5251"/>
                </a:lnTo>
                <a:lnTo>
                  <a:pt x="14265" y="5251"/>
                </a:lnTo>
                <a:lnTo>
                  <a:pt x="14265" y="5242"/>
                </a:lnTo>
                <a:close/>
                <a:moveTo>
                  <a:pt x="14238" y="5216"/>
                </a:moveTo>
                <a:lnTo>
                  <a:pt x="14229" y="5216"/>
                </a:lnTo>
                <a:lnTo>
                  <a:pt x="14238" y="5225"/>
                </a:lnTo>
                <a:lnTo>
                  <a:pt x="14247" y="5225"/>
                </a:lnTo>
                <a:close/>
                <a:moveTo>
                  <a:pt x="14282" y="5463"/>
                </a:moveTo>
                <a:lnTo>
                  <a:pt x="14274" y="5463"/>
                </a:lnTo>
                <a:lnTo>
                  <a:pt x="14265" y="5472"/>
                </a:lnTo>
                <a:lnTo>
                  <a:pt x="14274" y="5472"/>
                </a:lnTo>
                <a:lnTo>
                  <a:pt x="14282" y="5472"/>
                </a:lnTo>
                <a:lnTo>
                  <a:pt x="14291" y="5463"/>
                </a:lnTo>
                <a:close/>
                <a:moveTo>
                  <a:pt x="14212" y="5507"/>
                </a:moveTo>
                <a:lnTo>
                  <a:pt x="14203" y="5507"/>
                </a:lnTo>
                <a:lnTo>
                  <a:pt x="14203" y="5516"/>
                </a:lnTo>
                <a:lnTo>
                  <a:pt x="14212" y="5516"/>
                </a:lnTo>
                <a:close/>
                <a:moveTo>
                  <a:pt x="14291" y="5313"/>
                </a:moveTo>
                <a:lnTo>
                  <a:pt x="14282" y="5313"/>
                </a:lnTo>
                <a:lnTo>
                  <a:pt x="14282" y="5322"/>
                </a:lnTo>
                <a:lnTo>
                  <a:pt x="14274" y="5322"/>
                </a:lnTo>
                <a:lnTo>
                  <a:pt x="14265" y="5322"/>
                </a:lnTo>
                <a:lnTo>
                  <a:pt x="14256" y="5331"/>
                </a:lnTo>
                <a:lnTo>
                  <a:pt x="14265" y="5340"/>
                </a:lnTo>
                <a:lnTo>
                  <a:pt x="14274" y="5340"/>
                </a:lnTo>
                <a:lnTo>
                  <a:pt x="14282" y="5331"/>
                </a:lnTo>
                <a:lnTo>
                  <a:pt x="14291" y="5331"/>
                </a:lnTo>
                <a:lnTo>
                  <a:pt x="14282" y="5331"/>
                </a:lnTo>
                <a:lnTo>
                  <a:pt x="14274" y="5340"/>
                </a:lnTo>
                <a:lnTo>
                  <a:pt x="14282" y="5348"/>
                </a:lnTo>
                <a:lnTo>
                  <a:pt x="14300" y="5348"/>
                </a:lnTo>
                <a:lnTo>
                  <a:pt x="14309" y="5348"/>
                </a:lnTo>
                <a:lnTo>
                  <a:pt x="14300" y="5340"/>
                </a:lnTo>
                <a:lnTo>
                  <a:pt x="14309" y="5340"/>
                </a:lnTo>
                <a:lnTo>
                  <a:pt x="14309" y="5348"/>
                </a:lnTo>
                <a:lnTo>
                  <a:pt x="14309" y="5340"/>
                </a:lnTo>
                <a:lnTo>
                  <a:pt x="14309" y="5331"/>
                </a:lnTo>
                <a:lnTo>
                  <a:pt x="14300" y="5322"/>
                </a:lnTo>
                <a:close/>
                <a:moveTo>
                  <a:pt x="14159" y="5543"/>
                </a:moveTo>
                <a:lnTo>
                  <a:pt x="14159" y="5534"/>
                </a:lnTo>
                <a:lnTo>
                  <a:pt x="14159" y="5543"/>
                </a:lnTo>
                <a:lnTo>
                  <a:pt x="14150" y="5543"/>
                </a:lnTo>
                <a:lnTo>
                  <a:pt x="14141" y="5543"/>
                </a:lnTo>
                <a:close/>
                <a:moveTo>
                  <a:pt x="14291" y="5551"/>
                </a:moveTo>
                <a:lnTo>
                  <a:pt x="14291" y="5560"/>
                </a:lnTo>
                <a:lnTo>
                  <a:pt x="14300" y="5551"/>
                </a:lnTo>
                <a:lnTo>
                  <a:pt x="14291" y="5551"/>
                </a:lnTo>
                <a:lnTo>
                  <a:pt x="14300" y="5551"/>
                </a:lnTo>
                <a:close/>
                <a:moveTo>
                  <a:pt x="14088" y="5437"/>
                </a:moveTo>
                <a:lnTo>
                  <a:pt x="14080" y="5437"/>
                </a:lnTo>
                <a:close/>
                <a:moveTo>
                  <a:pt x="14194" y="5463"/>
                </a:moveTo>
                <a:lnTo>
                  <a:pt x="14203" y="5472"/>
                </a:lnTo>
                <a:lnTo>
                  <a:pt x="14212" y="5472"/>
                </a:lnTo>
                <a:lnTo>
                  <a:pt x="14212" y="5463"/>
                </a:lnTo>
                <a:lnTo>
                  <a:pt x="14203" y="5463"/>
                </a:lnTo>
                <a:close/>
                <a:moveTo>
                  <a:pt x="14353" y="5648"/>
                </a:moveTo>
                <a:lnTo>
                  <a:pt x="14362" y="5648"/>
                </a:lnTo>
                <a:lnTo>
                  <a:pt x="14353" y="5640"/>
                </a:lnTo>
                <a:lnTo>
                  <a:pt x="14353" y="5631"/>
                </a:lnTo>
                <a:lnTo>
                  <a:pt x="14353" y="5622"/>
                </a:lnTo>
                <a:lnTo>
                  <a:pt x="14362" y="5613"/>
                </a:lnTo>
                <a:lnTo>
                  <a:pt x="14353" y="5622"/>
                </a:lnTo>
                <a:lnTo>
                  <a:pt x="14344" y="5631"/>
                </a:lnTo>
                <a:lnTo>
                  <a:pt x="14353" y="5640"/>
                </a:lnTo>
                <a:close/>
                <a:moveTo>
                  <a:pt x="14221" y="5260"/>
                </a:moveTo>
                <a:lnTo>
                  <a:pt x="14212" y="5269"/>
                </a:lnTo>
                <a:lnTo>
                  <a:pt x="14212" y="5260"/>
                </a:lnTo>
                <a:lnTo>
                  <a:pt x="14203" y="5260"/>
                </a:lnTo>
                <a:lnTo>
                  <a:pt x="14194" y="5260"/>
                </a:lnTo>
                <a:lnTo>
                  <a:pt x="14203" y="5269"/>
                </a:lnTo>
                <a:lnTo>
                  <a:pt x="14203" y="5278"/>
                </a:lnTo>
                <a:lnTo>
                  <a:pt x="14212" y="5278"/>
                </a:lnTo>
                <a:lnTo>
                  <a:pt x="14212" y="5269"/>
                </a:lnTo>
                <a:lnTo>
                  <a:pt x="14212" y="5278"/>
                </a:lnTo>
                <a:lnTo>
                  <a:pt x="14221" y="5278"/>
                </a:lnTo>
                <a:lnTo>
                  <a:pt x="14221" y="5269"/>
                </a:lnTo>
                <a:lnTo>
                  <a:pt x="14229" y="5260"/>
                </a:lnTo>
                <a:close/>
                <a:moveTo>
                  <a:pt x="20008" y="8286"/>
                </a:moveTo>
                <a:lnTo>
                  <a:pt x="20017" y="8295"/>
                </a:lnTo>
                <a:lnTo>
                  <a:pt x="20017" y="8286"/>
                </a:lnTo>
                <a:close/>
                <a:moveTo>
                  <a:pt x="14221" y="5543"/>
                </a:moveTo>
                <a:lnTo>
                  <a:pt x="14221" y="5534"/>
                </a:lnTo>
                <a:lnTo>
                  <a:pt x="14212" y="5534"/>
                </a:lnTo>
                <a:lnTo>
                  <a:pt x="14212" y="5543"/>
                </a:lnTo>
                <a:close/>
                <a:moveTo>
                  <a:pt x="14238" y="5516"/>
                </a:moveTo>
                <a:lnTo>
                  <a:pt x="14238" y="5507"/>
                </a:lnTo>
                <a:lnTo>
                  <a:pt x="14238" y="5498"/>
                </a:lnTo>
                <a:lnTo>
                  <a:pt x="14229" y="5498"/>
                </a:lnTo>
                <a:lnTo>
                  <a:pt x="14221" y="5507"/>
                </a:lnTo>
                <a:lnTo>
                  <a:pt x="14221" y="5516"/>
                </a:lnTo>
                <a:lnTo>
                  <a:pt x="14229" y="5525"/>
                </a:lnTo>
                <a:close/>
                <a:moveTo>
                  <a:pt x="14229" y="5481"/>
                </a:moveTo>
                <a:lnTo>
                  <a:pt x="14221" y="5472"/>
                </a:lnTo>
                <a:lnTo>
                  <a:pt x="14221" y="5481"/>
                </a:lnTo>
                <a:close/>
                <a:moveTo>
                  <a:pt x="14080" y="5357"/>
                </a:moveTo>
                <a:lnTo>
                  <a:pt x="14080" y="5348"/>
                </a:lnTo>
                <a:lnTo>
                  <a:pt x="14071" y="5348"/>
                </a:lnTo>
                <a:lnTo>
                  <a:pt x="14062" y="5348"/>
                </a:lnTo>
                <a:lnTo>
                  <a:pt x="14044" y="5357"/>
                </a:lnTo>
                <a:lnTo>
                  <a:pt x="14035" y="5357"/>
                </a:lnTo>
                <a:lnTo>
                  <a:pt x="14044" y="5357"/>
                </a:lnTo>
                <a:lnTo>
                  <a:pt x="14053" y="5357"/>
                </a:lnTo>
                <a:lnTo>
                  <a:pt x="14062" y="5357"/>
                </a:lnTo>
                <a:lnTo>
                  <a:pt x="14062" y="5366"/>
                </a:lnTo>
                <a:lnTo>
                  <a:pt x="14071" y="5366"/>
                </a:lnTo>
                <a:lnTo>
                  <a:pt x="14080" y="5375"/>
                </a:lnTo>
                <a:lnTo>
                  <a:pt x="14088" y="5384"/>
                </a:lnTo>
                <a:lnTo>
                  <a:pt x="14097" y="5384"/>
                </a:lnTo>
                <a:lnTo>
                  <a:pt x="14097" y="5392"/>
                </a:lnTo>
                <a:lnTo>
                  <a:pt x="14106" y="5401"/>
                </a:lnTo>
                <a:lnTo>
                  <a:pt x="14115" y="5401"/>
                </a:lnTo>
                <a:lnTo>
                  <a:pt x="14124" y="5401"/>
                </a:lnTo>
                <a:lnTo>
                  <a:pt x="14132" y="5401"/>
                </a:lnTo>
                <a:lnTo>
                  <a:pt x="14132" y="5410"/>
                </a:lnTo>
                <a:lnTo>
                  <a:pt x="14132" y="5419"/>
                </a:lnTo>
                <a:lnTo>
                  <a:pt x="14141" y="5428"/>
                </a:lnTo>
                <a:lnTo>
                  <a:pt x="14150" y="5428"/>
                </a:lnTo>
                <a:lnTo>
                  <a:pt x="14159" y="5437"/>
                </a:lnTo>
                <a:lnTo>
                  <a:pt x="14168" y="5428"/>
                </a:lnTo>
                <a:lnTo>
                  <a:pt x="14168" y="5419"/>
                </a:lnTo>
                <a:lnTo>
                  <a:pt x="14159" y="5419"/>
                </a:lnTo>
                <a:lnTo>
                  <a:pt x="14150" y="5419"/>
                </a:lnTo>
                <a:lnTo>
                  <a:pt x="14141" y="5410"/>
                </a:lnTo>
                <a:lnTo>
                  <a:pt x="14141" y="5401"/>
                </a:lnTo>
                <a:lnTo>
                  <a:pt x="14132" y="5392"/>
                </a:lnTo>
                <a:lnTo>
                  <a:pt x="14132" y="5384"/>
                </a:lnTo>
                <a:lnTo>
                  <a:pt x="14132" y="5375"/>
                </a:lnTo>
                <a:lnTo>
                  <a:pt x="14115" y="5375"/>
                </a:lnTo>
                <a:lnTo>
                  <a:pt x="14097" y="5366"/>
                </a:lnTo>
                <a:lnTo>
                  <a:pt x="14088" y="5366"/>
                </a:lnTo>
                <a:close/>
                <a:moveTo>
                  <a:pt x="13877" y="5392"/>
                </a:moveTo>
                <a:lnTo>
                  <a:pt x="13877" y="5401"/>
                </a:lnTo>
                <a:lnTo>
                  <a:pt x="13885" y="5401"/>
                </a:lnTo>
                <a:lnTo>
                  <a:pt x="13877" y="5401"/>
                </a:lnTo>
                <a:close/>
                <a:moveTo>
                  <a:pt x="14097" y="5640"/>
                </a:moveTo>
                <a:lnTo>
                  <a:pt x="14088" y="5640"/>
                </a:lnTo>
                <a:lnTo>
                  <a:pt x="14088" y="5648"/>
                </a:lnTo>
                <a:lnTo>
                  <a:pt x="14088" y="5657"/>
                </a:lnTo>
                <a:lnTo>
                  <a:pt x="14088" y="5666"/>
                </a:lnTo>
                <a:lnTo>
                  <a:pt x="14097" y="5666"/>
                </a:lnTo>
                <a:lnTo>
                  <a:pt x="14115" y="5666"/>
                </a:lnTo>
                <a:lnTo>
                  <a:pt x="14124" y="5666"/>
                </a:lnTo>
                <a:lnTo>
                  <a:pt x="14159" y="5675"/>
                </a:lnTo>
                <a:lnTo>
                  <a:pt x="14168" y="5675"/>
                </a:lnTo>
                <a:lnTo>
                  <a:pt x="14177" y="5675"/>
                </a:lnTo>
                <a:lnTo>
                  <a:pt x="14177" y="5684"/>
                </a:lnTo>
                <a:lnTo>
                  <a:pt x="14177" y="5693"/>
                </a:lnTo>
                <a:lnTo>
                  <a:pt x="14212" y="5684"/>
                </a:lnTo>
                <a:lnTo>
                  <a:pt x="14238" y="5684"/>
                </a:lnTo>
                <a:lnTo>
                  <a:pt x="14256" y="5684"/>
                </a:lnTo>
                <a:lnTo>
                  <a:pt x="14274" y="5684"/>
                </a:lnTo>
                <a:lnTo>
                  <a:pt x="14282" y="5684"/>
                </a:lnTo>
                <a:lnTo>
                  <a:pt x="14282" y="5675"/>
                </a:lnTo>
                <a:lnTo>
                  <a:pt x="14291" y="5675"/>
                </a:lnTo>
                <a:lnTo>
                  <a:pt x="14291" y="5666"/>
                </a:lnTo>
                <a:lnTo>
                  <a:pt x="14291" y="5657"/>
                </a:lnTo>
                <a:lnTo>
                  <a:pt x="14282" y="5666"/>
                </a:lnTo>
                <a:lnTo>
                  <a:pt x="14274" y="5666"/>
                </a:lnTo>
                <a:lnTo>
                  <a:pt x="14256" y="5666"/>
                </a:lnTo>
                <a:lnTo>
                  <a:pt x="14256" y="5675"/>
                </a:lnTo>
                <a:lnTo>
                  <a:pt x="14247" y="5675"/>
                </a:lnTo>
                <a:lnTo>
                  <a:pt x="14247" y="5666"/>
                </a:lnTo>
                <a:lnTo>
                  <a:pt x="14247" y="5657"/>
                </a:lnTo>
                <a:lnTo>
                  <a:pt x="14238" y="5657"/>
                </a:lnTo>
                <a:lnTo>
                  <a:pt x="14229" y="5657"/>
                </a:lnTo>
                <a:lnTo>
                  <a:pt x="14221" y="5657"/>
                </a:lnTo>
                <a:lnTo>
                  <a:pt x="14203" y="5657"/>
                </a:lnTo>
                <a:lnTo>
                  <a:pt x="14194" y="5648"/>
                </a:lnTo>
                <a:lnTo>
                  <a:pt x="14177" y="5648"/>
                </a:lnTo>
                <a:lnTo>
                  <a:pt x="14168" y="5648"/>
                </a:lnTo>
                <a:lnTo>
                  <a:pt x="14159" y="5648"/>
                </a:lnTo>
                <a:lnTo>
                  <a:pt x="14150" y="5657"/>
                </a:lnTo>
                <a:lnTo>
                  <a:pt x="14141" y="5657"/>
                </a:lnTo>
                <a:lnTo>
                  <a:pt x="14141" y="5648"/>
                </a:lnTo>
                <a:lnTo>
                  <a:pt x="14132" y="5648"/>
                </a:lnTo>
                <a:lnTo>
                  <a:pt x="14132" y="5640"/>
                </a:lnTo>
                <a:lnTo>
                  <a:pt x="14132" y="5631"/>
                </a:lnTo>
                <a:lnTo>
                  <a:pt x="14124" y="5631"/>
                </a:lnTo>
                <a:lnTo>
                  <a:pt x="14124" y="5640"/>
                </a:lnTo>
                <a:lnTo>
                  <a:pt x="14115" y="5640"/>
                </a:lnTo>
                <a:lnTo>
                  <a:pt x="14106" y="5640"/>
                </a:lnTo>
                <a:lnTo>
                  <a:pt x="14106" y="5631"/>
                </a:lnTo>
                <a:lnTo>
                  <a:pt x="14097" y="5631"/>
                </a:lnTo>
                <a:close/>
                <a:moveTo>
                  <a:pt x="14097" y="5340"/>
                </a:moveTo>
                <a:lnTo>
                  <a:pt x="14106" y="5340"/>
                </a:lnTo>
                <a:lnTo>
                  <a:pt x="14088" y="5331"/>
                </a:lnTo>
                <a:close/>
                <a:moveTo>
                  <a:pt x="14115" y="5331"/>
                </a:moveTo>
                <a:lnTo>
                  <a:pt x="14115" y="5322"/>
                </a:lnTo>
                <a:lnTo>
                  <a:pt x="14115" y="5331"/>
                </a:lnTo>
                <a:lnTo>
                  <a:pt x="14106" y="5331"/>
                </a:lnTo>
                <a:close/>
                <a:moveTo>
                  <a:pt x="14053" y="5587"/>
                </a:moveTo>
                <a:lnTo>
                  <a:pt x="14053" y="5578"/>
                </a:lnTo>
                <a:lnTo>
                  <a:pt x="14044" y="5578"/>
                </a:lnTo>
                <a:lnTo>
                  <a:pt x="14044" y="5569"/>
                </a:lnTo>
                <a:lnTo>
                  <a:pt x="14044" y="5578"/>
                </a:lnTo>
                <a:lnTo>
                  <a:pt x="14044" y="5587"/>
                </a:lnTo>
                <a:close/>
                <a:moveTo>
                  <a:pt x="13877" y="5366"/>
                </a:moveTo>
                <a:lnTo>
                  <a:pt x="13868" y="5366"/>
                </a:lnTo>
                <a:lnTo>
                  <a:pt x="13868" y="5375"/>
                </a:lnTo>
                <a:lnTo>
                  <a:pt x="13868" y="5384"/>
                </a:lnTo>
                <a:lnTo>
                  <a:pt x="13877" y="5384"/>
                </a:lnTo>
                <a:lnTo>
                  <a:pt x="13877" y="5375"/>
                </a:lnTo>
                <a:lnTo>
                  <a:pt x="13877" y="5366"/>
                </a:lnTo>
                <a:lnTo>
                  <a:pt x="13877" y="5357"/>
                </a:lnTo>
                <a:close/>
                <a:moveTo>
                  <a:pt x="13877" y="5437"/>
                </a:moveTo>
                <a:lnTo>
                  <a:pt x="13877" y="5445"/>
                </a:lnTo>
                <a:lnTo>
                  <a:pt x="13877" y="5454"/>
                </a:lnTo>
                <a:lnTo>
                  <a:pt x="13885" y="5463"/>
                </a:lnTo>
                <a:lnTo>
                  <a:pt x="13894" y="5454"/>
                </a:lnTo>
                <a:lnTo>
                  <a:pt x="13903" y="5454"/>
                </a:lnTo>
                <a:lnTo>
                  <a:pt x="13894" y="5445"/>
                </a:lnTo>
                <a:lnTo>
                  <a:pt x="13885" y="5445"/>
                </a:lnTo>
                <a:close/>
                <a:moveTo>
                  <a:pt x="13868" y="5401"/>
                </a:moveTo>
                <a:lnTo>
                  <a:pt x="13859" y="5401"/>
                </a:lnTo>
                <a:lnTo>
                  <a:pt x="13850" y="5410"/>
                </a:lnTo>
                <a:lnTo>
                  <a:pt x="13850" y="5419"/>
                </a:lnTo>
                <a:lnTo>
                  <a:pt x="13859" y="5419"/>
                </a:lnTo>
                <a:lnTo>
                  <a:pt x="13859" y="5410"/>
                </a:lnTo>
                <a:lnTo>
                  <a:pt x="13868" y="5419"/>
                </a:lnTo>
                <a:lnTo>
                  <a:pt x="13868" y="5428"/>
                </a:lnTo>
                <a:lnTo>
                  <a:pt x="13868" y="5419"/>
                </a:lnTo>
                <a:lnTo>
                  <a:pt x="13885" y="5428"/>
                </a:lnTo>
                <a:lnTo>
                  <a:pt x="13885" y="5419"/>
                </a:lnTo>
                <a:lnTo>
                  <a:pt x="13877" y="5410"/>
                </a:lnTo>
                <a:lnTo>
                  <a:pt x="13868" y="5401"/>
                </a:lnTo>
                <a:lnTo>
                  <a:pt x="13868" y="5392"/>
                </a:lnTo>
                <a:close/>
                <a:moveTo>
                  <a:pt x="14362" y="5525"/>
                </a:moveTo>
                <a:lnTo>
                  <a:pt x="14353" y="5525"/>
                </a:lnTo>
                <a:lnTo>
                  <a:pt x="14344" y="5534"/>
                </a:lnTo>
                <a:lnTo>
                  <a:pt x="14335" y="5534"/>
                </a:lnTo>
                <a:lnTo>
                  <a:pt x="14335" y="5543"/>
                </a:lnTo>
                <a:lnTo>
                  <a:pt x="14344" y="5534"/>
                </a:lnTo>
                <a:lnTo>
                  <a:pt x="14353" y="5534"/>
                </a:lnTo>
                <a:lnTo>
                  <a:pt x="14371" y="5525"/>
                </a:lnTo>
                <a:close/>
                <a:moveTo>
                  <a:pt x="14150" y="5481"/>
                </a:moveTo>
                <a:lnTo>
                  <a:pt x="14150" y="5490"/>
                </a:lnTo>
                <a:lnTo>
                  <a:pt x="14159" y="5481"/>
                </a:lnTo>
                <a:close/>
                <a:moveTo>
                  <a:pt x="14159" y="5507"/>
                </a:moveTo>
                <a:lnTo>
                  <a:pt x="14159" y="5498"/>
                </a:lnTo>
                <a:lnTo>
                  <a:pt x="14150" y="5498"/>
                </a:lnTo>
                <a:lnTo>
                  <a:pt x="14150" y="5507"/>
                </a:lnTo>
                <a:close/>
                <a:moveTo>
                  <a:pt x="14159" y="5348"/>
                </a:moveTo>
                <a:lnTo>
                  <a:pt x="14159" y="5357"/>
                </a:lnTo>
                <a:lnTo>
                  <a:pt x="14159" y="5366"/>
                </a:lnTo>
                <a:lnTo>
                  <a:pt x="14168" y="5366"/>
                </a:lnTo>
                <a:lnTo>
                  <a:pt x="14168" y="5357"/>
                </a:lnTo>
                <a:close/>
                <a:moveTo>
                  <a:pt x="14177" y="5198"/>
                </a:moveTo>
                <a:lnTo>
                  <a:pt x="14177" y="5189"/>
                </a:lnTo>
                <a:lnTo>
                  <a:pt x="14168" y="5189"/>
                </a:lnTo>
                <a:lnTo>
                  <a:pt x="14168" y="5198"/>
                </a:lnTo>
                <a:lnTo>
                  <a:pt x="14159" y="5198"/>
                </a:lnTo>
                <a:lnTo>
                  <a:pt x="14159" y="5207"/>
                </a:lnTo>
                <a:lnTo>
                  <a:pt x="14168" y="5207"/>
                </a:lnTo>
                <a:lnTo>
                  <a:pt x="14177" y="5207"/>
                </a:lnTo>
                <a:close/>
                <a:moveTo>
                  <a:pt x="14185" y="5481"/>
                </a:moveTo>
                <a:lnTo>
                  <a:pt x="14194" y="5481"/>
                </a:lnTo>
                <a:lnTo>
                  <a:pt x="14194" y="5472"/>
                </a:lnTo>
                <a:lnTo>
                  <a:pt x="14185" y="5472"/>
                </a:lnTo>
                <a:close/>
                <a:moveTo>
                  <a:pt x="14141" y="5463"/>
                </a:moveTo>
                <a:lnTo>
                  <a:pt x="14141" y="5472"/>
                </a:lnTo>
                <a:lnTo>
                  <a:pt x="14150" y="5472"/>
                </a:lnTo>
                <a:lnTo>
                  <a:pt x="14150" y="5463"/>
                </a:lnTo>
                <a:close/>
                <a:moveTo>
                  <a:pt x="14185" y="5437"/>
                </a:moveTo>
                <a:lnTo>
                  <a:pt x="14177" y="5437"/>
                </a:lnTo>
                <a:lnTo>
                  <a:pt x="14177" y="5445"/>
                </a:lnTo>
                <a:lnTo>
                  <a:pt x="14185" y="5454"/>
                </a:lnTo>
                <a:lnTo>
                  <a:pt x="14194" y="5454"/>
                </a:lnTo>
                <a:lnTo>
                  <a:pt x="14194" y="5445"/>
                </a:lnTo>
                <a:lnTo>
                  <a:pt x="14194" y="5437"/>
                </a:lnTo>
                <a:close/>
                <a:moveTo>
                  <a:pt x="14229" y="5569"/>
                </a:moveTo>
                <a:lnTo>
                  <a:pt x="14221" y="5560"/>
                </a:lnTo>
                <a:lnTo>
                  <a:pt x="14221" y="5569"/>
                </a:lnTo>
                <a:close/>
                <a:moveTo>
                  <a:pt x="22884" y="8966"/>
                </a:moveTo>
                <a:lnTo>
                  <a:pt x="22884" y="8975"/>
                </a:lnTo>
                <a:lnTo>
                  <a:pt x="22893" y="8975"/>
                </a:lnTo>
                <a:lnTo>
                  <a:pt x="22902" y="8984"/>
                </a:lnTo>
                <a:lnTo>
                  <a:pt x="22911" y="8984"/>
                </a:lnTo>
                <a:lnTo>
                  <a:pt x="22902" y="8975"/>
                </a:lnTo>
                <a:lnTo>
                  <a:pt x="22893" y="8975"/>
                </a:lnTo>
                <a:close/>
                <a:moveTo>
                  <a:pt x="23308" y="9840"/>
                </a:moveTo>
                <a:lnTo>
                  <a:pt x="23299" y="9840"/>
                </a:lnTo>
                <a:close/>
                <a:moveTo>
                  <a:pt x="23105" y="9698"/>
                </a:moveTo>
                <a:lnTo>
                  <a:pt x="23096" y="9698"/>
                </a:lnTo>
                <a:lnTo>
                  <a:pt x="23105" y="9707"/>
                </a:lnTo>
                <a:lnTo>
                  <a:pt x="23105" y="9716"/>
                </a:lnTo>
                <a:lnTo>
                  <a:pt x="23114" y="9716"/>
                </a:lnTo>
                <a:lnTo>
                  <a:pt x="23114" y="9707"/>
                </a:lnTo>
                <a:lnTo>
                  <a:pt x="23114" y="9698"/>
                </a:lnTo>
                <a:close/>
                <a:moveTo>
                  <a:pt x="22911" y="8975"/>
                </a:moveTo>
                <a:lnTo>
                  <a:pt x="22911" y="8966"/>
                </a:lnTo>
                <a:lnTo>
                  <a:pt x="22893" y="8966"/>
                </a:lnTo>
                <a:close/>
                <a:moveTo>
                  <a:pt x="23308" y="9857"/>
                </a:moveTo>
                <a:lnTo>
                  <a:pt x="23317" y="9857"/>
                </a:lnTo>
                <a:lnTo>
                  <a:pt x="23308" y="9848"/>
                </a:lnTo>
                <a:lnTo>
                  <a:pt x="23308" y="9840"/>
                </a:lnTo>
                <a:close/>
                <a:moveTo>
                  <a:pt x="22805" y="9142"/>
                </a:moveTo>
                <a:lnTo>
                  <a:pt x="22814" y="9134"/>
                </a:lnTo>
                <a:lnTo>
                  <a:pt x="22814" y="9125"/>
                </a:lnTo>
                <a:lnTo>
                  <a:pt x="22805" y="9134"/>
                </a:lnTo>
                <a:close/>
                <a:moveTo>
                  <a:pt x="23422" y="10007"/>
                </a:moveTo>
                <a:lnTo>
                  <a:pt x="23414" y="10007"/>
                </a:lnTo>
                <a:lnTo>
                  <a:pt x="23422" y="10007"/>
                </a:lnTo>
                <a:lnTo>
                  <a:pt x="23422" y="9998"/>
                </a:lnTo>
                <a:close/>
                <a:moveTo>
                  <a:pt x="23378" y="9990"/>
                </a:moveTo>
                <a:lnTo>
                  <a:pt x="23369" y="9998"/>
                </a:lnTo>
                <a:lnTo>
                  <a:pt x="23378" y="9998"/>
                </a:lnTo>
                <a:close/>
                <a:moveTo>
                  <a:pt x="23431" y="9107"/>
                </a:moveTo>
                <a:lnTo>
                  <a:pt x="23449" y="9098"/>
                </a:lnTo>
                <a:lnTo>
                  <a:pt x="23431" y="9107"/>
                </a:lnTo>
                <a:lnTo>
                  <a:pt x="23422" y="9098"/>
                </a:lnTo>
                <a:lnTo>
                  <a:pt x="23414" y="9098"/>
                </a:lnTo>
                <a:lnTo>
                  <a:pt x="23405" y="9098"/>
                </a:lnTo>
                <a:lnTo>
                  <a:pt x="23396" y="9089"/>
                </a:lnTo>
                <a:lnTo>
                  <a:pt x="23387" y="9089"/>
                </a:lnTo>
                <a:lnTo>
                  <a:pt x="23378" y="9089"/>
                </a:lnTo>
                <a:lnTo>
                  <a:pt x="23369" y="9081"/>
                </a:lnTo>
                <a:lnTo>
                  <a:pt x="23369" y="9072"/>
                </a:lnTo>
                <a:lnTo>
                  <a:pt x="23369" y="9063"/>
                </a:lnTo>
                <a:lnTo>
                  <a:pt x="23378" y="9063"/>
                </a:lnTo>
                <a:lnTo>
                  <a:pt x="23387" y="9063"/>
                </a:lnTo>
                <a:lnTo>
                  <a:pt x="23378" y="9063"/>
                </a:lnTo>
                <a:lnTo>
                  <a:pt x="23369" y="9054"/>
                </a:lnTo>
                <a:lnTo>
                  <a:pt x="23343" y="9054"/>
                </a:lnTo>
                <a:lnTo>
                  <a:pt x="23325" y="9045"/>
                </a:lnTo>
                <a:lnTo>
                  <a:pt x="23325" y="9036"/>
                </a:lnTo>
                <a:lnTo>
                  <a:pt x="23325" y="9028"/>
                </a:lnTo>
                <a:lnTo>
                  <a:pt x="23325" y="9019"/>
                </a:lnTo>
                <a:lnTo>
                  <a:pt x="23325" y="9010"/>
                </a:lnTo>
                <a:lnTo>
                  <a:pt x="23317" y="9010"/>
                </a:lnTo>
                <a:lnTo>
                  <a:pt x="23290" y="9019"/>
                </a:lnTo>
                <a:lnTo>
                  <a:pt x="23281" y="9010"/>
                </a:lnTo>
                <a:lnTo>
                  <a:pt x="23272" y="9010"/>
                </a:lnTo>
                <a:lnTo>
                  <a:pt x="23272" y="8984"/>
                </a:lnTo>
                <a:lnTo>
                  <a:pt x="23264" y="8984"/>
                </a:lnTo>
                <a:lnTo>
                  <a:pt x="23255" y="8975"/>
                </a:lnTo>
                <a:lnTo>
                  <a:pt x="23255" y="8966"/>
                </a:lnTo>
                <a:lnTo>
                  <a:pt x="23246" y="8948"/>
                </a:lnTo>
                <a:lnTo>
                  <a:pt x="23228" y="8939"/>
                </a:lnTo>
                <a:lnTo>
                  <a:pt x="23219" y="8931"/>
                </a:lnTo>
                <a:lnTo>
                  <a:pt x="23202" y="8913"/>
                </a:lnTo>
                <a:lnTo>
                  <a:pt x="23193" y="8913"/>
                </a:lnTo>
                <a:lnTo>
                  <a:pt x="23193" y="8904"/>
                </a:lnTo>
                <a:lnTo>
                  <a:pt x="23184" y="8895"/>
                </a:lnTo>
                <a:lnTo>
                  <a:pt x="23175" y="8895"/>
                </a:lnTo>
                <a:lnTo>
                  <a:pt x="23167" y="8878"/>
                </a:lnTo>
                <a:lnTo>
                  <a:pt x="23158" y="8860"/>
                </a:lnTo>
                <a:lnTo>
                  <a:pt x="23158" y="8851"/>
                </a:lnTo>
                <a:lnTo>
                  <a:pt x="23175" y="8842"/>
                </a:lnTo>
                <a:lnTo>
                  <a:pt x="23193" y="8842"/>
                </a:lnTo>
                <a:lnTo>
                  <a:pt x="23211" y="8842"/>
                </a:lnTo>
                <a:lnTo>
                  <a:pt x="23219" y="8842"/>
                </a:lnTo>
                <a:lnTo>
                  <a:pt x="23228" y="8842"/>
                </a:lnTo>
                <a:lnTo>
                  <a:pt x="23228" y="8833"/>
                </a:lnTo>
                <a:lnTo>
                  <a:pt x="23219" y="8816"/>
                </a:lnTo>
                <a:lnTo>
                  <a:pt x="23219" y="8807"/>
                </a:lnTo>
                <a:lnTo>
                  <a:pt x="23211" y="8798"/>
                </a:lnTo>
                <a:lnTo>
                  <a:pt x="23202" y="8798"/>
                </a:lnTo>
                <a:lnTo>
                  <a:pt x="23202" y="8789"/>
                </a:lnTo>
                <a:lnTo>
                  <a:pt x="23193" y="8789"/>
                </a:lnTo>
                <a:lnTo>
                  <a:pt x="23184" y="8789"/>
                </a:lnTo>
                <a:lnTo>
                  <a:pt x="23175" y="8789"/>
                </a:lnTo>
                <a:lnTo>
                  <a:pt x="23167" y="8781"/>
                </a:lnTo>
                <a:lnTo>
                  <a:pt x="23122" y="8763"/>
                </a:lnTo>
                <a:lnTo>
                  <a:pt x="23105" y="8754"/>
                </a:lnTo>
                <a:lnTo>
                  <a:pt x="23087" y="8754"/>
                </a:lnTo>
                <a:lnTo>
                  <a:pt x="23078" y="8754"/>
                </a:lnTo>
                <a:lnTo>
                  <a:pt x="23069" y="8745"/>
                </a:lnTo>
                <a:lnTo>
                  <a:pt x="23078" y="8728"/>
                </a:lnTo>
                <a:lnTo>
                  <a:pt x="23069" y="8710"/>
                </a:lnTo>
                <a:lnTo>
                  <a:pt x="23069" y="8701"/>
                </a:lnTo>
                <a:lnTo>
                  <a:pt x="23043" y="8675"/>
                </a:lnTo>
                <a:lnTo>
                  <a:pt x="23034" y="8675"/>
                </a:lnTo>
                <a:lnTo>
                  <a:pt x="23025" y="8666"/>
                </a:lnTo>
                <a:lnTo>
                  <a:pt x="23017" y="8666"/>
                </a:lnTo>
                <a:lnTo>
                  <a:pt x="23008" y="8657"/>
                </a:lnTo>
                <a:lnTo>
                  <a:pt x="23008" y="8648"/>
                </a:lnTo>
                <a:lnTo>
                  <a:pt x="22999" y="8648"/>
                </a:lnTo>
                <a:lnTo>
                  <a:pt x="22990" y="8639"/>
                </a:lnTo>
                <a:lnTo>
                  <a:pt x="22981" y="8639"/>
                </a:lnTo>
                <a:lnTo>
                  <a:pt x="22981" y="8630"/>
                </a:lnTo>
                <a:lnTo>
                  <a:pt x="22972" y="8630"/>
                </a:lnTo>
                <a:lnTo>
                  <a:pt x="22964" y="8630"/>
                </a:lnTo>
                <a:lnTo>
                  <a:pt x="22955" y="8630"/>
                </a:lnTo>
                <a:lnTo>
                  <a:pt x="22946" y="8630"/>
                </a:lnTo>
                <a:lnTo>
                  <a:pt x="22937" y="8622"/>
                </a:lnTo>
                <a:lnTo>
                  <a:pt x="22928" y="8613"/>
                </a:lnTo>
                <a:lnTo>
                  <a:pt x="22920" y="8613"/>
                </a:lnTo>
                <a:lnTo>
                  <a:pt x="22902" y="8604"/>
                </a:lnTo>
                <a:lnTo>
                  <a:pt x="22893" y="8595"/>
                </a:lnTo>
                <a:lnTo>
                  <a:pt x="22875" y="8595"/>
                </a:lnTo>
                <a:lnTo>
                  <a:pt x="22867" y="8595"/>
                </a:lnTo>
                <a:lnTo>
                  <a:pt x="22858" y="8595"/>
                </a:lnTo>
                <a:lnTo>
                  <a:pt x="22831" y="8586"/>
                </a:lnTo>
                <a:lnTo>
                  <a:pt x="22814" y="8578"/>
                </a:lnTo>
                <a:lnTo>
                  <a:pt x="22796" y="8569"/>
                </a:lnTo>
                <a:lnTo>
                  <a:pt x="22787" y="8569"/>
                </a:lnTo>
                <a:lnTo>
                  <a:pt x="22770" y="8560"/>
                </a:lnTo>
                <a:lnTo>
                  <a:pt x="22734" y="8542"/>
                </a:lnTo>
                <a:lnTo>
                  <a:pt x="22725" y="8542"/>
                </a:lnTo>
                <a:lnTo>
                  <a:pt x="22699" y="8542"/>
                </a:lnTo>
                <a:lnTo>
                  <a:pt x="22699" y="8533"/>
                </a:lnTo>
                <a:lnTo>
                  <a:pt x="22690" y="8533"/>
                </a:lnTo>
                <a:lnTo>
                  <a:pt x="22672" y="8525"/>
                </a:lnTo>
                <a:lnTo>
                  <a:pt x="22664" y="8525"/>
                </a:lnTo>
                <a:lnTo>
                  <a:pt x="22637" y="8525"/>
                </a:lnTo>
                <a:lnTo>
                  <a:pt x="22628" y="8525"/>
                </a:lnTo>
                <a:lnTo>
                  <a:pt x="22611" y="8516"/>
                </a:lnTo>
                <a:lnTo>
                  <a:pt x="22593" y="8507"/>
                </a:lnTo>
                <a:lnTo>
                  <a:pt x="22584" y="8498"/>
                </a:lnTo>
                <a:lnTo>
                  <a:pt x="22575" y="8498"/>
                </a:lnTo>
                <a:lnTo>
                  <a:pt x="22567" y="8498"/>
                </a:lnTo>
                <a:lnTo>
                  <a:pt x="22558" y="8489"/>
                </a:lnTo>
                <a:lnTo>
                  <a:pt x="22549" y="8480"/>
                </a:lnTo>
                <a:lnTo>
                  <a:pt x="22505" y="8472"/>
                </a:lnTo>
                <a:lnTo>
                  <a:pt x="22505" y="8463"/>
                </a:lnTo>
                <a:lnTo>
                  <a:pt x="22496" y="8463"/>
                </a:lnTo>
                <a:lnTo>
                  <a:pt x="22487" y="8463"/>
                </a:lnTo>
                <a:lnTo>
                  <a:pt x="22470" y="8463"/>
                </a:lnTo>
                <a:lnTo>
                  <a:pt x="22452" y="8472"/>
                </a:lnTo>
                <a:lnTo>
                  <a:pt x="22443" y="8480"/>
                </a:lnTo>
                <a:lnTo>
                  <a:pt x="22434" y="8489"/>
                </a:lnTo>
                <a:lnTo>
                  <a:pt x="22443" y="8498"/>
                </a:lnTo>
                <a:lnTo>
                  <a:pt x="22434" y="8507"/>
                </a:lnTo>
                <a:lnTo>
                  <a:pt x="22417" y="8516"/>
                </a:lnTo>
                <a:lnTo>
                  <a:pt x="22399" y="8516"/>
                </a:lnTo>
                <a:lnTo>
                  <a:pt x="22381" y="8516"/>
                </a:lnTo>
                <a:lnTo>
                  <a:pt x="22381" y="8525"/>
                </a:lnTo>
                <a:lnTo>
                  <a:pt x="22373" y="8525"/>
                </a:lnTo>
                <a:lnTo>
                  <a:pt x="22373" y="8533"/>
                </a:lnTo>
                <a:lnTo>
                  <a:pt x="22373" y="8542"/>
                </a:lnTo>
                <a:lnTo>
                  <a:pt x="22355" y="8551"/>
                </a:lnTo>
                <a:lnTo>
                  <a:pt x="22346" y="8560"/>
                </a:lnTo>
                <a:lnTo>
                  <a:pt x="22346" y="8569"/>
                </a:lnTo>
                <a:lnTo>
                  <a:pt x="22328" y="8586"/>
                </a:lnTo>
                <a:lnTo>
                  <a:pt x="22320" y="8586"/>
                </a:lnTo>
                <a:lnTo>
                  <a:pt x="22320" y="8595"/>
                </a:lnTo>
                <a:lnTo>
                  <a:pt x="22311" y="8595"/>
                </a:lnTo>
                <a:lnTo>
                  <a:pt x="22302" y="8595"/>
                </a:lnTo>
                <a:lnTo>
                  <a:pt x="22284" y="8595"/>
                </a:lnTo>
                <a:lnTo>
                  <a:pt x="22275" y="8586"/>
                </a:lnTo>
                <a:lnTo>
                  <a:pt x="22267" y="8578"/>
                </a:lnTo>
                <a:lnTo>
                  <a:pt x="22267" y="8569"/>
                </a:lnTo>
                <a:lnTo>
                  <a:pt x="22267" y="8560"/>
                </a:lnTo>
                <a:lnTo>
                  <a:pt x="22267" y="8569"/>
                </a:lnTo>
                <a:lnTo>
                  <a:pt x="22258" y="8569"/>
                </a:lnTo>
                <a:lnTo>
                  <a:pt x="22258" y="8551"/>
                </a:lnTo>
                <a:lnTo>
                  <a:pt x="22258" y="8542"/>
                </a:lnTo>
                <a:lnTo>
                  <a:pt x="22249" y="8533"/>
                </a:lnTo>
                <a:lnTo>
                  <a:pt x="22240" y="8542"/>
                </a:lnTo>
                <a:lnTo>
                  <a:pt x="22240" y="8551"/>
                </a:lnTo>
                <a:lnTo>
                  <a:pt x="22240" y="8560"/>
                </a:lnTo>
                <a:lnTo>
                  <a:pt x="22231" y="8542"/>
                </a:lnTo>
                <a:lnTo>
                  <a:pt x="22223" y="8516"/>
                </a:lnTo>
                <a:lnTo>
                  <a:pt x="22214" y="8507"/>
                </a:lnTo>
                <a:lnTo>
                  <a:pt x="22214" y="8498"/>
                </a:lnTo>
                <a:lnTo>
                  <a:pt x="22214" y="8489"/>
                </a:lnTo>
                <a:lnTo>
                  <a:pt x="22214" y="8480"/>
                </a:lnTo>
                <a:lnTo>
                  <a:pt x="22214" y="8472"/>
                </a:lnTo>
                <a:lnTo>
                  <a:pt x="22223" y="8463"/>
                </a:lnTo>
                <a:lnTo>
                  <a:pt x="22223" y="8454"/>
                </a:lnTo>
                <a:lnTo>
                  <a:pt x="22223" y="8445"/>
                </a:lnTo>
                <a:lnTo>
                  <a:pt x="22223" y="8436"/>
                </a:lnTo>
                <a:lnTo>
                  <a:pt x="22214" y="8427"/>
                </a:lnTo>
                <a:lnTo>
                  <a:pt x="22214" y="8419"/>
                </a:lnTo>
                <a:lnTo>
                  <a:pt x="22214" y="8410"/>
                </a:lnTo>
                <a:lnTo>
                  <a:pt x="22205" y="8410"/>
                </a:lnTo>
                <a:lnTo>
                  <a:pt x="22196" y="8401"/>
                </a:lnTo>
                <a:lnTo>
                  <a:pt x="22187" y="8401"/>
                </a:lnTo>
                <a:lnTo>
                  <a:pt x="22170" y="8401"/>
                </a:lnTo>
                <a:lnTo>
                  <a:pt x="22152" y="8401"/>
                </a:lnTo>
                <a:lnTo>
                  <a:pt x="22143" y="8392"/>
                </a:lnTo>
                <a:lnTo>
                  <a:pt x="22126" y="8383"/>
                </a:lnTo>
                <a:lnTo>
                  <a:pt x="22108" y="8375"/>
                </a:lnTo>
                <a:lnTo>
                  <a:pt x="22099" y="8375"/>
                </a:lnTo>
                <a:lnTo>
                  <a:pt x="22090" y="8375"/>
                </a:lnTo>
                <a:lnTo>
                  <a:pt x="22073" y="8383"/>
                </a:lnTo>
                <a:lnTo>
                  <a:pt x="22064" y="8383"/>
                </a:lnTo>
                <a:lnTo>
                  <a:pt x="22064" y="8392"/>
                </a:lnTo>
                <a:lnTo>
                  <a:pt x="22055" y="8392"/>
                </a:lnTo>
                <a:lnTo>
                  <a:pt x="22055" y="8401"/>
                </a:lnTo>
                <a:lnTo>
                  <a:pt x="22046" y="8401"/>
                </a:lnTo>
                <a:lnTo>
                  <a:pt x="22020" y="8410"/>
                </a:lnTo>
                <a:lnTo>
                  <a:pt x="22011" y="8410"/>
                </a:lnTo>
                <a:lnTo>
                  <a:pt x="22002" y="8410"/>
                </a:lnTo>
                <a:lnTo>
                  <a:pt x="22002" y="8419"/>
                </a:lnTo>
                <a:lnTo>
                  <a:pt x="22002" y="8427"/>
                </a:lnTo>
                <a:lnTo>
                  <a:pt x="22002" y="8436"/>
                </a:lnTo>
                <a:lnTo>
                  <a:pt x="21993" y="8445"/>
                </a:lnTo>
                <a:lnTo>
                  <a:pt x="21984" y="8454"/>
                </a:lnTo>
                <a:lnTo>
                  <a:pt x="21993" y="8454"/>
                </a:lnTo>
                <a:lnTo>
                  <a:pt x="22002" y="8454"/>
                </a:lnTo>
                <a:lnTo>
                  <a:pt x="22011" y="8454"/>
                </a:lnTo>
                <a:lnTo>
                  <a:pt x="22037" y="8463"/>
                </a:lnTo>
                <a:lnTo>
                  <a:pt x="22046" y="8463"/>
                </a:lnTo>
                <a:lnTo>
                  <a:pt x="22055" y="8463"/>
                </a:lnTo>
                <a:lnTo>
                  <a:pt x="22055" y="8480"/>
                </a:lnTo>
                <a:lnTo>
                  <a:pt x="22064" y="8489"/>
                </a:lnTo>
                <a:lnTo>
                  <a:pt x="22064" y="8498"/>
                </a:lnTo>
                <a:lnTo>
                  <a:pt x="22073" y="8507"/>
                </a:lnTo>
                <a:lnTo>
                  <a:pt x="22081" y="8516"/>
                </a:lnTo>
                <a:lnTo>
                  <a:pt x="22090" y="8516"/>
                </a:lnTo>
                <a:lnTo>
                  <a:pt x="22099" y="8516"/>
                </a:lnTo>
                <a:lnTo>
                  <a:pt x="22108" y="8516"/>
                </a:lnTo>
                <a:lnTo>
                  <a:pt x="22126" y="8516"/>
                </a:lnTo>
                <a:lnTo>
                  <a:pt x="22134" y="8516"/>
                </a:lnTo>
                <a:lnTo>
                  <a:pt x="22152" y="8516"/>
                </a:lnTo>
                <a:lnTo>
                  <a:pt x="22161" y="8516"/>
                </a:lnTo>
                <a:lnTo>
                  <a:pt x="22170" y="8516"/>
                </a:lnTo>
                <a:lnTo>
                  <a:pt x="22187" y="8507"/>
                </a:lnTo>
                <a:lnTo>
                  <a:pt x="22205" y="8507"/>
                </a:lnTo>
                <a:lnTo>
                  <a:pt x="22196" y="8507"/>
                </a:lnTo>
                <a:lnTo>
                  <a:pt x="22196" y="8516"/>
                </a:lnTo>
                <a:lnTo>
                  <a:pt x="22196" y="8525"/>
                </a:lnTo>
                <a:lnTo>
                  <a:pt x="22187" y="8533"/>
                </a:lnTo>
                <a:lnTo>
                  <a:pt x="22187" y="8542"/>
                </a:lnTo>
                <a:lnTo>
                  <a:pt x="22178" y="8542"/>
                </a:lnTo>
                <a:lnTo>
                  <a:pt x="22178" y="8533"/>
                </a:lnTo>
                <a:lnTo>
                  <a:pt x="22170" y="8533"/>
                </a:lnTo>
                <a:lnTo>
                  <a:pt x="22161" y="8533"/>
                </a:lnTo>
                <a:lnTo>
                  <a:pt x="22152" y="8533"/>
                </a:lnTo>
                <a:lnTo>
                  <a:pt x="22143" y="8533"/>
                </a:lnTo>
                <a:lnTo>
                  <a:pt x="22134" y="8533"/>
                </a:lnTo>
                <a:lnTo>
                  <a:pt x="22126" y="8542"/>
                </a:lnTo>
                <a:lnTo>
                  <a:pt x="22117" y="8551"/>
                </a:lnTo>
                <a:lnTo>
                  <a:pt x="22108" y="8551"/>
                </a:lnTo>
                <a:lnTo>
                  <a:pt x="22099" y="8551"/>
                </a:lnTo>
                <a:lnTo>
                  <a:pt x="22081" y="8551"/>
                </a:lnTo>
                <a:lnTo>
                  <a:pt x="22064" y="8551"/>
                </a:lnTo>
                <a:lnTo>
                  <a:pt x="22055" y="8551"/>
                </a:lnTo>
                <a:lnTo>
                  <a:pt x="22064" y="8560"/>
                </a:lnTo>
                <a:lnTo>
                  <a:pt x="22064" y="8569"/>
                </a:lnTo>
                <a:lnTo>
                  <a:pt x="22081" y="8569"/>
                </a:lnTo>
                <a:lnTo>
                  <a:pt x="22099" y="8578"/>
                </a:lnTo>
                <a:lnTo>
                  <a:pt x="22117" y="8595"/>
                </a:lnTo>
                <a:lnTo>
                  <a:pt x="22117" y="8604"/>
                </a:lnTo>
                <a:lnTo>
                  <a:pt x="22126" y="8613"/>
                </a:lnTo>
                <a:lnTo>
                  <a:pt x="22117" y="8622"/>
                </a:lnTo>
                <a:lnTo>
                  <a:pt x="22117" y="8630"/>
                </a:lnTo>
                <a:lnTo>
                  <a:pt x="22126" y="8639"/>
                </a:lnTo>
                <a:lnTo>
                  <a:pt x="22126" y="8648"/>
                </a:lnTo>
                <a:lnTo>
                  <a:pt x="22134" y="8648"/>
                </a:lnTo>
                <a:lnTo>
                  <a:pt x="22143" y="8648"/>
                </a:lnTo>
                <a:lnTo>
                  <a:pt x="22152" y="8648"/>
                </a:lnTo>
                <a:lnTo>
                  <a:pt x="22161" y="8639"/>
                </a:lnTo>
                <a:lnTo>
                  <a:pt x="22161" y="8630"/>
                </a:lnTo>
                <a:lnTo>
                  <a:pt x="22161" y="8622"/>
                </a:lnTo>
                <a:lnTo>
                  <a:pt x="22170" y="8613"/>
                </a:lnTo>
                <a:lnTo>
                  <a:pt x="22170" y="8604"/>
                </a:lnTo>
                <a:lnTo>
                  <a:pt x="22178" y="8604"/>
                </a:lnTo>
                <a:lnTo>
                  <a:pt x="22178" y="8595"/>
                </a:lnTo>
                <a:lnTo>
                  <a:pt x="22178" y="8586"/>
                </a:lnTo>
                <a:lnTo>
                  <a:pt x="22187" y="8578"/>
                </a:lnTo>
                <a:lnTo>
                  <a:pt x="22196" y="8578"/>
                </a:lnTo>
                <a:lnTo>
                  <a:pt x="22187" y="8578"/>
                </a:lnTo>
                <a:lnTo>
                  <a:pt x="22187" y="8586"/>
                </a:lnTo>
                <a:lnTo>
                  <a:pt x="22187" y="8595"/>
                </a:lnTo>
                <a:lnTo>
                  <a:pt x="22187" y="8604"/>
                </a:lnTo>
                <a:lnTo>
                  <a:pt x="22187" y="8613"/>
                </a:lnTo>
                <a:lnTo>
                  <a:pt x="22196" y="8622"/>
                </a:lnTo>
                <a:lnTo>
                  <a:pt x="22205" y="8630"/>
                </a:lnTo>
                <a:lnTo>
                  <a:pt x="22214" y="8630"/>
                </a:lnTo>
                <a:lnTo>
                  <a:pt x="22223" y="8630"/>
                </a:lnTo>
                <a:lnTo>
                  <a:pt x="22223" y="8639"/>
                </a:lnTo>
                <a:lnTo>
                  <a:pt x="22240" y="8639"/>
                </a:lnTo>
                <a:lnTo>
                  <a:pt x="22249" y="8639"/>
                </a:lnTo>
                <a:lnTo>
                  <a:pt x="22258" y="8639"/>
                </a:lnTo>
                <a:lnTo>
                  <a:pt x="22267" y="8639"/>
                </a:lnTo>
                <a:lnTo>
                  <a:pt x="22275" y="8639"/>
                </a:lnTo>
                <a:lnTo>
                  <a:pt x="22258" y="8639"/>
                </a:lnTo>
                <a:lnTo>
                  <a:pt x="22258" y="8648"/>
                </a:lnTo>
                <a:lnTo>
                  <a:pt x="22267" y="8657"/>
                </a:lnTo>
                <a:lnTo>
                  <a:pt x="22293" y="8675"/>
                </a:lnTo>
                <a:lnTo>
                  <a:pt x="22302" y="8675"/>
                </a:lnTo>
                <a:lnTo>
                  <a:pt x="22311" y="8675"/>
                </a:lnTo>
                <a:lnTo>
                  <a:pt x="22337" y="8675"/>
                </a:lnTo>
                <a:lnTo>
                  <a:pt x="22355" y="8683"/>
                </a:lnTo>
                <a:lnTo>
                  <a:pt x="22364" y="8683"/>
                </a:lnTo>
                <a:lnTo>
                  <a:pt x="22373" y="8692"/>
                </a:lnTo>
                <a:lnTo>
                  <a:pt x="22381" y="8692"/>
                </a:lnTo>
                <a:lnTo>
                  <a:pt x="22399" y="8701"/>
                </a:lnTo>
                <a:lnTo>
                  <a:pt x="22417" y="8710"/>
                </a:lnTo>
                <a:lnTo>
                  <a:pt x="22425" y="8710"/>
                </a:lnTo>
                <a:lnTo>
                  <a:pt x="22434" y="8710"/>
                </a:lnTo>
                <a:lnTo>
                  <a:pt x="22443" y="8719"/>
                </a:lnTo>
                <a:lnTo>
                  <a:pt x="22452" y="8710"/>
                </a:lnTo>
                <a:lnTo>
                  <a:pt x="22452" y="8719"/>
                </a:lnTo>
                <a:lnTo>
                  <a:pt x="22487" y="8736"/>
                </a:lnTo>
                <a:lnTo>
                  <a:pt x="22487" y="8745"/>
                </a:lnTo>
                <a:lnTo>
                  <a:pt x="22496" y="8745"/>
                </a:lnTo>
                <a:lnTo>
                  <a:pt x="22505" y="8754"/>
                </a:lnTo>
                <a:lnTo>
                  <a:pt x="22505" y="8763"/>
                </a:lnTo>
                <a:lnTo>
                  <a:pt x="22505" y="8772"/>
                </a:lnTo>
                <a:lnTo>
                  <a:pt x="22514" y="8772"/>
                </a:lnTo>
                <a:lnTo>
                  <a:pt x="22523" y="8763"/>
                </a:lnTo>
                <a:lnTo>
                  <a:pt x="22523" y="8772"/>
                </a:lnTo>
                <a:lnTo>
                  <a:pt x="22514" y="8772"/>
                </a:lnTo>
                <a:lnTo>
                  <a:pt x="22523" y="8781"/>
                </a:lnTo>
                <a:lnTo>
                  <a:pt x="22531" y="8781"/>
                </a:lnTo>
                <a:lnTo>
                  <a:pt x="22523" y="8781"/>
                </a:lnTo>
                <a:lnTo>
                  <a:pt x="22523" y="8789"/>
                </a:lnTo>
                <a:lnTo>
                  <a:pt x="22531" y="8798"/>
                </a:lnTo>
                <a:lnTo>
                  <a:pt x="22531" y="8816"/>
                </a:lnTo>
                <a:lnTo>
                  <a:pt x="22540" y="8825"/>
                </a:lnTo>
                <a:lnTo>
                  <a:pt x="22549" y="8833"/>
                </a:lnTo>
                <a:lnTo>
                  <a:pt x="22558" y="8842"/>
                </a:lnTo>
                <a:lnTo>
                  <a:pt x="22558" y="8851"/>
                </a:lnTo>
                <a:lnTo>
                  <a:pt x="22567" y="8851"/>
                </a:lnTo>
                <a:lnTo>
                  <a:pt x="22549" y="8851"/>
                </a:lnTo>
                <a:lnTo>
                  <a:pt x="22549" y="8860"/>
                </a:lnTo>
                <a:lnTo>
                  <a:pt x="22558" y="8869"/>
                </a:lnTo>
                <a:lnTo>
                  <a:pt x="22567" y="8878"/>
                </a:lnTo>
                <a:lnTo>
                  <a:pt x="22575" y="8878"/>
                </a:lnTo>
                <a:lnTo>
                  <a:pt x="22584" y="8878"/>
                </a:lnTo>
                <a:lnTo>
                  <a:pt x="22575" y="8878"/>
                </a:lnTo>
                <a:lnTo>
                  <a:pt x="22567" y="8878"/>
                </a:lnTo>
                <a:lnTo>
                  <a:pt x="22558" y="8878"/>
                </a:lnTo>
                <a:lnTo>
                  <a:pt x="22558" y="8886"/>
                </a:lnTo>
                <a:lnTo>
                  <a:pt x="22567" y="8886"/>
                </a:lnTo>
                <a:lnTo>
                  <a:pt x="22567" y="8895"/>
                </a:lnTo>
                <a:lnTo>
                  <a:pt x="22575" y="8904"/>
                </a:lnTo>
                <a:lnTo>
                  <a:pt x="22584" y="8904"/>
                </a:lnTo>
                <a:lnTo>
                  <a:pt x="22584" y="8913"/>
                </a:lnTo>
                <a:lnTo>
                  <a:pt x="22575" y="8913"/>
                </a:lnTo>
                <a:lnTo>
                  <a:pt x="22575" y="8922"/>
                </a:lnTo>
                <a:lnTo>
                  <a:pt x="22567" y="8931"/>
                </a:lnTo>
                <a:lnTo>
                  <a:pt x="22567" y="8939"/>
                </a:lnTo>
                <a:lnTo>
                  <a:pt x="22567" y="8948"/>
                </a:lnTo>
                <a:lnTo>
                  <a:pt x="22567" y="8957"/>
                </a:lnTo>
                <a:lnTo>
                  <a:pt x="22584" y="8948"/>
                </a:lnTo>
                <a:lnTo>
                  <a:pt x="22593" y="8939"/>
                </a:lnTo>
                <a:lnTo>
                  <a:pt x="22593" y="8948"/>
                </a:lnTo>
                <a:lnTo>
                  <a:pt x="22602" y="8948"/>
                </a:lnTo>
                <a:lnTo>
                  <a:pt x="22611" y="8948"/>
                </a:lnTo>
                <a:lnTo>
                  <a:pt x="22620" y="8948"/>
                </a:lnTo>
                <a:lnTo>
                  <a:pt x="22628" y="8948"/>
                </a:lnTo>
                <a:lnTo>
                  <a:pt x="22646" y="8948"/>
                </a:lnTo>
                <a:lnTo>
                  <a:pt x="22655" y="8939"/>
                </a:lnTo>
                <a:lnTo>
                  <a:pt x="22655" y="8931"/>
                </a:lnTo>
                <a:lnTo>
                  <a:pt x="22655" y="8939"/>
                </a:lnTo>
                <a:lnTo>
                  <a:pt x="22646" y="8948"/>
                </a:lnTo>
                <a:lnTo>
                  <a:pt x="22655" y="8957"/>
                </a:lnTo>
                <a:lnTo>
                  <a:pt x="22681" y="8984"/>
                </a:lnTo>
                <a:lnTo>
                  <a:pt x="22690" y="8992"/>
                </a:lnTo>
                <a:lnTo>
                  <a:pt x="22699" y="9001"/>
                </a:lnTo>
                <a:lnTo>
                  <a:pt x="22708" y="9010"/>
                </a:lnTo>
                <a:lnTo>
                  <a:pt x="22717" y="9019"/>
                </a:lnTo>
                <a:lnTo>
                  <a:pt x="22734" y="9028"/>
                </a:lnTo>
                <a:lnTo>
                  <a:pt x="22743" y="9019"/>
                </a:lnTo>
                <a:lnTo>
                  <a:pt x="22752" y="9019"/>
                </a:lnTo>
                <a:lnTo>
                  <a:pt x="22761" y="9028"/>
                </a:lnTo>
                <a:lnTo>
                  <a:pt x="22770" y="9028"/>
                </a:lnTo>
                <a:lnTo>
                  <a:pt x="22778" y="9028"/>
                </a:lnTo>
                <a:lnTo>
                  <a:pt x="22796" y="9028"/>
                </a:lnTo>
                <a:lnTo>
                  <a:pt x="22814" y="9019"/>
                </a:lnTo>
                <a:lnTo>
                  <a:pt x="22814" y="9028"/>
                </a:lnTo>
                <a:lnTo>
                  <a:pt x="22822" y="9028"/>
                </a:lnTo>
                <a:lnTo>
                  <a:pt x="22831" y="9028"/>
                </a:lnTo>
                <a:lnTo>
                  <a:pt x="22831" y="9036"/>
                </a:lnTo>
                <a:lnTo>
                  <a:pt x="22840" y="9036"/>
                </a:lnTo>
                <a:lnTo>
                  <a:pt x="22858" y="9028"/>
                </a:lnTo>
                <a:lnTo>
                  <a:pt x="22875" y="9019"/>
                </a:lnTo>
                <a:lnTo>
                  <a:pt x="22884" y="9010"/>
                </a:lnTo>
                <a:lnTo>
                  <a:pt x="22893" y="9010"/>
                </a:lnTo>
                <a:lnTo>
                  <a:pt x="22893" y="9001"/>
                </a:lnTo>
                <a:lnTo>
                  <a:pt x="22902" y="8992"/>
                </a:lnTo>
                <a:lnTo>
                  <a:pt x="22893" y="8992"/>
                </a:lnTo>
                <a:lnTo>
                  <a:pt x="22893" y="8984"/>
                </a:lnTo>
                <a:lnTo>
                  <a:pt x="22884" y="8975"/>
                </a:lnTo>
                <a:lnTo>
                  <a:pt x="22875" y="8975"/>
                </a:lnTo>
                <a:lnTo>
                  <a:pt x="22867" y="8966"/>
                </a:lnTo>
                <a:lnTo>
                  <a:pt x="22858" y="8966"/>
                </a:lnTo>
                <a:lnTo>
                  <a:pt x="22840" y="8966"/>
                </a:lnTo>
                <a:lnTo>
                  <a:pt x="22831" y="8966"/>
                </a:lnTo>
                <a:lnTo>
                  <a:pt x="22822" y="8957"/>
                </a:lnTo>
                <a:lnTo>
                  <a:pt x="22822" y="8948"/>
                </a:lnTo>
                <a:lnTo>
                  <a:pt x="22814" y="8948"/>
                </a:lnTo>
                <a:lnTo>
                  <a:pt x="22822" y="8948"/>
                </a:lnTo>
                <a:lnTo>
                  <a:pt x="22822" y="8957"/>
                </a:lnTo>
                <a:lnTo>
                  <a:pt x="22831" y="8957"/>
                </a:lnTo>
                <a:lnTo>
                  <a:pt x="22840" y="8957"/>
                </a:lnTo>
                <a:lnTo>
                  <a:pt x="22849" y="8957"/>
                </a:lnTo>
                <a:lnTo>
                  <a:pt x="22858" y="8957"/>
                </a:lnTo>
                <a:lnTo>
                  <a:pt x="22875" y="8957"/>
                </a:lnTo>
                <a:lnTo>
                  <a:pt x="22893" y="8957"/>
                </a:lnTo>
                <a:lnTo>
                  <a:pt x="22902" y="8957"/>
                </a:lnTo>
                <a:lnTo>
                  <a:pt x="22911" y="8948"/>
                </a:lnTo>
                <a:lnTo>
                  <a:pt x="22911" y="8939"/>
                </a:lnTo>
                <a:lnTo>
                  <a:pt x="22920" y="8939"/>
                </a:lnTo>
                <a:lnTo>
                  <a:pt x="22928" y="8939"/>
                </a:lnTo>
                <a:lnTo>
                  <a:pt x="22937" y="8939"/>
                </a:lnTo>
                <a:lnTo>
                  <a:pt x="22928" y="8931"/>
                </a:lnTo>
                <a:lnTo>
                  <a:pt x="22937" y="8931"/>
                </a:lnTo>
                <a:lnTo>
                  <a:pt x="22920" y="8904"/>
                </a:lnTo>
                <a:lnTo>
                  <a:pt x="22920" y="8895"/>
                </a:lnTo>
                <a:lnTo>
                  <a:pt x="22920" y="8904"/>
                </a:lnTo>
                <a:lnTo>
                  <a:pt x="22928" y="8904"/>
                </a:lnTo>
                <a:lnTo>
                  <a:pt x="22928" y="8913"/>
                </a:lnTo>
                <a:lnTo>
                  <a:pt x="22937" y="8913"/>
                </a:lnTo>
                <a:lnTo>
                  <a:pt x="22955" y="8922"/>
                </a:lnTo>
                <a:lnTo>
                  <a:pt x="22964" y="8913"/>
                </a:lnTo>
                <a:lnTo>
                  <a:pt x="22972" y="8913"/>
                </a:lnTo>
                <a:lnTo>
                  <a:pt x="22972" y="8904"/>
                </a:lnTo>
                <a:lnTo>
                  <a:pt x="22981" y="8904"/>
                </a:lnTo>
                <a:lnTo>
                  <a:pt x="22990" y="8904"/>
                </a:lnTo>
                <a:lnTo>
                  <a:pt x="22990" y="8913"/>
                </a:lnTo>
                <a:lnTo>
                  <a:pt x="22999" y="8913"/>
                </a:lnTo>
                <a:lnTo>
                  <a:pt x="23008" y="8913"/>
                </a:lnTo>
                <a:lnTo>
                  <a:pt x="23008" y="8922"/>
                </a:lnTo>
                <a:lnTo>
                  <a:pt x="23017" y="8922"/>
                </a:lnTo>
                <a:lnTo>
                  <a:pt x="23025" y="8922"/>
                </a:lnTo>
                <a:lnTo>
                  <a:pt x="23034" y="8922"/>
                </a:lnTo>
                <a:lnTo>
                  <a:pt x="23034" y="8931"/>
                </a:lnTo>
                <a:lnTo>
                  <a:pt x="23052" y="8931"/>
                </a:lnTo>
                <a:lnTo>
                  <a:pt x="23061" y="8931"/>
                </a:lnTo>
                <a:lnTo>
                  <a:pt x="23069" y="8931"/>
                </a:lnTo>
                <a:lnTo>
                  <a:pt x="23078" y="8939"/>
                </a:lnTo>
                <a:lnTo>
                  <a:pt x="23096" y="8939"/>
                </a:lnTo>
                <a:lnTo>
                  <a:pt x="23096" y="8948"/>
                </a:lnTo>
                <a:lnTo>
                  <a:pt x="23105" y="8957"/>
                </a:lnTo>
                <a:lnTo>
                  <a:pt x="23105" y="8966"/>
                </a:lnTo>
                <a:lnTo>
                  <a:pt x="23114" y="8975"/>
                </a:lnTo>
                <a:lnTo>
                  <a:pt x="23122" y="8984"/>
                </a:lnTo>
                <a:lnTo>
                  <a:pt x="23131" y="8992"/>
                </a:lnTo>
                <a:lnTo>
                  <a:pt x="23131" y="9010"/>
                </a:lnTo>
                <a:lnTo>
                  <a:pt x="23140" y="9010"/>
                </a:lnTo>
                <a:lnTo>
                  <a:pt x="23149" y="9019"/>
                </a:lnTo>
                <a:lnTo>
                  <a:pt x="23158" y="9019"/>
                </a:lnTo>
                <a:lnTo>
                  <a:pt x="23158" y="9028"/>
                </a:lnTo>
                <a:lnTo>
                  <a:pt x="23167" y="9036"/>
                </a:lnTo>
                <a:lnTo>
                  <a:pt x="23167" y="9045"/>
                </a:lnTo>
                <a:lnTo>
                  <a:pt x="23184" y="9054"/>
                </a:lnTo>
                <a:lnTo>
                  <a:pt x="23193" y="9063"/>
                </a:lnTo>
                <a:lnTo>
                  <a:pt x="23202" y="9072"/>
                </a:lnTo>
                <a:lnTo>
                  <a:pt x="23202" y="9081"/>
                </a:lnTo>
                <a:lnTo>
                  <a:pt x="23211" y="9081"/>
                </a:lnTo>
                <a:lnTo>
                  <a:pt x="23211" y="9089"/>
                </a:lnTo>
                <a:lnTo>
                  <a:pt x="23219" y="9089"/>
                </a:lnTo>
                <a:lnTo>
                  <a:pt x="23228" y="9089"/>
                </a:lnTo>
                <a:lnTo>
                  <a:pt x="23237" y="9089"/>
                </a:lnTo>
                <a:lnTo>
                  <a:pt x="23246" y="9089"/>
                </a:lnTo>
                <a:lnTo>
                  <a:pt x="23255" y="9089"/>
                </a:lnTo>
                <a:lnTo>
                  <a:pt x="23264" y="9098"/>
                </a:lnTo>
                <a:lnTo>
                  <a:pt x="23281" y="9098"/>
                </a:lnTo>
                <a:lnTo>
                  <a:pt x="23290" y="9098"/>
                </a:lnTo>
                <a:lnTo>
                  <a:pt x="23299" y="9098"/>
                </a:lnTo>
                <a:lnTo>
                  <a:pt x="23308" y="9107"/>
                </a:lnTo>
                <a:lnTo>
                  <a:pt x="23334" y="9107"/>
                </a:lnTo>
                <a:lnTo>
                  <a:pt x="23352" y="9107"/>
                </a:lnTo>
                <a:lnTo>
                  <a:pt x="23361" y="9107"/>
                </a:lnTo>
                <a:lnTo>
                  <a:pt x="23369" y="9107"/>
                </a:lnTo>
                <a:lnTo>
                  <a:pt x="23369" y="9116"/>
                </a:lnTo>
                <a:lnTo>
                  <a:pt x="23378" y="9116"/>
                </a:lnTo>
                <a:lnTo>
                  <a:pt x="23378" y="9125"/>
                </a:lnTo>
                <a:lnTo>
                  <a:pt x="23387" y="9125"/>
                </a:lnTo>
                <a:lnTo>
                  <a:pt x="23396" y="9134"/>
                </a:lnTo>
                <a:lnTo>
                  <a:pt x="23405" y="9134"/>
                </a:lnTo>
                <a:lnTo>
                  <a:pt x="23414" y="9134"/>
                </a:lnTo>
                <a:lnTo>
                  <a:pt x="23422" y="9134"/>
                </a:lnTo>
                <a:lnTo>
                  <a:pt x="23431" y="9125"/>
                </a:lnTo>
                <a:lnTo>
                  <a:pt x="23431" y="9116"/>
                </a:lnTo>
                <a:lnTo>
                  <a:pt x="23422" y="9116"/>
                </a:lnTo>
                <a:lnTo>
                  <a:pt x="23414" y="9107"/>
                </a:lnTo>
                <a:close/>
                <a:moveTo>
                  <a:pt x="22549" y="8966"/>
                </a:moveTo>
                <a:lnTo>
                  <a:pt x="22567" y="8966"/>
                </a:lnTo>
                <a:lnTo>
                  <a:pt x="22558" y="8948"/>
                </a:lnTo>
                <a:lnTo>
                  <a:pt x="22549" y="8948"/>
                </a:lnTo>
                <a:lnTo>
                  <a:pt x="22549" y="8957"/>
                </a:lnTo>
                <a:lnTo>
                  <a:pt x="22540" y="8957"/>
                </a:lnTo>
                <a:close/>
                <a:moveTo>
                  <a:pt x="22390" y="9495"/>
                </a:moveTo>
                <a:lnTo>
                  <a:pt x="22390" y="9504"/>
                </a:lnTo>
                <a:lnTo>
                  <a:pt x="22399" y="9504"/>
                </a:lnTo>
                <a:lnTo>
                  <a:pt x="22399" y="9495"/>
                </a:lnTo>
                <a:close/>
                <a:moveTo>
                  <a:pt x="22425" y="9398"/>
                </a:moveTo>
                <a:lnTo>
                  <a:pt x="22417" y="9398"/>
                </a:lnTo>
                <a:lnTo>
                  <a:pt x="22408" y="9389"/>
                </a:lnTo>
                <a:lnTo>
                  <a:pt x="22408" y="9381"/>
                </a:lnTo>
                <a:lnTo>
                  <a:pt x="22417" y="9372"/>
                </a:lnTo>
                <a:lnTo>
                  <a:pt x="22417" y="9363"/>
                </a:lnTo>
                <a:lnTo>
                  <a:pt x="22417" y="9372"/>
                </a:lnTo>
                <a:lnTo>
                  <a:pt x="22408" y="9372"/>
                </a:lnTo>
                <a:lnTo>
                  <a:pt x="22408" y="9363"/>
                </a:lnTo>
                <a:lnTo>
                  <a:pt x="22408" y="9354"/>
                </a:lnTo>
                <a:lnTo>
                  <a:pt x="22399" y="9354"/>
                </a:lnTo>
                <a:lnTo>
                  <a:pt x="22399" y="9363"/>
                </a:lnTo>
                <a:lnTo>
                  <a:pt x="22390" y="9363"/>
                </a:lnTo>
                <a:lnTo>
                  <a:pt x="22381" y="9372"/>
                </a:lnTo>
                <a:lnTo>
                  <a:pt x="22381" y="9381"/>
                </a:lnTo>
                <a:lnTo>
                  <a:pt x="22381" y="9389"/>
                </a:lnTo>
                <a:lnTo>
                  <a:pt x="22381" y="9398"/>
                </a:lnTo>
                <a:lnTo>
                  <a:pt x="22390" y="9398"/>
                </a:lnTo>
                <a:lnTo>
                  <a:pt x="22399" y="9398"/>
                </a:lnTo>
                <a:lnTo>
                  <a:pt x="22408" y="9398"/>
                </a:lnTo>
                <a:lnTo>
                  <a:pt x="22417" y="9398"/>
                </a:lnTo>
                <a:close/>
                <a:moveTo>
                  <a:pt x="22417" y="9504"/>
                </a:moveTo>
                <a:lnTo>
                  <a:pt x="22417" y="9495"/>
                </a:lnTo>
                <a:close/>
                <a:moveTo>
                  <a:pt x="22822" y="9098"/>
                </a:moveTo>
                <a:lnTo>
                  <a:pt x="22814" y="9098"/>
                </a:lnTo>
                <a:lnTo>
                  <a:pt x="22814" y="9107"/>
                </a:lnTo>
                <a:close/>
                <a:moveTo>
                  <a:pt x="22805" y="9098"/>
                </a:moveTo>
                <a:lnTo>
                  <a:pt x="22814" y="9089"/>
                </a:lnTo>
                <a:lnTo>
                  <a:pt x="22805" y="9089"/>
                </a:lnTo>
                <a:close/>
                <a:moveTo>
                  <a:pt x="22611" y="9610"/>
                </a:moveTo>
                <a:lnTo>
                  <a:pt x="22602" y="9610"/>
                </a:lnTo>
                <a:lnTo>
                  <a:pt x="22602" y="9619"/>
                </a:lnTo>
                <a:lnTo>
                  <a:pt x="22611" y="9610"/>
                </a:lnTo>
                <a:lnTo>
                  <a:pt x="22620" y="9610"/>
                </a:lnTo>
                <a:lnTo>
                  <a:pt x="22611" y="9601"/>
                </a:lnTo>
                <a:close/>
                <a:moveTo>
                  <a:pt x="22620" y="9557"/>
                </a:moveTo>
                <a:lnTo>
                  <a:pt x="22611" y="9566"/>
                </a:lnTo>
                <a:lnTo>
                  <a:pt x="22593" y="9566"/>
                </a:lnTo>
                <a:lnTo>
                  <a:pt x="22584" y="9575"/>
                </a:lnTo>
                <a:lnTo>
                  <a:pt x="22584" y="9584"/>
                </a:lnTo>
                <a:lnTo>
                  <a:pt x="22593" y="9584"/>
                </a:lnTo>
                <a:lnTo>
                  <a:pt x="22602" y="9584"/>
                </a:lnTo>
                <a:lnTo>
                  <a:pt x="22602" y="9575"/>
                </a:lnTo>
                <a:lnTo>
                  <a:pt x="22602" y="9584"/>
                </a:lnTo>
                <a:lnTo>
                  <a:pt x="22611" y="9575"/>
                </a:lnTo>
                <a:lnTo>
                  <a:pt x="22620" y="9566"/>
                </a:lnTo>
                <a:lnTo>
                  <a:pt x="22628" y="9566"/>
                </a:lnTo>
                <a:close/>
                <a:moveTo>
                  <a:pt x="22567" y="8931"/>
                </a:moveTo>
                <a:lnTo>
                  <a:pt x="22575" y="8913"/>
                </a:lnTo>
                <a:lnTo>
                  <a:pt x="22575" y="8904"/>
                </a:lnTo>
                <a:lnTo>
                  <a:pt x="22567" y="8904"/>
                </a:lnTo>
                <a:lnTo>
                  <a:pt x="22558" y="8895"/>
                </a:lnTo>
                <a:lnTo>
                  <a:pt x="22540" y="8895"/>
                </a:lnTo>
                <a:lnTo>
                  <a:pt x="22523" y="8895"/>
                </a:lnTo>
                <a:lnTo>
                  <a:pt x="22514" y="8904"/>
                </a:lnTo>
                <a:lnTo>
                  <a:pt x="22505" y="8904"/>
                </a:lnTo>
                <a:lnTo>
                  <a:pt x="22505" y="8913"/>
                </a:lnTo>
                <a:lnTo>
                  <a:pt x="22487" y="8931"/>
                </a:lnTo>
                <a:lnTo>
                  <a:pt x="22478" y="8957"/>
                </a:lnTo>
                <a:lnTo>
                  <a:pt x="22478" y="8966"/>
                </a:lnTo>
                <a:lnTo>
                  <a:pt x="22496" y="8966"/>
                </a:lnTo>
                <a:lnTo>
                  <a:pt x="22523" y="8966"/>
                </a:lnTo>
                <a:lnTo>
                  <a:pt x="22540" y="8957"/>
                </a:lnTo>
                <a:lnTo>
                  <a:pt x="22549" y="8948"/>
                </a:lnTo>
                <a:lnTo>
                  <a:pt x="22558" y="8939"/>
                </a:lnTo>
                <a:close/>
                <a:moveTo>
                  <a:pt x="23440" y="8551"/>
                </a:moveTo>
                <a:lnTo>
                  <a:pt x="23449" y="8551"/>
                </a:lnTo>
                <a:lnTo>
                  <a:pt x="23458" y="8551"/>
                </a:lnTo>
                <a:lnTo>
                  <a:pt x="23458" y="8560"/>
                </a:lnTo>
                <a:lnTo>
                  <a:pt x="23484" y="8569"/>
                </a:lnTo>
                <a:lnTo>
                  <a:pt x="23493" y="8578"/>
                </a:lnTo>
                <a:lnTo>
                  <a:pt x="23502" y="8578"/>
                </a:lnTo>
                <a:lnTo>
                  <a:pt x="23519" y="8595"/>
                </a:lnTo>
                <a:lnTo>
                  <a:pt x="23519" y="8604"/>
                </a:lnTo>
                <a:lnTo>
                  <a:pt x="23528" y="8604"/>
                </a:lnTo>
                <a:lnTo>
                  <a:pt x="23537" y="8604"/>
                </a:lnTo>
                <a:lnTo>
                  <a:pt x="23546" y="8604"/>
                </a:lnTo>
                <a:lnTo>
                  <a:pt x="23555" y="8613"/>
                </a:lnTo>
                <a:lnTo>
                  <a:pt x="23555" y="8622"/>
                </a:lnTo>
                <a:lnTo>
                  <a:pt x="23572" y="8639"/>
                </a:lnTo>
                <a:lnTo>
                  <a:pt x="23581" y="8657"/>
                </a:lnTo>
                <a:lnTo>
                  <a:pt x="23581" y="8666"/>
                </a:lnTo>
                <a:lnTo>
                  <a:pt x="23581" y="8675"/>
                </a:lnTo>
                <a:lnTo>
                  <a:pt x="23581" y="8683"/>
                </a:lnTo>
                <a:lnTo>
                  <a:pt x="23581" y="8692"/>
                </a:lnTo>
                <a:lnTo>
                  <a:pt x="23590" y="8692"/>
                </a:lnTo>
                <a:lnTo>
                  <a:pt x="23590" y="8701"/>
                </a:lnTo>
                <a:lnTo>
                  <a:pt x="23599" y="8701"/>
                </a:lnTo>
                <a:lnTo>
                  <a:pt x="23608" y="8692"/>
                </a:lnTo>
                <a:lnTo>
                  <a:pt x="23608" y="8683"/>
                </a:lnTo>
                <a:lnTo>
                  <a:pt x="23608" y="8675"/>
                </a:lnTo>
                <a:lnTo>
                  <a:pt x="23616" y="8666"/>
                </a:lnTo>
                <a:lnTo>
                  <a:pt x="23608" y="8648"/>
                </a:lnTo>
                <a:lnTo>
                  <a:pt x="23555" y="8613"/>
                </a:lnTo>
                <a:lnTo>
                  <a:pt x="23546" y="8604"/>
                </a:lnTo>
                <a:lnTo>
                  <a:pt x="23537" y="8595"/>
                </a:lnTo>
                <a:lnTo>
                  <a:pt x="23528" y="8586"/>
                </a:lnTo>
                <a:lnTo>
                  <a:pt x="23519" y="8586"/>
                </a:lnTo>
                <a:lnTo>
                  <a:pt x="23511" y="8578"/>
                </a:lnTo>
                <a:lnTo>
                  <a:pt x="23502" y="8569"/>
                </a:lnTo>
                <a:lnTo>
                  <a:pt x="23493" y="8569"/>
                </a:lnTo>
                <a:lnTo>
                  <a:pt x="23484" y="8560"/>
                </a:lnTo>
                <a:lnTo>
                  <a:pt x="23475" y="8560"/>
                </a:lnTo>
                <a:lnTo>
                  <a:pt x="23467" y="8551"/>
                </a:lnTo>
                <a:lnTo>
                  <a:pt x="23458" y="8551"/>
                </a:lnTo>
                <a:lnTo>
                  <a:pt x="23440" y="8542"/>
                </a:lnTo>
                <a:lnTo>
                  <a:pt x="23449" y="8542"/>
                </a:lnTo>
                <a:close/>
                <a:moveTo>
                  <a:pt x="23352" y="8454"/>
                </a:moveTo>
                <a:lnTo>
                  <a:pt x="23352" y="8463"/>
                </a:lnTo>
                <a:lnTo>
                  <a:pt x="23361" y="8463"/>
                </a:lnTo>
                <a:lnTo>
                  <a:pt x="23369" y="8472"/>
                </a:lnTo>
                <a:lnTo>
                  <a:pt x="23369" y="8463"/>
                </a:lnTo>
                <a:lnTo>
                  <a:pt x="23361" y="8454"/>
                </a:lnTo>
                <a:close/>
                <a:moveTo>
                  <a:pt x="23325" y="8763"/>
                </a:moveTo>
                <a:lnTo>
                  <a:pt x="23317" y="8754"/>
                </a:lnTo>
                <a:lnTo>
                  <a:pt x="23308" y="8754"/>
                </a:lnTo>
                <a:lnTo>
                  <a:pt x="23290" y="8754"/>
                </a:lnTo>
                <a:lnTo>
                  <a:pt x="23281" y="8754"/>
                </a:lnTo>
                <a:lnTo>
                  <a:pt x="23264" y="8754"/>
                </a:lnTo>
                <a:lnTo>
                  <a:pt x="23264" y="8763"/>
                </a:lnTo>
                <a:lnTo>
                  <a:pt x="23264" y="8772"/>
                </a:lnTo>
                <a:lnTo>
                  <a:pt x="23272" y="8772"/>
                </a:lnTo>
                <a:lnTo>
                  <a:pt x="23281" y="8781"/>
                </a:lnTo>
                <a:lnTo>
                  <a:pt x="23290" y="8781"/>
                </a:lnTo>
                <a:lnTo>
                  <a:pt x="23299" y="8781"/>
                </a:lnTo>
                <a:lnTo>
                  <a:pt x="23317" y="8798"/>
                </a:lnTo>
                <a:lnTo>
                  <a:pt x="23334" y="8798"/>
                </a:lnTo>
                <a:lnTo>
                  <a:pt x="23343" y="8798"/>
                </a:lnTo>
                <a:lnTo>
                  <a:pt x="23352" y="8807"/>
                </a:lnTo>
                <a:lnTo>
                  <a:pt x="23361" y="8807"/>
                </a:lnTo>
                <a:lnTo>
                  <a:pt x="23361" y="8816"/>
                </a:lnTo>
                <a:lnTo>
                  <a:pt x="23369" y="8816"/>
                </a:lnTo>
                <a:lnTo>
                  <a:pt x="23396" y="8807"/>
                </a:lnTo>
                <a:lnTo>
                  <a:pt x="23414" y="8807"/>
                </a:lnTo>
                <a:lnTo>
                  <a:pt x="23422" y="8807"/>
                </a:lnTo>
                <a:lnTo>
                  <a:pt x="23431" y="8798"/>
                </a:lnTo>
                <a:lnTo>
                  <a:pt x="23440" y="8798"/>
                </a:lnTo>
                <a:lnTo>
                  <a:pt x="23449" y="8789"/>
                </a:lnTo>
                <a:lnTo>
                  <a:pt x="23458" y="8789"/>
                </a:lnTo>
                <a:lnTo>
                  <a:pt x="23467" y="8789"/>
                </a:lnTo>
                <a:lnTo>
                  <a:pt x="23475" y="8781"/>
                </a:lnTo>
                <a:lnTo>
                  <a:pt x="23484" y="8781"/>
                </a:lnTo>
                <a:lnTo>
                  <a:pt x="23484" y="8772"/>
                </a:lnTo>
                <a:lnTo>
                  <a:pt x="23493" y="8772"/>
                </a:lnTo>
                <a:lnTo>
                  <a:pt x="23493" y="8763"/>
                </a:lnTo>
                <a:lnTo>
                  <a:pt x="23493" y="8754"/>
                </a:lnTo>
                <a:lnTo>
                  <a:pt x="23511" y="8754"/>
                </a:lnTo>
                <a:lnTo>
                  <a:pt x="23519" y="8754"/>
                </a:lnTo>
                <a:lnTo>
                  <a:pt x="23528" y="8754"/>
                </a:lnTo>
                <a:lnTo>
                  <a:pt x="23537" y="8754"/>
                </a:lnTo>
                <a:lnTo>
                  <a:pt x="23537" y="8745"/>
                </a:lnTo>
                <a:lnTo>
                  <a:pt x="23537" y="8736"/>
                </a:lnTo>
                <a:lnTo>
                  <a:pt x="23528" y="8728"/>
                </a:lnTo>
                <a:lnTo>
                  <a:pt x="23528" y="8719"/>
                </a:lnTo>
                <a:lnTo>
                  <a:pt x="23546" y="8719"/>
                </a:lnTo>
                <a:lnTo>
                  <a:pt x="23546" y="8710"/>
                </a:lnTo>
                <a:lnTo>
                  <a:pt x="23555" y="8701"/>
                </a:lnTo>
                <a:lnTo>
                  <a:pt x="23564" y="8701"/>
                </a:lnTo>
                <a:lnTo>
                  <a:pt x="23564" y="8692"/>
                </a:lnTo>
                <a:lnTo>
                  <a:pt x="23555" y="8683"/>
                </a:lnTo>
                <a:lnTo>
                  <a:pt x="23564" y="8666"/>
                </a:lnTo>
                <a:lnTo>
                  <a:pt x="23555" y="8666"/>
                </a:lnTo>
                <a:lnTo>
                  <a:pt x="23546" y="8666"/>
                </a:lnTo>
                <a:lnTo>
                  <a:pt x="23537" y="8657"/>
                </a:lnTo>
                <a:lnTo>
                  <a:pt x="23528" y="8666"/>
                </a:lnTo>
                <a:lnTo>
                  <a:pt x="23519" y="8666"/>
                </a:lnTo>
                <a:lnTo>
                  <a:pt x="23519" y="8657"/>
                </a:lnTo>
                <a:lnTo>
                  <a:pt x="23511" y="8657"/>
                </a:lnTo>
                <a:lnTo>
                  <a:pt x="23502" y="8657"/>
                </a:lnTo>
                <a:lnTo>
                  <a:pt x="23502" y="8666"/>
                </a:lnTo>
                <a:lnTo>
                  <a:pt x="23493" y="8666"/>
                </a:lnTo>
                <a:lnTo>
                  <a:pt x="23502" y="8692"/>
                </a:lnTo>
                <a:lnTo>
                  <a:pt x="23511" y="8701"/>
                </a:lnTo>
                <a:lnTo>
                  <a:pt x="23502" y="8710"/>
                </a:lnTo>
                <a:lnTo>
                  <a:pt x="23493" y="8710"/>
                </a:lnTo>
                <a:lnTo>
                  <a:pt x="23484" y="8710"/>
                </a:lnTo>
                <a:lnTo>
                  <a:pt x="23467" y="8728"/>
                </a:lnTo>
                <a:lnTo>
                  <a:pt x="23458" y="8728"/>
                </a:lnTo>
                <a:lnTo>
                  <a:pt x="23458" y="8736"/>
                </a:lnTo>
                <a:lnTo>
                  <a:pt x="23458" y="8745"/>
                </a:lnTo>
                <a:lnTo>
                  <a:pt x="23449" y="8745"/>
                </a:lnTo>
                <a:lnTo>
                  <a:pt x="23449" y="8754"/>
                </a:lnTo>
                <a:lnTo>
                  <a:pt x="23440" y="8754"/>
                </a:lnTo>
                <a:lnTo>
                  <a:pt x="23431" y="8754"/>
                </a:lnTo>
                <a:lnTo>
                  <a:pt x="23422" y="8754"/>
                </a:lnTo>
                <a:lnTo>
                  <a:pt x="23414" y="8754"/>
                </a:lnTo>
                <a:lnTo>
                  <a:pt x="23405" y="8754"/>
                </a:lnTo>
                <a:lnTo>
                  <a:pt x="23396" y="8754"/>
                </a:lnTo>
                <a:lnTo>
                  <a:pt x="23387" y="8745"/>
                </a:lnTo>
                <a:lnTo>
                  <a:pt x="23387" y="8736"/>
                </a:lnTo>
                <a:lnTo>
                  <a:pt x="23387" y="8728"/>
                </a:lnTo>
                <a:lnTo>
                  <a:pt x="23396" y="8719"/>
                </a:lnTo>
                <a:lnTo>
                  <a:pt x="23387" y="8719"/>
                </a:lnTo>
                <a:lnTo>
                  <a:pt x="23387" y="8728"/>
                </a:lnTo>
                <a:lnTo>
                  <a:pt x="23378" y="8745"/>
                </a:lnTo>
                <a:lnTo>
                  <a:pt x="23369" y="8754"/>
                </a:lnTo>
                <a:lnTo>
                  <a:pt x="23361" y="8754"/>
                </a:lnTo>
                <a:lnTo>
                  <a:pt x="23352" y="8754"/>
                </a:lnTo>
                <a:lnTo>
                  <a:pt x="23343" y="8763"/>
                </a:lnTo>
                <a:lnTo>
                  <a:pt x="23334" y="8763"/>
                </a:lnTo>
                <a:close/>
                <a:moveTo>
                  <a:pt x="23502" y="7810"/>
                </a:moveTo>
                <a:lnTo>
                  <a:pt x="23502" y="7819"/>
                </a:lnTo>
                <a:close/>
                <a:moveTo>
                  <a:pt x="23396" y="8525"/>
                </a:moveTo>
                <a:lnTo>
                  <a:pt x="23387" y="8525"/>
                </a:lnTo>
                <a:lnTo>
                  <a:pt x="23378" y="8533"/>
                </a:lnTo>
                <a:lnTo>
                  <a:pt x="23387" y="8533"/>
                </a:lnTo>
                <a:lnTo>
                  <a:pt x="23387" y="8542"/>
                </a:lnTo>
                <a:lnTo>
                  <a:pt x="23396" y="8542"/>
                </a:lnTo>
                <a:lnTo>
                  <a:pt x="23405" y="8551"/>
                </a:lnTo>
                <a:lnTo>
                  <a:pt x="23414" y="8542"/>
                </a:lnTo>
                <a:lnTo>
                  <a:pt x="23414" y="8533"/>
                </a:lnTo>
                <a:close/>
                <a:moveTo>
                  <a:pt x="23405" y="4713"/>
                </a:moveTo>
                <a:lnTo>
                  <a:pt x="23378" y="4722"/>
                </a:lnTo>
                <a:lnTo>
                  <a:pt x="23369" y="4739"/>
                </a:lnTo>
                <a:lnTo>
                  <a:pt x="23361" y="4739"/>
                </a:lnTo>
                <a:lnTo>
                  <a:pt x="23343" y="4766"/>
                </a:lnTo>
                <a:lnTo>
                  <a:pt x="23352" y="4766"/>
                </a:lnTo>
                <a:lnTo>
                  <a:pt x="23361" y="4757"/>
                </a:lnTo>
                <a:lnTo>
                  <a:pt x="23378" y="4748"/>
                </a:lnTo>
                <a:lnTo>
                  <a:pt x="23378" y="4739"/>
                </a:lnTo>
                <a:lnTo>
                  <a:pt x="23387" y="4739"/>
                </a:lnTo>
                <a:lnTo>
                  <a:pt x="23396" y="4731"/>
                </a:lnTo>
                <a:lnTo>
                  <a:pt x="23405" y="4731"/>
                </a:lnTo>
                <a:lnTo>
                  <a:pt x="23422" y="4704"/>
                </a:lnTo>
                <a:lnTo>
                  <a:pt x="23405" y="4704"/>
                </a:lnTo>
                <a:close/>
                <a:moveTo>
                  <a:pt x="23422" y="3433"/>
                </a:moveTo>
                <a:lnTo>
                  <a:pt x="23440" y="3424"/>
                </a:lnTo>
                <a:lnTo>
                  <a:pt x="23431" y="3424"/>
                </a:lnTo>
                <a:lnTo>
                  <a:pt x="23431" y="3416"/>
                </a:lnTo>
                <a:lnTo>
                  <a:pt x="23422" y="3424"/>
                </a:lnTo>
                <a:lnTo>
                  <a:pt x="23414" y="3433"/>
                </a:lnTo>
                <a:close/>
                <a:moveTo>
                  <a:pt x="23537" y="8569"/>
                </a:moveTo>
                <a:lnTo>
                  <a:pt x="23528" y="8560"/>
                </a:lnTo>
                <a:close/>
                <a:moveTo>
                  <a:pt x="23546" y="4625"/>
                </a:moveTo>
                <a:lnTo>
                  <a:pt x="23537" y="4633"/>
                </a:lnTo>
                <a:lnTo>
                  <a:pt x="23519" y="4651"/>
                </a:lnTo>
                <a:lnTo>
                  <a:pt x="23511" y="4651"/>
                </a:lnTo>
                <a:lnTo>
                  <a:pt x="23519" y="4651"/>
                </a:lnTo>
                <a:lnTo>
                  <a:pt x="23528" y="4642"/>
                </a:lnTo>
                <a:lnTo>
                  <a:pt x="23555" y="4625"/>
                </a:lnTo>
                <a:close/>
                <a:moveTo>
                  <a:pt x="23616" y="10219"/>
                </a:moveTo>
                <a:lnTo>
                  <a:pt x="23608" y="10228"/>
                </a:lnTo>
                <a:lnTo>
                  <a:pt x="23608" y="10237"/>
                </a:lnTo>
                <a:lnTo>
                  <a:pt x="23608" y="10246"/>
                </a:lnTo>
                <a:lnTo>
                  <a:pt x="23608" y="10254"/>
                </a:lnTo>
                <a:lnTo>
                  <a:pt x="23599" y="10263"/>
                </a:lnTo>
                <a:lnTo>
                  <a:pt x="23608" y="10272"/>
                </a:lnTo>
                <a:lnTo>
                  <a:pt x="23608" y="10281"/>
                </a:lnTo>
                <a:lnTo>
                  <a:pt x="23608" y="10272"/>
                </a:lnTo>
                <a:lnTo>
                  <a:pt x="23616" y="10254"/>
                </a:lnTo>
                <a:lnTo>
                  <a:pt x="23625" y="10219"/>
                </a:lnTo>
                <a:lnTo>
                  <a:pt x="23634" y="10219"/>
                </a:lnTo>
                <a:lnTo>
                  <a:pt x="23625" y="10210"/>
                </a:lnTo>
                <a:lnTo>
                  <a:pt x="23625" y="10193"/>
                </a:lnTo>
                <a:lnTo>
                  <a:pt x="23616" y="10193"/>
                </a:lnTo>
                <a:lnTo>
                  <a:pt x="23616" y="10201"/>
                </a:lnTo>
                <a:lnTo>
                  <a:pt x="23625" y="10210"/>
                </a:lnTo>
                <a:close/>
                <a:moveTo>
                  <a:pt x="23608" y="4563"/>
                </a:moveTo>
                <a:lnTo>
                  <a:pt x="23599" y="4572"/>
                </a:lnTo>
                <a:lnTo>
                  <a:pt x="23608" y="4572"/>
                </a:lnTo>
                <a:close/>
                <a:moveTo>
                  <a:pt x="23608" y="9019"/>
                </a:moveTo>
                <a:lnTo>
                  <a:pt x="23599" y="9019"/>
                </a:lnTo>
                <a:lnTo>
                  <a:pt x="23599" y="9010"/>
                </a:lnTo>
                <a:lnTo>
                  <a:pt x="23590" y="9010"/>
                </a:lnTo>
                <a:lnTo>
                  <a:pt x="23581" y="9010"/>
                </a:lnTo>
                <a:lnTo>
                  <a:pt x="23572" y="9010"/>
                </a:lnTo>
                <a:lnTo>
                  <a:pt x="23581" y="9019"/>
                </a:lnTo>
                <a:lnTo>
                  <a:pt x="23590" y="9028"/>
                </a:lnTo>
                <a:lnTo>
                  <a:pt x="23599" y="9028"/>
                </a:lnTo>
                <a:lnTo>
                  <a:pt x="23599" y="9019"/>
                </a:lnTo>
                <a:close/>
                <a:moveTo>
                  <a:pt x="23475" y="10104"/>
                </a:moveTo>
                <a:lnTo>
                  <a:pt x="23467" y="10104"/>
                </a:lnTo>
                <a:lnTo>
                  <a:pt x="23467" y="10096"/>
                </a:lnTo>
                <a:lnTo>
                  <a:pt x="23458" y="10096"/>
                </a:lnTo>
                <a:lnTo>
                  <a:pt x="23458" y="10104"/>
                </a:lnTo>
                <a:lnTo>
                  <a:pt x="23467" y="10122"/>
                </a:lnTo>
                <a:lnTo>
                  <a:pt x="23475" y="10122"/>
                </a:lnTo>
                <a:lnTo>
                  <a:pt x="23475" y="10113"/>
                </a:lnTo>
                <a:close/>
                <a:moveTo>
                  <a:pt x="23528" y="8551"/>
                </a:moveTo>
                <a:lnTo>
                  <a:pt x="23528" y="8560"/>
                </a:lnTo>
                <a:close/>
                <a:moveTo>
                  <a:pt x="23581" y="8578"/>
                </a:moveTo>
                <a:lnTo>
                  <a:pt x="23572" y="8578"/>
                </a:lnTo>
                <a:lnTo>
                  <a:pt x="23572" y="8586"/>
                </a:lnTo>
                <a:lnTo>
                  <a:pt x="23581" y="8586"/>
                </a:lnTo>
                <a:close/>
                <a:moveTo>
                  <a:pt x="23211" y="4810"/>
                </a:moveTo>
                <a:lnTo>
                  <a:pt x="23202" y="4810"/>
                </a:lnTo>
                <a:lnTo>
                  <a:pt x="23193" y="4828"/>
                </a:lnTo>
                <a:lnTo>
                  <a:pt x="23184" y="4828"/>
                </a:lnTo>
                <a:lnTo>
                  <a:pt x="23175" y="4836"/>
                </a:lnTo>
                <a:lnTo>
                  <a:pt x="23175" y="4845"/>
                </a:lnTo>
                <a:lnTo>
                  <a:pt x="23158" y="4854"/>
                </a:lnTo>
                <a:lnTo>
                  <a:pt x="23158" y="4863"/>
                </a:lnTo>
                <a:lnTo>
                  <a:pt x="23158" y="4872"/>
                </a:lnTo>
                <a:lnTo>
                  <a:pt x="23167" y="4863"/>
                </a:lnTo>
                <a:lnTo>
                  <a:pt x="23175" y="4863"/>
                </a:lnTo>
                <a:lnTo>
                  <a:pt x="23184" y="4845"/>
                </a:lnTo>
                <a:lnTo>
                  <a:pt x="23202" y="4836"/>
                </a:lnTo>
                <a:lnTo>
                  <a:pt x="23211" y="4828"/>
                </a:lnTo>
                <a:lnTo>
                  <a:pt x="23211" y="4819"/>
                </a:lnTo>
                <a:lnTo>
                  <a:pt x="23219" y="4819"/>
                </a:lnTo>
                <a:lnTo>
                  <a:pt x="23228" y="4819"/>
                </a:lnTo>
                <a:lnTo>
                  <a:pt x="23237" y="4810"/>
                </a:lnTo>
                <a:lnTo>
                  <a:pt x="23255" y="4801"/>
                </a:lnTo>
                <a:lnTo>
                  <a:pt x="23264" y="4792"/>
                </a:lnTo>
                <a:lnTo>
                  <a:pt x="23281" y="4792"/>
                </a:lnTo>
                <a:lnTo>
                  <a:pt x="23290" y="4792"/>
                </a:lnTo>
                <a:lnTo>
                  <a:pt x="23299" y="4784"/>
                </a:lnTo>
                <a:lnTo>
                  <a:pt x="23299" y="4775"/>
                </a:lnTo>
                <a:lnTo>
                  <a:pt x="23290" y="4775"/>
                </a:lnTo>
                <a:lnTo>
                  <a:pt x="23281" y="4775"/>
                </a:lnTo>
                <a:lnTo>
                  <a:pt x="23264" y="4792"/>
                </a:lnTo>
                <a:lnTo>
                  <a:pt x="23246" y="4792"/>
                </a:lnTo>
                <a:lnTo>
                  <a:pt x="23237" y="4792"/>
                </a:lnTo>
                <a:lnTo>
                  <a:pt x="23237" y="4784"/>
                </a:lnTo>
                <a:lnTo>
                  <a:pt x="23228" y="4784"/>
                </a:lnTo>
                <a:lnTo>
                  <a:pt x="23228" y="4792"/>
                </a:lnTo>
                <a:lnTo>
                  <a:pt x="23228" y="4801"/>
                </a:lnTo>
                <a:lnTo>
                  <a:pt x="23219" y="4801"/>
                </a:lnTo>
                <a:close/>
                <a:moveTo>
                  <a:pt x="23519" y="7801"/>
                </a:moveTo>
                <a:lnTo>
                  <a:pt x="23519" y="7810"/>
                </a:lnTo>
                <a:close/>
                <a:moveTo>
                  <a:pt x="23475" y="9081"/>
                </a:moveTo>
                <a:lnTo>
                  <a:pt x="23467" y="9089"/>
                </a:lnTo>
                <a:lnTo>
                  <a:pt x="23458" y="9081"/>
                </a:lnTo>
                <a:lnTo>
                  <a:pt x="23449" y="9072"/>
                </a:lnTo>
                <a:lnTo>
                  <a:pt x="23440" y="9063"/>
                </a:lnTo>
                <a:lnTo>
                  <a:pt x="23440" y="9072"/>
                </a:lnTo>
                <a:lnTo>
                  <a:pt x="23449" y="9072"/>
                </a:lnTo>
                <a:lnTo>
                  <a:pt x="23449" y="9081"/>
                </a:lnTo>
                <a:lnTo>
                  <a:pt x="23458" y="9089"/>
                </a:lnTo>
                <a:lnTo>
                  <a:pt x="23467" y="9098"/>
                </a:lnTo>
                <a:lnTo>
                  <a:pt x="23475" y="9098"/>
                </a:lnTo>
                <a:close/>
                <a:moveTo>
                  <a:pt x="21561" y="9416"/>
                </a:moveTo>
                <a:lnTo>
                  <a:pt x="21552" y="9416"/>
                </a:lnTo>
                <a:lnTo>
                  <a:pt x="21552" y="9425"/>
                </a:lnTo>
                <a:lnTo>
                  <a:pt x="21561" y="9425"/>
                </a:lnTo>
                <a:close/>
                <a:moveTo>
                  <a:pt x="21446" y="8966"/>
                </a:moveTo>
                <a:lnTo>
                  <a:pt x="21455" y="8957"/>
                </a:lnTo>
                <a:lnTo>
                  <a:pt x="21464" y="8957"/>
                </a:lnTo>
                <a:lnTo>
                  <a:pt x="21464" y="8948"/>
                </a:lnTo>
                <a:lnTo>
                  <a:pt x="21455" y="8948"/>
                </a:lnTo>
                <a:lnTo>
                  <a:pt x="21446" y="8957"/>
                </a:lnTo>
                <a:lnTo>
                  <a:pt x="21437" y="8957"/>
                </a:lnTo>
                <a:lnTo>
                  <a:pt x="21429" y="8957"/>
                </a:lnTo>
                <a:lnTo>
                  <a:pt x="21437" y="8957"/>
                </a:lnTo>
                <a:lnTo>
                  <a:pt x="21429" y="8966"/>
                </a:lnTo>
                <a:lnTo>
                  <a:pt x="21420" y="8966"/>
                </a:lnTo>
                <a:lnTo>
                  <a:pt x="21420" y="8975"/>
                </a:lnTo>
                <a:lnTo>
                  <a:pt x="21429" y="8984"/>
                </a:lnTo>
                <a:lnTo>
                  <a:pt x="21437" y="8975"/>
                </a:lnTo>
                <a:lnTo>
                  <a:pt x="21446" y="8975"/>
                </a:lnTo>
                <a:close/>
                <a:moveTo>
                  <a:pt x="21799" y="8604"/>
                </a:moveTo>
                <a:lnTo>
                  <a:pt x="21799" y="8613"/>
                </a:lnTo>
                <a:lnTo>
                  <a:pt x="21808" y="8613"/>
                </a:lnTo>
                <a:close/>
                <a:moveTo>
                  <a:pt x="21517" y="9478"/>
                </a:moveTo>
                <a:lnTo>
                  <a:pt x="21508" y="9478"/>
                </a:lnTo>
                <a:lnTo>
                  <a:pt x="21508" y="9487"/>
                </a:lnTo>
                <a:lnTo>
                  <a:pt x="21517" y="9487"/>
                </a:lnTo>
                <a:close/>
                <a:moveTo>
                  <a:pt x="22425" y="9513"/>
                </a:moveTo>
                <a:lnTo>
                  <a:pt x="22434" y="9513"/>
                </a:lnTo>
                <a:lnTo>
                  <a:pt x="22434" y="9504"/>
                </a:lnTo>
                <a:lnTo>
                  <a:pt x="22425" y="9495"/>
                </a:lnTo>
                <a:lnTo>
                  <a:pt x="22425" y="9504"/>
                </a:lnTo>
                <a:close/>
                <a:moveTo>
                  <a:pt x="21817" y="8613"/>
                </a:moveTo>
                <a:lnTo>
                  <a:pt x="21817" y="8604"/>
                </a:lnTo>
                <a:lnTo>
                  <a:pt x="21808" y="8604"/>
                </a:lnTo>
                <a:lnTo>
                  <a:pt x="21808" y="8613"/>
                </a:lnTo>
                <a:close/>
                <a:moveTo>
                  <a:pt x="21764" y="8472"/>
                </a:moveTo>
                <a:lnTo>
                  <a:pt x="21773" y="8480"/>
                </a:lnTo>
                <a:lnTo>
                  <a:pt x="21773" y="8472"/>
                </a:lnTo>
                <a:lnTo>
                  <a:pt x="21781" y="8472"/>
                </a:lnTo>
                <a:lnTo>
                  <a:pt x="21773" y="8472"/>
                </a:lnTo>
                <a:lnTo>
                  <a:pt x="21773" y="8463"/>
                </a:lnTo>
                <a:lnTo>
                  <a:pt x="21755" y="8454"/>
                </a:lnTo>
                <a:lnTo>
                  <a:pt x="21746" y="8454"/>
                </a:lnTo>
                <a:lnTo>
                  <a:pt x="21737" y="8445"/>
                </a:lnTo>
                <a:lnTo>
                  <a:pt x="21737" y="8454"/>
                </a:lnTo>
                <a:lnTo>
                  <a:pt x="21728" y="8454"/>
                </a:lnTo>
                <a:lnTo>
                  <a:pt x="21720" y="8472"/>
                </a:lnTo>
                <a:lnTo>
                  <a:pt x="21728" y="8472"/>
                </a:lnTo>
                <a:lnTo>
                  <a:pt x="21737" y="8480"/>
                </a:lnTo>
                <a:lnTo>
                  <a:pt x="21746" y="8472"/>
                </a:lnTo>
                <a:close/>
                <a:moveTo>
                  <a:pt x="21781" y="8622"/>
                </a:moveTo>
                <a:lnTo>
                  <a:pt x="21790" y="8622"/>
                </a:lnTo>
                <a:lnTo>
                  <a:pt x="21790" y="8613"/>
                </a:lnTo>
                <a:lnTo>
                  <a:pt x="21790" y="8604"/>
                </a:lnTo>
                <a:lnTo>
                  <a:pt x="21781" y="8604"/>
                </a:lnTo>
                <a:lnTo>
                  <a:pt x="21773" y="8613"/>
                </a:lnTo>
                <a:lnTo>
                  <a:pt x="21764" y="8613"/>
                </a:lnTo>
                <a:lnTo>
                  <a:pt x="21764" y="8622"/>
                </a:lnTo>
                <a:lnTo>
                  <a:pt x="21764" y="8630"/>
                </a:lnTo>
                <a:lnTo>
                  <a:pt x="21773" y="8622"/>
                </a:lnTo>
                <a:lnTo>
                  <a:pt x="21781" y="8622"/>
                </a:lnTo>
                <a:lnTo>
                  <a:pt x="21773" y="8622"/>
                </a:lnTo>
                <a:close/>
                <a:moveTo>
                  <a:pt x="21728" y="8586"/>
                </a:moveTo>
                <a:lnTo>
                  <a:pt x="21728" y="8595"/>
                </a:lnTo>
                <a:lnTo>
                  <a:pt x="21737" y="8595"/>
                </a:lnTo>
                <a:lnTo>
                  <a:pt x="21737" y="8586"/>
                </a:lnTo>
                <a:close/>
                <a:moveTo>
                  <a:pt x="21340" y="8992"/>
                </a:moveTo>
                <a:lnTo>
                  <a:pt x="21349" y="8992"/>
                </a:lnTo>
                <a:lnTo>
                  <a:pt x="21358" y="8992"/>
                </a:lnTo>
                <a:lnTo>
                  <a:pt x="21367" y="8984"/>
                </a:lnTo>
                <a:lnTo>
                  <a:pt x="21376" y="8984"/>
                </a:lnTo>
                <a:lnTo>
                  <a:pt x="21384" y="8984"/>
                </a:lnTo>
                <a:lnTo>
                  <a:pt x="21384" y="8975"/>
                </a:lnTo>
                <a:lnTo>
                  <a:pt x="21393" y="8966"/>
                </a:lnTo>
                <a:lnTo>
                  <a:pt x="21402" y="8957"/>
                </a:lnTo>
                <a:lnTo>
                  <a:pt x="21393" y="8948"/>
                </a:lnTo>
                <a:lnTo>
                  <a:pt x="21384" y="8939"/>
                </a:lnTo>
                <a:lnTo>
                  <a:pt x="21384" y="8948"/>
                </a:lnTo>
                <a:lnTo>
                  <a:pt x="21393" y="8957"/>
                </a:lnTo>
                <a:lnTo>
                  <a:pt x="21384" y="8957"/>
                </a:lnTo>
                <a:lnTo>
                  <a:pt x="21384" y="8966"/>
                </a:lnTo>
                <a:lnTo>
                  <a:pt x="21367" y="8966"/>
                </a:lnTo>
                <a:lnTo>
                  <a:pt x="21367" y="8975"/>
                </a:lnTo>
                <a:lnTo>
                  <a:pt x="21358" y="8975"/>
                </a:lnTo>
                <a:lnTo>
                  <a:pt x="21358" y="8984"/>
                </a:lnTo>
                <a:lnTo>
                  <a:pt x="21349" y="8984"/>
                </a:lnTo>
                <a:lnTo>
                  <a:pt x="21340" y="8984"/>
                </a:lnTo>
                <a:lnTo>
                  <a:pt x="21331" y="8975"/>
                </a:lnTo>
                <a:lnTo>
                  <a:pt x="21323" y="8975"/>
                </a:lnTo>
                <a:lnTo>
                  <a:pt x="21314" y="8975"/>
                </a:lnTo>
                <a:lnTo>
                  <a:pt x="21305" y="8975"/>
                </a:lnTo>
                <a:lnTo>
                  <a:pt x="21296" y="8975"/>
                </a:lnTo>
                <a:lnTo>
                  <a:pt x="21287" y="8984"/>
                </a:lnTo>
                <a:lnTo>
                  <a:pt x="21279" y="8975"/>
                </a:lnTo>
                <a:lnTo>
                  <a:pt x="21270" y="8975"/>
                </a:lnTo>
                <a:lnTo>
                  <a:pt x="21261" y="8966"/>
                </a:lnTo>
                <a:lnTo>
                  <a:pt x="21252" y="8966"/>
                </a:lnTo>
                <a:lnTo>
                  <a:pt x="21243" y="8957"/>
                </a:lnTo>
                <a:lnTo>
                  <a:pt x="21234" y="8957"/>
                </a:lnTo>
                <a:lnTo>
                  <a:pt x="21226" y="8957"/>
                </a:lnTo>
                <a:lnTo>
                  <a:pt x="21217" y="8957"/>
                </a:lnTo>
                <a:lnTo>
                  <a:pt x="21208" y="8957"/>
                </a:lnTo>
                <a:lnTo>
                  <a:pt x="21199" y="8957"/>
                </a:lnTo>
                <a:lnTo>
                  <a:pt x="21182" y="8966"/>
                </a:lnTo>
                <a:lnTo>
                  <a:pt x="21173" y="8966"/>
                </a:lnTo>
                <a:lnTo>
                  <a:pt x="21164" y="8975"/>
                </a:lnTo>
                <a:lnTo>
                  <a:pt x="21164" y="8984"/>
                </a:lnTo>
                <a:lnTo>
                  <a:pt x="21164" y="8992"/>
                </a:lnTo>
                <a:lnTo>
                  <a:pt x="21173" y="8992"/>
                </a:lnTo>
                <a:lnTo>
                  <a:pt x="21173" y="9001"/>
                </a:lnTo>
                <a:lnTo>
                  <a:pt x="21182" y="8992"/>
                </a:lnTo>
                <a:lnTo>
                  <a:pt x="21190" y="8992"/>
                </a:lnTo>
                <a:lnTo>
                  <a:pt x="21199" y="9001"/>
                </a:lnTo>
                <a:lnTo>
                  <a:pt x="21217" y="8992"/>
                </a:lnTo>
                <a:lnTo>
                  <a:pt x="21234" y="9001"/>
                </a:lnTo>
                <a:lnTo>
                  <a:pt x="21252" y="9001"/>
                </a:lnTo>
                <a:lnTo>
                  <a:pt x="21252" y="9010"/>
                </a:lnTo>
                <a:lnTo>
                  <a:pt x="21261" y="9001"/>
                </a:lnTo>
                <a:lnTo>
                  <a:pt x="21270" y="9001"/>
                </a:lnTo>
                <a:lnTo>
                  <a:pt x="21279" y="9001"/>
                </a:lnTo>
                <a:lnTo>
                  <a:pt x="21279" y="8992"/>
                </a:lnTo>
                <a:lnTo>
                  <a:pt x="21287" y="8992"/>
                </a:lnTo>
                <a:lnTo>
                  <a:pt x="21296" y="9001"/>
                </a:lnTo>
                <a:lnTo>
                  <a:pt x="21305" y="9001"/>
                </a:lnTo>
                <a:lnTo>
                  <a:pt x="21314" y="9001"/>
                </a:lnTo>
                <a:lnTo>
                  <a:pt x="21331" y="8992"/>
                </a:lnTo>
                <a:close/>
                <a:moveTo>
                  <a:pt x="21111" y="8957"/>
                </a:moveTo>
                <a:lnTo>
                  <a:pt x="21111" y="8948"/>
                </a:lnTo>
                <a:lnTo>
                  <a:pt x="21102" y="8948"/>
                </a:lnTo>
                <a:close/>
                <a:moveTo>
                  <a:pt x="21102" y="9054"/>
                </a:moveTo>
                <a:lnTo>
                  <a:pt x="21111" y="9063"/>
                </a:lnTo>
                <a:lnTo>
                  <a:pt x="21129" y="9063"/>
                </a:lnTo>
                <a:lnTo>
                  <a:pt x="21137" y="9063"/>
                </a:lnTo>
                <a:lnTo>
                  <a:pt x="21146" y="9072"/>
                </a:lnTo>
                <a:lnTo>
                  <a:pt x="21164" y="9081"/>
                </a:lnTo>
                <a:lnTo>
                  <a:pt x="21173" y="9081"/>
                </a:lnTo>
                <a:lnTo>
                  <a:pt x="21182" y="9089"/>
                </a:lnTo>
                <a:lnTo>
                  <a:pt x="21190" y="9098"/>
                </a:lnTo>
                <a:lnTo>
                  <a:pt x="21199" y="9098"/>
                </a:lnTo>
                <a:lnTo>
                  <a:pt x="21208" y="9107"/>
                </a:lnTo>
                <a:lnTo>
                  <a:pt x="21217" y="9098"/>
                </a:lnTo>
                <a:lnTo>
                  <a:pt x="21226" y="9098"/>
                </a:lnTo>
                <a:lnTo>
                  <a:pt x="21234" y="9089"/>
                </a:lnTo>
                <a:lnTo>
                  <a:pt x="21243" y="9089"/>
                </a:lnTo>
                <a:lnTo>
                  <a:pt x="21234" y="9081"/>
                </a:lnTo>
                <a:lnTo>
                  <a:pt x="21226" y="9081"/>
                </a:lnTo>
                <a:lnTo>
                  <a:pt x="21226" y="9072"/>
                </a:lnTo>
                <a:lnTo>
                  <a:pt x="21217" y="9063"/>
                </a:lnTo>
                <a:lnTo>
                  <a:pt x="21208" y="9054"/>
                </a:lnTo>
                <a:lnTo>
                  <a:pt x="21208" y="9063"/>
                </a:lnTo>
                <a:lnTo>
                  <a:pt x="21199" y="9054"/>
                </a:lnTo>
                <a:lnTo>
                  <a:pt x="21190" y="9045"/>
                </a:lnTo>
                <a:lnTo>
                  <a:pt x="21182" y="9045"/>
                </a:lnTo>
                <a:lnTo>
                  <a:pt x="21182" y="9036"/>
                </a:lnTo>
                <a:lnTo>
                  <a:pt x="21173" y="9036"/>
                </a:lnTo>
                <a:lnTo>
                  <a:pt x="21164" y="9036"/>
                </a:lnTo>
                <a:lnTo>
                  <a:pt x="21146" y="9036"/>
                </a:lnTo>
                <a:lnTo>
                  <a:pt x="21137" y="9036"/>
                </a:lnTo>
                <a:lnTo>
                  <a:pt x="21129" y="9036"/>
                </a:lnTo>
                <a:lnTo>
                  <a:pt x="21120" y="9036"/>
                </a:lnTo>
                <a:lnTo>
                  <a:pt x="21111" y="9045"/>
                </a:lnTo>
                <a:lnTo>
                  <a:pt x="21102" y="9045"/>
                </a:lnTo>
                <a:close/>
                <a:moveTo>
                  <a:pt x="21208" y="8807"/>
                </a:moveTo>
                <a:lnTo>
                  <a:pt x="21208" y="8816"/>
                </a:lnTo>
                <a:lnTo>
                  <a:pt x="21217" y="8825"/>
                </a:lnTo>
                <a:lnTo>
                  <a:pt x="21217" y="8816"/>
                </a:lnTo>
                <a:lnTo>
                  <a:pt x="21217" y="8789"/>
                </a:lnTo>
                <a:lnTo>
                  <a:pt x="21217" y="8781"/>
                </a:lnTo>
                <a:lnTo>
                  <a:pt x="21217" y="8772"/>
                </a:lnTo>
                <a:lnTo>
                  <a:pt x="21208" y="8781"/>
                </a:lnTo>
                <a:lnTo>
                  <a:pt x="21208" y="8798"/>
                </a:lnTo>
                <a:close/>
                <a:moveTo>
                  <a:pt x="21146" y="8984"/>
                </a:moveTo>
                <a:lnTo>
                  <a:pt x="21146" y="8975"/>
                </a:lnTo>
                <a:lnTo>
                  <a:pt x="21137" y="8975"/>
                </a:lnTo>
                <a:lnTo>
                  <a:pt x="21137" y="8966"/>
                </a:lnTo>
                <a:lnTo>
                  <a:pt x="21137" y="8975"/>
                </a:lnTo>
                <a:lnTo>
                  <a:pt x="21129" y="8984"/>
                </a:lnTo>
                <a:lnTo>
                  <a:pt x="21137" y="8984"/>
                </a:lnTo>
                <a:lnTo>
                  <a:pt x="21129" y="8992"/>
                </a:lnTo>
                <a:lnTo>
                  <a:pt x="21137" y="8992"/>
                </a:lnTo>
                <a:lnTo>
                  <a:pt x="21137" y="8984"/>
                </a:lnTo>
                <a:close/>
                <a:moveTo>
                  <a:pt x="21314" y="9125"/>
                </a:moveTo>
                <a:lnTo>
                  <a:pt x="21305" y="9125"/>
                </a:lnTo>
                <a:lnTo>
                  <a:pt x="21314" y="9125"/>
                </a:lnTo>
                <a:lnTo>
                  <a:pt x="21323" y="9125"/>
                </a:lnTo>
                <a:lnTo>
                  <a:pt x="21323" y="9116"/>
                </a:lnTo>
                <a:lnTo>
                  <a:pt x="21314" y="9116"/>
                </a:lnTo>
                <a:close/>
                <a:moveTo>
                  <a:pt x="21093" y="8992"/>
                </a:moveTo>
                <a:lnTo>
                  <a:pt x="21102" y="8992"/>
                </a:lnTo>
                <a:lnTo>
                  <a:pt x="21111" y="8992"/>
                </a:lnTo>
                <a:lnTo>
                  <a:pt x="21111" y="8984"/>
                </a:lnTo>
                <a:lnTo>
                  <a:pt x="21111" y="8975"/>
                </a:lnTo>
                <a:lnTo>
                  <a:pt x="21102" y="8966"/>
                </a:lnTo>
                <a:lnTo>
                  <a:pt x="21102" y="8957"/>
                </a:lnTo>
                <a:lnTo>
                  <a:pt x="21093" y="8957"/>
                </a:lnTo>
                <a:lnTo>
                  <a:pt x="21084" y="8957"/>
                </a:lnTo>
                <a:lnTo>
                  <a:pt x="21084" y="8966"/>
                </a:lnTo>
                <a:lnTo>
                  <a:pt x="21084" y="8957"/>
                </a:lnTo>
                <a:lnTo>
                  <a:pt x="21076" y="8957"/>
                </a:lnTo>
                <a:lnTo>
                  <a:pt x="21067" y="8957"/>
                </a:lnTo>
                <a:lnTo>
                  <a:pt x="21058" y="8966"/>
                </a:lnTo>
                <a:lnTo>
                  <a:pt x="21049" y="8966"/>
                </a:lnTo>
                <a:lnTo>
                  <a:pt x="21049" y="8957"/>
                </a:lnTo>
                <a:lnTo>
                  <a:pt x="21040" y="8948"/>
                </a:lnTo>
                <a:lnTo>
                  <a:pt x="21023" y="8939"/>
                </a:lnTo>
                <a:lnTo>
                  <a:pt x="21023" y="8948"/>
                </a:lnTo>
                <a:lnTo>
                  <a:pt x="21014" y="8948"/>
                </a:lnTo>
                <a:lnTo>
                  <a:pt x="21014" y="8957"/>
                </a:lnTo>
                <a:lnTo>
                  <a:pt x="21014" y="8966"/>
                </a:lnTo>
                <a:lnTo>
                  <a:pt x="21032" y="8975"/>
                </a:lnTo>
                <a:lnTo>
                  <a:pt x="21040" y="8975"/>
                </a:lnTo>
                <a:lnTo>
                  <a:pt x="21049" y="8984"/>
                </a:lnTo>
                <a:lnTo>
                  <a:pt x="21040" y="8984"/>
                </a:lnTo>
                <a:lnTo>
                  <a:pt x="21032" y="8992"/>
                </a:lnTo>
                <a:lnTo>
                  <a:pt x="21023" y="8992"/>
                </a:lnTo>
                <a:lnTo>
                  <a:pt x="21014" y="8992"/>
                </a:lnTo>
                <a:lnTo>
                  <a:pt x="21014" y="8984"/>
                </a:lnTo>
                <a:lnTo>
                  <a:pt x="21005" y="8975"/>
                </a:lnTo>
                <a:lnTo>
                  <a:pt x="20996" y="8966"/>
                </a:lnTo>
                <a:lnTo>
                  <a:pt x="20987" y="8966"/>
                </a:lnTo>
                <a:lnTo>
                  <a:pt x="20970" y="8966"/>
                </a:lnTo>
                <a:lnTo>
                  <a:pt x="20961" y="8966"/>
                </a:lnTo>
                <a:lnTo>
                  <a:pt x="20952" y="8975"/>
                </a:lnTo>
                <a:lnTo>
                  <a:pt x="20943" y="8975"/>
                </a:lnTo>
                <a:lnTo>
                  <a:pt x="20943" y="8984"/>
                </a:lnTo>
                <a:lnTo>
                  <a:pt x="20943" y="8992"/>
                </a:lnTo>
                <a:lnTo>
                  <a:pt x="20943" y="9001"/>
                </a:lnTo>
                <a:lnTo>
                  <a:pt x="20943" y="9010"/>
                </a:lnTo>
                <a:lnTo>
                  <a:pt x="20952" y="9010"/>
                </a:lnTo>
                <a:lnTo>
                  <a:pt x="20952" y="9019"/>
                </a:lnTo>
                <a:lnTo>
                  <a:pt x="20961" y="9019"/>
                </a:lnTo>
                <a:lnTo>
                  <a:pt x="20970" y="9019"/>
                </a:lnTo>
                <a:lnTo>
                  <a:pt x="20970" y="9010"/>
                </a:lnTo>
                <a:lnTo>
                  <a:pt x="20979" y="9010"/>
                </a:lnTo>
                <a:lnTo>
                  <a:pt x="20987" y="9010"/>
                </a:lnTo>
                <a:lnTo>
                  <a:pt x="20996" y="9010"/>
                </a:lnTo>
                <a:lnTo>
                  <a:pt x="21014" y="9001"/>
                </a:lnTo>
                <a:lnTo>
                  <a:pt x="21023" y="9001"/>
                </a:lnTo>
                <a:lnTo>
                  <a:pt x="21040" y="9001"/>
                </a:lnTo>
                <a:lnTo>
                  <a:pt x="21049" y="9001"/>
                </a:lnTo>
                <a:lnTo>
                  <a:pt x="21049" y="8992"/>
                </a:lnTo>
                <a:lnTo>
                  <a:pt x="21058" y="8984"/>
                </a:lnTo>
                <a:lnTo>
                  <a:pt x="21058" y="8992"/>
                </a:lnTo>
                <a:lnTo>
                  <a:pt x="21058" y="9001"/>
                </a:lnTo>
                <a:lnTo>
                  <a:pt x="21067" y="9001"/>
                </a:lnTo>
                <a:lnTo>
                  <a:pt x="21084" y="8992"/>
                </a:lnTo>
                <a:lnTo>
                  <a:pt x="21093" y="9001"/>
                </a:lnTo>
                <a:lnTo>
                  <a:pt x="21093" y="8992"/>
                </a:lnTo>
                <a:lnTo>
                  <a:pt x="21084" y="8992"/>
                </a:lnTo>
                <a:close/>
                <a:moveTo>
                  <a:pt x="20996" y="8966"/>
                </a:moveTo>
                <a:lnTo>
                  <a:pt x="21005" y="8948"/>
                </a:lnTo>
                <a:lnTo>
                  <a:pt x="20996" y="8948"/>
                </a:lnTo>
                <a:lnTo>
                  <a:pt x="20996" y="8957"/>
                </a:lnTo>
                <a:close/>
                <a:moveTo>
                  <a:pt x="21579" y="9028"/>
                </a:moveTo>
                <a:lnTo>
                  <a:pt x="21596" y="9019"/>
                </a:lnTo>
                <a:lnTo>
                  <a:pt x="21605" y="9019"/>
                </a:lnTo>
                <a:lnTo>
                  <a:pt x="21614" y="9019"/>
                </a:lnTo>
                <a:lnTo>
                  <a:pt x="21623" y="9010"/>
                </a:lnTo>
                <a:lnTo>
                  <a:pt x="21631" y="9010"/>
                </a:lnTo>
                <a:lnTo>
                  <a:pt x="21640" y="9010"/>
                </a:lnTo>
                <a:lnTo>
                  <a:pt x="21649" y="9010"/>
                </a:lnTo>
                <a:lnTo>
                  <a:pt x="21658" y="9001"/>
                </a:lnTo>
                <a:lnTo>
                  <a:pt x="21667" y="8992"/>
                </a:lnTo>
                <a:lnTo>
                  <a:pt x="21676" y="8992"/>
                </a:lnTo>
                <a:lnTo>
                  <a:pt x="21684" y="8992"/>
                </a:lnTo>
                <a:lnTo>
                  <a:pt x="21702" y="8984"/>
                </a:lnTo>
                <a:lnTo>
                  <a:pt x="21711" y="8966"/>
                </a:lnTo>
                <a:lnTo>
                  <a:pt x="21693" y="8966"/>
                </a:lnTo>
                <a:lnTo>
                  <a:pt x="21693" y="8957"/>
                </a:lnTo>
                <a:lnTo>
                  <a:pt x="21684" y="8966"/>
                </a:lnTo>
                <a:lnTo>
                  <a:pt x="21676" y="8966"/>
                </a:lnTo>
                <a:lnTo>
                  <a:pt x="21667" y="8975"/>
                </a:lnTo>
                <a:lnTo>
                  <a:pt x="21658" y="8975"/>
                </a:lnTo>
                <a:lnTo>
                  <a:pt x="21631" y="8975"/>
                </a:lnTo>
                <a:lnTo>
                  <a:pt x="21614" y="8975"/>
                </a:lnTo>
                <a:lnTo>
                  <a:pt x="21605" y="8975"/>
                </a:lnTo>
                <a:lnTo>
                  <a:pt x="21570" y="8984"/>
                </a:lnTo>
                <a:lnTo>
                  <a:pt x="21561" y="8984"/>
                </a:lnTo>
                <a:lnTo>
                  <a:pt x="21552" y="8992"/>
                </a:lnTo>
                <a:lnTo>
                  <a:pt x="21543" y="9001"/>
                </a:lnTo>
                <a:lnTo>
                  <a:pt x="21534" y="9010"/>
                </a:lnTo>
                <a:lnTo>
                  <a:pt x="21526" y="9019"/>
                </a:lnTo>
                <a:lnTo>
                  <a:pt x="21517" y="9019"/>
                </a:lnTo>
                <a:lnTo>
                  <a:pt x="21490" y="9028"/>
                </a:lnTo>
                <a:lnTo>
                  <a:pt x="21473" y="9036"/>
                </a:lnTo>
                <a:lnTo>
                  <a:pt x="21464" y="9045"/>
                </a:lnTo>
                <a:lnTo>
                  <a:pt x="21455" y="9054"/>
                </a:lnTo>
                <a:lnTo>
                  <a:pt x="21446" y="9063"/>
                </a:lnTo>
                <a:lnTo>
                  <a:pt x="21446" y="9072"/>
                </a:lnTo>
                <a:lnTo>
                  <a:pt x="21446" y="9081"/>
                </a:lnTo>
                <a:lnTo>
                  <a:pt x="21446" y="9089"/>
                </a:lnTo>
                <a:lnTo>
                  <a:pt x="21455" y="9089"/>
                </a:lnTo>
                <a:lnTo>
                  <a:pt x="21446" y="9089"/>
                </a:lnTo>
                <a:lnTo>
                  <a:pt x="21446" y="9098"/>
                </a:lnTo>
                <a:lnTo>
                  <a:pt x="21446" y="9107"/>
                </a:lnTo>
                <a:lnTo>
                  <a:pt x="21455" y="9107"/>
                </a:lnTo>
                <a:lnTo>
                  <a:pt x="21464" y="9107"/>
                </a:lnTo>
                <a:lnTo>
                  <a:pt x="21473" y="9107"/>
                </a:lnTo>
                <a:lnTo>
                  <a:pt x="21481" y="9098"/>
                </a:lnTo>
                <a:lnTo>
                  <a:pt x="21499" y="9098"/>
                </a:lnTo>
                <a:lnTo>
                  <a:pt x="21508" y="9089"/>
                </a:lnTo>
                <a:lnTo>
                  <a:pt x="21517" y="9081"/>
                </a:lnTo>
                <a:lnTo>
                  <a:pt x="21526" y="9081"/>
                </a:lnTo>
                <a:lnTo>
                  <a:pt x="21534" y="9063"/>
                </a:lnTo>
                <a:lnTo>
                  <a:pt x="21543" y="9063"/>
                </a:lnTo>
                <a:lnTo>
                  <a:pt x="21543" y="9054"/>
                </a:lnTo>
                <a:lnTo>
                  <a:pt x="21561" y="9036"/>
                </a:lnTo>
                <a:close/>
                <a:moveTo>
                  <a:pt x="22258" y="8825"/>
                </a:moveTo>
                <a:lnTo>
                  <a:pt x="22258" y="8833"/>
                </a:lnTo>
                <a:close/>
                <a:moveTo>
                  <a:pt x="22170" y="8657"/>
                </a:moveTo>
                <a:lnTo>
                  <a:pt x="22161" y="8648"/>
                </a:lnTo>
                <a:lnTo>
                  <a:pt x="22161" y="8657"/>
                </a:lnTo>
                <a:lnTo>
                  <a:pt x="22170" y="8666"/>
                </a:lnTo>
                <a:lnTo>
                  <a:pt x="22178" y="8666"/>
                </a:lnTo>
                <a:close/>
                <a:moveTo>
                  <a:pt x="22223" y="8825"/>
                </a:moveTo>
                <a:lnTo>
                  <a:pt x="22214" y="8825"/>
                </a:lnTo>
                <a:lnTo>
                  <a:pt x="22214" y="8842"/>
                </a:lnTo>
                <a:lnTo>
                  <a:pt x="22214" y="8851"/>
                </a:lnTo>
                <a:lnTo>
                  <a:pt x="22223" y="8860"/>
                </a:lnTo>
                <a:lnTo>
                  <a:pt x="22231" y="8851"/>
                </a:lnTo>
                <a:lnTo>
                  <a:pt x="22240" y="8842"/>
                </a:lnTo>
                <a:lnTo>
                  <a:pt x="22240" y="8833"/>
                </a:lnTo>
                <a:lnTo>
                  <a:pt x="22249" y="8825"/>
                </a:lnTo>
                <a:lnTo>
                  <a:pt x="22240" y="8816"/>
                </a:lnTo>
                <a:lnTo>
                  <a:pt x="22231" y="8816"/>
                </a:lnTo>
                <a:lnTo>
                  <a:pt x="22223" y="8807"/>
                </a:lnTo>
                <a:lnTo>
                  <a:pt x="22214" y="8807"/>
                </a:lnTo>
                <a:lnTo>
                  <a:pt x="22214" y="8825"/>
                </a:lnTo>
                <a:close/>
                <a:moveTo>
                  <a:pt x="22258" y="8842"/>
                </a:moveTo>
                <a:lnTo>
                  <a:pt x="22258" y="8833"/>
                </a:lnTo>
                <a:lnTo>
                  <a:pt x="22258" y="8842"/>
                </a:lnTo>
                <a:lnTo>
                  <a:pt x="22249" y="8842"/>
                </a:lnTo>
                <a:close/>
                <a:moveTo>
                  <a:pt x="22267" y="8798"/>
                </a:moveTo>
                <a:lnTo>
                  <a:pt x="22267" y="8789"/>
                </a:lnTo>
                <a:lnTo>
                  <a:pt x="22258" y="8789"/>
                </a:lnTo>
                <a:lnTo>
                  <a:pt x="22267" y="8781"/>
                </a:lnTo>
                <a:lnTo>
                  <a:pt x="22258" y="8781"/>
                </a:lnTo>
                <a:lnTo>
                  <a:pt x="22258" y="8772"/>
                </a:lnTo>
                <a:lnTo>
                  <a:pt x="22258" y="8763"/>
                </a:lnTo>
                <a:lnTo>
                  <a:pt x="22258" y="8754"/>
                </a:lnTo>
                <a:lnTo>
                  <a:pt x="22249" y="8745"/>
                </a:lnTo>
                <a:lnTo>
                  <a:pt x="22240" y="8745"/>
                </a:lnTo>
                <a:lnTo>
                  <a:pt x="22240" y="8754"/>
                </a:lnTo>
                <a:lnTo>
                  <a:pt x="22231" y="8772"/>
                </a:lnTo>
                <a:lnTo>
                  <a:pt x="22223" y="8763"/>
                </a:lnTo>
                <a:lnTo>
                  <a:pt x="22223" y="8772"/>
                </a:lnTo>
                <a:lnTo>
                  <a:pt x="22231" y="8781"/>
                </a:lnTo>
                <a:lnTo>
                  <a:pt x="22231" y="8789"/>
                </a:lnTo>
                <a:lnTo>
                  <a:pt x="22223" y="8789"/>
                </a:lnTo>
                <a:lnTo>
                  <a:pt x="22223" y="8798"/>
                </a:lnTo>
                <a:lnTo>
                  <a:pt x="22231" y="8807"/>
                </a:lnTo>
                <a:lnTo>
                  <a:pt x="22240" y="8816"/>
                </a:lnTo>
                <a:lnTo>
                  <a:pt x="22258" y="8816"/>
                </a:lnTo>
                <a:lnTo>
                  <a:pt x="22258" y="8807"/>
                </a:lnTo>
                <a:close/>
                <a:moveTo>
                  <a:pt x="22408" y="9169"/>
                </a:moveTo>
                <a:lnTo>
                  <a:pt x="22399" y="9178"/>
                </a:lnTo>
                <a:lnTo>
                  <a:pt x="22399" y="9187"/>
                </a:lnTo>
                <a:lnTo>
                  <a:pt x="22390" y="9187"/>
                </a:lnTo>
                <a:lnTo>
                  <a:pt x="22399" y="9187"/>
                </a:lnTo>
                <a:lnTo>
                  <a:pt x="22408" y="9169"/>
                </a:lnTo>
                <a:lnTo>
                  <a:pt x="22408" y="9160"/>
                </a:lnTo>
                <a:close/>
                <a:moveTo>
                  <a:pt x="22267" y="8816"/>
                </a:moveTo>
                <a:lnTo>
                  <a:pt x="22267" y="8825"/>
                </a:lnTo>
                <a:lnTo>
                  <a:pt x="22275" y="8816"/>
                </a:lnTo>
                <a:close/>
                <a:moveTo>
                  <a:pt x="22364" y="9204"/>
                </a:moveTo>
                <a:lnTo>
                  <a:pt x="22381" y="9204"/>
                </a:lnTo>
                <a:lnTo>
                  <a:pt x="22390" y="9195"/>
                </a:lnTo>
                <a:lnTo>
                  <a:pt x="22373" y="9204"/>
                </a:lnTo>
                <a:close/>
                <a:moveTo>
                  <a:pt x="22099" y="9178"/>
                </a:moveTo>
                <a:lnTo>
                  <a:pt x="22108" y="9178"/>
                </a:lnTo>
                <a:lnTo>
                  <a:pt x="22108" y="9169"/>
                </a:lnTo>
                <a:lnTo>
                  <a:pt x="22108" y="9160"/>
                </a:lnTo>
                <a:lnTo>
                  <a:pt x="22099" y="9160"/>
                </a:lnTo>
                <a:lnTo>
                  <a:pt x="22099" y="9169"/>
                </a:lnTo>
                <a:close/>
                <a:moveTo>
                  <a:pt x="22037" y="8878"/>
                </a:moveTo>
                <a:lnTo>
                  <a:pt x="22037" y="8869"/>
                </a:lnTo>
                <a:lnTo>
                  <a:pt x="22028" y="8878"/>
                </a:lnTo>
                <a:lnTo>
                  <a:pt x="22020" y="8878"/>
                </a:lnTo>
                <a:lnTo>
                  <a:pt x="22020" y="8886"/>
                </a:lnTo>
                <a:lnTo>
                  <a:pt x="22011" y="8895"/>
                </a:lnTo>
                <a:lnTo>
                  <a:pt x="22002" y="8895"/>
                </a:lnTo>
                <a:lnTo>
                  <a:pt x="22002" y="8913"/>
                </a:lnTo>
                <a:lnTo>
                  <a:pt x="21993" y="8913"/>
                </a:lnTo>
                <a:lnTo>
                  <a:pt x="21993" y="8922"/>
                </a:lnTo>
                <a:lnTo>
                  <a:pt x="21993" y="8931"/>
                </a:lnTo>
                <a:lnTo>
                  <a:pt x="21993" y="8939"/>
                </a:lnTo>
                <a:lnTo>
                  <a:pt x="22002" y="8939"/>
                </a:lnTo>
                <a:lnTo>
                  <a:pt x="22011" y="8939"/>
                </a:lnTo>
                <a:lnTo>
                  <a:pt x="22011" y="8931"/>
                </a:lnTo>
                <a:lnTo>
                  <a:pt x="22020" y="8922"/>
                </a:lnTo>
                <a:lnTo>
                  <a:pt x="22020" y="8913"/>
                </a:lnTo>
                <a:lnTo>
                  <a:pt x="22028" y="8913"/>
                </a:lnTo>
                <a:lnTo>
                  <a:pt x="22037" y="8895"/>
                </a:lnTo>
                <a:lnTo>
                  <a:pt x="22037" y="8886"/>
                </a:lnTo>
                <a:close/>
                <a:moveTo>
                  <a:pt x="21914" y="8595"/>
                </a:moveTo>
                <a:lnTo>
                  <a:pt x="21914" y="8604"/>
                </a:lnTo>
                <a:lnTo>
                  <a:pt x="21931" y="8613"/>
                </a:lnTo>
                <a:lnTo>
                  <a:pt x="21940" y="8613"/>
                </a:lnTo>
                <a:lnTo>
                  <a:pt x="21958" y="8622"/>
                </a:lnTo>
                <a:lnTo>
                  <a:pt x="21976" y="8630"/>
                </a:lnTo>
                <a:lnTo>
                  <a:pt x="21976" y="8613"/>
                </a:lnTo>
                <a:lnTo>
                  <a:pt x="21967" y="8604"/>
                </a:lnTo>
                <a:lnTo>
                  <a:pt x="21967" y="8595"/>
                </a:lnTo>
                <a:lnTo>
                  <a:pt x="21958" y="8595"/>
                </a:lnTo>
                <a:lnTo>
                  <a:pt x="21958" y="8586"/>
                </a:lnTo>
                <a:lnTo>
                  <a:pt x="21958" y="8578"/>
                </a:lnTo>
                <a:lnTo>
                  <a:pt x="21940" y="8569"/>
                </a:lnTo>
                <a:lnTo>
                  <a:pt x="21931" y="8569"/>
                </a:lnTo>
                <a:lnTo>
                  <a:pt x="21923" y="8569"/>
                </a:lnTo>
                <a:lnTo>
                  <a:pt x="21914" y="8569"/>
                </a:lnTo>
                <a:lnTo>
                  <a:pt x="21896" y="8560"/>
                </a:lnTo>
                <a:lnTo>
                  <a:pt x="21887" y="8560"/>
                </a:lnTo>
                <a:lnTo>
                  <a:pt x="21878" y="8551"/>
                </a:lnTo>
                <a:lnTo>
                  <a:pt x="21870" y="8551"/>
                </a:lnTo>
                <a:lnTo>
                  <a:pt x="21870" y="8560"/>
                </a:lnTo>
                <a:lnTo>
                  <a:pt x="21861" y="8560"/>
                </a:lnTo>
                <a:lnTo>
                  <a:pt x="21852" y="8569"/>
                </a:lnTo>
                <a:lnTo>
                  <a:pt x="21843" y="8560"/>
                </a:lnTo>
                <a:lnTo>
                  <a:pt x="21834" y="8560"/>
                </a:lnTo>
                <a:lnTo>
                  <a:pt x="21826" y="8560"/>
                </a:lnTo>
                <a:lnTo>
                  <a:pt x="21808" y="8560"/>
                </a:lnTo>
                <a:lnTo>
                  <a:pt x="21781" y="8560"/>
                </a:lnTo>
                <a:lnTo>
                  <a:pt x="21773" y="8569"/>
                </a:lnTo>
                <a:lnTo>
                  <a:pt x="21755" y="8586"/>
                </a:lnTo>
                <a:lnTo>
                  <a:pt x="21755" y="8595"/>
                </a:lnTo>
                <a:lnTo>
                  <a:pt x="21764" y="8595"/>
                </a:lnTo>
                <a:lnTo>
                  <a:pt x="21755" y="8604"/>
                </a:lnTo>
                <a:lnTo>
                  <a:pt x="21764" y="8604"/>
                </a:lnTo>
                <a:lnTo>
                  <a:pt x="21773" y="8595"/>
                </a:lnTo>
                <a:lnTo>
                  <a:pt x="21773" y="8586"/>
                </a:lnTo>
                <a:lnTo>
                  <a:pt x="21773" y="8578"/>
                </a:lnTo>
                <a:lnTo>
                  <a:pt x="21781" y="8586"/>
                </a:lnTo>
                <a:lnTo>
                  <a:pt x="21790" y="8586"/>
                </a:lnTo>
                <a:lnTo>
                  <a:pt x="21799" y="8604"/>
                </a:lnTo>
                <a:lnTo>
                  <a:pt x="21808" y="8604"/>
                </a:lnTo>
                <a:lnTo>
                  <a:pt x="21817" y="8604"/>
                </a:lnTo>
                <a:lnTo>
                  <a:pt x="21817" y="8595"/>
                </a:lnTo>
                <a:lnTo>
                  <a:pt x="21826" y="8595"/>
                </a:lnTo>
                <a:lnTo>
                  <a:pt x="21826" y="8586"/>
                </a:lnTo>
                <a:lnTo>
                  <a:pt x="21834" y="8586"/>
                </a:lnTo>
                <a:lnTo>
                  <a:pt x="21834" y="8595"/>
                </a:lnTo>
                <a:lnTo>
                  <a:pt x="21843" y="8595"/>
                </a:lnTo>
                <a:lnTo>
                  <a:pt x="21852" y="8595"/>
                </a:lnTo>
                <a:lnTo>
                  <a:pt x="21861" y="8604"/>
                </a:lnTo>
                <a:lnTo>
                  <a:pt x="21870" y="8604"/>
                </a:lnTo>
                <a:lnTo>
                  <a:pt x="21878" y="8604"/>
                </a:lnTo>
                <a:lnTo>
                  <a:pt x="21878" y="8595"/>
                </a:lnTo>
                <a:lnTo>
                  <a:pt x="21887" y="8595"/>
                </a:lnTo>
                <a:lnTo>
                  <a:pt x="21905" y="8595"/>
                </a:lnTo>
                <a:close/>
                <a:moveTo>
                  <a:pt x="21887" y="8922"/>
                </a:moveTo>
                <a:lnTo>
                  <a:pt x="21887" y="8931"/>
                </a:lnTo>
                <a:lnTo>
                  <a:pt x="21896" y="8939"/>
                </a:lnTo>
                <a:lnTo>
                  <a:pt x="21905" y="8931"/>
                </a:lnTo>
                <a:lnTo>
                  <a:pt x="21896" y="8922"/>
                </a:lnTo>
                <a:close/>
                <a:moveTo>
                  <a:pt x="20864" y="8966"/>
                </a:moveTo>
                <a:lnTo>
                  <a:pt x="20855" y="8948"/>
                </a:lnTo>
                <a:lnTo>
                  <a:pt x="20846" y="8948"/>
                </a:lnTo>
                <a:lnTo>
                  <a:pt x="20837" y="8948"/>
                </a:lnTo>
                <a:lnTo>
                  <a:pt x="20829" y="8939"/>
                </a:lnTo>
                <a:lnTo>
                  <a:pt x="20820" y="8939"/>
                </a:lnTo>
                <a:lnTo>
                  <a:pt x="20811" y="8948"/>
                </a:lnTo>
                <a:lnTo>
                  <a:pt x="20802" y="8948"/>
                </a:lnTo>
                <a:lnTo>
                  <a:pt x="20785" y="8948"/>
                </a:lnTo>
                <a:lnTo>
                  <a:pt x="20776" y="8948"/>
                </a:lnTo>
                <a:lnTo>
                  <a:pt x="20767" y="8948"/>
                </a:lnTo>
                <a:lnTo>
                  <a:pt x="20776" y="8948"/>
                </a:lnTo>
                <a:lnTo>
                  <a:pt x="20776" y="8957"/>
                </a:lnTo>
                <a:lnTo>
                  <a:pt x="20776" y="8966"/>
                </a:lnTo>
                <a:lnTo>
                  <a:pt x="20785" y="8966"/>
                </a:lnTo>
                <a:lnTo>
                  <a:pt x="20793" y="8966"/>
                </a:lnTo>
                <a:lnTo>
                  <a:pt x="20802" y="8966"/>
                </a:lnTo>
                <a:lnTo>
                  <a:pt x="20811" y="8975"/>
                </a:lnTo>
                <a:lnTo>
                  <a:pt x="20820" y="8984"/>
                </a:lnTo>
                <a:lnTo>
                  <a:pt x="20820" y="8992"/>
                </a:lnTo>
                <a:lnTo>
                  <a:pt x="20820" y="9001"/>
                </a:lnTo>
                <a:lnTo>
                  <a:pt x="20829" y="9001"/>
                </a:lnTo>
                <a:lnTo>
                  <a:pt x="20829" y="8992"/>
                </a:lnTo>
                <a:lnTo>
                  <a:pt x="20829" y="8984"/>
                </a:lnTo>
                <a:lnTo>
                  <a:pt x="20837" y="8984"/>
                </a:lnTo>
                <a:lnTo>
                  <a:pt x="20855" y="8975"/>
                </a:lnTo>
                <a:lnTo>
                  <a:pt x="20855" y="8966"/>
                </a:lnTo>
                <a:close/>
                <a:moveTo>
                  <a:pt x="22108" y="8781"/>
                </a:moveTo>
                <a:lnTo>
                  <a:pt x="22117" y="8789"/>
                </a:lnTo>
                <a:lnTo>
                  <a:pt x="22117" y="8781"/>
                </a:lnTo>
                <a:lnTo>
                  <a:pt x="22117" y="8772"/>
                </a:lnTo>
                <a:lnTo>
                  <a:pt x="22117" y="8763"/>
                </a:lnTo>
                <a:lnTo>
                  <a:pt x="22108" y="8763"/>
                </a:lnTo>
                <a:lnTo>
                  <a:pt x="22108" y="8772"/>
                </a:lnTo>
                <a:close/>
                <a:moveTo>
                  <a:pt x="21817" y="8869"/>
                </a:moveTo>
                <a:lnTo>
                  <a:pt x="21808" y="8869"/>
                </a:lnTo>
                <a:lnTo>
                  <a:pt x="21808" y="8878"/>
                </a:lnTo>
                <a:lnTo>
                  <a:pt x="21817" y="8878"/>
                </a:lnTo>
                <a:close/>
                <a:moveTo>
                  <a:pt x="22046" y="8869"/>
                </a:moveTo>
                <a:lnTo>
                  <a:pt x="22046" y="8878"/>
                </a:lnTo>
                <a:lnTo>
                  <a:pt x="22055" y="8878"/>
                </a:lnTo>
                <a:lnTo>
                  <a:pt x="22055" y="8869"/>
                </a:lnTo>
                <a:close/>
                <a:moveTo>
                  <a:pt x="21358" y="6107"/>
                </a:moveTo>
                <a:lnTo>
                  <a:pt x="21358" y="6099"/>
                </a:lnTo>
                <a:lnTo>
                  <a:pt x="21349" y="6099"/>
                </a:lnTo>
                <a:lnTo>
                  <a:pt x="21349" y="6107"/>
                </a:lnTo>
                <a:close/>
                <a:moveTo>
                  <a:pt x="20546" y="8145"/>
                </a:moveTo>
                <a:lnTo>
                  <a:pt x="20537" y="8145"/>
                </a:lnTo>
                <a:lnTo>
                  <a:pt x="20537" y="8154"/>
                </a:lnTo>
                <a:lnTo>
                  <a:pt x="20537" y="8172"/>
                </a:lnTo>
                <a:lnTo>
                  <a:pt x="20546" y="8172"/>
                </a:lnTo>
                <a:lnTo>
                  <a:pt x="20546" y="8163"/>
                </a:lnTo>
                <a:lnTo>
                  <a:pt x="20546" y="8154"/>
                </a:lnTo>
                <a:close/>
                <a:moveTo>
                  <a:pt x="20476" y="6786"/>
                </a:moveTo>
                <a:lnTo>
                  <a:pt x="20467" y="6786"/>
                </a:lnTo>
                <a:lnTo>
                  <a:pt x="20458" y="6795"/>
                </a:lnTo>
                <a:lnTo>
                  <a:pt x="20467" y="6795"/>
                </a:lnTo>
                <a:lnTo>
                  <a:pt x="20476" y="6795"/>
                </a:lnTo>
                <a:lnTo>
                  <a:pt x="20485" y="6795"/>
                </a:lnTo>
                <a:lnTo>
                  <a:pt x="20485" y="6786"/>
                </a:lnTo>
                <a:close/>
                <a:moveTo>
                  <a:pt x="20635" y="6742"/>
                </a:moveTo>
                <a:lnTo>
                  <a:pt x="20626" y="6751"/>
                </a:lnTo>
                <a:close/>
                <a:moveTo>
                  <a:pt x="20740" y="6698"/>
                </a:moveTo>
                <a:lnTo>
                  <a:pt x="20740" y="6689"/>
                </a:lnTo>
                <a:lnTo>
                  <a:pt x="20732" y="6698"/>
                </a:lnTo>
                <a:lnTo>
                  <a:pt x="20723" y="6698"/>
                </a:lnTo>
                <a:lnTo>
                  <a:pt x="20732" y="6698"/>
                </a:lnTo>
                <a:close/>
                <a:moveTo>
                  <a:pt x="20643" y="6751"/>
                </a:moveTo>
                <a:lnTo>
                  <a:pt x="20652" y="6751"/>
                </a:lnTo>
                <a:lnTo>
                  <a:pt x="20652" y="6742"/>
                </a:lnTo>
                <a:lnTo>
                  <a:pt x="20652" y="6733"/>
                </a:lnTo>
                <a:lnTo>
                  <a:pt x="20643" y="6733"/>
                </a:lnTo>
                <a:lnTo>
                  <a:pt x="20643" y="6742"/>
                </a:lnTo>
                <a:close/>
                <a:moveTo>
                  <a:pt x="20308" y="8074"/>
                </a:moveTo>
                <a:lnTo>
                  <a:pt x="20299" y="8083"/>
                </a:lnTo>
                <a:lnTo>
                  <a:pt x="20308" y="8083"/>
                </a:lnTo>
                <a:lnTo>
                  <a:pt x="20317" y="8083"/>
                </a:lnTo>
                <a:lnTo>
                  <a:pt x="20326" y="8074"/>
                </a:lnTo>
                <a:lnTo>
                  <a:pt x="20326" y="8066"/>
                </a:lnTo>
                <a:lnTo>
                  <a:pt x="20326" y="8057"/>
                </a:lnTo>
                <a:lnTo>
                  <a:pt x="20317" y="8048"/>
                </a:lnTo>
                <a:lnTo>
                  <a:pt x="20317" y="8039"/>
                </a:lnTo>
                <a:lnTo>
                  <a:pt x="20308" y="8048"/>
                </a:lnTo>
                <a:lnTo>
                  <a:pt x="20299" y="8057"/>
                </a:lnTo>
                <a:lnTo>
                  <a:pt x="20299" y="8066"/>
                </a:lnTo>
                <a:lnTo>
                  <a:pt x="20317" y="8074"/>
                </a:lnTo>
                <a:close/>
                <a:moveTo>
                  <a:pt x="20370" y="8260"/>
                </a:moveTo>
                <a:lnTo>
                  <a:pt x="20370" y="8269"/>
                </a:lnTo>
                <a:lnTo>
                  <a:pt x="20361" y="8286"/>
                </a:lnTo>
                <a:lnTo>
                  <a:pt x="20361" y="8295"/>
                </a:lnTo>
                <a:lnTo>
                  <a:pt x="20361" y="8313"/>
                </a:lnTo>
                <a:lnTo>
                  <a:pt x="20361" y="8322"/>
                </a:lnTo>
                <a:lnTo>
                  <a:pt x="20379" y="8330"/>
                </a:lnTo>
                <a:lnTo>
                  <a:pt x="20379" y="8339"/>
                </a:lnTo>
                <a:lnTo>
                  <a:pt x="20387" y="8348"/>
                </a:lnTo>
                <a:lnTo>
                  <a:pt x="20379" y="8366"/>
                </a:lnTo>
                <a:lnTo>
                  <a:pt x="20379" y="8375"/>
                </a:lnTo>
                <a:lnTo>
                  <a:pt x="20379" y="8383"/>
                </a:lnTo>
                <a:lnTo>
                  <a:pt x="20387" y="8392"/>
                </a:lnTo>
                <a:lnTo>
                  <a:pt x="20396" y="8401"/>
                </a:lnTo>
                <a:lnTo>
                  <a:pt x="20387" y="8401"/>
                </a:lnTo>
                <a:lnTo>
                  <a:pt x="20387" y="8410"/>
                </a:lnTo>
                <a:lnTo>
                  <a:pt x="20396" y="8419"/>
                </a:lnTo>
                <a:lnTo>
                  <a:pt x="20405" y="8419"/>
                </a:lnTo>
                <a:lnTo>
                  <a:pt x="20423" y="8419"/>
                </a:lnTo>
                <a:lnTo>
                  <a:pt x="20432" y="8427"/>
                </a:lnTo>
                <a:lnTo>
                  <a:pt x="20440" y="8436"/>
                </a:lnTo>
                <a:lnTo>
                  <a:pt x="20440" y="8445"/>
                </a:lnTo>
                <a:lnTo>
                  <a:pt x="20440" y="8454"/>
                </a:lnTo>
                <a:lnTo>
                  <a:pt x="20449" y="8463"/>
                </a:lnTo>
                <a:lnTo>
                  <a:pt x="20440" y="8472"/>
                </a:lnTo>
                <a:lnTo>
                  <a:pt x="20440" y="8480"/>
                </a:lnTo>
                <a:lnTo>
                  <a:pt x="20440" y="8489"/>
                </a:lnTo>
                <a:lnTo>
                  <a:pt x="20449" y="8489"/>
                </a:lnTo>
                <a:lnTo>
                  <a:pt x="20449" y="8498"/>
                </a:lnTo>
                <a:lnTo>
                  <a:pt x="20449" y="8516"/>
                </a:lnTo>
                <a:lnTo>
                  <a:pt x="20458" y="8551"/>
                </a:lnTo>
                <a:lnTo>
                  <a:pt x="20458" y="8569"/>
                </a:lnTo>
                <a:lnTo>
                  <a:pt x="20467" y="8569"/>
                </a:lnTo>
                <a:lnTo>
                  <a:pt x="20485" y="8560"/>
                </a:lnTo>
                <a:lnTo>
                  <a:pt x="20493" y="8569"/>
                </a:lnTo>
                <a:lnTo>
                  <a:pt x="20502" y="8569"/>
                </a:lnTo>
                <a:lnTo>
                  <a:pt x="20511" y="8560"/>
                </a:lnTo>
                <a:lnTo>
                  <a:pt x="20502" y="8569"/>
                </a:lnTo>
                <a:lnTo>
                  <a:pt x="20511" y="8578"/>
                </a:lnTo>
                <a:lnTo>
                  <a:pt x="20520" y="8578"/>
                </a:lnTo>
                <a:lnTo>
                  <a:pt x="20537" y="8569"/>
                </a:lnTo>
                <a:lnTo>
                  <a:pt x="20546" y="8569"/>
                </a:lnTo>
                <a:lnTo>
                  <a:pt x="20555" y="8569"/>
                </a:lnTo>
                <a:lnTo>
                  <a:pt x="20564" y="8569"/>
                </a:lnTo>
                <a:lnTo>
                  <a:pt x="20564" y="8560"/>
                </a:lnTo>
                <a:lnTo>
                  <a:pt x="20573" y="8569"/>
                </a:lnTo>
                <a:lnTo>
                  <a:pt x="20573" y="8578"/>
                </a:lnTo>
                <a:lnTo>
                  <a:pt x="20582" y="8595"/>
                </a:lnTo>
                <a:lnTo>
                  <a:pt x="20582" y="8604"/>
                </a:lnTo>
                <a:lnTo>
                  <a:pt x="20573" y="8613"/>
                </a:lnTo>
                <a:lnTo>
                  <a:pt x="20582" y="8613"/>
                </a:lnTo>
                <a:lnTo>
                  <a:pt x="20590" y="8613"/>
                </a:lnTo>
                <a:lnTo>
                  <a:pt x="20599" y="8595"/>
                </a:lnTo>
                <a:lnTo>
                  <a:pt x="20608" y="8595"/>
                </a:lnTo>
                <a:lnTo>
                  <a:pt x="20626" y="8595"/>
                </a:lnTo>
                <a:lnTo>
                  <a:pt x="20635" y="8604"/>
                </a:lnTo>
                <a:lnTo>
                  <a:pt x="20643" y="8595"/>
                </a:lnTo>
                <a:lnTo>
                  <a:pt x="20661" y="8586"/>
                </a:lnTo>
                <a:lnTo>
                  <a:pt x="20670" y="8569"/>
                </a:lnTo>
                <a:lnTo>
                  <a:pt x="20687" y="8586"/>
                </a:lnTo>
                <a:lnTo>
                  <a:pt x="20696" y="8586"/>
                </a:lnTo>
                <a:lnTo>
                  <a:pt x="20705" y="8586"/>
                </a:lnTo>
                <a:lnTo>
                  <a:pt x="20714" y="8586"/>
                </a:lnTo>
                <a:lnTo>
                  <a:pt x="20714" y="8595"/>
                </a:lnTo>
                <a:lnTo>
                  <a:pt x="20714" y="8604"/>
                </a:lnTo>
                <a:lnTo>
                  <a:pt x="20723" y="8604"/>
                </a:lnTo>
                <a:lnTo>
                  <a:pt x="20732" y="8595"/>
                </a:lnTo>
                <a:lnTo>
                  <a:pt x="20740" y="8595"/>
                </a:lnTo>
                <a:lnTo>
                  <a:pt x="20749" y="8595"/>
                </a:lnTo>
                <a:lnTo>
                  <a:pt x="20758" y="8595"/>
                </a:lnTo>
                <a:lnTo>
                  <a:pt x="20758" y="8586"/>
                </a:lnTo>
                <a:lnTo>
                  <a:pt x="20758" y="8595"/>
                </a:lnTo>
                <a:lnTo>
                  <a:pt x="20758" y="8604"/>
                </a:lnTo>
                <a:lnTo>
                  <a:pt x="20767" y="8604"/>
                </a:lnTo>
                <a:lnTo>
                  <a:pt x="20776" y="8595"/>
                </a:lnTo>
                <a:lnTo>
                  <a:pt x="20776" y="8604"/>
                </a:lnTo>
                <a:lnTo>
                  <a:pt x="20785" y="8622"/>
                </a:lnTo>
                <a:lnTo>
                  <a:pt x="20785" y="8648"/>
                </a:lnTo>
                <a:lnTo>
                  <a:pt x="20785" y="8657"/>
                </a:lnTo>
                <a:lnTo>
                  <a:pt x="20829" y="8639"/>
                </a:lnTo>
                <a:lnTo>
                  <a:pt x="20882" y="8613"/>
                </a:lnTo>
                <a:lnTo>
                  <a:pt x="20882" y="8604"/>
                </a:lnTo>
                <a:lnTo>
                  <a:pt x="20890" y="8595"/>
                </a:lnTo>
                <a:lnTo>
                  <a:pt x="20899" y="8586"/>
                </a:lnTo>
                <a:lnTo>
                  <a:pt x="20899" y="8578"/>
                </a:lnTo>
                <a:lnTo>
                  <a:pt x="20899" y="8569"/>
                </a:lnTo>
                <a:lnTo>
                  <a:pt x="20908" y="8569"/>
                </a:lnTo>
                <a:lnTo>
                  <a:pt x="20908" y="8560"/>
                </a:lnTo>
                <a:lnTo>
                  <a:pt x="20908" y="8551"/>
                </a:lnTo>
                <a:lnTo>
                  <a:pt x="20908" y="8542"/>
                </a:lnTo>
                <a:lnTo>
                  <a:pt x="20908" y="8533"/>
                </a:lnTo>
                <a:lnTo>
                  <a:pt x="20917" y="8533"/>
                </a:lnTo>
                <a:lnTo>
                  <a:pt x="20926" y="8533"/>
                </a:lnTo>
                <a:lnTo>
                  <a:pt x="20926" y="8525"/>
                </a:lnTo>
                <a:lnTo>
                  <a:pt x="20926" y="8516"/>
                </a:lnTo>
                <a:lnTo>
                  <a:pt x="20917" y="8507"/>
                </a:lnTo>
                <a:lnTo>
                  <a:pt x="20908" y="8507"/>
                </a:lnTo>
                <a:lnTo>
                  <a:pt x="20917" y="8498"/>
                </a:lnTo>
                <a:lnTo>
                  <a:pt x="20917" y="8489"/>
                </a:lnTo>
                <a:lnTo>
                  <a:pt x="20917" y="8480"/>
                </a:lnTo>
                <a:lnTo>
                  <a:pt x="20908" y="8480"/>
                </a:lnTo>
                <a:lnTo>
                  <a:pt x="20917" y="8472"/>
                </a:lnTo>
                <a:lnTo>
                  <a:pt x="20926" y="8472"/>
                </a:lnTo>
                <a:lnTo>
                  <a:pt x="20926" y="8463"/>
                </a:lnTo>
                <a:lnTo>
                  <a:pt x="20926" y="8454"/>
                </a:lnTo>
                <a:lnTo>
                  <a:pt x="20934" y="8454"/>
                </a:lnTo>
                <a:lnTo>
                  <a:pt x="20943" y="8445"/>
                </a:lnTo>
                <a:lnTo>
                  <a:pt x="20943" y="8436"/>
                </a:lnTo>
                <a:lnTo>
                  <a:pt x="20934" y="8436"/>
                </a:lnTo>
                <a:lnTo>
                  <a:pt x="20934" y="8427"/>
                </a:lnTo>
                <a:lnTo>
                  <a:pt x="20943" y="8436"/>
                </a:lnTo>
                <a:lnTo>
                  <a:pt x="20952" y="8436"/>
                </a:lnTo>
                <a:lnTo>
                  <a:pt x="20961" y="8436"/>
                </a:lnTo>
                <a:lnTo>
                  <a:pt x="20970" y="8427"/>
                </a:lnTo>
                <a:lnTo>
                  <a:pt x="20979" y="8419"/>
                </a:lnTo>
                <a:lnTo>
                  <a:pt x="20987" y="8419"/>
                </a:lnTo>
                <a:lnTo>
                  <a:pt x="20996" y="8410"/>
                </a:lnTo>
                <a:lnTo>
                  <a:pt x="20996" y="8401"/>
                </a:lnTo>
                <a:lnTo>
                  <a:pt x="20996" y="8392"/>
                </a:lnTo>
                <a:lnTo>
                  <a:pt x="20987" y="8375"/>
                </a:lnTo>
                <a:lnTo>
                  <a:pt x="20987" y="8366"/>
                </a:lnTo>
                <a:lnTo>
                  <a:pt x="20996" y="8330"/>
                </a:lnTo>
                <a:lnTo>
                  <a:pt x="21014" y="8295"/>
                </a:lnTo>
                <a:lnTo>
                  <a:pt x="21023" y="8295"/>
                </a:lnTo>
                <a:lnTo>
                  <a:pt x="21023" y="8286"/>
                </a:lnTo>
                <a:lnTo>
                  <a:pt x="21032" y="8286"/>
                </a:lnTo>
                <a:lnTo>
                  <a:pt x="21032" y="8277"/>
                </a:lnTo>
                <a:lnTo>
                  <a:pt x="21023" y="8269"/>
                </a:lnTo>
                <a:lnTo>
                  <a:pt x="21032" y="8277"/>
                </a:lnTo>
                <a:lnTo>
                  <a:pt x="21040" y="8286"/>
                </a:lnTo>
                <a:lnTo>
                  <a:pt x="21049" y="8286"/>
                </a:lnTo>
                <a:lnTo>
                  <a:pt x="21058" y="8286"/>
                </a:lnTo>
                <a:lnTo>
                  <a:pt x="21067" y="8295"/>
                </a:lnTo>
                <a:lnTo>
                  <a:pt x="21084" y="8286"/>
                </a:lnTo>
                <a:lnTo>
                  <a:pt x="21093" y="8286"/>
                </a:lnTo>
                <a:lnTo>
                  <a:pt x="21102" y="8277"/>
                </a:lnTo>
                <a:lnTo>
                  <a:pt x="21093" y="8269"/>
                </a:lnTo>
                <a:lnTo>
                  <a:pt x="21076" y="8251"/>
                </a:lnTo>
                <a:lnTo>
                  <a:pt x="21067" y="8251"/>
                </a:lnTo>
                <a:lnTo>
                  <a:pt x="21040" y="8233"/>
                </a:lnTo>
                <a:lnTo>
                  <a:pt x="21040" y="8225"/>
                </a:lnTo>
                <a:lnTo>
                  <a:pt x="21023" y="8216"/>
                </a:lnTo>
                <a:lnTo>
                  <a:pt x="21023" y="8207"/>
                </a:lnTo>
                <a:lnTo>
                  <a:pt x="21014" y="8207"/>
                </a:lnTo>
                <a:lnTo>
                  <a:pt x="21023" y="8198"/>
                </a:lnTo>
                <a:lnTo>
                  <a:pt x="21032" y="8189"/>
                </a:lnTo>
                <a:lnTo>
                  <a:pt x="21032" y="8180"/>
                </a:lnTo>
                <a:lnTo>
                  <a:pt x="21023" y="8163"/>
                </a:lnTo>
                <a:lnTo>
                  <a:pt x="21014" y="8154"/>
                </a:lnTo>
                <a:lnTo>
                  <a:pt x="21014" y="8145"/>
                </a:lnTo>
                <a:lnTo>
                  <a:pt x="21005" y="8145"/>
                </a:lnTo>
                <a:lnTo>
                  <a:pt x="21005" y="8136"/>
                </a:lnTo>
                <a:lnTo>
                  <a:pt x="20996" y="8136"/>
                </a:lnTo>
                <a:lnTo>
                  <a:pt x="21005" y="8136"/>
                </a:lnTo>
                <a:lnTo>
                  <a:pt x="21005" y="8127"/>
                </a:lnTo>
                <a:lnTo>
                  <a:pt x="20996" y="8127"/>
                </a:lnTo>
                <a:lnTo>
                  <a:pt x="20987" y="8119"/>
                </a:lnTo>
                <a:lnTo>
                  <a:pt x="20979" y="8110"/>
                </a:lnTo>
                <a:lnTo>
                  <a:pt x="20987" y="8101"/>
                </a:lnTo>
                <a:lnTo>
                  <a:pt x="20979" y="8101"/>
                </a:lnTo>
                <a:lnTo>
                  <a:pt x="20970" y="8092"/>
                </a:lnTo>
                <a:lnTo>
                  <a:pt x="20970" y="8083"/>
                </a:lnTo>
                <a:lnTo>
                  <a:pt x="20961" y="8083"/>
                </a:lnTo>
                <a:lnTo>
                  <a:pt x="20970" y="8083"/>
                </a:lnTo>
                <a:lnTo>
                  <a:pt x="20979" y="8083"/>
                </a:lnTo>
                <a:lnTo>
                  <a:pt x="20987" y="8083"/>
                </a:lnTo>
                <a:lnTo>
                  <a:pt x="20996" y="8083"/>
                </a:lnTo>
                <a:lnTo>
                  <a:pt x="20996" y="8074"/>
                </a:lnTo>
                <a:lnTo>
                  <a:pt x="20996" y="8083"/>
                </a:lnTo>
                <a:lnTo>
                  <a:pt x="21005" y="8083"/>
                </a:lnTo>
                <a:lnTo>
                  <a:pt x="21014" y="8083"/>
                </a:lnTo>
                <a:lnTo>
                  <a:pt x="21014" y="8074"/>
                </a:lnTo>
                <a:lnTo>
                  <a:pt x="21005" y="8066"/>
                </a:lnTo>
                <a:lnTo>
                  <a:pt x="20996" y="8066"/>
                </a:lnTo>
                <a:lnTo>
                  <a:pt x="20996" y="8057"/>
                </a:lnTo>
                <a:lnTo>
                  <a:pt x="20987" y="8057"/>
                </a:lnTo>
                <a:lnTo>
                  <a:pt x="20996" y="8048"/>
                </a:lnTo>
                <a:lnTo>
                  <a:pt x="21005" y="8048"/>
                </a:lnTo>
                <a:lnTo>
                  <a:pt x="21005" y="8039"/>
                </a:lnTo>
                <a:lnTo>
                  <a:pt x="21005" y="8030"/>
                </a:lnTo>
                <a:lnTo>
                  <a:pt x="21014" y="8030"/>
                </a:lnTo>
                <a:lnTo>
                  <a:pt x="21023" y="8039"/>
                </a:lnTo>
                <a:lnTo>
                  <a:pt x="21032" y="8039"/>
                </a:lnTo>
                <a:lnTo>
                  <a:pt x="21040" y="8039"/>
                </a:lnTo>
                <a:lnTo>
                  <a:pt x="21049" y="8039"/>
                </a:lnTo>
                <a:lnTo>
                  <a:pt x="21058" y="8030"/>
                </a:lnTo>
                <a:lnTo>
                  <a:pt x="21067" y="8030"/>
                </a:lnTo>
                <a:lnTo>
                  <a:pt x="21076" y="8030"/>
                </a:lnTo>
                <a:lnTo>
                  <a:pt x="21076" y="8022"/>
                </a:lnTo>
                <a:lnTo>
                  <a:pt x="21058" y="8013"/>
                </a:lnTo>
                <a:lnTo>
                  <a:pt x="21040" y="7995"/>
                </a:lnTo>
                <a:lnTo>
                  <a:pt x="21049" y="7986"/>
                </a:lnTo>
                <a:lnTo>
                  <a:pt x="21058" y="7986"/>
                </a:lnTo>
                <a:lnTo>
                  <a:pt x="21076" y="7986"/>
                </a:lnTo>
                <a:lnTo>
                  <a:pt x="21084" y="7986"/>
                </a:lnTo>
                <a:lnTo>
                  <a:pt x="21102" y="7986"/>
                </a:lnTo>
                <a:lnTo>
                  <a:pt x="21111" y="7977"/>
                </a:lnTo>
                <a:lnTo>
                  <a:pt x="21120" y="7977"/>
                </a:lnTo>
                <a:lnTo>
                  <a:pt x="21120" y="7969"/>
                </a:lnTo>
                <a:lnTo>
                  <a:pt x="21120" y="7960"/>
                </a:lnTo>
                <a:lnTo>
                  <a:pt x="21120" y="7951"/>
                </a:lnTo>
                <a:lnTo>
                  <a:pt x="21111" y="7951"/>
                </a:lnTo>
                <a:lnTo>
                  <a:pt x="21102" y="7951"/>
                </a:lnTo>
                <a:lnTo>
                  <a:pt x="21084" y="7942"/>
                </a:lnTo>
                <a:lnTo>
                  <a:pt x="21076" y="7942"/>
                </a:lnTo>
                <a:lnTo>
                  <a:pt x="21076" y="7933"/>
                </a:lnTo>
                <a:lnTo>
                  <a:pt x="21067" y="7933"/>
                </a:lnTo>
                <a:lnTo>
                  <a:pt x="21058" y="7924"/>
                </a:lnTo>
                <a:lnTo>
                  <a:pt x="21049" y="7924"/>
                </a:lnTo>
                <a:lnTo>
                  <a:pt x="21040" y="7933"/>
                </a:lnTo>
                <a:lnTo>
                  <a:pt x="21032" y="7933"/>
                </a:lnTo>
                <a:lnTo>
                  <a:pt x="21023" y="7933"/>
                </a:lnTo>
                <a:lnTo>
                  <a:pt x="21023" y="7924"/>
                </a:lnTo>
                <a:lnTo>
                  <a:pt x="21040" y="7924"/>
                </a:lnTo>
                <a:lnTo>
                  <a:pt x="21032" y="7916"/>
                </a:lnTo>
                <a:lnTo>
                  <a:pt x="21032" y="7907"/>
                </a:lnTo>
                <a:lnTo>
                  <a:pt x="21023" y="7916"/>
                </a:lnTo>
                <a:lnTo>
                  <a:pt x="21014" y="7916"/>
                </a:lnTo>
                <a:lnTo>
                  <a:pt x="20996" y="7924"/>
                </a:lnTo>
                <a:lnTo>
                  <a:pt x="21005" y="7916"/>
                </a:lnTo>
                <a:lnTo>
                  <a:pt x="21005" y="7907"/>
                </a:lnTo>
                <a:lnTo>
                  <a:pt x="21005" y="7898"/>
                </a:lnTo>
                <a:lnTo>
                  <a:pt x="21005" y="7889"/>
                </a:lnTo>
                <a:lnTo>
                  <a:pt x="21005" y="7880"/>
                </a:lnTo>
                <a:lnTo>
                  <a:pt x="21005" y="7871"/>
                </a:lnTo>
                <a:lnTo>
                  <a:pt x="20996" y="7871"/>
                </a:lnTo>
                <a:lnTo>
                  <a:pt x="20987" y="7871"/>
                </a:lnTo>
                <a:lnTo>
                  <a:pt x="20979" y="7863"/>
                </a:lnTo>
                <a:lnTo>
                  <a:pt x="20979" y="7854"/>
                </a:lnTo>
                <a:lnTo>
                  <a:pt x="20979" y="7845"/>
                </a:lnTo>
                <a:lnTo>
                  <a:pt x="20970" y="7845"/>
                </a:lnTo>
                <a:lnTo>
                  <a:pt x="20961" y="7845"/>
                </a:lnTo>
                <a:lnTo>
                  <a:pt x="20961" y="7854"/>
                </a:lnTo>
                <a:lnTo>
                  <a:pt x="20952" y="7863"/>
                </a:lnTo>
                <a:lnTo>
                  <a:pt x="20943" y="7871"/>
                </a:lnTo>
                <a:lnTo>
                  <a:pt x="20943" y="7863"/>
                </a:lnTo>
                <a:lnTo>
                  <a:pt x="20943" y="7854"/>
                </a:lnTo>
                <a:lnTo>
                  <a:pt x="20943" y="7845"/>
                </a:lnTo>
                <a:lnTo>
                  <a:pt x="20943" y="7836"/>
                </a:lnTo>
                <a:lnTo>
                  <a:pt x="20943" y="7845"/>
                </a:lnTo>
                <a:lnTo>
                  <a:pt x="20926" y="7871"/>
                </a:lnTo>
                <a:lnTo>
                  <a:pt x="20917" y="7871"/>
                </a:lnTo>
                <a:lnTo>
                  <a:pt x="20890" y="7907"/>
                </a:lnTo>
                <a:lnTo>
                  <a:pt x="20890" y="7916"/>
                </a:lnTo>
                <a:lnTo>
                  <a:pt x="20890" y="7924"/>
                </a:lnTo>
                <a:lnTo>
                  <a:pt x="20882" y="7933"/>
                </a:lnTo>
                <a:lnTo>
                  <a:pt x="20873" y="7942"/>
                </a:lnTo>
                <a:lnTo>
                  <a:pt x="20864" y="7951"/>
                </a:lnTo>
                <a:lnTo>
                  <a:pt x="20864" y="7942"/>
                </a:lnTo>
                <a:lnTo>
                  <a:pt x="20855" y="7942"/>
                </a:lnTo>
                <a:lnTo>
                  <a:pt x="20837" y="7960"/>
                </a:lnTo>
                <a:lnTo>
                  <a:pt x="20846" y="7969"/>
                </a:lnTo>
                <a:lnTo>
                  <a:pt x="20855" y="7969"/>
                </a:lnTo>
                <a:lnTo>
                  <a:pt x="20855" y="7977"/>
                </a:lnTo>
                <a:lnTo>
                  <a:pt x="20846" y="7986"/>
                </a:lnTo>
                <a:lnTo>
                  <a:pt x="20837" y="7986"/>
                </a:lnTo>
                <a:lnTo>
                  <a:pt x="20820" y="7995"/>
                </a:lnTo>
                <a:lnTo>
                  <a:pt x="20811" y="7995"/>
                </a:lnTo>
                <a:lnTo>
                  <a:pt x="20811" y="7986"/>
                </a:lnTo>
                <a:lnTo>
                  <a:pt x="20802" y="7986"/>
                </a:lnTo>
                <a:lnTo>
                  <a:pt x="20793" y="7995"/>
                </a:lnTo>
                <a:lnTo>
                  <a:pt x="20785" y="8004"/>
                </a:lnTo>
                <a:lnTo>
                  <a:pt x="20776" y="8004"/>
                </a:lnTo>
                <a:lnTo>
                  <a:pt x="20767" y="8013"/>
                </a:lnTo>
                <a:lnTo>
                  <a:pt x="20758" y="8013"/>
                </a:lnTo>
                <a:lnTo>
                  <a:pt x="20749" y="8013"/>
                </a:lnTo>
                <a:lnTo>
                  <a:pt x="20740" y="8013"/>
                </a:lnTo>
                <a:lnTo>
                  <a:pt x="20732" y="8022"/>
                </a:lnTo>
                <a:lnTo>
                  <a:pt x="20740" y="8022"/>
                </a:lnTo>
                <a:lnTo>
                  <a:pt x="20740" y="8030"/>
                </a:lnTo>
                <a:lnTo>
                  <a:pt x="20732" y="8039"/>
                </a:lnTo>
                <a:lnTo>
                  <a:pt x="20714" y="8057"/>
                </a:lnTo>
                <a:lnTo>
                  <a:pt x="20696" y="8074"/>
                </a:lnTo>
                <a:lnTo>
                  <a:pt x="20687" y="8092"/>
                </a:lnTo>
                <a:lnTo>
                  <a:pt x="20670" y="8110"/>
                </a:lnTo>
                <a:lnTo>
                  <a:pt x="20670" y="8119"/>
                </a:lnTo>
                <a:lnTo>
                  <a:pt x="20661" y="8119"/>
                </a:lnTo>
                <a:lnTo>
                  <a:pt x="20643" y="8127"/>
                </a:lnTo>
                <a:lnTo>
                  <a:pt x="20599" y="8136"/>
                </a:lnTo>
                <a:lnTo>
                  <a:pt x="20573" y="8145"/>
                </a:lnTo>
                <a:lnTo>
                  <a:pt x="20564" y="8145"/>
                </a:lnTo>
                <a:lnTo>
                  <a:pt x="20555" y="8154"/>
                </a:lnTo>
                <a:lnTo>
                  <a:pt x="20546" y="8163"/>
                </a:lnTo>
                <a:lnTo>
                  <a:pt x="20546" y="8172"/>
                </a:lnTo>
                <a:lnTo>
                  <a:pt x="20546" y="8180"/>
                </a:lnTo>
                <a:lnTo>
                  <a:pt x="20537" y="8172"/>
                </a:lnTo>
                <a:lnTo>
                  <a:pt x="20529" y="8180"/>
                </a:lnTo>
                <a:lnTo>
                  <a:pt x="20529" y="8189"/>
                </a:lnTo>
                <a:lnTo>
                  <a:pt x="20537" y="8198"/>
                </a:lnTo>
                <a:lnTo>
                  <a:pt x="20529" y="8207"/>
                </a:lnTo>
                <a:lnTo>
                  <a:pt x="20529" y="8216"/>
                </a:lnTo>
                <a:lnTo>
                  <a:pt x="20529" y="8225"/>
                </a:lnTo>
                <a:lnTo>
                  <a:pt x="20520" y="8233"/>
                </a:lnTo>
                <a:lnTo>
                  <a:pt x="20520" y="8242"/>
                </a:lnTo>
                <a:lnTo>
                  <a:pt x="20529" y="8242"/>
                </a:lnTo>
                <a:lnTo>
                  <a:pt x="20529" y="8251"/>
                </a:lnTo>
                <a:lnTo>
                  <a:pt x="20520" y="8251"/>
                </a:lnTo>
                <a:lnTo>
                  <a:pt x="20511" y="8242"/>
                </a:lnTo>
                <a:lnTo>
                  <a:pt x="20502" y="8242"/>
                </a:lnTo>
                <a:lnTo>
                  <a:pt x="20493" y="8242"/>
                </a:lnTo>
                <a:lnTo>
                  <a:pt x="20476" y="8225"/>
                </a:lnTo>
                <a:lnTo>
                  <a:pt x="20467" y="8225"/>
                </a:lnTo>
                <a:lnTo>
                  <a:pt x="20458" y="8225"/>
                </a:lnTo>
                <a:lnTo>
                  <a:pt x="20449" y="8225"/>
                </a:lnTo>
                <a:lnTo>
                  <a:pt x="20440" y="8225"/>
                </a:lnTo>
                <a:lnTo>
                  <a:pt x="20432" y="8225"/>
                </a:lnTo>
                <a:lnTo>
                  <a:pt x="20423" y="8216"/>
                </a:lnTo>
                <a:lnTo>
                  <a:pt x="20414" y="8207"/>
                </a:lnTo>
                <a:lnTo>
                  <a:pt x="20396" y="8207"/>
                </a:lnTo>
                <a:lnTo>
                  <a:pt x="20396" y="8216"/>
                </a:lnTo>
                <a:lnTo>
                  <a:pt x="20387" y="8225"/>
                </a:lnTo>
                <a:lnTo>
                  <a:pt x="20379" y="8233"/>
                </a:lnTo>
                <a:lnTo>
                  <a:pt x="20379" y="8242"/>
                </a:lnTo>
                <a:lnTo>
                  <a:pt x="20370" y="8242"/>
                </a:lnTo>
                <a:lnTo>
                  <a:pt x="20370" y="8260"/>
                </a:lnTo>
                <a:lnTo>
                  <a:pt x="20379" y="8260"/>
                </a:lnTo>
                <a:close/>
                <a:moveTo>
                  <a:pt x="20370" y="6901"/>
                </a:moveTo>
                <a:lnTo>
                  <a:pt x="20361" y="6909"/>
                </a:lnTo>
                <a:lnTo>
                  <a:pt x="20352" y="6918"/>
                </a:lnTo>
                <a:lnTo>
                  <a:pt x="20343" y="6918"/>
                </a:lnTo>
                <a:lnTo>
                  <a:pt x="20343" y="6927"/>
                </a:lnTo>
                <a:lnTo>
                  <a:pt x="20343" y="6954"/>
                </a:lnTo>
                <a:lnTo>
                  <a:pt x="20343" y="6962"/>
                </a:lnTo>
                <a:lnTo>
                  <a:pt x="20343" y="6980"/>
                </a:lnTo>
                <a:lnTo>
                  <a:pt x="20361" y="6989"/>
                </a:lnTo>
                <a:lnTo>
                  <a:pt x="20370" y="6998"/>
                </a:lnTo>
                <a:lnTo>
                  <a:pt x="20379" y="6998"/>
                </a:lnTo>
                <a:lnTo>
                  <a:pt x="20396" y="6998"/>
                </a:lnTo>
                <a:lnTo>
                  <a:pt x="20405" y="7007"/>
                </a:lnTo>
                <a:lnTo>
                  <a:pt x="20414" y="7007"/>
                </a:lnTo>
                <a:lnTo>
                  <a:pt x="20423" y="7007"/>
                </a:lnTo>
                <a:lnTo>
                  <a:pt x="20423" y="6998"/>
                </a:lnTo>
                <a:lnTo>
                  <a:pt x="20432" y="6989"/>
                </a:lnTo>
                <a:lnTo>
                  <a:pt x="20440" y="6989"/>
                </a:lnTo>
                <a:lnTo>
                  <a:pt x="20449" y="6989"/>
                </a:lnTo>
                <a:lnTo>
                  <a:pt x="20449" y="6980"/>
                </a:lnTo>
                <a:lnTo>
                  <a:pt x="20458" y="6980"/>
                </a:lnTo>
                <a:lnTo>
                  <a:pt x="20458" y="6971"/>
                </a:lnTo>
                <a:lnTo>
                  <a:pt x="20467" y="6971"/>
                </a:lnTo>
                <a:lnTo>
                  <a:pt x="20476" y="6971"/>
                </a:lnTo>
                <a:lnTo>
                  <a:pt x="20476" y="6962"/>
                </a:lnTo>
                <a:lnTo>
                  <a:pt x="20485" y="6945"/>
                </a:lnTo>
                <a:lnTo>
                  <a:pt x="20485" y="6936"/>
                </a:lnTo>
                <a:lnTo>
                  <a:pt x="20485" y="6927"/>
                </a:lnTo>
                <a:lnTo>
                  <a:pt x="20493" y="6927"/>
                </a:lnTo>
                <a:lnTo>
                  <a:pt x="20502" y="6901"/>
                </a:lnTo>
                <a:lnTo>
                  <a:pt x="20511" y="6901"/>
                </a:lnTo>
                <a:lnTo>
                  <a:pt x="20520" y="6901"/>
                </a:lnTo>
                <a:lnTo>
                  <a:pt x="20520" y="6892"/>
                </a:lnTo>
                <a:lnTo>
                  <a:pt x="20511" y="6883"/>
                </a:lnTo>
                <a:lnTo>
                  <a:pt x="20511" y="6874"/>
                </a:lnTo>
                <a:lnTo>
                  <a:pt x="20502" y="6865"/>
                </a:lnTo>
                <a:lnTo>
                  <a:pt x="20493" y="6865"/>
                </a:lnTo>
                <a:lnTo>
                  <a:pt x="20493" y="6857"/>
                </a:lnTo>
                <a:lnTo>
                  <a:pt x="20485" y="6865"/>
                </a:lnTo>
                <a:lnTo>
                  <a:pt x="20485" y="6874"/>
                </a:lnTo>
                <a:lnTo>
                  <a:pt x="20476" y="6865"/>
                </a:lnTo>
                <a:lnTo>
                  <a:pt x="20476" y="6874"/>
                </a:lnTo>
                <a:lnTo>
                  <a:pt x="20467" y="6865"/>
                </a:lnTo>
                <a:lnTo>
                  <a:pt x="20458" y="6865"/>
                </a:lnTo>
                <a:lnTo>
                  <a:pt x="20449" y="6874"/>
                </a:lnTo>
                <a:lnTo>
                  <a:pt x="20432" y="6874"/>
                </a:lnTo>
                <a:lnTo>
                  <a:pt x="20414" y="6874"/>
                </a:lnTo>
                <a:lnTo>
                  <a:pt x="20405" y="6874"/>
                </a:lnTo>
                <a:lnTo>
                  <a:pt x="20396" y="6883"/>
                </a:lnTo>
                <a:lnTo>
                  <a:pt x="20396" y="6874"/>
                </a:lnTo>
                <a:lnTo>
                  <a:pt x="20387" y="6883"/>
                </a:lnTo>
                <a:lnTo>
                  <a:pt x="20379" y="6892"/>
                </a:lnTo>
                <a:lnTo>
                  <a:pt x="20387" y="6892"/>
                </a:lnTo>
                <a:lnTo>
                  <a:pt x="20379" y="6892"/>
                </a:lnTo>
                <a:close/>
                <a:moveTo>
                  <a:pt x="20264" y="8569"/>
                </a:moveTo>
                <a:lnTo>
                  <a:pt x="20264" y="8578"/>
                </a:lnTo>
                <a:lnTo>
                  <a:pt x="20273" y="8578"/>
                </a:lnTo>
                <a:lnTo>
                  <a:pt x="20264" y="8586"/>
                </a:lnTo>
                <a:lnTo>
                  <a:pt x="20273" y="8586"/>
                </a:lnTo>
                <a:lnTo>
                  <a:pt x="20282" y="8586"/>
                </a:lnTo>
                <a:lnTo>
                  <a:pt x="20282" y="8578"/>
                </a:lnTo>
                <a:lnTo>
                  <a:pt x="20290" y="8578"/>
                </a:lnTo>
                <a:lnTo>
                  <a:pt x="20290" y="8586"/>
                </a:lnTo>
                <a:lnTo>
                  <a:pt x="20299" y="8586"/>
                </a:lnTo>
                <a:lnTo>
                  <a:pt x="20308" y="8578"/>
                </a:lnTo>
                <a:lnTo>
                  <a:pt x="20308" y="8569"/>
                </a:lnTo>
                <a:lnTo>
                  <a:pt x="20317" y="8560"/>
                </a:lnTo>
                <a:lnTo>
                  <a:pt x="20308" y="8551"/>
                </a:lnTo>
                <a:lnTo>
                  <a:pt x="20299" y="8542"/>
                </a:lnTo>
                <a:lnTo>
                  <a:pt x="20290" y="8542"/>
                </a:lnTo>
                <a:lnTo>
                  <a:pt x="20282" y="8533"/>
                </a:lnTo>
                <a:lnTo>
                  <a:pt x="20273" y="8542"/>
                </a:lnTo>
                <a:lnTo>
                  <a:pt x="20273" y="8551"/>
                </a:lnTo>
                <a:lnTo>
                  <a:pt x="20264" y="8560"/>
                </a:lnTo>
                <a:close/>
                <a:moveTo>
                  <a:pt x="21323" y="6954"/>
                </a:moveTo>
                <a:lnTo>
                  <a:pt x="21323" y="6945"/>
                </a:lnTo>
                <a:lnTo>
                  <a:pt x="21314" y="6945"/>
                </a:lnTo>
                <a:lnTo>
                  <a:pt x="21314" y="6954"/>
                </a:lnTo>
                <a:lnTo>
                  <a:pt x="21314" y="6962"/>
                </a:lnTo>
                <a:close/>
                <a:moveTo>
                  <a:pt x="21270" y="6240"/>
                </a:moveTo>
                <a:lnTo>
                  <a:pt x="21270" y="6231"/>
                </a:lnTo>
                <a:lnTo>
                  <a:pt x="21261" y="6240"/>
                </a:lnTo>
                <a:lnTo>
                  <a:pt x="21261" y="6249"/>
                </a:lnTo>
                <a:lnTo>
                  <a:pt x="21270" y="6249"/>
                </a:lnTo>
                <a:close/>
                <a:moveTo>
                  <a:pt x="21182" y="6627"/>
                </a:moveTo>
                <a:lnTo>
                  <a:pt x="21182" y="6636"/>
                </a:lnTo>
                <a:lnTo>
                  <a:pt x="21190" y="6636"/>
                </a:lnTo>
                <a:lnTo>
                  <a:pt x="21190" y="6645"/>
                </a:lnTo>
                <a:lnTo>
                  <a:pt x="21199" y="6662"/>
                </a:lnTo>
                <a:lnTo>
                  <a:pt x="21199" y="6671"/>
                </a:lnTo>
                <a:lnTo>
                  <a:pt x="21199" y="6680"/>
                </a:lnTo>
                <a:lnTo>
                  <a:pt x="21199" y="6671"/>
                </a:lnTo>
                <a:lnTo>
                  <a:pt x="21208" y="6680"/>
                </a:lnTo>
                <a:lnTo>
                  <a:pt x="21217" y="6680"/>
                </a:lnTo>
                <a:lnTo>
                  <a:pt x="21217" y="6689"/>
                </a:lnTo>
                <a:lnTo>
                  <a:pt x="21226" y="6698"/>
                </a:lnTo>
                <a:lnTo>
                  <a:pt x="21226" y="6706"/>
                </a:lnTo>
                <a:lnTo>
                  <a:pt x="21226" y="6715"/>
                </a:lnTo>
                <a:lnTo>
                  <a:pt x="21234" y="6724"/>
                </a:lnTo>
                <a:lnTo>
                  <a:pt x="21243" y="6724"/>
                </a:lnTo>
                <a:lnTo>
                  <a:pt x="21243" y="6715"/>
                </a:lnTo>
                <a:lnTo>
                  <a:pt x="21243" y="6706"/>
                </a:lnTo>
                <a:lnTo>
                  <a:pt x="21243" y="6698"/>
                </a:lnTo>
                <a:lnTo>
                  <a:pt x="21243" y="6689"/>
                </a:lnTo>
                <a:lnTo>
                  <a:pt x="21243" y="6680"/>
                </a:lnTo>
                <a:lnTo>
                  <a:pt x="21252" y="6671"/>
                </a:lnTo>
                <a:lnTo>
                  <a:pt x="21261" y="6654"/>
                </a:lnTo>
                <a:lnTo>
                  <a:pt x="21270" y="6645"/>
                </a:lnTo>
                <a:lnTo>
                  <a:pt x="21279" y="6636"/>
                </a:lnTo>
                <a:lnTo>
                  <a:pt x="21279" y="6627"/>
                </a:lnTo>
                <a:lnTo>
                  <a:pt x="21287" y="6609"/>
                </a:lnTo>
                <a:lnTo>
                  <a:pt x="21287" y="6593"/>
                </a:lnTo>
                <a:lnTo>
                  <a:pt x="21296" y="6575"/>
                </a:lnTo>
                <a:lnTo>
                  <a:pt x="21296" y="6557"/>
                </a:lnTo>
                <a:lnTo>
                  <a:pt x="21305" y="6540"/>
                </a:lnTo>
                <a:lnTo>
                  <a:pt x="21314" y="6522"/>
                </a:lnTo>
                <a:lnTo>
                  <a:pt x="21314" y="6513"/>
                </a:lnTo>
                <a:lnTo>
                  <a:pt x="21314" y="6505"/>
                </a:lnTo>
                <a:lnTo>
                  <a:pt x="21314" y="6496"/>
                </a:lnTo>
                <a:lnTo>
                  <a:pt x="21323" y="6487"/>
                </a:lnTo>
                <a:lnTo>
                  <a:pt x="21314" y="6478"/>
                </a:lnTo>
                <a:lnTo>
                  <a:pt x="21305" y="6478"/>
                </a:lnTo>
                <a:lnTo>
                  <a:pt x="21305" y="6469"/>
                </a:lnTo>
                <a:lnTo>
                  <a:pt x="21296" y="6469"/>
                </a:lnTo>
                <a:lnTo>
                  <a:pt x="21287" y="6469"/>
                </a:lnTo>
                <a:lnTo>
                  <a:pt x="21279" y="6478"/>
                </a:lnTo>
                <a:lnTo>
                  <a:pt x="21261" y="6478"/>
                </a:lnTo>
                <a:lnTo>
                  <a:pt x="21252" y="6487"/>
                </a:lnTo>
                <a:lnTo>
                  <a:pt x="21252" y="6496"/>
                </a:lnTo>
                <a:lnTo>
                  <a:pt x="21243" y="6505"/>
                </a:lnTo>
                <a:lnTo>
                  <a:pt x="21234" y="6513"/>
                </a:lnTo>
                <a:lnTo>
                  <a:pt x="21226" y="6531"/>
                </a:lnTo>
                <a:lnTo>
                  <a:pt x="21190" y="6584"/>
                </a:lnTo>
                <a:lnTo>
                  <a:pt x="21190" y="6593"/>
                </a:lnTo>
                <a:lnTo>
                  <a:pt x="21190" y="6602"/>
                </a:lnTo>
                <a:lnTo>
                  <a:pt x="21190" y="6609"/>
                </a:lnTo>
                <a:lnTo>
                  <a:pt x="21190" y="6618"/>
                </a:lnTo>
                <a:close/>
                <a:moveTo>
                  <a:pt x="21314" y="6804"/>
                </a:moveTo>
                <a:lnTo>
                  <a:pt x="21314" y="6812"/>
                </a:lnTo>
                <a:lnTo>
                  <a:pt x="21314" y="6821"/>
                </a:lnTo>
                <a:lnTo>
                  <a:pt x="21314" y="6812"/>
                </a:lnTo>
                <a:close/>
                <a:moveTo>
                  <a:pt x="20758" y="6698"/>
                </a:moveTo>
                <a:lnTo>
                  <a:pt x="20749" y="6698"/>
                </a:lnTo>
                <a:lnTo>
                  <a:pt x="20749" y="6706"/>
                </a:lnTo>
                <a:close/>
                <a:moveTo>
                  <a:pt x="21323" y="6830"/>
                </a:moveTo>
                <a:lnTo>
                  <a:pt x="21323" y="6839"/>
                </a:lnTo>
                <a:lnTo>
                  <a:pt x="21323" y="6848"/>
                </a:lnTo>
                <a:lnTo>
                  <a:pt x="21323" y="6839"/>
                </a:lnTo>
                <a:lnTo>
                  <a:pt x="21331" y="6839"/>
                </a:lnTo>
                <a:close/>
                <a:moveTo>
                  <a:pt x="21067" y="6531"/>
                </a:moveTo>
                <a:lnTo>
                  <a:pt x="21058" y="6522"/>
                </a:lnTo>
                <a:lnTo>
                  <a:pt x="21058" y="6531"/>
                </a:lnTo>
                <a:lnTo>
                  <a:pt x="21049" y="6531"/>
                </a:lnTo>
                <a:close/>
                <a:moveTo>
                  <a:pt x="21040" y="6531"/>
                </a:moveTo>
                <a:lnTo>
                  <a:pt x="21040" y="6522"/>
                </a:lnTo>
                <a:close/>
                <a:moveTo>
                  <a:pt x="21032" y="7677"/>
                </a:moveTo>
                <a:lnTo>
                  <a:pt x="21023" y="7677"/>
                </a:lnTo>
                <a:lnTo>
                  <a:pt x="21014" y="7686"/>
                </a:lnTo>
                <a:lnTo>
                  <a:pt x="21005" y="7695"/>
                </a:lnTo>
                <a:lnTo>
                  <a:pt x="20996" y="7695"/>
                </a:lnTo>
                <a:lnTo>
                  <a:pt x="20987" y="7713"/>
                </a:lnTo>
                <a:lnTo>
                  <a:pt x="20979" y="7721"/>
                </a:lnTo>
                <a:lnTo>
                  <a:pt x="20979" y="7730"/>
                </a:lnTo>
                <a:lnTo>
                  <a:pt x="20970" y="7739"/>
                </a:lnTo>
                <a:lnTo>
                  <a:pt x="20979" y="7730"/>
                </a:lnTo>
                <a:lnTo>
                  <a:pt x="20987" y="7730"/>
                </a:lnTo>
                <a:lnTo>
                  <a:pt x="20996" y="7730"/>
                </a:lnTo>
                <a:lnTo>
                  <a:pt x="20996" y="7721"/>
                </a:lnTo>
                <a:lnTo>
                  <a:pt x="21005" y="7713"/>
                </a:lnTo>
                <a:lnTo>
                  <a:pt x="21014" y="7713"/>
                </a:lnTo>
                <a:lnTo>
                  <a:pt x="21023" y="7704"/>
                </a:lnTo>
                <a:lnTo>
                  <a:pt x="21032" y="7704"/>
                </a:lnTo>
                <a:lnTo>
                  <a:pt x="21040" y="7695"/>
                </a:lnTo>
                <a:lnTo>
                  <a:pt x="21040" y="7686"/>
                </a:lnTo>
                <a:lnTo>
                  <a:pt x="21049" y="7677"/>
                </a:lnTo>
                <a:lnTo>
                  <a:pt x="21058" y="7677"/>
                </a:lnTo>
                <a:lnTo>
                  <a:pt x="21067" y="7677"/>
                </a:lnTo>
                <a:lnTo>
                  <a:pt x="21067" y="7668"/>
                </a:lnTo>
                <a:lnTo>
                  <a:pt x="21076" y="7660"/>
                </a:lnTo>
                <a:lnTo>
                  <a:pt x="21084" y="7633"/>
                </a:lnTo>
                <a:lnTo>
                  <a:pt x="21084" y="7624"/>
                </a:lnTo>
                <a:lnTo>
                  <a:pt x="21093" y="7624"/>
                </a:lnTo>
                <a:lnTo>
                  <a:pt x="21102" y="7616"/>
                </a:lnTo>
                <a:lnTo>
                  <a:pt x="21120" y="7616"/>
                </a:lnTo>
                <a:lnTo>
                  <a:pt x="21120" y="7607"/>
                </a:lnTo>
                <a:lnTo>
                  <a:pt x="21129" y="7598"/>
                </a:lnTo>
                <a:lnTo>
                  <a:pt x="21137" y="7589"/>
                </a:lnTo>
                <a:lnTo>
                  <a:pt x="21146" y="7589"/>
                </a:lnTo>
                <a:lnTo>
                  <a:pt x="21155" y="7580"/>
                </a:lnTo>
                <a:lnTo>
                  <a:pt x="21146" y="7563"/>
                </a:lnTo>
                <a:lnTo>
                  <a:pt x="21146" y="7545"/>
                </a:lnTo>
                <a:lnTo>
                  <a:pt x="21146" y="7536"/>
                </a:lnTo>
                <a:lnTo>
                  <a:pt x="21146" y="7527"/>
                </a:lnTo>
                <a:lnTo>
                  <a:pt x="21146" y="7518"/>
                </a:lnTo>
                <a:lnTo>
                  <a:pt x="21137" y="7518"/>
                </a:lnTo>
                <a:lnTo>
                  <a:pt x="21129" y="7545"/>
                </a:lnTo>
                <a:lnTo>
                  <a:pt x="21120" y="7554"/>
                </a:lnTo>
                <a:lnTo>
                  <a:pt x="21129" y="7563"/>
                </a:lnTo>
                <a:lnTo>
                  <a:pt x="21129" y="7571"/>
                </a:lnTo>
                <a:lnTo>
                  <a:pt x="21129" y="7580"/>
                </a:lnTo>
                <a:lnTo>
                  <a:pt x="21120" y="7580"/>
                </a:lnTo>
                <a:lnTo>
                  <a:pt x="21120" y="7589"/>
                </a:lnTo>
                <a:lnTo>
                  <a:pt x="21111" y="7589"/>
                </a:lnTo>
                <a:lnTo>
                  <a:pt x="21102" y="7589"/>
                </a:lnTo>
                <a:lnTo>
                  <a:pt x="21093" y="7607"/>
                </a:lnTo>
                <a:lnTo>
                  <a:pt x="21084" y="7616"/>
                </a:lnTo>
                <a:lnTo>
                  <a:pt x="21067" y="7633"/>
                </a:lnTo>
                <a:lnTo>
                  <a:pt x="21058" y="7651"/>
                </a:lnTo>
                <a:lnTo>
                  <a:pt x="21040" y="7668"/>
                </a:lnTo>
                <a:lnTo>
                  <a:pt x="21032" y="7668"/>
                </a:lnTo>
                <a:close/>
                <a:moveTo>
                  <a:pt x="20052" y="8348"/>
                </a:moveTo>
                <a:lnTo>
                  <a:pt x="20043" y="8339"/>
                </a:lnTo>
                <a:lnTo>
                  <a:pt x="20035" y="8330"/>
                </a:lnTo>
                <a:lnTo>
                  <a:pt x="20043" y="8348"/>
                </a:lnTo>
                <a:close/>
                <a:moveTo>
                  <a:pt x="23131" y="8507"/>
                </a:moveTo>
                <a:lnTo>
                  <a:pt x="23131" y="8516"/>
                </a:lnTo>
                <a:lnTo>
                  <a:pt x="23140" y="8507"/>
                </a:lnTo>
                <a:lnTo>
                  <a:pt x="23158" y="8507"/>
                </a:lnTo>
                <a:lnTo>
                  <a:pt x="23167" y="8507"/>
                </a:lnTo>
                <a:lnTo>
                  <a:pt x="23175" y="8507"/>
                </a:lnTo>
                <a:lnTo>
                  <a:pt x="23184" y="8507"/>
                </a:lnTo>
                <a:lnTo>
                  <a:pt x="23184" y="8498"/>
                </a:lnTo>
                <a:lnTo>
                  <a:pt x="23193" y="8498"/>
                </a:lnTo>
                <a:lnTo>
                  <a:pt x="23167" y="8498"/>
                </a:lnTo>
                <a:lnTo>
                  <a:pt x="23149" y="8489"/>
                </a:lnTo>
                <a:lnTo>
                  <a:pt x="23149" y="8498"/>
                </a:lnTo>
                <a:lnTo>
                  <a:pt x="23140" y="8498"/>
                </a:lnTo>
                <a:lnTo>
                  <a:pt x="23131" y="8498"/>
                </a:lnTo>
                <a:close/>
                <a:moveTo>
                  <a:pt x="20096" y="8489"/>
                </a:moveTo>
                <a:lnTo>
                  <a:pt x="20088" y="8489"/>
                </a:lnTo>
                <a:lnTo>
                  <a:pt x="20088" y="8498"/>
                </a:lnTo>
                <a:lnTo>
                  <a:pt x="20096" y="8507"/>
                </a:lnTo>
                <a:lnTo>
                  <a:pt x="20114" y="8507"/>
                </a:lnTo>
                <a:lnTo>
                  <a:pt x="20123" y="8507"/>
                </a:lnTo>
                <a:lnTo>
                  <a:pt x="20132" y="8507"/>
                </a:lnTo>
                <a:lnTo>
                  <a:pt x="20132" y="8516"/>
                </a:lnTo>
                <a:lnTo>
                  <a:pt x="20140" y="8525"/>
                </a:lnTo>
                <a:lnTo>
                  <a:pt x="20140" y="8533"/>
                </a:lnTo>
                <a:lnTo>
                  <a:pt x="20140" y="8542"/>
                </a:lnTo>
                <a:lnTo>
                  <a:pt x="20140" y="8551"/>
                </a:lnTo>
                <a:lnTo>
                  <a:pt x="20149" y="8560"/>
                </a:lnTo>
                <a:lnTo>
                  <a:pt x="20158" y="8560"/>
                </a:lnTo>
                <a:lnTo>
                  <a:pt x="20167" y="8560"/>
                </a:lnTo>
                <a:lnTo>
                  <a:pt x="20176" y="8569"/>
                </a:lnTo>
                <a:lnTo>
                  <a:pt x="20185" y="8569"/>
                </a:lnTo>
                <a:lnTo>
                  <a:pt x="20193" y="8578"/>
                </a:lnTo>
                <a:lnTo>
                  <a:pt x="20202" y="8578"/>
                </a:lnTo>
                <a:lnTo>
                  <a:pt x="20193" y="8569"/>
                </a:lnTo>
                <a:lnTo>
                  <a:pt x="20193" y="8560"/>
                </a:lnTo>
                <a:lnTo>
                  <a:pt x="20202" y="8551"/>
                </a:lnTo>
                <a:lnTo>
                  <a:pt x="20202" y="8542"/>
                </a:lnTo>
                <a:lnTo>
                  <a:pt x="20211" y="8542"/>
                </a:lnTo>
                <a:lnTo>
                  <a:pt x="20176" y="8533"/>
                </a:lnTo>
                <a:lnTo>
                  <a:pt x="20167" y="8507"/>
                </a:lnTo>
                <a:lnTo>
                  <a:pt x="20158" y="8489"/>
                </a:lnTo>
                <a:lnTo>
                  <a:pt x="20158" y="8480"/>
                </a:lnTo>
                <a:lnTo>
                  <a:pt x="20149" y="8472"/>
                </a:lnTo>
                <a:lnTo>
                  <a:pt x="20149" y="8463"/>
                </a:lnTo>
                <a:lnTo>
                  <a:pt x="20140" y="8463"/>
                </a:lnTo>
                <a:lnTo>
                  <a:pt x="20132" y="8463"/>
                </a:lnTo>
                <a:lnTo>
                  <a:pt x="20132" y="8472"/>
                </a:lnTo>
                <a:lnTo>
                  <a:pt x="20123" y="8480"/>
                </a:lnTo>
                <a:lnTo>
                  <a:pt x="20123" y="8472"/>
                </a:lnTo>
                <a:lnTo>
                  <a:pt x="20114" y="8463"/>
                </a:lnTo>
                <a:lnTo>
                  <a:pt x="20105" y="8463"/>
                </a:lnTo>
                <a:lnTo>
                  <a:pt x="20105" y="8472"/>
                </a:lnTo>
                <a:lnTo>
                  <a:pt x="20105" y="8480"/>
                </a:lnTo>
                <a:close/>
                <a:moveTo>
                  <a:pt x="20070" y="8375"/>
                </a:moveTo>
                <a:lnTo>
                  <a:pt x="20079" y="8375"/>
                </a:lnTo>
                <a:lnTo>
                  <a:pt x="20070" y="8366"/>
                </a:lnTo>
                <a:lnTo>
                  <a:pt x="20061" y="8366"/>
                </a:lnTo>
                <a:lnTo>
                  <a:pt x="20052" y="8357"/>
                </a:lnTo>
                <a:lnTo>
                  <a:pt x="20043" y="8348"/>
                </a:lnTo>
                <a:lnTo>
                  <a:pt x="20035" y="8357"/>
                </a:lnTo>
                <a:lnTo>
                  <a:pt x="20035" y="8366"/>
                </a:lnTo>
                <a:lnTo>
                  <a:pt x="20043" y="8366"/>
                </a:lnTo>
                <a:lnTo>
                  <a:pt x="20052" y="8366"/>
                </a:lnTo>
                <a:close/>
                <a:moveTo>
                  <a:pt x="20043" y="8269"/>
                </a:moveTo>
                <a:lnTo>
                  <a:pt x="20043" y="8260"/>
                </a:lnTo>
                <a:lnTo>
                  <a:pt x="20035" y="8269"/>
                </a:lnTo>
                <a:lnTo>
                  <a:pt x="20035" y="8260"/>
                </a:lnTo>
                <a:lnTo>
                  <a:pt x="20026" y="8269"/>
                </a:lnTo>
                <a:lnTo>
                  <a:pt x="20017" y="8269"/>
                </a:lnTo>
                <a:lnTo>
                  <a:pt x="20017" y="8277"/>
                </a:lnTo>
                <a:lnTo>
                  <a:pt x="20026" y="8277"/>
                </a:lnTo>
                <a:lnTo>
                  <a:pt x="20035" y="8277"/>
                </a:lnTo>
                <a:lnTo>
                  <a:pt x="20035" y="8286"/>
                </a:lnTo>
                <a:lnTo>
                  <a:pt x="20043" y="8286"/>
                </a:lnTo>
                <a:lnTo>
                  <a:pt x="20052" y="8277"/>
                </a:lnTo>
                <a:lnTo>
                  <a:pt x="20052" y="8269"/>
                </a:lnTo>
                <a:close/>
                <a:moveTo>
                  <a:pt x="19999" y="8251"/>
                </a:moveTo>
                <a:lnTo>
                  <a:pt x="19990" y="8242"/>
                </a:lnTo>
                <a:lnTo>
                  <a:pt x="19982" y="8251"/>
                </a:lnTo>
                <a:lnTo>
                  <a:pt x="19973" y="8251"/>
                </a:lnTo>
                <a:lnTo>
                  <a:pt x="19990" y="8260"/>
                </a:lnTo>
                <a:close/>
                <a:moveTo>
                  <a:pt x="19973" y="8366"/>
                </a:moveTo>
                <a:lnTo>
                  <a:pt x="19964" y="8375"/>
                </a:lnTo>
                <a:lnTo>
                  <a:pt x="19973" y="8383"/>
                </a:lnTo>
                <a:lnTo>
                  <a:pt x="19982" y="8375"/>
                </a:lnTo>
                <a:close/>
                <a:moveTo>
                  <a:pt x="19982" y="8286"/>
                </a:moveTo>
                <a:lnTo>
                  <a:pt x="19990" y="8295"/>
                </a:lnTo>
                <a:lnTo>
                  <a:pt x="19990" y="8286"/>
                </a:lnTo>
                <a:close/>
                <a:moveTo>
                  <a:pt x="20255" y="8560"/>
                </a:moveTo>
                <a:lnTo>
                  <a:pt x="20255" y="8569"/>
                </a:lnTo>
                <a:close/>
                <a:moveTo>
                  <a:pt x="20670" y="8957"/>
                </a:moveTo>
                <a:lnTo>
                  <a:pt x="20679" y="8957"/>
                </a:lnTo>
                <a:lnTo>
                  <a:pt x="20714" y="8975"/>
                </a:lnTo>
                <a:lnTo>
                  <a:pt x="20732" y="8975"/>
                </a:lnTo>
                <a:lnTo>
                  <a:pt x="20749" y="8984"/>
                </a:lnTo>
                <a:lnTo>
                  <a:pt x="20758" y="8984"/>
                </a:lnTo>
                <a:lnTo>
                  <a:pt x="20767" y="8992"/>
                </a:lnTo>
                <a:lnTo>
                  <a:pt x="20776" y="8992"/>
                </a:lnTo>
                <a:lnTo>
                  <a:pt x="20785" y="8992"/>
                </a:lnTo>
                <a:lnTo>
                  <a:pt x="20785" y="8984"/>
                </a:lnTo>
                <a:lnTo>
                  <a:pt x="20776" y="8984"/>
                </a:lnTo>
                <a:lnTo>
                  <a:pt x="20767" y="8975"/>
                </a:lnTo>
                <a:lnTo>
                  <a:pt x="20767" y="8966"/>
                </a:lnTo>
                <a:lnTo>
                  <a:pt x="20767" y="8957"/>
                </a:lnTo>
                <a:lnTo>
                  <a:pt x="20767" y="8939"/>
                </a:lnTo>
                <a:lnTo>
                  <a:pt x="20767" y="8931"/>
                </a:lnTo>
                <a:lnTo>
                  <a:pt x="20767" y="8922"/>
                </a:lnTo>
                <a:lnTo>
                  <a:pt x="20740" y="8913"/>
                </a:lnTo>
                <a:lnTo>
                  <a:pt x="20732" y="8913"/>
                </a:lnTo>
                <a:lnTo>
                  <a:pt x="20714" y="8913"/>
                </a:lnTo>
                <a:lnTo>
                  <a:pt x="20696" y="8913"/>
                </a:lnTo>
                <a:lnTo>
                  <a:pt x="20679" y="8913"/>
                </a:lnTo>
                <a:lnTo>
                  <a:pt x="20661" y="8913"/>
                </a:lnTo>
                <a:lnTo>
                  <a:pt x="20652" y="8904"/>
                </a:lnTo>
                <a:lnTo>
                  <a:pt x="20643" y="8895"/>
                </a:lnTo>
                <a:lnTo>
                  <a:pt x="20652" y="8886"/>
                </a:lnTo>
                <a:lnTo>
                  <a:pt x="20643" y="8886"/>
                </a:lnTo>
                <a:lnTo>
                  <a:pt x="20635" y="8878"/>
                </a:lnTo>
                <a:lnTo>
                  <a:pt x="20635" y="8869"/>
                </a:lnTo>
                <a:lnTo>
                  <a:pt x="20626" y="8860"/>
                </a:lnTo>
                <a:lnTo>
                  <a:pt x="20617" y="8860"/>
                </a:lnTo>
                <a:lnTo>
                  <a:pt x="20599" y="8860"/>
                </a:lnTo>
                <a:lnTo>
                  <a:pt x="20599" y="8851"/>
                </a:lnTo>
                <a:lnTo>
                  <a:pt x="20590" y="8851"/>
                </a:lnTo>
                <a:lnTo>
                  <a:pt x="20573" y="8842"/>
                </a:lnTo>
                <a:lnTo>
                  <a:pt x="20564" y="8842"/>
                </a:lnTo>
                <a:lnTo>
                  <a:pt x="20555" y="8833"/>
                </a:lnTo>
                <a:lnTo>
                  <a:pt x="20546" y="8842"/>
                </a:lnTo>
                <a:lnTo>
                  <a:pt x="20537" y="8842"/>
                </a:lnTo>
                <a:lnTo>
                  <a:pt x="20529" y="8842"/>
                </a:lnTo>
                <a:lnTo>
                  <a:pt x="20520" y="8825"/>
                </a:lnTo>
                <a:lnTo>
                  <a:pt x="20511" y="8825"/>
                </a:lnTo>
                <a:lnTo>
                  <a:pt x="20502" y="8825"/>
                </a:lnTo>
                <a:lnTo>
                  <a:pt x="20493" y="8825"/>
                </a:lnTo>
                <a:lnTo>
                  <a:pt x="20493" y="8833"/>
                </a:lnTo>
                <a:lnTo>
                  <a:pt x="20493" y="8842"/>
                </a:lnTo>
                <a:lnTo>
                  <a:pt x="20485" y="8851"/>
                </a:lnTo>
                <a:lnTo>
                  <a:pt x="20485" y="8860"/>
                </a:lnTo>
                <a:lnTo>
                  <a:pt x="20476" y="8860"/>
                </a:lnTo>
                <a:lnTo>
                  <a:pt x="20467" y="8860"/>
                </a:lnTo>
                <a:lnTo>
                  <a:pt x="20458" y="8860"/>
                </a:lnTo>
                <a:lnTo>
                  <a:pt x="20449" y="8860"/>
                </a:lnTo>
                <a:lnTo>
                  <a:pt x="20440" y="8860"/>
                </a:lnTo>
                <a:lnTo>
                  <a:pt x="20432" y="8860"/>
                </a:lnTo>
                <a:lnTo>
                  <a:pt x="20414" y="8851"/>
                </a:lnTo>
                <a:lnTo>
                  <a:pt x="20405" y="8851"/>
                </a:lnTo>
                <a:lnTo>
                  <a:pt x="20396" y="8851"/>
                </a:lnTo>
                <a:lnTo>
                  <a:pt x="20387" y="8851"/>
                </a:lnTo>
                <a:lnTo>
                  <a:pt x="20370" y="8851"/>
                </a:lnTo>
                <a:lnTo>
                  <a:pt x="20361" y="8851"/>
                </a:lnTo>
                <a:lnTo>
                  <a:pt x="20352" y="8851"/>
                </a:lnTo>
                <a:lnTo>
                  <a:pt x="20343" y="8851"/>
                </a:lnTo>
                <a:lnTo>
                  <a:pt x="20343" y="8842"/>
                </a:lnTo>
                <a:lnTo>
                  <a:pt x="20335" y="8825"/>
                </a:lnTo>
                <a:lnTo>
                  <a:pt x="20326" y="8816"/>
                </a:lnTo>
                <a:lnTo>
                  <a:pt x="20317" y="8807"/>
                </a:lnTo>
                <a:lnTo>
                  <a:pt x="20308" y="8807"/>
                </a:lnTo>
                <a:lnTo>
                  <a:pt x="20308" y="8816"/>
                </a:lnTo>
                <a:lnTo>
                  <a:pt x="20299" y="8807"/>
                </a:lnTo>
                <a:lnTo>
                  <a:pt x="20290" y="8807"/>
                </a:lnTo>
                <a:lnTo>
                  <a:pt x="20282" y="8807"/>
                </a:lnTo>
                <a:lnTo>
                  <a:pt x="20273" y="8807"/>
                </a:lnTo>
                <a:lnTo>
                  <a:pt x="20264" y="8807"/>
                </a:lnTo>
                <a:lnTo>
                  <a:pt x="20255" y="8798"/>
                </a:lnTo>
                <a:lnTo>
                  <a:pt x="20246" y="8789"/>
                </a:lnTo>
                <a:lnTo>
                  <a:pt x="20238" y="8789"/>
                </a:lnTo>
                <a:lnTo>
                  <a:pt x="20229" y="8781"/>
                </a:lnTo>
                <a:lnTo>
                  <a:pt x="20220" y="8789"/>
                </a:lnTo>
                <a:lnTo>
                  <a:pt x="20220" y="8798"/>
                </a:lnTo>
                <a:lnTo>
                  <a:pt x="20211" y="8798"/>
                </a:lnTo>
                <a:lnTo>
                  <a:pt x="20202" y="8789"/>
                </a:lnTo>
                <a:lnTo>
                  <a:pt x="20193" y="8789"/>
                </a:lnTo>
                <a:lnTo>
                  <a:pt x="20185" y="8789"/>
                </a:lnTo>
                <a:lnTo>
                  <a:pt x="20176" y="8789"/>
                </a:lnTo>
                <a:lnTo>
                  <a:pt x="20158" y="8789"/>
                </a:lnTo>
                <a:lnTo>
                  <a:pt x="20158" y="8781"/>
                </a:lnTo>
                <a:lnTo>
                  <a:pt x="20149" y="8789"/>
                </a:lnTo>
                <a:lnTo>
                  <a:pt x="20140" y="8789"/>
                </a:lnTo>
                <a:lnTo>
                  <a:pt x="20140" y="8798"/>
                </a:lnTo>
                <a:lnTo>
                  <a:pt x="20132" y="8825"/>
                </a:lnTo>
                <a:lnTo>
                  <a:pt x="20123" y="8825"/>
                </a:lnTo>
                <a:lnTo>
                  <a:pt x="20123" y="8833"/>
                </a:lnTo>
                <a:lnTo>
                  <a:pt x="20114" y="8842"/>
                </a:lnTo>
                <a:lnTo>
                  <a:pt x="20114" y="8851"/>
                </a:lnTo>
                <a:lnTo>
                  <a:pt x="20105" y="8851"/>
                </a:lnTo>
                <a:lnTo>
                  <a:pt x="20105" y="8842"/>
                </a:lnTo>
                <a:lnTo>
                  <a:pt x="20096" y="8842"/>
                </a:lnTo>
                <a:lnTo>
                  <a:pt x="20096" y="8851"/>
                </a:lnTo>
                <a:lnTo>
                  <a:pt x="20105" y="8851"/>
                </a:lnTo>
                <a:lnTo>
                  <a:pt x="20114" y="8851"/>
                </a:lnTo>
                <a:lnTo>
                  <a:pt x="20123" y="8851"/>
                </a:lnTo>
                <a:lnTo>
                  <a:pt x="20132" y="8851"/>
                </a:lnTo>
                <a:lnTo>
                  <a:pt x="20140" y="8851"/>
                </a:lnTo>
                <a:lnTo>
                  <a:pt x="20167" y="8860"/>
                </a:lnTo>
                <a:lnTo>
                  <a:pt x="20185" y="8869"/>
                </a:lnTo>
                <a:lnTo>
                  <a:pt x="20185" y="8878"/>
                </a:lnTo>
                <a:lnTo>
                  <a:pt x="20176" y="8878"/>
                </a:lnTo>
                <a:lnTo>
                  <a:pt x="20176" y="8886"/>
                </a:lnTo>
                <a:lnTo>
                  <a:pt x="20185" y="8886"/>
                </a:lnTo>
                <a:lnTo>
                  <a:pt x="20185" y="8895"/>
                </a:lnTo>
                <a:lnTo>
                  <a:pt x="20193" y="8895"/>
                </a:lnTo>
                <a:lnTo>
                  <a:pt x="20229" y="8895"/>
                </a:lnTo>
                <a:lnTo>
                  <a:pt x="20246" y="8895"/>
                </a:lnTo>
                <a:lnTo>
                  <a:pt x="20264" y="8904"/>
                </a:lnTo>
                <a:lnTo>
                  <a:pt x="20273" y="8913"/>
                </a:lnTo>
                <a:lnTo>
                  <a:pt x="20282" y="8913"/>
                </a:lnTo>
                <a:lnTo>
                  <a:pt x="20290" y="8913"/>
                </a:lnTo>
                <a:lnTo>
                  <a:pt x="20308" y="8922"/>
                </a:lnTo>
                <a:lnTo>
                  <a:pt x="20317" y="8922"/>
                </a:lnTo>
                <a:lnTo>
                  <a:pt x="20326" y="8922"/>
                </a:lnTo>
                <a:lnTo>
                  <a:pt x="20335" y="8922"/>
                </a:lnTo>
                <a:lnTo>
                  <a:pt x="20335" y="8913"/>
                </a:lnTo>
                <a:lnTo>
                  <a:pt x="20352" y="8913"/>
                </a:lnTo>
                <a:lnTo>
                  <a:pt x="20361" y="8913"/>
                </a:lnTo>
                <a:lnTo>
                  <a:pt x="20370" y="8913"/>
                </a:lnTo>
                <a:lnTo>
                  <a:pt x="20387" y="8913"/>
                </a:lnTo>
                <a:lnTo>
                  <a:pt x="20432" y="8922"/>
                </a:lnTo>
                <a:lnTo>
                  <a:pt x="20449" y="8931"/>
                </a:lnTo>
                <a:lnTo>
                  <a:pt x="20485" y="8948"/>
                </a:lnTo>
                <a:lnTo>
                  <a:pt x="20502" y="8948"/>
                </a:lnTo>
                <a:lnTo>
                  <a:pt x="20520" y="8957"/>
                </a:lnTo>
                <a:lnTo>
                  <a:pt x="20537" y="8957"/>
                </a:lnTo>
                <a:lnTo>
                  <a:pt x="20555" y="8957"/>
                </a:lnTo>
                <a:lnTo>
                  <a:pt x="20599" y="8957"/>
                </a:lnTo>
                <a:lnTo>
                  <a:pt x="20617" y="8966"/>
                </a:lnTo>
                <a:lnTo>
                  <a:pt x="20635" y="8966"/>
                </a:lnTo>
                <a:lnTo>
                  <a:pt x="20643" y="8966"/>
                </a:lnTo>
                <a:lnTo>
                  <a:pt x="20652" y="8966"/>
                </a:lnTo>
                <a:lnTo>
                  <a:pt x="20661" y="8957"/>
                </a:lnTo>
                <a:close/>
                <a:moveTo>
                  <a:pt x="20096" y="8833"/>
                </a:moveTo>
                <a:lnTo>
                  <a:pt x="20096" y="8825"/>
                </a:lnTo>
                <a:lnTo>
                  <a:pt x="20088" y="8825"/>
                </a:lnTo>
                <a:lnTo>
                  <a:pt x="20088" y="8833"/>
                </a:lnTo>
                <a:lnTo>
                  <a:pt x="20088" y="8842"/>
                </a:lnTo>
                <a:close/>
                <a:moveTo>
                  <a:pt x="20123" y="9116"/>
                </a:moveTo>
                <a:lnTo>
                  <a:pt x="20114" y="9125"/>
                </a:lnTo>
                <a:lnTo>
                  <a:pt x="20123" y="9125"/>
                </a:lnTo>
                <a:lnTo>
                  <a:pt x="20132" y="9125"/>
                </a:lnTo>
                <a:close/>
                <a:moveTo>
                  <a:pt x="20238" y="7589"/>
                </a:moveTo>
                <a:lnTo>
                  <a:pt x="20229" y="7589"/>
                </a:lnTo>
                <a:close/>
                <a:moveTo>
                  <a:pt x="20193" y="7713"/>
                </a:moveTo>
                <a:close/>
                <a:moveTo>
                  <a:pt x="20167" y="8127"/>
                </a:moveTo>
                <a:lnTo>
                  <a:pt x="20167" y="8119"/>
                </a:lnTo>
                <a:close/>
                <a:moveTo>
                  <a:pt x="20202" y="8569"/>
                </a:moveTo>
                <a:lnTo>
                  <a:pt x="20211" y="8569"/>
                </a:lnTo>
                <a:lnTo>
                  <a:pt x="20220" y="8569"/>
                </a:lnTo>
                <a:lnTo>
                  <a:pt x="20211" y="8560"/>
                </a:lnTo>
                <a:close/>
                <a:moveTo>
                  <a:pt x="20132" y="8145"/>
                </a:moveTo>
                <a:lnTo>
                  <a:pt x="20132" y="8136"/>
                </a:lnTo>
                <a:lnTo>
                  <a:pt x="20140" y="8136"/>
                </a:lnTo>
                <a:lnTo>
                  <a:pt x="20132" y="8136"/>
                </a:lnTo>
                <a:lnTo>
                  <a:pt x="20132" y="8127"/>
                </a:lnTo>
                <a:lnTo>
                  <a:pt x="20123" y="8127"/>
                </a:lnTo>
                <a:lnTo>
                  <a:pt x="20123" y="8136"/>
                </a:lnTo>
                <a:lnTo>
                  <a:pt x="20132" y="8136"/>
                </a:lnTo>
                <a:lnTo>
                  <a:pt x="20123" y="8136"/>
                </a:lnTo>
                <a:close/>
                <a:moveTo>
                  <a:pt x="20026" y="8383"/>
                </a:moveTo>
                <a:lnTo>
                  <a:pt x="20017" y="8383"/>
                </a:lnTo>
                <a:lnTo>
                  <a:pt x="20026" y="8392"/>
                </a:lnTo>
                <a:lnTo>
                  <a:pt x="20026" y="8401"/>
                </a:lnTo>
                <a:lnTo>
                  <a:pt x="20035" y="8392"/>
                </a:lnTo>
                <a:lnTo>
                  <a:pt x="20043" y="8392"/>
                </a:lnTo>
                <a:lnTo>
                  <a:pt x="20043" y="8383"/>
                </a:lnTo>
                <a:lnTo>
                  <a:pt x="20035" y="8375"/>
                </a:lnTo>
                <a:close/>
                <a:moveTo>
                  <a:pt x="21852" y="5754"/>
                </a:moveTo>
                <a:lnTo>
                  <a:pt x="21852" y="5763"/>
                </a:lnTo>
                <a:lnTo>
                  <a:pt x="21861" y="5754"/>
                </a:lnTo>
                <a:lnTo>
                  <a:pt x="21861" y="5745"/>
                </a:lnTo>
                <a:lnTo>
                  <a:pt x="21852" y="5737"/>
                </a:lnTo>
                <a:close/>
                <a:moveTo>
                  <a:pt x="21861" y="6240"/>
                </a:moveTo>
                <a:lnTo>
                  <a:pt x="21870" y="6240"/>
                </a:lnTo>
                <a:lnTo>
                  <a:pt x="21870" y="6231"/>
                </a:lnTo>
                <a:lnTo>
                  <a:pt x="21878" y="6231"/>
                </a:lnTo>
                <a:lnTo>
                  <a:pt x="21878" y="6222"/>
                </a:lnTo>
                <a:lnTo>
                  <a:pt x="21887" y="6222"/>
                </a:lnTo>
                <a:lnTo>
                  <a:pt x="21896" y="6213"/>
                </a:lnTo>
                <a:lnTo>
                  <a:pt x="21887" y="6213"/>
                </a:lnTo>
                <a:lnTo>
                  <a:pt x="21878" y="6213"/>
                </a:lnTo>
                <a:lnTo>
                  <a:pt x="21878" y="6222"/>
                </a:lnTo>
                <a:lnTo>
                  <a:pt x="21870" y="6222"/>
                </a:lnTo>
                <a:lnTo>
                  <a:pt x="21861" y="6222"/>
                </a:lnTo>
                <a:lnTo>
                  <a:pt x="21861" y="6231"/>
                </a:lnTo>
                <a:lnTo>
                  <a:pt x="21852" y="6231"/>
                </a:lnTo>
                <a:close/>
                <a:moveTo>
                  <a:pt x="21887" y="5825"/>
                </a:moveTo>
                <a:lnTo>
                  <a:pt x="21878" y="5834"/>
                </a:lnTo>
                <a:lnTo>
                  <a:pt x="21887" y="5834"/>
                </a:lnTo>
                <a:lnTo>
                  <a:pt x="21896" y="5843"/>
                </a:lnTo>
                <a:lnTo>
                  <a:pt x="21905" y="5851"/>
                </a:lnTo>
                <a:lnTo>
                  <a:pt x="21914" y="5860"/>
                </a:lnTo>
                <a:lnTo>
                  <a:pt x="21905" y="5860"/>
                </a:lnTo>
                <a:lnTo>
                  <a:pt x="21896" y="5860"/>
                </a:lnTo>
                <a:lnTo>
                  <a:pt x="21896" y="5851"/>
                </a:lnTo>
                <a:lnTo>
                  <a:pt x="21887" y="5843"/>
                </a:lnTo>
                <a:lnTo>
                  <a:pt x="21887" y="5851"/>
                </a:lnTo>
                <a:lnTo>
                  <a:pt x="21887" y="5860"/>
                </a:lnTo>
                <a:lnTo>
                  <a:pt x="21896" y="5869"/>
                </a:lnTo>
                <a:lnTo>
                  <a:pt x="21896" y="5878"/>
                </a:lnTo>
                <a:lnTo>
                  <a:pt x="21896" y="5887"/>
                </a:lnTo>
                <a:lnTo>
                  <a:pt x="21905" y="5878"/>
                </a:lnTo>
                <a:lnTo>
                  <a:pt x="21914" y="5869"/>
                </a:lnTo>
                <a:lnTo>
                  <a:pt x="21923" y="5869"/>
                </a:lnTo>
                <a:lnTo>
                  <a:pt x="21931" y="5869"/>
                </a:lnTo>
                <a:lnTo>
                  <a:pt x="21931" y="5878"/>
                </a:lnTo>
                <a:lnTo>
                  <a:pt x="21940" y="5878"/>
                </a:lnTo>
                <a:lnTo>
                  <a:pt x="21940" y="5869"/>
                </a:lnTo>
                <a:lnTo>
                  <a:pt x="21940" y="5860"/>
                </a:lnTo>
                <a:lnTo>
                  <a:pt x="21931" y="5860"/>
                </a:lnTo>
                <a:lnTo>
                  <a:pt x="21923" y="5860"/>
                </a:lnTo>
                <a:lnTo>
                  <a:pt x="21923" y="5851"/>
                </a:lnTo>
                <a:lnTo>
                  <a:pt x="21923" y="5843"/>
                </a:lnTo>
                <a:lnTo>
                  <a:pt x="21923" y="5834"/>
                </a:lnTo>
                <a:lnTo>
                  <a:pt x="21931" y="5834"/>
                </a:lnTo>
                <a:lnTo>
                  <a:pt x="21940" y="5843"/>
                </a:lnTo>
                <a:lnTo>
                  <a:pt x="21949" y="5851"/>
                </a:lnTo>
                <a:lnTo>
                  <a:pt x="21949" y="5860"/>
                </a:lnTo>
                <a:lnTo>
                  <a:pt x="21958" y="5869"/>
                </a:lnTo>
                <a:lnTo>
                  <a:pt x="21949" y="5878"/>
                </a:lnTo>
                <a:lnTo>
                  <a:pt x="21958" y="5878"/>
                </a:lnTo>
                <a:lnTo>
                  <a:pt x="21958" y="5896"/>
                </a:lnTo>
                <a:lnTo>
                  <a:pt x="21949" y="5904"/>
                </a:lnTo>
                <a:lnTo>
                  <a:pt x="21940" y="5913"/>
                </a:lnTo>
                <a:lnTo>
                  <a:pt x="21940" y="5922"/>
                </a:lnTo>
                <a:lnTo>
                  <a:pt x="21931" y="5922"/>
                </a:lnTo>
                <a:lnTo>
                  <a:pt x="21931" y="5931"/>
                </a:lnTo>
                <a:lnTo>
                  <a:pt x="21931" y="5940"/>
                </a:lnTo>
                <a:lnTo>
                  <a:pt x="21923" y="5948"/>
                </a:lnTo>
                <a:lnTo>
                  <a:pt x="21931" y="5948"/>
                </a:lnTo>
                <a:lnTo>
                  <a:pt x="21931" y="5957"/>
                </a:lnTo>
                <a:lnTo>
                  <a:pt x="21940" y="5966"/>
                </a:lnTo>
                <a:lnTo>
                  <a:pt x="21931" y="5975"/>
                </a:lnTo>
                <a:lnTo>
                  <a:pt x="21923" y="5975"/>
                </a:lnTo>
                <a:lnTo>
                  <a:pt x="21931" y="5984"/>
                </a:lnTo>
                <a:lnTo>
                  <a:pt x="21931" y="5993"/>
                </a:lnTo>
                <a:lnTo>
                  <a:pt x="21940" y="5993"/>
                </a:lnTo>
                <a:lnTo>
                  <a:pt x="21958" y="6001"/>
                </a:lnTo>
                <a:lnTo>
                  <a:pt x="21958" y="5993"/>
                </a:lnTo>
                <a:lnTo>
                  <a:pt x="21958" y="5984"/>
                </a:lnTo>
                <a:lnTo>
                  <a:pt x="21949" y="5975"/>
                </a:lnTo>
                <a:lnTo>
                  <a:pt x="21958" y="5966"/>
                </a:lnTo>
                <a:lnTo>
                  <a:pt x="21958" y="5957"/>
                </a:lnTo>
                <a:lnTo>
                  <a:pt x="21967" y="5957"/>
                </a:lnTo>
                <a:lnTo>
                  <a:pt x="21976" y="5957"/>
                </a:lnTo>
                <a:lnTo>
                  <a:pt x="21967" y="5966"/>
                </a:lnTo>
                <a:lnTo>
                  <a:pt x="21967" y="5984"/>
                </a:lnTo>
                <a:lnTo>
                  <a:pt x="21967" y="5993"/>
                </a:lnTo>
                <a:lnTo>
                  <a:pt x="21967" y="6001"/>
                </a:lnTo>
                <a:lnTo>
                  <a:pt x="21967" y="6010"/>
                </a:lnTo>
                <a:lnTo>
                  <a:pt x="21976" y="6001"/>
                </a:lnTo>
                <a:lnTo>
                  <a:pt x="21993" y="5993"/>
                </a:lnTo>
                <a:lnTo>
                  <a:pt x="21993" y="5984"/>
                </a:lnTo>
                <a:lnTo>
                  <a:pt x="21993" y="5975"/>
                </a:lnTo>
                <a:lnTo>
                  <a:pt x="22002" y="5975"/>
                </a:lnTo>
                <a:lnTo>
                  <a:pt x="22011" y="5975"/>
                </a:lnTo>
                <a:lnTo>
                  <a:pt x="22020" y="5957"/>
                </a:lnTo>
                <a:lnTo>
                  <a:pt x="22020" y="5948"/>
                </a:lnTo>
                <a:lnTo>
                  <a:pt x="22020" y="5940"/>
                </a:lnTo>
                <a:lnTo>
                  <a:pt x="22020" y="5931"/>
                </a:lnTo>
                <a:lnTo>
                  <a:pt x="22028" y="5922"/>
                </a:lnTo>
                <a:lnTo>
                  <a:pt x="22028" y="5913"/>
                </a:lnTo>
                <a:lnTo>
                  <a:pt x="22028" y="5904"/>
                </a:lnTo>
                <a:lnTo>
                  <a:pt x="22037" y="5896"/>
                </a:lnTo>
                <a:lnTo>
                  <a:pt x="22037" y="5887"/>
                </a:lnTo>
                <a:lnTo>
                  <a:pt x="22055" y="5860"/>
                </a:lnTo>
                <a:lnTo>
                  <a:pt x="22064" y="5860"/>
                </a:lnTo>
                <a:lnTo>
                  <a:pt x="22064" y="5851"/>
                </a:lnTo>
                <a:lnTo>
                  <a:pt x="22055" y="5851"/>
                </a:lnTo>
                <a:lnTo>
                  <a:pt x="22055" y="5843"/>
                </a:lnTo>
                <a:lnTo>
                  <a:pt x="22046" y="5843"/>
                </a:lnTo>
                <a:lnTo>
                  <a:pt x="22046" y="5834"/>
                </a:lnTo>
                <a:lnTo>
                  <a:pt x="22055" y="5825"/>
                </a:lnTo>
                <a:lnTo>
                  <a:pt x="22037" y="5825"/>
                </a:lnTo>
                <a:lnTo>
                  <a:pt x="22028" y="5825"/>
                </a:lnTo>
                <a:lnTo>
                  <a:pt x="22028" y="5816"/>
                </a:lnTo>
                <a:lnTo>
                  <a:pt x="22037" y="5807"/>
                </a:lnTo>
                <a:lnTo>
                  <a:pt x="22037" y="5798"/>
                </a:lnTo>
                <a:lnTo>
                  <a:pt x="22028" y="5798"/>
                </a:lnTo>
                <a:lnTo>
                  <a:pt x="22020" y="5798"/>
                </a:lnTo>
                <a:lnTo>
                  <a:pt x="22011" y="5798"/>
                </a:lnTo>
                <a:lnTo>
                  <a:pt x="22002" y="5798"/>
                </a:lnTo>
                <a:lnTo>
                  <a:pt x="21993" y="5790"/>
                </a:lnTo>
                <a:lnTo>
                  <a:pt x="21984" y="5790"/>
                </a:lnTo>
                <a:lnTo>
                  <a:pt x="21984" y="5781"/>
                </a:lnTo>
                <a:lnTo>
                  <a:pt x="21976" y="5772"/>
                </a:lnTo>
                <a:lnTo>
                  <a:pt x="21967" y="5772"/>
                </a:lnTo>
                <a:lnTo>
                  <a:pt x="21958" y="5772"/>
                </a:lnTo>
                <a:lnTo>
                  <a:pt x="21949" y="5781"/>
                </a:lnTo>
                <a:lnTo>
                  <a:pt x="21949" y="5790"/>
                </a:lnTo>
                <a:lnTo>
                  <a:pt x="21940" y="5798"/>
                </a:lnTo>
                <a:lnTo>
                  <a:pt x="21931" y="5798"/>
                </a:lnTo>
                <a:lnTo>
                  <a:pt x="21923" y="5798"/>
                </a:lnTo>
                <a:lnTo>
                  <a:pt x="21923" y="5807"/>
                </a:lnTo>
                <a:lnTo>
                  <a:pt x="21905" y="5807"/>
                </a:lnTo>
                <a:lnTo>
                  <a:pt x="21896" y="5816"/>
                </a:lnTo>
                <a:lnTo>
                  <a:pt x="21905" y="5816"/>
                </a:lnTo>
                <a:lnTo>
                  <a:pt x="21905" y="5825"/>
                </a:lnTo>
                <a:lnTo>
                  <a:pt x="21887" y="5816"/>
                </a:lnTo>
                <a:close/>
                <a:moveTo>
                  <a:pt x="21279" y="6918"/>
                </a:moveTo>
                <a:lnTo>
                  <a:pt x="21287" y="6927"/>
                </a:lnTo>
                <a:lnTo>
                  <a:pt x="21287" y="6918"/>
                </a:lnTo>
                <a:close/>
                <a:moveTo>
                  <a:pt x="21755" y="5710"/>
                </a:moveTo>
                <a:lnTo>
                  <a:pt x="21764" y="5701"/>
                </a:lnTo>
                <a:lnTo>
                  <a:pt x="21764" y="5710"/>
                </a:lnTo>
                <a:lnTo>
                  <a:pt x="21773" y="5710"/>
                </a:lnTo>
                <a:lnTo>
                  <a:pt x="21773" y="5701"/>
                </a:lnTo>
                <a:lnTo>
                  <a:pt x="21773" y="5693"/>
                </a:lnTo>
                <a:lnTo>
                  <a:pt x="21764" y="5693"/>
                </a:lnTo>
                <a:lnTo>
                  <a:pt x="21755" y="5693"/>
                </a:lnTo>
                <a:lnTo>
                  <a:pt x="21755" y="5701"/>
                </a:lnTo>
                <a:close/>
                <a:moveTo>
                  <a:pt x="21746" y="6381"/>
                </a:moveTo>
                <a:lnTo>
                  <a:pt x="21737" y="6390"/>
                </a:lnTo>
                <a:lnTo>
                  <a:pt x="21737" y="6399"/>
                </a:lnTo>
                <a:lnTo>
                  <a:pt x="21746" y="6399"/>
                </a:lnTo>
                <a:lnTo>
                  <a:pt x="21755" y="6399"/>
                </a:lnTo>
                <a:lnTo>
                  <a:pt x="21746" y="6390"/>
                </a:lnTo>
                <a:lnTo>
                  <a:pt x="21755" y="6390"/>
                </a:lnTo>
                <a:lnTo>
                  <a:pt x="21755" y="6381"/>
                </a:lnTo>
                <a:lnTo>
                  <a:pt x="21755" y="6372"/>
                </a:lnTo>
                <a:lnTo>
                  <a:pt x="21764" y="6372"/>
                </a:lnTo>
                <a:lnTo>
                  <a:pt x="21773" y="6363"/>
                </a:lnTo>
                <a:lnTo>
                  <a:pt x="21781" y="6363"/>
                </a:lnTo>
                <a:lnTo>
                  <a:pt x="21781" y="6354"/>
                </a:lnTo>
                <a:lnTo>
                  <a:pt x="21790" y="6354"/>
                </a:lnTo>
                <a:lnTo>
                  <a:pt x="21790" y="6346"/>
                </a:lnTo>
                <a:lnTo>
                  <a:pt x="21781" y="6337"/>
                </a:lnTo>
                <a:lnTo>
                  <a:pt x="21781" y="6346"/>
                </a:lnTo>
                <a:lnTo>
                  <a:pt x="21773" y="6354"/>
                </a:lnTo>
                <a:lnTo>
                  <a:pt x="21764" y="6354"/>
                </a:lnTo>
                <a:lnTo>
                  <a:pt x="21755" y="6354"/>
                </a:lnTo>
                <a:lnTo>
                  <a:pt x="21755" y="6363"/>
                </a:lnTo>
                <a:lnTo>
                  <a:pt x="21764" y="6363"/>
                </a:lnTo>
                <a:lnTo>
                  <a:pt x="21755" y="6372"/>
                </a:lnTo>
                <a:lnTo>
                  <a:pt x="21746" y="6372"/>
                </a:lnTo>
                <a:close/>
                <a:moveTo>
                  <a:pt x="21746" y="5710"/>
                </a:moveTo>
                <a:lnTo>
                  <a:pt x="21746" y="5719"/>
                </a:lnTo>
                <a:lnTo>
                  <a:pt x="21755" y="5719"/>
                </a:lnTo>
                <a:close/>
                <a:moveTo>
                  <a:pt x="21896" y="5790"/>
                </a:moveTo>
                <a:lnTo>
                  <a:pt x="21896" y="5781"/>
                </a:lnTo>
                <a:lnTo>
                  <a:pt x="21887" y="5781"/>
                </a:lnTo>
                <a:lnTo>
                  <a:pt x="21887" y="5790"/>
                </a:lnTo>
                <a:close/>
                <a:moveTo>
                  <a:pt x="21861" y="5737"/>
                </a:moveTo>
                <a:lnTo>
                  <a:pt x="21870" y="5745"/>
                </a:lnTo>
                <a:lnTo>
                  <a:pt x="21870" y="5737"/>
                </a:lnTo>
                <a:lnTo>
                  <a:pt x="21878" y="5719"/>
                </a:lnTo>
                <a:lnTo>
                  <a:pt x="21870" y="5719"/>
                </a:lnTo>
                <a:lnTo>
                  <a:pt x="21878" y="5710"/>
                </a:lnTo>
                <a:lnTo>
                  <a:pt x="21870" y="5710"/>
                </a:lnTo>
                <a:lnTo>
                  <a:pt x="21861" y="5719"/>
                </a:lnTo>
                <a:lnTo>
                  <a:pt x="21861" y="5728"/>
                </a:lnTo>
                <a:close/>
                <a:moveTo>
                  <a:pt x="22672" y="5013"/>
                </a:moveTo>
                <a:lnTo>
                  <a:pt x="22664" y="5013"/>
                </a:lnTo>
                <a:lnTo>
                  <a:pt x="22655" y="5022"/>
                </a:lnTo>
                <a:lnTo>
                  <a:pt x="22646" y="5022"/>
                </a:lnTo>
                <a:lnTo>
                  <a:pt x="22646" y="5031"/>
                </a:lnTo>
                <a:lnTo>
                  <a:pt x="22637" y="5031"/>
                </a:lnTo>
                <a:lnTo>
                  <a:pt x="22637" y="5039"/>
                </a:lnTo>
                <a:lnTo>
                  <a:pt x="22637" y="5048"/>
                </a:lnTo>
                <a:lnTo>
                  <a:pt x="22637" y="5066"/>
                </a:lnTo>
                <a:lnTo>
                  <a:pt x="22646" y="5075"/>
                </a:lnTo>
                <a:lnTo>
                  <a:pt x="22655" y="5084"/>
                </a:lnTo>
                <a:lnTo>
                  <a:pt x="22655" y="5092"/>
                </a:lnTo>
                <a:lnTo>
                  <a:pt x="22655" y="5101"/>
                </a:lnTo>
                <a:lnTo>
                  <a:pt x="22646" y="5110"/>
                </a:lnTo>
                <a:lnTo>
                  <a:pt x="22646" y="5128"/>
                </a:lnTo>
                <a:lnTo>
                  <a:pt x="22655" y="5137"/>
                </a:lnTo>
                <a:lnTo>
                  <a:pt x="22664" y="5137"/>
                </a:lnTo>
                <a:lnTo>
                  <a:pt x="22672" y="5128"/>
                </a:lnTo>
                <a:lnTo>
                  <a:pt x="22681" y="5128"/>
                </a:lnTo>
                <a:lnTo>
                  <a:pt x="22681" y="5119"/>
                </a:lnTo>
                <a:lnTo>
                  <a:pt x="22690" y="5110"/>
                </a:lnTo>
                <a:lnTo>
                  <a:pt x="22699" y="5101"/>
                </a:lnTo>
                <a:lnTo>
                  <a:pt x="22708" y="5110"/>
                </a:lnTo>
                <a:lnTo>
                  <a:pt x="22717" y="5110"/>
                </a:lnTo>
                <a:lnTo>
                  <a:pt x="22725" y="5110"/>
                </a:lnTo>
                <a:lnTo>
                  <a:pt x="22734" y="5101"/>
                </a:lnTo>
                <a:lnTo>
                  <a:pt x="22725" y="5101"/>
                </a:lnTo>
                <a:lnTo>
                  <a:pt x="22717" y="5092"/>
                </a:lnTo>
                <a:lnTo>
                  <a:pt x="22699" y="5075"/>
                </a:lnTo>
                <a:lnTo>
                  <a:pt x="22690" y="5075"/>
                </a:lnTo>
                <a:lnTo>
                  <a:pt x="22681" y="5066"/>
                </a:lnTo>
                <a:lnTo>
                  <a:pt x="22672" y="5057"/>
                </a:lnTo>
                <a:lnTo>
                  <a:pt x="22672" y="5048"/>
                </a:lnTo>
                <a:lnTo>
                  <a:pt x="22672" y="5039"/>
                </a:lnTo>
                <a:lnTo>
                  <a:pt x="22681" y="5039"/>
                </a:lnTo>
                <a:lnTo>
                  <a:pt x="22690" y="5039"/>
                </a:lnTo>
                <a:lnTo>
                  <a:pt x="22699" y="5039"/>
                </a:lnTo>
                <a:lnTo>
                  <a:pt x="22708" y="5039"/>
                </a:lnTo>
                <a:lnTo>
                  <a:pt x="22717" y="5057"/>
                </a:lnTo>
                <a:lnTo>
                  <a:pt x="22752" y="5039"/>
                </a:lnTo>
                <a:lnTo>
                  <a:pt x="22787" y="5039"/>
                </a:lnTo>
                <a:lnTo>
                  <a:pt x="22805" y="5048"/>
                </a:lnTo>
                <a:lnTo>
                  <a:pt x="22831" y="5066"/>
                </a:lnTo>
                <a:lnTo>
                  <a:pt x="22858" y="5075"/>
                </a:lnTo>
                <a:lnTo>
                  <a:pt x="22875" y="5084"/>
                </a:lnTo>
                <a:lnTo>
                  <a:pt x="22884" y="5084"/>
                </a:lnTo>
                <a:lnTo>
                  <a:pt x="22893" y="5084"/>
                </a:lnTo>
                <a:lnTo>
                  <a:pt x="22893" y="5075"/>
                </a:lnTo>
                <a:lnTo>
                  <a:pt x="22893" y="5066"/>
                </a:lnTo>
                <a:lnTo>
                  <a:pt x="22893" y="5057"/>
                </a:lnTo>
                <a:lnTo>
                  <a:pt x="22902" y="5048"/>
                </a:lnTo>
                <a:lnTo>
                  <a:pt x="22911" y="5031"/>
                </a:lnTo>
                <a:lnTo>
                  <a:pt x="22928" y="5022"/>
                </a:lnTo>
                <a:lnTo>
                  <a:pt x="22937" y="5013"/>
                </a:lnTo>
                <a:lnTo>
                  <a:pt x="22955" y="5004"/>
                </a:lnTo>
                <a:lnTo>
                  <a:pt x="22964" y="4995"/>
                </a:lnTo>
                <a:lnTo>
                  <a:pt x="22981" y="5004"/>
                </a:lnTo>
                <a:lnTo>
                  <a:pt x="22990" y="5004"/>
                </a:lnTo>
                <a:lnTo>
                  <a:pt x="22999" y="4995"/>
                </a:lnTo>
                <a:lnTo>
                  <a:pt x="23008" y="4995"/>
                </a:lnTo>
                <a:lnTo>
                  <a:pt x="23017" y="4995"/>
                </a:lnTo>
                <a:lnTo>
                  <a:pt x="23025" y="4986"/>
                </a:lnTo>
                <a:lnTo>
                  <a:pt x="23034" y="4986"/>
                </a:lnTo>
                <a:lnTo>
                  <a:pt x="23043" y="4986"/>
                </a:lnTo>
                <a:lnTo>
                  <a:pt x="23043" y="4978"/>
                </a:lnTo>
                <a:lnTo>
                  <a:pt x="23052" y="4986"/>
                </a:lnTo>
                <a:lnTo>
                  <a:pt x="23052" y="4978"/>
                </a:lnTo>
                <a:lnTo>
                  <a:pt x="23061" y="4969"/>
                </a:lnTo>
                <a:lnTo>
                  <a:pt x="23069" y="4969"/>
                </a:lnTo>
                <a:lnTo>
                  <a:pt x="23078" y="4960"/>
                </a:lnTo>
                <a:lnTo>
                  <a:pt x="23069" y="4960"/>
                </a:lnTo>
                <a:lnTo>
                  <a:pt x="23061" y="4969"/>
                </a:lnTo>
                <a:lnTo>
                  <a:pt x="23052" y="4969"/>
                </a:lnTo>
                <a:lnTo>
                  <a:pt x="23043" y="4969"/>
                </a:lnTo>
                <a:lnTo>
                  <a:pt x="23034" y="4960"/>
                </a:lnTo>
                <a:lnTo>
                  <a:pt x="23034" y="4942"/>
                </a:lnTo>
                <a:lnTo>
                  <a:pt x="23025" y="4942"/>
                </a:lnTo>
                <a:lnTo>
                  <a:pt x="23025" y="4934"/>
                </a:lnTo>
                <a:lnTo>
                  <a:pt x="23025" y="4925"/>
                </a:lnTo>
                <a:lnTo>
                  <a:pt x="23034" y="4898"/>
                </a:lnTo>
                <a:lnTo>
                  <a:pt x="23043" y="4889"/>
                </a:lnTo>
                <a:lnTo>
                  <a:pt x="23043" y="4881"/>
                </a:lnTo>
                <a:lnTo>
                  <a:pt x="23025" y="4889"/>
                </a:lnTo>
                <a:lnTo>
                  <a:pt x="23008" y="4907"/>
                </a:lnTo>
                <a:lnTo>
                  <a:pt x="22999" y="4916"/>
                </a:lnTo>
                <a:lnTo>
                  <a:pt x="22990" y="4916"/>
                </a:lnTo>
                <a:lnTo>
                  <a:pt x="22981" y="4916"/>
                </a:lnTo>
                <a:lnTo>
                  <a:pt x="22946" y="4898"/>
                </a:lnTo>
                <a:lnTo>
                  <a:pt x="22937" y="4898"/>
                </a:lnTo>
                <a:lnTo>
                  <a:pt x="22928" y="4898"/>
                </a:lnTo>
                <a:lnTo>
                  <a:pt x="22920" y="4889"/>
                </a:lnTo>
                <a:lnTo>
                  <a:pt x="22911" y="4881"/>
                </a:lnTo>
                <a:lnTo>
                  <a:pt x="22893" y="4872"/>
                </a:lnTo>
                <a:lnTo>
                  <a:pt x="22875" y="4863"/>
                </a:lnTo>
                <a:lnTo>
                  <a:pt x="22858" y="4845"/>
                </a:lnTo>
                <a:lnTo>
                  <a:pt x="22849" y="4836"/>
                </a:lnTo>
                <a:lnTo>
                  <a:pt x="22822" y="4810"/>
                </a:lnTo>
                <a:lnTo>
                  <a:pt x="22805" y="4792"/>
                </a:lnTo>
                <a:lnTo>
                  <a:pt x="22796" y="4775"/>
                </a:lnTo>
                <a:lnTo>
                  <a:pt x="22787" y="4775"/>
                </a:lnTo>
                <a:lnTo>
                  <a:pt x="22778" y="4775"/>
                </a:lnTo>
                <a:lnTo>
                  <a:pt x="22778" y="4784"/>
                </a:lnTo>
                <a:lnTo>
                  <a:pt x="22770" y="4784"/>
                </a:lnTo>
                <a:lnTo>
                  <a:pt x="22770" y="4792"/>
                </a:lnTo>
                <a:lnTo>
                  <a:pt x="22761" y="4801"/>
                </a:lnTo>
                <a:lnTo>
                  <a:pt x="22770" y="4810"/>
                </a:lnTo>
                <a:lnTo>
                  <a:pt x="22778" y="4828"/>
                </a:lnTo>
                <a:lnTo>
                  <a:pt x="22778" y="4845"/>
                </a:lnTo>
                <a:lnTo>
                  <a:pt x="22778" y="4863"/>
                </a:lnTo>
                <a:lnTo>
                  <a:pt x="22778" y="4872"/>
                </a:lnTo>
                <a:lnTo>
                  <a:pt x="22770" y="4889"/>
                </a:lnTo>
                <a:lnTo>
                  <a:pt x="22770" y="4907"/>
                </a:lnTo>
                <a:lnTo>
                  <a:pt x="22770" y="4916"/>
                </a:lnTo>
                <a:lnTo>
                  <a:pt x="22752" y="4934"/>
                </a:lnTo>
                <a:lnTo>
                  <a:pt x="22752" y="4942"/>
                </a:lnTo>
                <a:lnTo>
                  <a:pt x="22752" y="4951"/>
                </a:lnTo>
                <a:lnTo>
                  <a:pt x="22752" y="4960"/>
                </a:lnTo>
                <a:lnTo>
                  <a:pt x="22752" y="4969"/>
                </a:lnTo>
                <a:lnTo>
                  <a:pt x="22743" y="4978"/>
                </a:lnTo>
                <a:lnTo>
                  <a:pt x="22734" y="4978"/>
                </a:lnTo>
                <a:lnTo>
                  <a:pt x="22717" y="4978"/>
                </a:lnTo>
                <a:lnTo>
                  <a:pt x="22708" y="4978"/>
                </a:lnTo>
                <a:lnTo>
                  <a:pt x="22690" y="4969"/>
                </a:lnTo>
                <a:lnTo>
                  <a:pt x="22681" y="4969"/>
                </a:lnTo>
                <a:lnTo>
                  <a:pt x="22672" y="4978"/>
                </a:lnTo>
                <a:lnTo>
                  <a:pt x="22681" y="4986"/>
                </a:lnTo>
                <a:lnTo>
                  <a:pt x="22681" y="4995"/>
                </a:lnTo>
                <a:lnTo>
                  <a:pt x="22681" y="5004"/>
                </a:lnTo>
                <a:close/>
                <a:moveTo>
                  <a:pt x="22734" y="4810"/>
                </a:moveTo>
                <a:lnTo>
                  <a:pt x="22743" y="4810"/>
                </a:lnTo>
                <a:lnTo>
                  <a:pt x="22743" y="4801"/>
                </a:lnTo>
                <a:lnTo>
                  <a:pt x="22734" y="4792"/>
                </a:lnTo>
                <a:lnTo>
                  <a:pt x="22734" y="4801"/>
                </a:lnTo>
                <a:close/>
                <a:moveTo>
                  <a:pt x="22725" y="4792"/>
                </a:moveTo>
                <a:lnTo>
                  <a:pt x="22725" y="4784"/>
                </a:lnTo>
                <a:lnTo>
                  <a:pt x="22725" y="4775"/>
                </a:lnTo>
                <a:lnTo>
                  <a:pt x="22717" y="4775"/>
                </a:lnTo>
                <a:lnTo>
                  <a:pt x="22717" y="4784"/>
                </a:lnTo>
                <a:close/>
                <a:moveTo>
                  <a:pt x="22778" y="4104"/>
                </a:moveTo>
                <a:lnTo>
                  <a:pt x="22778" y="4113"/>
                </a:lnTo>
                <a:lnTo>
                  <a:pt x="22770" y="4122"/>
                </a:lnTo>
                <a:lnTo>
                  <a:pt x="22770" y="4130"/>
                </a:lnTo>
                <a:lnTo>
                  <a:pt x="22770" y="4166"/>
                </a:lnTo>
                <a:lnTo>
                  <a:pt x="22778" y="4175"/>
                </a:lnTo>
                <a:lnTo>
                  <a:pt x="22778" y="4183"/>
                </a:lnTo>
                <a:lnTo>
                  <a:pt x="22778" y="4192"/>
                </a:lnTo>
                <a:lnTo>
                  <a:pt x="22787" y="4192"/>
                </a:lnTo>
                <a:lnTo>
                  <a:pt x="22796" y="4201"/>
                </a:lnTo>
                <a:lnTo>
                  <a:pt x="22805" y="4210"/>
                </a:lnTo>
                <a:lnTo>
                  <a:pt x="22814" y="4236"/>
                </a:lnTo>
                <a:lnTo>
                  <a:pt x="22814" y="4254"/>
                </a:lnTo>
                <a:lnTo>
                  <a:pt x="22805" y="4263"/>
                </a:lnTo>
                <a:lnTo>
                  <a:pt x="22805" y="4280"/>
                </a:lnTo>
                <a:lnTo>
                  <a:pt x="22796" y="4289"/>
                </a:lnTo>
                <a:lnTo>
                  <a:pt x="22796" y="4307"/>
                </a:lnTo>
                <a:lnTo>
                  <a:pt x="22805" y="4325"/>
                </a:lnTo>
                <a:lnTo>
                  <a:pt x="22805" y="4333"/>
                </a:lnTo>
                <a:lnTo>
                  <a:pt x="22805" y="4395"/>
                </a:lnTo>
                <a:lnTo>
                  <a:pt x="22805" y="4404"/>
                </a:lnTo>
                <a:lnTo>
                  <a:pt x="22796" y="4422"/>
                </a:lnTo>
                <a:lnTo>
                  <a:pt x="22796" y="4439"/>
                </a:lnTo>
                <a:lnTo>
                  <a:pt x="22796" y="4448"/>
                </a:lnTo>
                <a:lnTo>
                  <a:pt x="22787" y="4475"/>
                </a:lnTo>
                <a:lnTo>
                  <a:pt x="22787" y="4483"/>
                </a:lnTo>
                <a:lnTo>
                  <a:pt x="22796" y="4501"/>
                </a:lnTo>
                <a:lnTo>
                  <a:pt x="22805" y="4519"/>
                </a:lnTo>
                <a:lnTo>
                  <a:pt x="22805" y="4536"/>
                </a:lnTo>
                <a:lnTo>
                  <a:pt x="22805" y="4554"/>
                </a:lnTo>
                <a:lnTo>
                  <a:pt x="22805" y="4563"/>
                </a:lnTo>
                <a:lnTo>
                  <a:pt x="22796" y="4572"/>
                </a:lnTo>
                <a:lnTo>
                  <a:pt x="22796" y="4581"/>
                </a:lnTo>
                <a:lnTo>
                  <a:pt x="22796" y="4607"/>
                </a:lnTo>
                <a:lnTo>
                  <a:pt x="22796" y="4616"/>
                </a:lnTo>
                <a:lnTo>
                  <a:pt x="22796" y="4625"/>
                </a:lnTo>
                <a:lnTo>
                  <a:pt x="22796" y="4633"/>
                </a:lnTo>
                <a:lnTo>
                  <a:pt x="22787" y="4660"/>
                </a:lnTo>
                <a:lnTo>
                  <a:pt x="22778" y="4686"/>
                </a:lnTo>
                <a:lnTo>
                  <a:pt x="22787" y="4713"/>
                </a:lnTo>
                <a:lnTo>
                  <a:pt x="22787" y="4722"/>
                </a:lnTo>
                <a:lnTo>
                  <a:pt x="22796" y="4722"/>
                </a:lnTo>
                <a:lnTo>
                  <a:pt x="22796" y="4731"/>
                </a:lnTo>
                <a:lnTo>
                  <a:pt x="22805" y="4731"/>
                </a:lnTo>
                <a:lnTo>
                  <a:pt x="22814" y="4722"/>
                </a:lnTo>
                <a:lnTo>
                  <a:pt x="22814" y="4695"/>
                </a:lnTo>
                <a:lnTo>
                  <a:pt x="22822" y="4686"/>
                </a:lnTo>
                <a:lnTo>
                  <a:pt x="22822" y="4678"/>
                </a:lnTo>
                <a:lnTo>
                  <a:pt x="22831" y="4669"/>
                </a:lnTo>
                <a:lnTo>
                  <a:pt x="22840" y="4660"/>
                </a:lnTo>
                <a:lnTo>
                  <a:pt x="22849" y="4660"/>
                </a:lnTo>
                <a:lnTo>
                  <a:pt x="22849" y="4669"/>
                </a:lnTo>
                <a:lnTo>
                  <a:pt x="22858" y="4669"/>
                </a:lnTo>
                <a:lnTo>
                  <a:pt x="22875" y="4669"/>
                </a:lnTo>
                <a:lnTo>
                  <a:pt x="22893" y="4678"/>
                </a:lnTo>
                <a:lnTo>
                  <a:pt x="22893" y="4686"/>
                </a:lnTo>
                <a:lnTo>
                  <a:pt x="22893" y="4695"/>
                </a:lnTo>
                <a:lnTo>
                  <a:pt x="22902" y="4704"/>
                </a:lnTo>
                <a:lnTo>
                  <a:pt x="22902" y="4722"/>
                </a:lnTo>
                <a:lnTo>
                  <a:pt x="22902" y="4713"/>
                </a:lnTo>
                <a:lnTo>
                  <a:pt x="22902" y="4704"/>
                </a:lnTo>
                <a:lnTo>
                  <a:pt x="22911" y="4695"/>
                </a:lnTo>
                <a:lnTo>
                  <a:pt x="22911" y="4686"/>
                </a:lnTo>
                <a:lnTo>
                  <a:pt x="22911" y="4678"/>
                </a:lnTo>
                <a:lnTo>
                  <a:pt x="22902" y="4660"/>
                </a:lnTo>
                <a:lnTo>
                  <a:pt x="22902" y="4651"/>
                </a:lnTo>
                <a:lnTo>
                  <a:pt x="22893" y="4651"/>
                </a:lnTo>
                <a:lnTo>
                  <a:pt x="22884" y="4651"/>
                </a:lnTo>
                <a:lnTo>
                  <a:pt x="22875" y="4633"/>
                </a:lnTo>
                <a:lnTo>
                  <a:pt x="22867" y="4616"/>
                </a:lnTo>
                <a:lnTo>
                  <a:pt x="22867" y="4607"/>
                </a:lnTo>
                <a:lnTo>
                  <a:pt x="22858" y="4598"/>
                </a:lnTo>
                <a:lnTo>
                  <a:pt x="22849" y="4589"/>
                </a:lnTo>
                <a:lnTo>
                  <a:pt x="22840" y="4589"/>
                </a:lnTo>
                <a:lnTo>
                  <a:pt x="22840" y="4572"/>
                </a:lnTo>
                <a:lnTo>
                  <a:pt x="22840" y="4563"/>
                </a:lnTo>
                <a:lnTo>
                  <a:pt x="22831" y="4554"/>
                </a:lnTo>
                <a:lnTo>
                  <a:pt x="22840" y="4536"/>
                </a:lnTo>
                <a:lnTo>
                  <a:pt x="22840" y="4519"/>
                </a:lnTo>
                <a:lnTo>
                  <a:pt x="22867" y="4457"/>
                </a:lnTo>
                <a:lnTo>
                  <a:pt x="22867" y="4439"/>
                </a:lnTo>
                <a:lnTo>
                  <a:pt x="22875" y="4430"/>
                </a:lnTo>
                <a:lnTo>
                  <a:pt x="22884" y="4422"/>
                </a:lnTo>
                <a:lnTo>
                  <a:pt x="22893" y="4422"/>
                </a:lnTo>
                <a:lnTo>
                  <a:pt x="22920" y="4422"/>
                </a:lnTo>
                <a:lnTo>
                  <a:pt x="22928" y="4422"/>
                </a:lnTo>
                <a:lnTo>
                  <a:pt x="22937" y="4422"/>
                </a:lnTo>
                <a:lnTo>
                  <a:pt x="22946" y="4422"/>
                </a:lnTo>
                <a:lnTo>
                  <a:pt x="22955" y="4430"/>
                </a:lnTo>
                <a:lnTo>
                  <a:pt x="22964" y="4439"/>
                </a:lnTo>
                <a:lnTo>
                  <a:pt x="22972" y="4448"/>
                </a:lnTo>
                <a:lnTo>
                  <a:pt x="22981" y="4457"/>
                </a:lnTo>
                <a:lnTo>
                  <a:pt x="22990" y="4466"/>
                </a:lnTo>
                <a:lnTo>
                  <a:pt x="22990" y="4475"/>
                </a:lnTo>
                <a:lnTo>
                  <a:pt x="22999" y="4483"/>
                </a:lnTo>
                <a:lnTo>
                  <a:pt x="22990" y="4466"/>
                </a:lnTo>
                <a:lnTo>
                  <a:pt x="22990" y="4457"/>
                </a:lnTo>
                <a:lnTo>
                  <a:pt x="22972" y="4439"/>
                </a:lnTo>
                <a:lnTo>
                  <a:pt x="22964" y="4430"/>
                </a:lnTo>
                <a:lnTo>
                  <a:pt x="22964" y="4422"/>
                </a:lnTo>
                <a:lnTo>
                  <a:pt x="22964" y="4404"/>
                </a:lnTo>
                <a:lnTo>
                  <a:pt x="22955" y="4395"/>
                </a:lnTo>
                <a:lnTo>
                  <a:pt x="22955" y="4386"/>
                </a:lnTo>
                <a:lnTo>
                  <a:pt x="22946" y="4360"/>
                </a:lnTo>
                <a:lnTo>
                  <a:pt x="22928" y="4325"/>
                </a:lnTo>
                <a:lnTo>
                  <a:pt x="22920" y="4307"/>
                </a:lnTo>
                <a:lnTo>
                  <a:pt x="22911" y="4236"/>
                </a:lnTo>
                <a:lnTo>
                  <a:pt x="22902" y="4227"/>
                </a:lnTo>
                <a:lnTo>
                  <a:pt x="22902" y="4219"/>
                </a:lnTo>
                <a:lnTo>
                  <a:pt x="22902" y="4210"/>
                </a:lnTo>
                <a:lnTo>
                  <a:pt x="22902" y="4201"/>
                </a:lnTo>
                <a:lnTo>
                  <a:pt x="22893" y="4201"/>
                </a:lnTo>
                <a:lnTo>
                  <a:pt x="22893" y="4192"/>
                </a:lnTo>
                <a:lnTo>
                  <a:pt x="22893" y="4183"/>
                </a:lnTo>
                <a:lnTo>
                  <a:pt x="22884" y="4175"/>
                </a:lnTo>
                <a:lnTo>
                  <a:pt x="22884" y="4166"/>
                </a:lnTo>
                <a:lnTo>
                  <a:pt x="22884" y="4148"/>
                </a:lnTo>
                <a:lnTo>
                  <a:pt x="22884" y="4122"/>
                </a:lnTo>
                <a:lnTo>
                  <a:pt x="22884" y="4113"/>
                </a:lnTo>
                <a:lnTo>
                  <a:pt x="22893" y="4104"/>
                </a:lnTo>
                <a:lnTo>
                  <a:pt x="22893" y="4095"/>
                </a:lnTo>
                <a:lnTo>
                  <a:pt x="22893" y="4086"/>
                </a:lnTo>
                <a:lnTo>
                  <a:pt x="22893" y="4060"/>
                </a:lnTo>
                <a:lnTo>
                  <a:pt x="22893" y="4042"/>
                </a:lnTo>
                <a:lnTo>
                  <a:pt x="22884" y="4033"/>
                </a:lnTo>
                <a:lnTo>
                  <a:pt x="22875" y="4007"/>
                </a:lnTo>
                <a:lnTo>
                  <a:pt x="22867" y="3980"/>
                </a:lnTo>
                <a:lnTo>
                  <a:pt x="22858" y="3972"/>
                </a:lnTo>
                <a:lnTo>
                  <a:pt x="22867" y="3963"/>
                </a:lnTo>
                <a:lnTo>
                  <a:pt x="22867" y="3954"/>
                </a:lnTo>
                <a:lnTo>
                  <a:pt x="22867" y="3945"/>
                </a:lnTo>
                <a:lnTo>
                  <a:pt x="22849" y="3919"/>
                </a:lnTo>
                <a:lnTo>
                  <a:pt x="22840" y="3919"/>
                </a:lnTo>
                <a:lnTo>
                  <a:pt x="22840" y="3927"/>
                </a:lnTo>
                <a:lnTo>
                  <a:pt x="22822" y="3927"/>
                </a:lnTo>
                <a:lnTo>
                  <a:pt x="22831" y="3945"/>
                </a:lnTo>
                <a:lnTo>
                  <a:pt x="22840" y="3963"/>
                </a:lnTo>
                <a:lnTo>
                  <a:pt x="22849" y="3972"/>
                </a:lnTo>
                <a:lnTo>
                  <a:pt x="22849" y="3980"/>
                </a:lnTo>
                <a:lnTo>
                  <a:pt x="22840" y="3989"/>
                </a:lnTo>
                <a:lnTo>
                  <a:pt x="22849" y="3989"/>
                </a:lnTo>
                <a:lnTo>
                  <a:pt x="22840" y="3998"/>
                </a:lnTo>
                <a:lnTo>
                  <a:pt x="22831" y="3998"/>
                </a:lnTo>
                <a:lnTo>
                  <a:pt x="22840" y="4007"/>
                </a:lnTo>
                <a:lnTo>
                  <a:pt x="22831" y="4016"/>
                </a:lnTo>
                <a:lnTo>
                  <a:pt x="22822" y="4016"/>
                </a:lnTo>
                <a:lnTo>
                  <a:pt x="22805" y="4007"/>
                </a:lnTo>
                <a:lnTo>
                  <a:pt x="22796" y="4016"/>
                </a:lnTo>
                <a:lnTo>
                  <a:pt x="22787" y="4024"/>
                </a:lnTo>
                <a:lnTo>
                  <a:pt x="22778" y="4024"/>
                </a:lnTo>
                <a:lnTo>
                  <a:pt x="22787" y="4042"/>
                </a:lnTo>
                <a:lnTo>
                  <a:pt x="22787" y="4060"/>
                </a:lnTo>
                <a:lnTo>
                  <a:pt x="22787" y="4077"/>
                </a:lnTo>
                <a:close/>
                <a:moveTo>
                  <a:pt x="22611" y="5084"/>
                </a:moveTo>
                <a:lnTo>
                  <a:pt x="22611" y="5075"/>
                </a:lnTo>
                <a:lnTo>
                  <a:pt x="22620" y="5066"/>
                </a:lnTo>
                <a:lnTo>
                  <a:pt x="22611" y="5066"/>
                </a:lnTo>
                <a:lnTo>
                  <a:pt x="22602" y="5075"/>
                </a:lnTo>
                <a:lnTo>
                  <a:pt x="22611" y="5075"/>
                </a:lnTo>
                <a:close/>
                <a:moveTo>
                  <a:pt x="22161" y="5587"/>
                </a:moveTo>
                <a:lnTo>
                  <a:pt x="22161" y="5578"/>
                </a:lnTo>
                <a:lnTo>
                  <a:pt x="22152" y="5569"/>
                </a:lnTo>
                <a:lnTo>
                  <a:pt x="22152" y="5578"/>
                </a:lnTo>
                <a:lnTo>
                  <a:pt x="22143" y="5578"/>
                </a:lnTo>
                <a:lnTo>
                  <a:pt x="22152" y="5587"/>
                </a:lnTo>
                <a:close/>
                <a:moveTo>
                  <a:pt x="22126" y="5640"/>
                </a:moveTo>
                <a:lnTo>
                  <a:pt x="22117" y="5648"/>
                </a:lnTo>
                <a:lnTo>
                  <a:pt x="22108" y="5648"/>
                </a:lnTo>
                <a:lnTo>
                  <a:pt x="22108" y="5657"/>
                </a:lnTo>
                <a:lnTo>
                  <a:pt x="22090" y="5675"/>
                </a:lnTo>
                <a:lnTo>
                  <a:pt x="22081" y="5684"/>
                </a:lnTo>
                <a:lnTo>
                  <a:pt x="22073" y="5684"/>
                </a:lnTo>
                <a:lnTo>
                  <a:pt x="22064" y="5693"/>
                </a:lnTo>
                <a:lnTo>
                  <a:pt x="22055" y="5701"/>
                </a:lnTo>
                <a:lnTo>
                  <a:pt x="22046" y="5710"/>
                </a:lnTo>
                <a:lnTo>
                  <a:pt x="22037" y="5710"/>
                </a:lnTo>
                <a:lnTo>
                  <a:pt x="22028" y="5719"/>
                </a:lnTo>
                <a:lnTo>
                  <a:pt x="22020" y="5728"/>
                </a:lnTo>
                <a:lnTo>
                  <a:pt x="22011" y="5737"/>
                </a:lnTo>
                <a:lnTo>
                  <a:pt x="22002" y="5737"/>
                </a:lnTo>
                <a:lnTo>
                  <a:pt x="21993" y="5737"/>
                </a:lnTo>
                <a:lnTo>
                  <a:pt x="21984" y="5737"/>
                </a:lnTo>
                <a:lnTo>
                  <a:pt x="21976" y="5745"/>
                </a:lnTo>
                <a:lnTo>
                  <a:pt x="21984" y="5772"/>
                </a:lnTo>
                <a:lnTo>
                  <a:pt x="21984" y="5763"/>
                </a:lnTo>
                <a:lnTo>
                  <a:pt x="21993" y="5763"/>
                </a:lnTo>
                <a:lnTo>
                  <a:pt x="22002" y="5772"/>
                </a:lnTo>
                <a:lnTo>
                  <a:pt x="22011" y="5772"/>
                </a:lnTo>
                <a:lnTo>
                  <a:pt x="22020" y="5763"/>
                </a:lnTo>
                <a:lnTo>
                  <a:pt x="22037" y="5763"/>
                </a:lnTo>
                <a:lnTo>
                  <a:pt x="22046" y="5763"/>
                </a:lnTo>
                <a:lnTo>
                  <a:pt x="22064" y="5781"/>
                </a:lnTo>
                <a:lnTo>
                  <a:pt x="22073" y="5781"/>
                </a:lnTo>
                <a:lnTo>
                  <a:pt x="22073" y="5772"/>
                </a:lnTo>
                <a:lnTo>
                  <a:pt x="22073" y="5763"/>
                </a:lnTo>
                <a:lnTo>
                  <a:pt x="22081" y="5745"/>
                </a:lnTo>
                <a:lnTo>
                  <a:pt x="22081" y="5737"/>
                </a:lnTo>
                <a:lnTo>
                  <a:pt x="22090" y="5737"/>
                </a:lnTo>
                <a:lnTo>
                  <a:pt x="22099" y="5745"/>
                </a:lnTo>
                <a:lnTo>
                  <a:pt x="22108" y="5745"/>
                </a:lnTo>
                <a:lnTo>
                  <a:pt x="22117" y="5745"/>
                </a:lnTo>
                <a:lnTo>
                  <a:pt x="22134" y="5737"/>
                </a:lnTo>
                <a:lnTo>
                  <a:pt x="22143" y="5745"/>
                </a:lnTo>
                <a:lnTo>
                  <a:pt x="22152" y="5737"/>
                </a:lnTo>
                <a:lnTo>
                  <a:pt x="22161" y="5737"/>
                </a:lnTo>
                <a:lnTo>
                  <a:pt x="22170" y="5728"/>
                </a:lnTo>
                <a:lnTo>
                  <a:pt x="22178" y="5728"/>
                </a:lnTo>
                <a:lnTo>
                  <a:pt x="22187" y="5728"/>
                </a:lnTo>
                <a:lnTo>
                  <a:pt x="22196" y="5728"/>
                </a:lnTo>
                <a:lnTo>
                  <a:pt x="22205" y="5728"/>
                </a:lnTo>
                <a:lnTo>
                  <a:pt x="22214" y="5719"/>
                </a:lnTo>
                <a:lnTo>
                  <a:pt x="22223" y="5710"/>
                </a:lnTo>
                <a:lnTo>
                  <a:pt x="22231" y="5710"/>
                </a:lnTo>
                <a:lnTo>
                  <a:pt x="22240" y="5701"/>
                </a:lnTo>
                <a:lnTo>
                  <a:pt x="22249" y="5701"/>
                </a:lnTo>
                <a:lnTo>
                  <a:pt x="22258" y="5701"/>
                </a:lnTo>
                <a:lnTo>
                  <a:pt x="22267" y="5701"/>
                </a:lnTo>
                <a:lnTo>
                  <a:pt x="22275" y="5710"/>
                </a:lnTo>
                <a:lnTo>
                  <a:pt x="22284" y="5719"/>
                </a:lnTo>
                <a:lnTo>
                  <a:pt x="22293" y="5710"/>
                </a:lnTo>
                <a:lnTo>
                  <a:pt x="22311" y="5710"/>
                </a:lnTo>
                <a:lnTo>
                  <a:pt x="22311" y="5719"/>
                </a:lnTo>
                <a:lnTo>
                  <a:pt x="22311" y="5728"/>
                </a:lnTo>
                <a:lnTo>
                  <a:pt x="22302" y="5737"/>
                </a:lnTo>
                <a:lnTo>
                  <a:pt x="22293" y="5737"/>
                </a:lnTo>
                <a:lnTo>
                  <a:pt x="22284" y="5745"/>
                </a:lnTo>
                <a:lnTo>
                  <a:pt x="22293" y="5754"/>
                </a:lnTo>
                <a:lnTo>
                  <a:pt x="22293" y="5763"/>
                </a:lnTo>
                <a:lnTo>
                  <a:pt x="22293" y="5772"/>
                </a:lnTo>
                <a:lnTo>
                  <a:pt x="22302" y="5781"/>
                </a:lnTo>
                <a:lnTo>
                  <a:pt x="22302" y="5790"/>
                </a:lnTo>
                <a:lnTo>
                  <a:pt x="22311" y="5798"/>
                </a:lnTo>
                <a:lnTo>
                  <a:pt x="22311" y="5807"/>
                </a:lnTo>
                <a:lnTo>
                  <a:pt x="22328" y="5807"/>
                </a:lnTo>
                <a:lnTo>
                  <a:pt x="22346" y="5807"/>
                </a:lnTo>
                <a:lnTo>
                  <a:pt x="22364" y="5790"/>
                </a:lnTo>
                <a:lnTo>
                  <a:pt x="22373" y="5763"/>
                </a:lnTo>
                <a:lnTo>
                  <a:pt x="22381" y="5754"/>
                </a:lnTo>
                <a:lnTo>
                  <a:pt x="22390" y="5745"/>
                </a:lnTo>
                <a:lnTo>
                  <a:pt x="22417" y="5745"/>
                </a:lnTo>
                <a:lnTo>
                  <a:pt x="22417" y="5737"/>
                </a:lnTo>
                <a:lnTo>
                  <a:pt x="22417" y="5728"/>
                </a:lnTo>
                <a:lnTo>
                  <a:pt x="22399" y="5719"/>
                </a:lnTo>
                <a:lnTo>
                  <a:pt x="22390" y="5710"/>
                </a:lnTo>
                <a:lnTo>
                  <a:pt x="22399" y="5701"/>
                </a:lnTo>
                <a:lnTo>
                  <a:pt x="22408" y="5684"/>
                </a:lnTo>
                <a:lnTo>
                  <a:pt x="22417" y="5684"/>
                </a:lnTo>
                <a:lnTo>
                  <a:pt x="22417" y="5693"/>
                </a:lnTo>
                <a:lnTo>
                  <a:pt x="22417" y="5701"/>
                </a:lnTo>
                <a:lnTo>
                  <a:pt x="22417" y="5710"/>
                </a:lnTo>
                <a:lnTo>
                  <a:pt x="22425" y="5710"/>
                </a:lnTo>
                <a:lnTo>
                  <a:pt x="22425" y="5701"/>
                </a:lnTo>
                <a:lnTo>
                  <a:pt x="22434" y="5701"/>
                </a:lnTo>
                <a:lnTo>
                  <a:pt x="22443" y="5701"/>
                </a:lnTo>
                <a:lnTo>
                  <a:pt x="22452" y="5701"/>
                </a:lnTo>
                <a:lnTo>
                  <a:pt x="22452" y="5710"/>
                </a:lnTo>
                <a:lnTo>
                  <a:pt x="22434" y="5719"/>
                </a:lnTo>
                <a:lnTo>
                  <a:pt x="22452" y="5710"/>
                </a:lnTo>
                <a:lnTo>
                  <a:pt x="22470" y="5710"/>
                </a:lnTo>
                <a:lnTo>
                  <a:pt x="22478" y="5710"/>
                </a:lnTo>
                <a:lnTo>
                  <a:pt x="22487" y="5710"/>
                </a:lnTo>
                <a:lnTo>
                  <a:pt x="22496" y="5710"/>
                </a:lnTo>
                <a:lnTo>
                  <a:pt x="22514" y="5719"/>
                </a:lnTo>
                <a:lnTo>
                  <a:pt x="22523" y="5710"/>
                </a:lnTo>
                <a:lnTo>
                  <a:pt x="22523" y="5701"/>
                </a:lnTo>
                <a:lnTo>
                  <a:pt x="22531" y="5693"/>
                </a:lnTo>
                <a:lnTo>
                  <a:pt x="22540" y="5684"/>
                </a:lnTo>
                <a:lnTo>
                  <a:pt x="22540" y="5675"/>
                </a:lnTo>
                <a:lnTo>
                  <a:pt x="22558" y="5675"/>
                </a:lnTo>
                <a:lnTo>
                  <a:pt x="22567" y="5684"/>
                </a:lnTo>
                <a:lnTo>
                  <a:pt x="22558" y="5684"/>
                </a:lnTo>
                <a:lnTo>
                  <a:pt x="22558" y="5693"/>
                </a:lnTo>
                <a:lnTo>
                  <a:pt x="22558" y="5710"/>
                </a:lnTo>
                <a:lnTo>
                  <a:pt x="22567" y="5719"/>
                </a:lnTo>
                <a:lnTo>
                  <a:pt x="22575" y="5710"/>
                </a:lnTo>
                <a:lnTo>
                  <a:pt x="22584" y="5701"/>
                </a:lnTo>
                <a:lnTo>
                  <a:pt x="22584" y="5684"/>
                </a:lnTo>
                <a:lnTo>
                  <a:pt x="22584" y="5675"/>
                </a:lnTo>
                <a:lnTo>
                  <a:pt x="22584" y="5666"/>
                </a:lnTo>
                <a:lnTo>
                  <a:pt x="22593" y="5657"/>
                </a:lnTo>
                <a:lnTo>
                  <a:pt x="22602" y="5657"/>
                </a:lnTo>
                <a:lnTo>
                  <a:pt x="22611" y="5657"/>
                </a:lnTo>
                <a:lnTo>
                  <a:pt x="22620" y="5666"/>
                </a:lnTo>
                <a:lnTo>
                  <a:pt x="22620" y="5675"/>
                </a:lnTo>
                <a:lnTo>
                  <a:pt x="22628" y="5675"/>
                </a:lnTo>
                <a:lnTo>
                  <a:pt x="22628" y="5666"/>
                </a:lnTo>
                <a:lnTo>
                  <a:pt x="22628" y="5657"/>
                </a:lnTo>
                <a:lnTo>
                  <a:pt x="22620" y="5657"/>
                </a:lnTo>
                <a:lnTo>
                  <a:pt x="22620" y="5648"/>
                </a:lnTo>
                <a:lnTo>
                  <a:pt x="22628" y="5640"/>
                </a:lnTo>
                <a:lnTo>
                  <a:pt x="22628" y="5631"/>
                </a:lnTo>
                <a:lnTo>
                  <a:pt x="22637" y="5631"/>
                </a:lnTo>
                <a:lnTo>
                  <a:pt x="22646" y="5631"/>
                </a:lnTo>
                <a:lnTo>
                  <a:pt x="22655" y="5631"/>
                </a:lnTo>
                <a:lnTo>
                  <a:pt x="22655" y="5640"/>
                </a:lnTo>
                <a:lnTo>
                  <a:pt x="22646" y="5648"/>
                </a:lnTo>
                <a:lnTo>
                  <a:pt x="22637" y="5657"/>
                </a:lnTo>
                <a:lnTo>
                  <a:pt x="22637" y="5666"/>
                </a:lnTo>
                <a:lnTo>
                  <a:pt x="22637" y="5675"/>
                </a:lnTo>
                <a:lnTo>
                  <a:pt x="22637" y="5684"/>
                </a:lnTo>
                <a:lnTo>
                  <a:pt x="22637" y="5693"/>
                </a:lnTo>
                <a:lnTo>
                  <a:pt x="22646" y="5693"/>
                </a:lnTo>
                <a:lnTo>
                  <a:pt x="22655" y="5684"/>
                </a:lnTo>
                <a:lnTo>
                  <a:pt x="22664" y="5675"/>
                </a:lnTo>
                <a:lnTo>
                  <a:pt x="22672" y="5675"/>
                </a:lnTo>
                <a:lnTo>
                  <a:pt x="22672" y="5666"/>
                </a:lnTo>
                <a:lnTo>
                  <a:pt x="22681" y="5666"/>
                </a:lnTo>
                <a:lnTo>
                  <a:pt x="22681" y="5648"/>
                </a:lnTo>
                <a:lnTo>
                  <a:pt x="22681" y="5640"/>
                </a:lnTo>
                <a:lnTo>
                  <a:pt x="22690" y="5631"/>
                </a:lnTo>
                <a:lnTo>
                  <a:pt x="22699" y="5631"/>
                </a:lnTo>
                <a:lnTo>
                  <a:pt x="22717" y="5622"/>
                </a:lnTo>
                <a:lnTo>
                  <a:pt x="22708" y="5622"/>
                </a:lnTo>
                <a:lnTo>
                  <a:pt x="22708" y="5613"/>
                </a:lnTo>
                <a:lnTo>
                  <a:pt x="22690" y="5595"/>
                </a:lnTo>
                <a:lnTo>
                  <a:pt x="22690" y="5587"/>
                </a:lnTo>
                <a:lnTo>
                  <a:pt x="22690" y="5578"/>
                </a:lnTo>
                <a:lnTo>
                  <a:pt x="22690" y="5569"/>
                </a:lnTo>
                <a:lnTo>
                  <a:pt x="22690" y="5560"/>
                </a:lnTo>
                <a:lnTo>
                  <a:pt x="22699" y="5543"/>
                </a:lnTo>
                <a:lnTo>
                  <a:pt x="22708" y="5534"/>
                </a:lnTo>
                <a:lnTo>
                  <a:pt x="22708" y="5525"/>
                </a:lnTo>
                <a:lnTo>
                  <a:pt x="22717" y="5525"/>
                </a:lnTo>
                <a:lnTo>
                  <a:pt x="22717" y="5516"/>
                </a:lnTo>
                <a:lnTo>
                  <a:pt x="22725" y="5507"/>
                </a:lnTo>
                <a:lnTo>
                  <a:pt x="22725" y="5481"/>
                </a:lnTo>
                <a:lnTo>
                  <a:pt x="22725" y="5454"/>
                </a:lnTo>
                <a:lnTo>
                  <a:pt x="22717" y="5445"/>
                </a:lnTo>
                <a:lnTo>
                  <a:pt x="22717" y="5437"/>
                </a:lnTo>
                <a:lnTo>
                  <a:pt x="22717" y="5428"/>
                </a:lnTo>
                <a:lnTo>
                  <a:pt x="22717" y="5419"/>
                </a:lnTo>
                <a:lnTo>
                  <a:pt x="22725" y="5410"/>
                </a:lnTo>
                <a:lnTo>
                  <a:pt x="22725" y="5401"/>
                </a:lnTo>
                <a:lnTo>
                  <a:pt x="22743" y="5401"/>
                </a:lnTo>
                <a:lnTo>
                  <a:pt x="22752" y="5401"/>
                </a:lnTo>
                <a:lnTo>
                  <a:pt x="22761" y="5392"/>
                </a:lnTo>
                <a:lnTo>
                  <a:pt x="22761" y="5375"/>
                </a:lnTo>
                <a:lnTo>
                  <a:pt x="22761" y="5366"/>
                </a:lnTo>
                <a:lnTo>
                  <a:pt x="22770" y="5357"/>
                </a:lnTo>
                <a:lnTo>
                  <a:pt x="22770" y="5348"/>
                </a:lnTo>
                <a:lnTo>
                  <a:pt x="22778" y="5348"/>
                </a:lnTo>
                <a:lnTo>
                  <a:pt x="22778" y="5340"/>
                </a:lnTo>
                <a:lnTo>
                  <a:pt x="22787" y="5340"/>
                </a:lnTo>
                <a:lnTo>
                  <a:pt x="22787" y="5331"/>
                </a:lnTo>
                <a:lnTo>
                  <a:pt x="22796" y="5313"/>
                </a:lnTo>
                <a:lnTo>
                  <a:pt x="22796" y="5295"/>
                </a:lnTo>
                <a:lnTo>
                  <a:pt x="22796" y="5287"/>
                </a:lnTo>
                <a:lnTo>
                  <a:pt x="22796" y="5278"/>
                </a:lnTo>
                <a:lnTo>
                  <a:pt x="22787" y="5269"/>
                </a:lnTo>
                <a:lnTo>
                  <a:pt x="22787" y="5251"/>
                </a:lnTo>
                <a:lnTo>
                  <a:pt x="22778" y="5234"/>
                </a:lnTo>
                <a:lnTo>
                  <a:pt x="22770" y="5216"/>
                </a:lnTo>
                <a:lnTo>
                  <a:pt x="22761" y="5216"/>
                </a:lnTo>
                <a:lnTo>
                  <a:pt x="22752" y="5207"/>
                </a:lnTo>
                <a:lnTo>
                  <a:pt x="22752" y="5198"/>
                </a:lnTo>
                <a:lnTo>
                  <a:pt x="22752" y="5189"/>
                </a:lnTo>
                <a:lnTo>
                  <a:pt x="22752" y="5163"/>
                </a:lnTo>
                <a:lnTo>
                  <a:pt x="22752" y="5154"/>
                </a:lnTo>
                <a:lnTo>
                  <a:pt x="22752" y="5137"/>
                </a:lnTo>
                <a:lnTo>
                  <a:pt x="22743" y="5145"/>
                </a:lnTo>
                <a:lnTo>
                  <a:pt x="22734" y="5145"/>
                </a:lnTo>
                <a:lnTo>
                  <a:pt x="22725" y="5137"/>
                </a:lnTo>
                <a:lnTo>
                  <a:pt x="22717" y="5128"/>
                </a:lnTo>
                <a:lnTo>
                  <a:pt x="22717" y="5137"/>
                </a:lnTo>
                <a:lnTo>
                  <a:pt x="22708" y="5137"/>
                </a:lnTo>
                <a:lnTo>
                  <a:pt x="22708" y="5154"/>
                </a:lnTo>
                <a:lnTo>
                  <a:pt x="22708" y="5163"/>
                </a:lnTo>
                <a:lnTo>
                  <a:pt x="22725" y="5154"/>
                </a:lnTo>
                <a:lnTo>
                  <a:pt x="22734" y="5154"/>
                </a:lnTo>
                <a:lnTo>
                  <a:pt x="22743" y="5154"/>
                </a:lnTo>
                <a:lnTo>
                  <a:pt x="22743" y="5163"/>
                </a:lnTo>
                <a:lnTo>
                  <a:pt x="22734" y="5172"/>
                </a:lnTo>
                <a:lnTo>
                  <a:pt x="22734" y="5181"/>
                </a:lnTo>
                <a:lnTo>
                  <a:pt x="22717" y="5181"/>
                </a:lnTo>
                <a:lnTo>
                  <a:pt x="22708" y="5189"/>
                </a:lnTo>
                <a:lnTo>
                  <a:pt x="22699" y="5189"/>
                </a:lnTo>
                <a:lnTo>
                  <a:pt x="22699" y="5181"/>
                </a:lnTo>
                <a:lnTo>
                  <a:pt x="22699" y="5163"/>
                </a:lnTo>
                <a:lnTo>
                  <a:pt x="22690" y="5154"/>
                </a:lnTo>
                <a:lnTo>
                  <a:pt x="22681" y="5154"/>
                </a:lnTo>
                <a:lnTo>
                  <a:pt x="22672" y="5154"/>
                </a:lnTo>
                <a:lnTo>
                  <a:pt x="22672" y="5163"/>
                </a:lnTo>
                <a:lnTo>
                  <a:pt x="22672" y="5172"/>
                </a:lnTo>
                <a:lnTo>
                  <a:pt x="22672" y="5181"/>
                </a:lnTo>
                <a:lnTo>
                  <a:pt x="22672" y="5189"/>
                </a:lnTo>
                <a:lnTo>
                  <a:pt x="22664" y="5189"/>
                </a:lnTo>
                <a:lnTo>
                  <a:pt x="22655" y="5198"/>
                </a:lnTo>
                <a:lnTo>
                  <a:pt x="22646" y="5198"/>
                </a:lnTo>
                <a:lnTo>
                  <a:pt x="22646" y="5207"/>
                </a:lnTo>
                <a:lnTo>
                  <a:pt x="22646" y="5216"/>
                </a:lnTo>
                <a:lnTo>
                  <a:pt x="22646" y="5225"/>
                </a:lnTo>
                <a:lnTo>
                  <a:pt x="22646" y="5234"/>
                </a:lnTo>
                <a:lnTo>
                  <a:pt x="22646" y="5242"/>
                </a:lnTo>
                <a:lnTo>
                  <a:pt x="22646" y="5251"/>
                </a:lnTo>
                <a:lnTo>
                  <a:pt x="22637" y="5260"/>
                </a:lnTo>
                <a:lnTo>
                  <a:pt x="22628" y="5269"/>
                </a:lnTo>
                <a:lnTo>
                  <a:pt x="22637" y="5269"/>
                </a:lnTo>
                <a:lnTo>
                  <a:pt x="22646" y="5269"/>
                </a:lnTo>
                <a:lnTo>
                  <a:pt x="22646" y="5278"/>
                </a:lnTo>
                <a:lnTo>
                  <a:pt x="22655" y="5287"/>
                </a:lnTo>
                <a:lnTo>
                  <a:pt x="22655" y="5295"/>
                </a:lnTo>
                <a:lnTo>
                  <a:pt x="22655" y="5304"/>
                </a:lnTo>
                <a:lnTo>
                  <a:pt x="22655" y="5313"/>
                </a:lnTo>
                <a:lnTo>
                  <a:pt x="22646" y="5313"/>
                </a:lnTo>
                <a:lnTo>
                  <a:pt x="22646" y="5322"/>
                </a:lnTo>
                <a:lnTo>
                  <a:pt x="22646" y="5331"/>
                </a:lnTo>
                <a:lnTo>
                  <a:pt x="22637" y="5340"/>
                </a:lnTo>
                <a:lnTo>
                  <a:pt x="22637" y="5357"/>
                </a:lnTo>
                <a:lnTo>
                  <a:pt x="22628" y="5366"/>
                </a:lnTo>
                <a:lnTo>
                  <a:pt x="22620" y="5375"/>
                </a:lnTo>
                <a:lnTo>
                  <a:pt x="22620" y="5384"/>
                </a:lnTo>
                <a:lnTo>
                  <a:pt x="22611" y="5392"/>
                </a:lnTo>
                <a:lnTo>
                  <a:pt x="22611" y="5401"/>
                </a:lnTo>
                <a:lnTo>
                  <a:pt x="22611" y="5410"/>
                </a:lnTo>
                <a:lnTo>
                  <a:pt x="22602" y="5419"/>
                </a:lnTo>
                <a:lnTo>
                  <a:pt x="22602" y="5428"/>
                </a:lnTo>
                <a:lnTo>
                  <a:pt x="22593" y="5428"/>
                </a:lnTo>
                <a:lnTo>
                  <a:pt x="22567" y="5445"/>
                </a:lnTo>
                <a:lnTo>
                  <a:pt x="22558" y="5454"/>
                </a:lnTo>
                <a:lnTo>
                  <a:pt x="22558" y="5463"/>
                </a:lnTo>
                <a:lnTo>
                  <a:pt x="22549" y="5472"/>
                </a:lnTo>
                <a:lnTo>
                  <a:pt x="22549" y="5481"/>
                </a:lnTo>
                <a:lnTo>
                  <a:pt x="22540" y="5481"/>
                </a:lnTo>
                <a:lnTo>
                  <a:pt x="22523" y="5498"/>
                </a:lnTo>
                <a:lnTo>
                  <a:pt x="22514" y="5498"/>
                </a:lnTo>
                <a:lnTo>
                  <a:pt x="22505" y="5507"/>
                </a:lnTo>
                <a:lnTo>
                  <a:pt x="22496" y="5516"/>
                </a:lnTo>
                <a:lnTo>
                  <a:pt x="22470" y="5525"/>
                </a:lnTo>
                <a:lnTo>
                  <a:pt x="22461" y="5525"/>
                </a:lnTo>
                <a:lnTo>
                  <a:pt x="22452" y="5534"/>
                </a:lnTo>
                <a:lnTo>
                  <a:pt x="22443" y="5534"/>
                </a:lnTo>
                <a:lnTo>
                  <a:pt x="22434" y="5534"/>
                </a:lnTo>
                <a:lnTo>
                  <a:pt x="22425" y="5534"/>
                </a:lnTo>
                <a:lnTo>
                  <a:pt x="22425" y="5525"/>
                </a:lnTo>
                <a:lnTo>
                  <a:pt x="22425" y="5516"/>
                </a:lnTo>
                <a:lnTo>
                  <a:pt x="22417" y="5507"/>
                </a:lnTo>
                <a:lnTo>
                  <a:pt x="22425" y="5498"/>
                </a:lnTo>
                <a:lnTo>
                  <a:pt x="22434" y="5498"/>
                </a:lnTo>
                <a:lnTo>
                  <a:pt x="22443" y="5490"/>
                </a:lnTo>
                <a:lnTo>
                  <a:pt x="22452" y="5481"/>
                </a:lnTo>
                <a:lnTo>
                  <a:pt x="22452" y="5472"/>
                </a:lnTo>
                <a:lnTo>
                  <a:pt x="22443" y="5472"/>
                </a:lnTo>
                <a:lnTo>
                  <a:pt x="22425" y="5481"/>
                </a:lnTo>
                <a:lnTo>
                  <a:pt x="22417" y="5481"/>
                </a:lnTo>
                <a:lnTo>
                  <a:pt x="22408" y="5498"/>
                </a:lnTo>
                <a:lnTo>
                  <a:pt x="22408" y="5525"/>
                </a:lnTo>
                <a:lnTo>
                  <a:pt x="22408" y="5543"/>
                </a:lnTo>
                <a:lnTo>
                  <a:pt x="22399" y="5551"/>
                </a:lnTo>
                <a:lnTo>
                  <a:pt x="22381" y="5569"/>
                </a:lnTo>
                <a:lnTo>
                  <a:pt x="22373" y="5578"/>
                </a:lnTo>
                <a:lnTo>
                  <a:pt x="22364" y="5587"/>
                </a:lnTo>
                <a:lnTo>
                  <a:pt x="22355" y="5595"/>
                </a:lnTo>
                <a:lnTo>
                  <a:pt x="22355" y="5604"/>
                </a:lnTo>
                <a:lnTo>
                  <a:pt x="22355" y="5613"/>
                </a:lnTo>
                <a:lnTo>
                  <a:pt x="22364" y="5622"/>
                </a:lnTo>
                <a:lnTo>
                  <a:pt x="22355" y="5631"/>
                </a:lnTo>
                <a:lnTo>
                  <a:pt x="22346" y="5631"/>
                </a:lnTo>
                <a:lnTo>
                  <a:pt x="22337" y="5640"/>
                </a:lnTo>
                <a:lnTo>
                  <a:pt x="22328" y="5640"/>
                </a:lnTo>
                <a:lnTo>
                  <a:pt x="22302" y="5640"/>
                </a:lnTo>
                <a:lnTo>
                  <a:pt x="22302" y="5631"/>
                </a:lnTo>
                <a:lnTo>
                  <a:pt x="22302" y="5622"/>
                </a:lnTo>
                <a:lnTo>
                  <a:pt x="22293" y="5622"/>
                </a:lnTo>
                <a:lnTo>
                  <a:pt x="22275" y="5631"/>
                </a:lnTo>
                <a:lnTo>
                  <a:pt x="22240" y="5631"/>
                </a:lnTo>
                <a:lnTo>
                  <a:pt x="22231" y="5640"/>
                </a:lnTo>
                <a:lnTo>
                  <a:pt x="22223" y="5640"/>
                </a:lnTo>
                <a:lnTo>
                  <a:pt x="22205" y="5640"/>
                </a:lnTo>
                <a:lnTo>
                  <a:pt x="22196" y="5640"/>
                </a:lnTo>
                <a:lnTo>
                  <a:pt x="22187" y="5640"/>
                </a:lnTo>
                <a:lnTo>
                  <a:pt x="22178" y="5640"/>
                </a:lnTo>
                <a:lnTo>
                  <a:pt x="22170" y="5640"/>
                </a:lnTo>
                <a:lnTo>
                  <a:pt x="22170" y="5648"/>
                </a:lnTo>
                <a:lnTo>
                  <a:pt x="22161" y="5648"/>
                </a:lnTo>
                <a:lnTo>
                  <a:pt x="22152" y="5640"/>
                </a:lnTo>
                <a:lnTo>
                  <a:pt x="22143" y="5640"/>
                </a:lnTo>
                <a:close/>
                <a:moveTo>
                  <a:pt x="22523" y="5445"/>
                </a:moveTo>
                <a:lnTo>
                  <a:pt x="22514" y="5445"/>
                </a:lnTo>
                <a:lnTo>
                  <a:pt x="22523" y="5445"/>
                </a:lnTo>
                <a:lnTo>
                  <a:pt x="22540" y="5437"/>
                </a:lnTo>
                <a:lnTo>
                  <a:pt x="22540" y="5428"/>
                </a:lnTo>
                <a:lnTo>
                  <a:pt x="22531" y="5428"/>
                </a:lnTo>
                <a:lnTo>
                  <a:pt x="22531" y="5419"/>
                </a:lnTo>
                <a:lnTo>
                  <a:pt x="22540" y="5410"/>
                </a:lnTo>
                <a:lnTo>
                  <a:pt x="22540" y="5401"/>
                </a:lnTo>
                <a:lnTo>
                  <a:pt x="22531" y="5410"/>
                </a:lnTo>
                <a:lnTo>
                  <a:pt x="22523" y="5419"/>
                </a:lnTo>
                <a:lnTo>
                  <a:pt x="22523" y="5428"/>
                </a:lnTo>
                <a:lnTo>
                  <a:pt x="22523" y="5437"/>
                </a:lnTo>
                <a:close/>
                <a:moveTo>
                  <a:pt x="21870" y="5825"/>
                </a:moveTo>
                <a:lnTo>
                  <a:pt x="21870" y="5834"/>
                </a:lnTo>
                <a:lnTo>
                  <a:pt x="21878" y="5834"/>
                </a:lnTo>
                <a:lnTo>
                  <a:pt x="21878" y="5825"/>
                </a:lnTo>
                <a:lnTo>
                  <a:pt x="21878" y="5816"/>
                </a:lnTo>
                <a:close/>
                <a:moveTo>
                  <a:pt x="21323" y="7271"/>
                </a:moveTo>
                <a:lnTo>
                  <a:pt x="21323" y="7263"/>
                </a:lnTo>
                <a:lnTo>
                  <a:pt x="21323" y="7254"/>
                </a:lnTo>
                <a:lnTo>
                  <a:pt x="21331" y="7254"/>
                </a:lnTo>
                <a:lnTo>
                  <a:pt x="21331" y="7245"/>
                </a:lnTo>
                <a:lnTo>
                  <a:pt x="21323" y="7245"/>
                </a:lnTo>
                <a:lnTo>
                  <a:pt x="21314" y="7245"/>
                </a:lnTo>
                <a:lnTo>
                  <a:pt x="21314" y="7254"/>
                </a:lnTo>
                <a:lnTo>
                  <a:pt x="21314" y="7263"/>
                </a:lnTo>
                <a:lnTo>
                  <a:pt x="21323" y="7263"/>
                </a:lnTo>
                <a:close/>
                <a:moveTo>
                  <a:pt x="21720" y="8269"/>
                </a:moveTo>
                <a:lnTo>
                  <a:pt x="21728" y="8286"/>
                </a:lnTo>
                <a:lnTo>
                  <a:pt x="21737" y="8286"/>
                </a:lnTo>
                <a:lnTo>
                  <a:pt x="21737" y="8295"/>
                </a:lnTo>
                <a:lnTo>
                  <a:pt x="21728" y="8304"/>
                </a:lnTo>
                <a:lnTo>
                  <a:pt x="21737" y="8313"/>
                </a:lnTo>
                <a:lnTo>
                  <a:pt x="21737" y="8322"/>
                </a:lnTo>
                <a:lnTo>
                  <a:pt x="21737" y="8330"/>
                </a:lnTo>
                <a:lnTo>
                  <a:pt x="21746" y="8330"/>
                </a:lnTo>
                <a:lnTo>
                  <a:pt x="21746" y="8339"/>
                </a:lnTo>
                <a:lnTo>
                  <a:pt x="21746" y="8348"/>
                </a:lnTo>
                <a:lnTo>
                  <a:pt x="21746" y="8357"/>
                </a:lnTo>
                <a:lnTo>
                  <a:pt x="21746" y="8366"/>
                </a:lnTo>
                <a:lnTo>
                  <a:pt x="21746" y="8375"/>
                </a:lnTo>
                <a:lnTo>
                  <a:pt x="21755" y="8375"/>
                </a:lnTo>
                <a:lnTo>
                  <a:pt x="21755" y="8383"/>
                </a:lnTo>
                <a:lnTo>
                  <a:pt x="21764" y="8401"/>
                </a:lnTo>
                <a:lnTo>
                  <a:pt x="21773" y="8401"/>
                </a:lnTo>
                <a:lnTo>
                  <a:pt x="21781" y="8410"/>
                </a:lnTo>
                <a:lnTo>
                  <a:pt x="21790" y="8419"/>
                </a:lnTo>
                <a:lnTo>
                  <a:pt x="21799" y="8419"/>
                </a:lnTo>
                <a:lnTo>
                  <a:pt x="21790" y="8410"/>
                </a:lnTo>
                <a:lnTo>
                  <a:pt x="21781" y="8401"/>
                </a:lnTo>
                <a:lnTo>
                  <a:pt x="21773" y="8383"/>
                </a:lnTo>
                <a:lnTo>
                  <a:pt x="21764" y="8366"/>
                </a:lnTo>
                <a:lnTo>
                  <a:pt x="21755" y="8348"/>
                </a:lnTo>
                <a:lnTo>
                  <a:pt x="21764" y="8339"/>
                </a:lnTo>
                <a:lnTo>
                  <a:pt x="21755" y="8330"/>
                </a:lnTo>
                <a:lnTo>
                  <a:pt x="21755" y="8322"/>
                </a:lnTo>
                <a:lnTo>
                  <a:pt x="21764" y="8322"/>
                </a:lnTo>
                <a:lnTo>
                  <a:pt x="21764" y="8313"/>
                </a:lnTo>
                <a:lnTo>
                  <a:pt x="21773" y="8322"/>
                </a:lnTo>
                <a:lnTo>
                  <a:pt x="21781" y="8322"/>
                </a:lnTo>
                <a:lnTo>
                  <a:pt x="21790" y="8322"/>
                </a:lnTo>
                <a:lnTo>
                  <a:pt x="21799" y="8322"/>
                </a:lnTo>
                <a:lnTo>
                  <a:pt x="21808" y="8330"/>
                </a:lnTo>
                <a:lnTo>
                  <a:pt x="21834" y="8339"/>
                </a:lnTo>
                <a:lnTo>
                  <a:pt x="21826" y="8330"/>
                </a:lnTo>
                <a:lnTo>
                  <a:pt x="21817" y="8330"/>
                </a:lnTo>
                <a:lnTo>
                  <a:pt x="21817" y="8322"/>
                </a:lnTo>
                <a:lnTo>
                  <a:pt x="21817" y="8313"/>
                </a:lnTo>
                <a:lnTo>
                  <a:pt x="21808" y="8313"/>
                </a:lnTo>
                <a:lnTo>
                  <a:pt x="21799" y="8304"/>
                </a:lnTo>
                <a:lnTo>
                  <a:pt x="21781" y="8295"/>
                </a:lnTo>
                <a:lnTo>
                  <a:pt x="21790" y="8286"/>
                </a:lnTo>
                <a:lnTo>
                  <a:pt x="21808" y="8277"/>
                </a:lnTo>
                <a:lnTo>
                  <a:pt x="21817" y="8277"/>
                </a:lnTo>
                <a:lnTo>
                  <a:pt x="21817" y="8269"/>
                </a:lnTo>
                <a:lnTo>
                  <a:pt x="21817" y="8251"/>
                </a:lnTo>
                <a:lnTo>
                  <a:pt x="21817" y="8242"/>
                </a:lnTo>
                <a:lnTo>
                  <a:pt x="21817" y="8233"/>
                </a:lnTo>
                <a:lnTo>
                  <a:pt x="21808" y="8233"/>
                </a:lnTo>
                <a:lnTo>
                  <a:pt x="21799" y="8242"/>
                </a:lnTo>
                <a:lnTo>
                  <a:pt x="21781" y="8251"/>
                </a:lnTo>
                <a:lnTo>
                  <a:pt x="21781" y="8260"/>
                </a:lnTo>
                <a:lnTo>
                  <a:pt x="21781" y="8269"/>
                </a:lnTo>
                <a:lnTo>
                  <a:pt x="21773" y="8269"/>
                </a:lnTo>
                <a:lnTo>
                  <a:pt x="21764" y="8277"/>
                </a:lnTo>
                <a:lnTo>
                  <a:pt x="21764" y="8286"/>
                </a:lnTo>
                <a:lnTo>
                  <a:pt x="21755" y="8286"/>
                </a:lnTo>
                <a:lnTo>
                  <a:pt x="21755" y="8295"/>
                </a:lnTo>
                <a:lnTo>
                  <a:pt x="21746" y="8286"/>
                </a:lnTo>
                <a:lnTo>
                  <a:pt x="21737" y="8286"/>
                </a:lnTo>
                <a:lnTo>
                  <a:pt x="21737" y="8277"/>
                </a:lnTo>
                <a:lnTo>
                  <a:pt x="21755" y="8269"/>
                </a:lnTo>
                <a:lnTo>
                  <a:pt x="21764" y="8260"/>
                </a:lnTo>
                <a:lnTo>
                  <a:pt x="21764" y="8251"/>
                </a:lnTo>
                <a:lnTo>
                  <a:pt x="21764" y="8242"/>
                </a:lnTo>
                <a:lnTo>
                  <a:pt x="21764" y="8233"/>
                </a:lnTo>
                <a:lnTo>
                  <a:pt x="21764" y="8225"/>
                </a:lnTo>
                <a:lnTo>
                  <a:pt x="21755" y="8216"/>
                </a:lnTo>
                <a:lnTo>
                  <a:pt x="21755" y="8207"/>
                </a:lnTo>
                <a:lnTo>
                  <a:pt x="21773" y="8198"/>
                </a:lnTo>
                <a:lnTo>
                  <a:pt x="21773" y="8189"/>
                </a:lnTo>
                <a:lnTo>
                  <a:pt x="21764" y="8189"/>
                </a:lnTo>
                <a:lnTo>
                  <a:pt x="21755" y="8198"/>
                </a:lnTo>
                <a:lnTo>
                  <a:pt x="21746" y="8207"/>
                </a:lnTo>
                <a:lnTo>
                  <a:pt x="21737" y="8216"/>
                </a:lnTo>
                <a:lnTo>
                  <a:pt x="21737" y="8225"/>
                </a:lnTo>
                <a:lnTo>
                  <a:pt x="21737" y="8233"/>
                </a:lnTo>
                <a:lnTo>
                  <a:pt x="21728" y="8233"/>
                </a:lnTo>
                <a:lnTo>
                  <a:pt x="21728" y="8242"/>
                </a:lnTo>
                <a:lnTo>
                  <a:pt x="21720" y="8260"/>
                </a:lnTo>
                <a:close/>
                <a:moveTo>
                  <a:pt x="21455" y="6540"/>
                </a:moveTo>
                <a:lnTo>
                  <a:pt x="21464" y="6540"/>
                </a:lnTo>
                <a:lnTo>
                  <a:pt x="21455" y="6531"/>
                </a:lnTo>
                <a:lnTo>
                  <a:pt x="21455" y="6540"/>
                </a:lnTo>
                <a:lnTo>
                  <a:pt x="21446" y="6540"/>
                </a:lnTo>
                <a:close/>
                <a:moveTo>
                  <a:pt x="21349" y="6099"/>
                </a:moveTo>
                <a:lnTo>
                  <a:pt x="21349" y="6090"/>
                </a:lnTo>
                <a:lnTo>
                  <a:pt x="21331" y="6081"/>
                </a:lnTo>
                <a:lnTo>
                  <a:pt x="21323" y="6081"/>
                </a:lnTo>
                <a:lnTo>
                  <a:pt x="21323" y="6090"/>
                </a:lnTo>
                <a:lnTo>
                  <a:pt x="21340" y="6090"/>
                </a:lnTo>
                <a:close/>
                <a:moveTo>
                  <a:pt x="21323" y="7307"/>
                </a:moveTo>
                <a:lnTo>
                  <a:pt x="21340" y="7324"/>
                </a:lnTo>
                <a:lnTo>
                  <a:pt x="21340" y="7315"/>
                </a:lnTo>
                <a:close/>
                <a:moveTo>
                  <a:pt x="21270" y="6936"/>
                </a:moveTo>
                <a:lnTo>
                  <a:pt x="21261" y="6936"/>
                </a:lnTo>
                <a:lnTo>
                  <a:pt x="21270" y="6945"/>
                </a:lnTo>
                <a:close/>
                <a:moveTo>
                  <a:pt x="21173" y="7157"/>
                </a:moveTo>
                <a:lnTo>
                  <a:pt x="21173" y="7148"/>
                </a:lnTo>
                <a:lnTo>
                  <a:pt x="21164" y="7148"/>
                </a:lnTo>
                <a:lnTo>
                  <a:pt x="21164" y="7157"/>
                </a:lnTo>
                <a:lnTo>
                  <a:pt x="21164" y="7165"/>
                </a:lnTo>
                <a:lnTo>
                  <a:pt x="21164" y="7174"/>
                </a:lnTo>
                <a:lnTo>
                  <a:pt x="21164" y="7183"/>
                </a:lnTo>
                <a:lnTo>
                  <a:pt x="21173" y="7183"/>
                </a:lnTo>
                <a:lnTo>
                  <a:pt x="21173" y="7218"/>
                </a:lnTo>
                <a:lnTo>
                  <a:pt x="21182" y="7227"/>
                </a:lnTo>
                <a:lnTo>
                  <a:pt x="21182" y="7236"/>
                </a:lnTo>
                <a:lnTo>
                  <a:pt x="21182" y="7245"/>
                </a:lnTo>
                <a:lnTo>
                  <a:pt x="21182" y="7263"/>
                </a:lnTo>
                <a:lnTo>
                  <a:pt x="21190" y="7263"/>
                </a:lnTo>
                <a:lnTo>
                  <a:pt x="21199" y="7263"/>
                </a:lnTo>
                <a:lnTo>
                  <a:pt x="21199" y="7271"/>
                </a:lnTo>
                <a:lnTo>
                  <a:pt x="21208" y="7280"/>
                </a:lnTo>
                <a:lnTo>
                  <a:pt x="21208" y="7289"/>
                </a:lnTo>
                <a:lnTo>
                  <a:pt x="21217" y="7289"/>
                </a:lnTo>
                <a:lnTo>
                  <a:pt x="21226" y="7289"/>
                </a:lnTo>
                <a:lnTo>
                  <a:pt x="21217" y="7280"/>
                </a:lnTo>
                <a:lnTo>
                  <a:pt x="21217" y="7263"/>
                </a:lnTo>
                <a:lnTo>
                  <a:pt x="21217" y="7254"/>
                </a:lnTo>
                <a:lnTo>
                  <a:pt x="21226" y="7263"/>
                </a:lnTo>
                <a:lnTo>
                  <a:pt x="21234" y="7263"/>
                </a:lnTo>
                <a:lnTo>
                  <a:pt x="21243" y="7271"/>
                </a:lnTo>
                <a:lnTo>
                  <a:pt x="21252" y="7280"/>
                </a:lnTo>
                <a:lnTo>
                  <a:pt x="21243" y="7289"/>
                </a:lnTo>
                <a:lnTo>
                  <a:pt x="21226" y="7298"/>
                </a:lnTo>
                <a:lnTo>
                  <a:pt x="21226" y="7307"/>
                </a:lnTo>
                <a:lnTo>
                  <a:pt x="21226" y="7324"/>
                </a:lnTo>
                <a:lnTo>
                  <a:pt x="21226" y="7333"/>
                </a:lnTo>
                <a:lnTo>
                  <a:pt x="21234" y="7333"/>
                </a:lnTo>
                <a:lnTo>
                  <a:pt x="21243" y="7333"/>
                </a:lnTo>
                <a:lnTo>
                  <a:pt x="21243" y="7342"/>
                </a:lnTo>
                <a:lnTo>
                  <a:pt x="21252" y="7342"/>
                </a:lnTo>
                <a:lnTo>
                  <a:pt x="21261" y="7342"/>
                </a:lnTo>
                <a:lnTo>
                  <a:pt x="21270" y="7351"/>
                </a:lnTo>
                <a:lnTo>
                  <a:pt x="21279" y="7351"/>
                </a:lnTo>
                <a:lnTo>
                  <a:pt x="21287" y="7342"/>
                </a:lnTo>
                <a:lnTo>
                  <a:pt x="21287" y="7333"/>
                </a:lnTo>
                <a:lnTo>
                  <a:pt x="21296" y="7324"/>
                </a:lnTo>
                <a:lnTo>
                  <a:pt x="21305" y="7324"/>
                </a:lnTo>
                <a:lnTo>
                  <a:pt x="21331" y="7342"/>
                </a:lnTo>
                <a:lnTo>
                  <a:pt x="21340" y="7351"/>
                </a:lnTo>
                <a:lnTo>
                  <a:pt x="21349" y="7360"/>
                </a:lnTo>
                <a:lnTo>
                  <a:pt x="21358" y="7360"/>
                </a:lnTo>
                <a:lnTo>
                  <a:pt x="21358" y="7368"/>
                </a:lnTo>
                <a:lnTo>
                  <a:pt x="21367" y="7377"/>
                </a:lnTo>
                <a:lnTo>
                  <a:pt x="21367" y="7386"/>
                </a:lnTo>
                <a:lnTo>
                  <a:pt x="21376" y="7377"/>
                </a:lnTo>
                <a:lnTo>
                  <a:pt x="21376" y="7368"/>
                </a:lnTo>
                <a:lnTo>
                  <a:pt x="21367" y="7360"/>
                </a:lnTo>
                <a:lnTo>
                  <a:pt x="21367" y="7351"/>
                </a:lnTo>
                <a:lnTo>
                  <a:pt x="21358" y="7351"/>
                </a:lnTo>
                <a:lnTo>
                  <a:pt x="21358" y="7342"/>
                </a:lnTo>
                <a:lnTo>
                  <a:pt x="21358" y="7333"/>
                </a:lnTo>
                <a:lnTo>
                  <a:pt x="21358" y="7324"/>
                </a:lnTo>
                <a:lnTo>
                  <a:pt x="21367" y="7324"/>
                </a:lnTo>
                <a:lnTo>
                  <a:pt x="21384" y="7342"/>
                </a:lnTo>
                <a:lnTo>
                  <a:pt x="21384" y="7351"/>
                </a:lnTo>
                <a:lnTo>
                  <a:pt x="21393" y="7351"/>
                </a:lnTo>
                <a:lnTo>
                  <a:pt x="21411" y="7360"/>
                </a:lnTo>
                <a:lnTo>
                  <a:pt x="21411" y="7368"/>
                </a:lnTo>
                <a:lnTo>
                  <a:pt x="21420" y="7377"/>
                </a:lnTo>
                <a:lnTo>
                  <a:pt x="21420" y="7386"/>
                </a:lnTo>
                <a:lnTo>
                  <a:pt x="21420" y="7395"/>
                </a:lnTo>
                <a:lnTo>
                  <a:pt x="21429" y="7395"/>
                </a:lnTo>
                <a:lnTo>
                  <a:pt x="21446" y="7404"/>
                </a:lnTo>
                <a:lnTo>
                  <a:pt x="21455" y="7404"/>
                </a:lnTo>
                <a:lnTo>
                  <a:pt x="21464" y="7404"/>
                </a:lnTo>
                <a:lnTo>
                  <a:pt x="21464" y="7413"/>
                </a:lnTo>
                <a:lnTo>
                  <a:pt x="21464" y="7421"/>
                </a:lnTo>
                <a:lnTo>
                  <a:pt x="21473" y="7430"/>
                </a:lnTo>
                <a:lnTo>
                  <a:pt x="21481" y="7413"/>
                </a:lnTo>
                <a:lnTo>
                  <a:pt x="21481" y="7395"/>
                </a:lnTo>
                <a:lnTo>
                  <a:pt x="21473" y="7386"/>
                </a:lnTo>
                <a:lnTo>
                  <a:pt x="21464" y="7386"/>
                </a:lnTo>
                <a:lnTo>
                  <a:pt x="21455" y="7386"/>
                </a:lnTo>
                <a:lnTo>
                  <a:pt x="21455" y="7377"/>
                </a:lnTo>
                <a:lnTo>
                  <a:pt x="21455" y="7368"/>
                </a:lnTo>
                <a:lnTo>
                  <a:pt x="21446" y="7368"/>
                </a:lnTo>
                <a:lnTo>
                  <a:pt x="21446" y="7360"/>
                </a:lnTo>
                <a:lnTo>
                  <a:pt x="21437" y="7351"/>
                </a:lnTo>
                <a:lnTo>
                  <a:pt x="21446" y="7342"/>
                </a:lnTo>
                <a:lnTo>
                  <a:pt x="21455" y="7342"/>
                </a:lnTo>
                <a:lnTo>
                  <a:pt x="21464" y="7333"/>
                </a:lnTo>
                <a:lnTo>
                  <a:pt x="21455" y="7333"/>
                </a:lnTo>
                <a:lnTo>
                  <a:pt x="21446" y="7333"/>
                </a:lnTo>
                <a:lnTo>
                  <a:pt x="21429" y="7324"/>
                </a:lnTo>
                <a:lnTo>
                  <a:pt x="21429" y="7315"/>
                </a:lnTo>
                <a:lnTo>
                  <a:pt x="21420" y="7315"/>
                </a:lnTo>
                <a:lnTo>
                  <a:pt x="21420" y="7324"/>
                </a:lnTo>
                <a:lnTo>
                  <a:pt x="21420" y="7333"/>
                </a:lnTo>
                <a:lnTo>
                  <a:pt x="21420" y="7342"/>
                </a:lnTo>
                <a:lnTo>
                  <a:pt x="21402" y="7342"/>
                </a:lnTo>
                <a:lnTo>
                  <a:pt x="21402" y="7333"/>
                </a:lnTo>
                <a:lnTo>
                  <a:pt x="21402" y="7324"/>
                </a:lnTo>
                <a:lnTo>
                  <a:pt x="21402" y="7315"/>
                </a:lnTo>
                <a:lnTo>
                  <a:pt x="21393" y="7307"/>
                </a:lnTo>
                <a:lnTo>
                  <a:pt x="21384" y="7307"/>
                </a:lnTo>
                <a:lnTo>
                  <a:pt x="21384" y="7298"/>
                </a:lnTo>
                <a:lnTo>
                  <a:pt x="21367" y="7298"/>
                </a:lnTo>
                <a:lnTo>
                  <a:pt x="21358" y="7298"/>
                </a:lnTo>
                <a:lnTo>
                  <a:pt x="21349" y="7298"/>
                </a:lnTo>
                <a:lnTo>
                  <a:pt x="21349" y="7307"/>
                </a:lnTo>
                <a:lnTo>
                  <a:pt x="21340" y="7307"/>
                </a:lnTo>
                <a:lnTo>
                  <a:pt x="21340" y="7315"/>
                </a:lnTo>
                <a:lnTo>
                  <a:pt x="21349" y="7315"/>
                </a:lnTo>
                <a:lnTo>
                  <a:pt x="21349" y="7324"/>
                </a:lnTo>
                <a:lnTo>
                  <a:pt x="21340" y="7324"/>
                </a:lnTo>
                <a:lnTo>
                  <a:pt x="21331" y="7324"/>
                </a:lnTo>
                <a:lnTo>
                  <a:pt x="21323" y="7324"/>
                </a:lnTo>
                <a:lnTo>
                  <a:pt x="21314" y="7315"/>
                </a:lnTo>
                <a:lnTo>
                  <a:pt x="21305" y="7307"/>
                </a:lnTo>
                <a:lnTo>
                  <a:pt x="21296" y="7289"/>
                </a:lnTo>
                <a:lnTo>
                  <a:pt x="21296" y="7280"/>
                </a:lnTo>
                <a:lnTo>
                  <a:pt x="21296" y="7271"/>
                </a:lnTo>
                <a:lnTo>
                  <a:pt x="21305" y="7263"/>
                </a:lnTo>
                <a:lnTo>
                  <a:pt x="21296" y="7263"/>
                </a:lnTo>
                <a:lnTo>
                  <a:pt x="21287" y="7245"/>
                </a:lnTo>
                <a:lnTo>
                  <a:pt x="21287" y="7227"/>
                </a:lnTo>
                <a:lnTo>
                  <a:pt x="21279" y="7227"/>
                </a:lnTo>
                <a:lnTo>
                  <a:pt x="21279" y="7218"/>
                </a:lnTo>
                <a:lnTo>
                  <a:pt x="21287" y="7218"/>
                </a:lnTo>
                <a:lnTo>
                  <a:pt x="21287" y="7210"/>
                </a:lnTo>
                <a:lnTo>
                  <a:pt x="21296" y="7201"/>
                </a:lnTo>
                <a:lnTo>
                  <a:pt x="21296" y="7192"/>
                </a:lnTo>
                <a:lnTo>
                  <a:pt x="21296" y="7183"/>
                </a:lnTo>
                <a:lnTo>
                  <a:pt x="21296" y="7174"/>
                </a:lnTo>
                <a:lnTo>
                  <a:pt x="21305" y="7174"/>
                </a:lnTo>
                <a:lnTo>
                  <a:pt x="21305" y="7165"/>
                </a:lnTo>
                <a:lnTo>
                  <a:pt x="21323" y="7157"/>
                </a:lnTo>
                <a:lnTo>
                  <a:pt x="21331" y="7157"/>
                </a:lnTo>
                <a:lnTo>
                  <a:pt x="21340" y="7148"/>
                </a:lnTo>
                <a:lnTo>
                  <a:pt x="21340" y="7139"/>
                </a:lnTo>
                <a:lnTo>
                  <a:pt x="21358" y="7112"/>
                </a:lnTo>
                <a:lnTo>
                  <a:pt x="21358" y="7095"/>
                </a:lnTo>
                <a:lnTo>
                  <a:pt x="21367" y="7086"/>
                </a:lnTo>
                <a:lnTo>
                  <a:pt x="21358" y="7086"/>
                </a:lnTo>
                <a:lnTo>
                  <a:pt x="21358" y="7077"/>
                </a:lnTo>
                <a:lnTo>
                  <a:pt x="21349" y="7077"/>
                </a:lnTo>
                <a:lnTo>
                  <a:pt x="21349" y="7068"/>
                </a:lnTo>
                <a:lnTo>
                  <a:pt x="21340" y="7068"/>
                </a:lnTo>
                <a:lnTo>
                  <a:pt x="21340" y="7051"/>
                </a:lnTo>
                <a:lnTo>
                  <a:pt x="21340" y="7042"/>
                </a:lnTo>
                <a:lnTo>
                  <a:pt x="21340" y="7015"/>
                </a:lnTo>
                <a:lnTo>
                  <a:pt x="21340" y="7007"/>
                </a:lnTo>
                <a:lnTo>
                  <a:pt x="21349" y="7007"/>
                </a:lnTo>
                <a:lnTo>
                  <a:pt x="21349" y="6998"/>
                </a:lnTo>
                <a:lnTo>
                  <a:pt x="21349" y="6989"/>
                </a:lnTo>
                <a:lnTo>
                  <a:pt x="21340" y="6989"/>
                </a:lnTo>
                <a:lnTo>
                  <a:pt x="21340" y="6980"/>
                </a:lnTo>
                <a:lnTo>
                  <a:pt x="21331" y="6989"/>
                </a:lnTo>
                <a:lnTo>
                  <a:pt x="21331" y="6998"/>
                </a:lnTo>
                <a:lnTo>
                  <a:pt x="21323" y="6998"/>
                </a:lnTo>
                <a:lnTo>
                  <a:pt x="21314" y="6998"/>
                </a:lnTo>
                <a:lnTo>
                  <a:pt x="21305" y="6998"/>
                </a:lnTo>
                <a:lnTo>
                  <a:pt x="21296" y="6998"/>
                </a:lnTo>
                <a:lnTo>
                  <a:pt x="21270" y="6980"/>
                </a:lnTo>
                <a:lnTo>
                  <a:pt x="21261" y="6971"/>
                </a:lnTo>
                <a:lnTo>
                  <a:pt x="21252" y="6971"/>
                </a:lnTo>
                <a:lnTo>
                  <a:pt x="21243" y="6980"/>
                </a:lnTo>
                <a:lnTo>
                  <a:pt x="21234" y="6980"/>
                </a:lnTo>
                <a:lnTo>
                  <a:pt x="21226" y="6980"/>
                </a:lnTo>
                <a:lnTo>
                  <a:pt x="21217" y="6998"/>
                </a:lnTo>
                <a:lnTo>
                  <a:pt x="21217" y="7007"/>
                </a:lnTo>
                <a:lnTo>
                  <a:pt x="21208" y="7051"/>
                </a:lnTo>
                <a:lnTo>
                  <a:pt x="21208" y="7060"/>
                </a:lnTo>
                <a:lnTo>
                  <a:pt x="21208" y="7068"/>
                </a:lnTo>
                <a:lnTo>
                  <a:pt x="21208" y="7077"/>
                </a:lnTo>
                <a:lnTo>
                  <a:pt x="21208" y="7095"/>
                </a:lnTo>
                <a:lnTo>
                  <a:pt x="21208" y="7104"/>
                </a:lnTo>
                <a:lnTo>
                  <a:pt x="21199" y="7112"/>
                </a:lnTo>
                <a:lnTo>
                  <a:pt x="21199" y="7121"/>
                </a:lnTo>
                <a:lnTo>
                  <a:pt x="21199" y="7130"/>
                </a:lnTo>
                <a:lnTo>
                  <a:pt x="21199" y="7139"/>
                </a:lnTo>
                <a:lnTo>
                  <a:pt x="21208" y="7157"/>
                </a:lnTo>
                <a:lnTo>
                  <a:pt x="21208" y="7165"/>
                </a:lnTo>
                <a:lnTo>
                  <a:pt x="21199" y="7165"/>
                </a:lnTo>
                <a:lnTo>
                  <a:pt x="21190" y="7165"/>
                </a:lnTo>
                <a:lnTo>
                  <a:pt x="21182" y="7157"/>
                </a:lnTo>
                <a:close/>
                <a:moveTo>
                  <a:pt x="21331" y="6116"/>
                </a:moveTo>
                <a:lnTo>
                  <a:pt x="21340" y="6116"/>
                </a:lnTo>
                <a:lnTo>
                  <a:pt x="21331" y="6107"/>
                </a:lnTo>
                <a:close/>
                <a:moveTo>
                  <a:pt x="21234" y="8869"/>
                </a:moveTo>
                <a:lnTo>
                  <a:pt x="21226" y="8869"/>
                </a:lnTo>
                <a:close/>
                <a:moveTo>
                  <a:pt x="21579" y="6505"/>
                </a:moveTo>
                <a:lnTo>
                  <a:pt x="21570" y="6505"/>
                </a:lnTo>
                <a:lnTo>
                  <a:pt x="21570" y="6496"/>
                </a:lnTo>
                <a:lnTo>
                  <a:pt x="21561" y="6505"/>
                </a:lnTo>
                <a:lnTo>
                  <a:pt x="21570" y="6505"/>
                </a:lnTo>
                <a:close/>
                <a:moveTo>
                  <a:pt x="21631" y="5816"/>
                </a:moveTo>
                <a:lnTo>
                  <a:pt x="21631" y="5825"/>
                </a:lnTo>
                <a:lnTo>
                  <a:pt x="21631" y="5834"/>
                </a:lnTo>
                <a:lnTo>
                  <a:pt x="21640" y="5834"/>
                </a:lnTo>
                <a:lnTo>
                  <a:pt x="21658" y="5834"/>
                </a:lnTo>
                <a:lnTo>
                  <a:pt x="21667" y="5825"/>
                </a:lnTo>
                <a:lnTo>
                  <a:pt x="21684" y="5825"/>
                </a:lnTo>
                <a:lnTo>
                  <a:pt x="21684" y="5816"/>
                </a:lnTo>
                <a:lnTo>
                  <a:pt x="21684" y="5807"/>
                </a:lnTo>
                <a:lnTo>
                  <a:pt x="21676" y="5807"/>
                </a:lnTo>
                <a:lnTo>
                  <a:pt x="21667" y="5807"/>
                </a:lnTo>
                <a:lnTo>
                  <a:pt x="21640" y="5807"/>
                </a:lnTo>
                <a:close/>
                <a:moveTo>
                  <a:pt x="21676" y="5737"/>
                </a:moveTo>
                <a:lnTo>
                  <a:pt x="21667" y="5737"/>
                </a:lnTo>
                <a:lnTo>
                  <a:pt x="21667" y="5745"/>
                </a:lnTo>
                <a:lnTo>
                  <a:pt x="21676" y="5745"/>
                </a:lnTo>
                <a:close/>
                <a:moveTo>
                  <a:pt x="21490" y="7430"/>
                </a:moveTo>
                <a:lnTo>
                  <a:pt x="21499" y="7439"/>
                </a:lnTo>
                <a:lnTo>
                  <a:pt x="21499" y="7457"/>
                </a:lnTo>
                <a:lnTo>
                  <a:pt x="21508" y="7457"/>
                </a:lnTo>
                <a:lnTo>
                  <a:pt x="21508" y="7466"/>
                </a:lnTo>
                <a:lnTo>
                  <a:pt x="21517" y="7466"/>
                </a:lnTo>
                <a:lnTo>
                  <a:pt x="21526" y="7466"/>
                </a:lnTo>
                <a:lnTo>
                  <a:pt x="21526" y="7474"/>
                </a:lnTo>
                <a:lnTo>
                  <a:pt x="21534" y="7474"/>
                </a:lnTo>
                <a:lnTo>
                  <a:pt x="21534" y="7483"/>
                </a:lnTo>
                <a:lnTo>
                  <a:pt x="21543" y="7492"/>
                </a:lnTo>
                <a:lnTo>
                  <a:pt x="21543" y="7501"/>
                </a:lnTo>
                <a:lnTo>
                  <a:pt x="21543" y="7510"/>
                </a:lnTo>
                <a:lnTo>
                  <a:pt x="21552" y="7518"/>
                </a:lnTo>
                <a:lnTo>
                  <a:pt x="21552" y="7527"/>
                </a:lnTo>
                <a:lnTo>
                  <a:pt x="21561" y="7527"/>
                </a:lnTo>
                <a:lnTo>
                  <a:pt x="21561" y="7536"/>
                </a:lnTo>
                <a:lnTo>
                  <a:pt x="21570" y="7536"/>
                </a:lnTo>
                <a:lnTo>
                  <a:pt x="21579" y="7536"/>
                </a:lnTo>
                <a:lnTo>
                  <a:pt x="21587" y="7536"/>
                </a:lnTo>
                <a:lnTo>
                  <a:pt x="21596" y="7536"/>
                </a:lnTo>
                <a:lnTo>
                  <a:pt x="21596" y="7545"/>
                </a:lnTo>
                <a:lnTo>
                  <a:pt x="21596" y="7536"/>
                </a:lnTo>
                <a:lnTo>
                  <a:pt x="21587" y="7527"/>
                </a:lnTo>
                <a:lnTo>
                  <a:pt x="21587" y="7518"/>
                </a:lnTo>
                <a:lnTo>
                  <a:pt x="21579" y="7501"/>
                </a:lnTo>
                <a:lnTo>
                  <a:pt x="21579" y="7492"/>
                </a:lnTo>
                <a:lnTo>
                  <a:pt x="21579" y="7483"/>
                </a:lnTo>
                <a:lnTo>
                  <a:pt x="21579" y="7474"/>
                </a:lnTo>
                <a:lnTo>
                  <a:pt x="21587" y="7466"/>
                </a:lnTo>
                <a:lnTo>
                  <a:pt x="21579" y="7457"/>
                </a:lnTo>
                <a:lnTo>
                  <a:pt x="21587" y="7457"/>
                </a:lnTo>
                <a:lnTo>
                  <a:pt x="21579" y="7448"/>
                </a:lnTo>
                <a:lnTo>
                  <a:pt x="21570" y="7448"/>
                </a:lnTo>
                <a:lnTo>
                  <a:pt x="21570" y="7439"/>
                </a:lnTo>
                <a:lnTo>
                  <a:pt x="21561" y="7430"/>
                </a:lnTo>
                <a:lnTo>
                  <a:pt x="21534" y="7430"/>
                </a:lnTo>
                <a:lnTo>
                  <a:pt x="21517" y="7430"/>
                </a:lnTo>
                <a:close/>
                <a:moveTo>
                  <a:pt x="21481" y="6540"/>
                </a:moveTo>
                <a:lnTo>
                  <a:pt x="21490" y="6540"/>
                </a:lnTo>
                <a:lnTo>
                  <a:pt x="21490" y="6522"/>
                </a:lnTo>
                <a:lnTo>
                  <a:pt x="21499" y="6522"/>
                </a:lnTo>
                <a:lnTo>
                  <a:pt x="21490" y="6522"/>
                </a:lnTo>
                <a:lnTo>
                  <a:pt x="21490" y="6531"/>
                </a:lnTo>
                <a:lnTo>
                  <a:pt x="21481" y="6531"/>
                </a:lnTo>
                <a:close/>
                <a:moveTo>
                  <a:pt x="21473" y="7351"/>
                </a:moveTo>
                <a:lnTo>
                  <a:pt x="21481" y="7360"/>
                </a:lnTo>
                <a:lnTo>
                  <a:pt x="21490" y="7351"/>
                </a:lnTo>
                <a:lnTo>
                  <a:pt x="21499" y="7351"/>
                </a:lnTo>
                <a:lnTo>
                  <a:pt x="21499" y="7342"/>
                </a:lnTo>
                <a:lnTo>
                  <a:pt x="21499" y="7333"/>
                </a:lnTo>
                <a:lnTo>
                  <a:pt x="21499" y="7324"/>
                </a:lnTo>
                <a:lnTo>
                  <a:pt x="21490" y="7324"/>
                </a:lnTo>
                <a:lnTo>
                  <a:pt x="21490" y="7315"/>
                </a:lnTo>
                <a:lnTo>
                  <a:pt x="21481" y="7315"/>
                </a:lnTo>
                <a:lnTo>
                  <a:pt x="21481" y="7324"/>
                </a:lnTo>
                <a:lnTo>
                  <a:pt x="21481" y="7333"/>
                </a:lnTo>
                <a:close/>
                <a:moveTo>
                  <a:pt x="21526" y="5437"/>
                </a:moveTo>
                <a:lnTo>
                  <a:pt x="21517" y="5437"/>
                </a:lnTo>
                <a:close/>
                <a:moveTo>
                  <a:pt x="22134" y="8763"/>
                </a:moveTo>
                <a:lnTo>
                  <a:pt x="22126" y="8763"/>
                </a:lnTo>
                <a:lnTo>
                  <a:pt x="22126" y="8772"/>
                </a:lnTo>
                <a:lnTo>
                  <a:pt x="22126" y="8789"/>
                </a:lnTo>
                <a:lnTo>
                  <a:pt x="22126" y="8781"/>
                </a:lnTo>
                <a:lnTo>
                  <a:pt x="22134" y="8772"/>
                </a:lnTo>
                <a:lnTo>
                  <a:pt x="22143" y="8763"/>
                </a:lnTo>
                <a:lnTo>
                  <a:pt x="22143" y="8745"/>
                </a:lnTo>
                <a:lnTo>
                  <a:pt x="22143" y="8736"/>
                </a:lnTo>
                <a:close/>
                <a:moveTo>
                  <a:pt x="21640" y="5719"/>
                </a:moveTo>
                <a:lnTo>
                  <a:pt x="21631" y="5719"/>
                </a:lnTo>
                <a:lnTo>
                  <a:pt x="21631" y="5728"/>
                </a:lnTo>
                <a:lnTo>
                  <a:pt x="21623" y="5737"/>
                </a:lnTo>
                <a:lnTo>
                  <a:pt x="21631" y="5737"/>
                </a:lnTo>
                <a:lnTo>
                  <a:pt x="21640" y="5737"/>
                </a:lnTo>
                <a:lnTo>
                  <a:pt x="21640" y="5728"/>
                </a:lnTo>
                <a:lnTo>
                  <a:pt x="21649" y="5728"/>
                </a:lnTo>
                <a:close/>
                <a:moveTo>
                  <a:pt x="21623" y="5693"/>
                </a:moveTo>
                <a:lnTo>
                  <a:pt x="21623" y="5701"/>
                </a:lnTo>
                <a:lnTo>
                  <a:pt x="21631" y="5710"/>
                </a:lnTo>
                <a:lnTo>
                  <a:pt x="21631" y="5701"/>
                </a:lnTo>
                <a:close/>
                <a:moveTo>
                  <a:pt x="21667" y="8057"/>
                </a:moveTo>
                <a:lnTo>
                  <a:pt x="21667" y="8066"/>
                </a:lnTo>
                <a:lnTo>
                  <a:pt x="21676" y="8074"/>
                </a:lnTo>
                <a:lnTo>
                  <a:pt x="21676" y="8066"/>
                </a:lnTo>
                <a:close/>
                <a:moveTo>
                  <a:pt x="21314" y="8728"/>
                </a:moveTo>
                <a:lnTo>
                  <a:pt x="21314" y="8736"/>
                </a:lnTo>
                <a:lnTo>
                  <a:pt x="21314" y="8745"/>
                </a:lnTo>
                <a:lnTo>
                  <a:pt x="21323" y="8754"/>
                </a:lnTo>
                <a:lnTo>
                  <a:pt x="21331" y="8745"/>
                </a:lnTo>
                <a:lnTo>
                  <a:pt x="21331" y="8736"/>
                </a:lnTo>
                <a:lnTo>
                  <a:pt x="21331" y="8728"/>
                </a:lnTo>
                <a:lnTo>
                  <a:pt x="21323" y="8728"/>
                </a:lnTo>
                <a:lnTo>
                  <a:pt x="21323" y="8719"/>
                </a:lnTo>
                <a:close/>
                <a:moveTo>
                  <a:pt x="21614" y="7633"/>
                </a:moveTo>
                <a:lnTo>
                  <a:pt x="21614" y="7642"/>
                </a:lnTo>
                <a:lnTo>
                  <a:pt x="21614" y="7651"/>
                </a:lnTo>
                <a:lnTo>
                  <a:pt x="21623" y="7642"/>
                </a:lnTo>
                <a:close/>
                <a:moveTo>
                  <a:pt x="21693" y="8586"/>
                </a:moveTo>
                <a:lnTo>
                  <a:pt x="21684" y="8578"/>
                </a:lnTo>
                <a:lnTo>
                  <a:pt x="21676" y="8578"/>
                </a:lnTo>
                <a:lnTo>
                  <a:pt x="21658" y="8578"/>
                </a:lnTo>
                <a:lnTo>
                  <a:pt x="21640" y="8578"/>
                </a:lnTo>
                <a:lnTo>
                  <a:pt x="21631" y="8578"/>
                </a:lnTo>
                <a:lnTo>
                  <a:pt x="21623" y="8578"/>
                </a:lnTo>
                <a:lnTo>
                  <a:pt x="21623" y="8586"/>
                </a:lnTo>
                <a:lnTo>
                  <a:pt x="21623" y="8595"/>
                </a:lnTo>
                <a:lnTo>
                  <a:pt x="21623" y="8604"/>
                </a:lnTo>
                <a:lnTo>
                  <a:pt x="21631" y="8613"/>
                </a:lnTo>
                <a:lnTo>
                  <a:pt x="21649" y="8622"/>
                </a:lnTo>
                <a:lnTo>
                  <a:pt x="21658" y="8630"/>
                </a:lnTo>
                <a:lnTo>
                  <a:pt x="21667" y="8630"/>
                </a:lnTo>
                <a:lnTo>
                  <a:pt x="21676" y="8630"/>
                </a:lnTo>
                <a:lnTo>
                  <a:pt x="21684" y="8630"/>
                </a:lnTo>
                <a:lnTo>
                  <a:pt x="21702" y="8622"/>
                </a:lnTo>
                <a:lnTo>
                  <a:pt x="21711" y="8613"/>
                </a:lnTo>
                <a:lnTo>
                  <a:pt x="21711" y="8604"/>
                </a:lnTo>
                <a:lnTo>
                  <a:pt x="21711" y="8595"/>
                </a:lnTo>
                <a:lnTo>
                  <a:pt x="21702" y="8595"/>
                </a:lnTo>
                <a:lnTo>
                  <a:pt x="21702" y="8586"/>
                </a:lnTo>
                <a:close/>
                <a:moveTo>
                  <a:pt x="21667" y="8057"/>
                </a:moveTo>
                <a:lnTo>
                  <a:pt x="21676" y="8057"/>
                </a:lnTo>
                <a:lnTo>
                  <a:pt x="21684" y="8048"/>
                </a:lnTo>
                <a:lnTo>
                  <a:pt x="21684" y="8039"/>
                </a:lnTo>
                <a:lnTo>
                  <a:pt x="21684" y="8030"/>
                </a:lnTo>
                <a:lnTo>
                  <a:pt x="21684" y="8022"/>
                </a:lnTo>
                <a:lnTo>
                  <a:pt x="21676" y="8022"/>
                </a:lnTo>
                <a:lnTo>
                  <a:pt x="21676" y="8030"/>
                </a:lnTo>
                <a:lnTo>
                  <a:pt x="21676" y="8039"/>
                </a:lnTo>
                <a:lnTo>
                  <a:pt x="21676" y="8048"/>
                </a:lnTo>
                <a:close/>
                <a:moveTo>
                  <a:pt x="21676" y="8074"/>
                </a:moveTo>
                <a:lnTo>
                  <a:pt x="21684" y="8074"/>
                </a:lnTo>
                <a:lnTo>
                  <a:pt x="21676" y="8066"/>
                </a:lnTo>
                <a:close/>
                <a:moveTo>
                  <a:pt x="21367" y="7448"/>
                </a:moveTo>
                <a:lnTo>
                  <a:pt x="21376" y="7448"/>
                </a:lnTo>
                <a:lnTo>
                  <a:pt x="21376" y="7439"/>
                </a:lnTo>
                <a:lnTo>
                  <a:pt x="21367" y="7430"/>
                </a:lnTo>
                <a:lnTo>
                  <a:pt x="21358" y="7430"/>
                </a:lnTo>
                <a:lnTo>
                  <a:pt x="21358" y="7439"/>
                </a:lnTo>
                <a:close/>
                <a:moveTo>
                  <a:pt x="21349" y="7430"/>
                </a:moveTo>
                <a:lnTo>
                  <a:pt x="21340" y="7430"/>
                </a:lnTo>
                <a:close/>
                <a:moveTo>
                  <a:pt x="21437" y="7439"/>
                </a:moveTo>
                <a:lnTo>
                  <a:pt x="21429" y="7430"/>
                </a:lnTo>
                <a:lnTo>
                  <a:pt x="21420" y="7430"/>
                </a:lnTo>
                <a:lnTo>
                  <a:pt x="21420" y="7439"/>
                </a:lnTo>
                <a:lnTo>
                  <a:pt x="21420" y="7448"/>
                </a:lnTo>
                <a:lnTo>
                  <a:pt x="21411" y="7466"/>
                </a:lnTo>
                <a:lnTo>
                  <a:pt x="21411" y="7474"/>
                </a:lnTo>
                <a:lnTo>
                  <a:pt x="21420" y="7466"/>
                </a:lnTo>
                <a:lnTo>
                  <a:pt x="21429" y="7457"/>
                </a:lnTo>
                <a:lnTo>
                  <a:pt x="21437" y="7457"/>
                </a:lnTo>
                <a:lnTo>
                  <a:pt x="21446" y="7466"/>
                </a:lnTo>
                <a:lnTo>
                  <a:pt x="21455" y="7474"/>
                </a:lnTo>
                <a:lnTo>
                  <a:pt x="21464" y="7474"/>
                </a:lnTo>
                <a:lnTo>
                  <a:pt x="21473" y="7483"/>
                </a:lnTo>
                <a:lnTo>
                  <a:pt x="21473" y="7492"/>
                </a:lnTo>
                <a:lnTo>
                  <a:pt x="21473" y="7483"/>
                </a:lnTo>
                <a:lnTo>
                  <a:pt x="21473" y="7474"/>
                </a:lnTo>
                <a:lnTo>
                  <a:pt x="21464" y="7457"/>
                </a:lnTo>
                <a:lnTo>
                  <a:pt x="21455" y="7448"/>
                </a:lnTo>
                <a:close/>
                <a:moveTo>
                  <a:pt x="21702" y="8375"/>
                </a:moveTo>
                <a:lnTo>
                  <a:pt x="21702" y="8383"/>
                </a:lnTo>
                <a:lnTo>
                  <a:pt x="21702" y="8392"/>
                </a:lnTo>
                <a:lnTo>
                  <a:pt x="21711" y="8383"/>
                </a:lnTo>
                <a:lnTo>
                  <a:pt x="21711" y="8375"/>
                </a:lnTo>
                <a:lnTo>
                  <a:pt x="21711" y="8366"/>
                </a:lnTo>
                <a:close/>
                <a:moveTo>
                  <a:pt x="21455" y="7439"/>
                </a:moveTo>
                <a:lnTo>
                  <a:pt x="21446" y="7421"/>
                </a:lnTo>
                <a:lnTo>
                  <a:pt x="21437" y="7421"/>
                </a:lnTo>
                <a:lnTo>
                  <a:pt x="21446" y="7430"/>
                </a:lnTo>
                <a:close/>
                <a:moveTo>
                  <a:pt x="21323" y="7360"/>
                </a:moveTo>
                <a:lnTo>
                  <a:pt x="21314" y="7351"/>
                </a:lnTo>
                <a:lnTo>
                  <a:pt x="21314" y="7368"/>
                </a:lnTo>
                <a:lnTo>
                  <a:pt x="21314" y="7377"/>
                </a:lnTo>
                <a:lnTo>
                  <a:pt x="21323" y="7377"/>
                </a:lnTo>
                <a:lnTo>
                  <a:pt x="21331" y="7377"/>
                </a:lnTo>
                <a:lnTo>
                  <a:pt x="21331" y="7368"/>
                </a:lnTo>
                <a:lnTo>
                  <a:pt x="21331" y="7360"/>
                </a:lnTo>
                <a:close/>
                <a:moveTo>
                  <a:pt x="21331" y="7474"/>
                </a:moveTo>
                <a:lnTo>
                  <a:pt x="21323" y="7474"/>
                </a:lnTo>
                <a:lnTo>
                  <a:pt x="21323" y="7483"/>
                </a:lnTo>
                <a:lnTo>
                  <a:pt x="21314" y="7483"/>
                </a:lnTo>
                <a:lnTo>
                  <a:pt x="21323" y="7492"/>
                </a:lnTo>
                <a:lnTo>
                  <a:pt x="21331" y="7492"/>
                </a:lnTo>
                <a:lnTo>
                  <a:pt x="21331" y="7501"/>
                </a:lnTo>
                <a:lnTo>
                  <a:pt x="21331" y="7518"/>
                </a:lnTo>
                <a:lnTo>
                  <a:pt x="21331" y="7536"/>
                </a:lnTo>
                <a:lnTo>
                  <a:pt x="21323" y="7545"/>
                </a:lnTo>
                <a:lnTo>
                  <a:pt x="21323" y="7554"/>
                </a:lnTo>
                <a:lnTo>
                  <a:pt x="21323" y="7563"/>
                </a:lnTo>
                <a:lnTo>
                  <a:pt x="21323" y="7571"/>
                </a:lnTo>
                <a:lnTo>
                  <a:pt x="21323" y="7580"/>
                </a:lnTo>
                <a:lnTo>
                  <a:pt x="21323" y="7589"/>
                </a:lnTo>
                <a:lnTo>
                  <a:pt x="21323" y="7580"/>
                </a:lnTo>
                <a:lnTo>
                  <a:pt x="21331" y="7580"/>
                </a:lnTo>
                <a:lnTo>
                  <a:pt x="21331" y="7571"/>
                </a:lnTo>
                <a:lnTo>
                  <a:pt x="21340" y="7571"/>
                </a:lnTo>
                <a:lnTo>
                  <a:pt x="21367" y="7571"/>
                </a:lnTo>
                <a:lnTo>
                  <a:pt x="21376" y="7563"/>
                </a:lnTo>
                <a:lnTo>
                  <a:pt x="21384" y="7554"/>
                </a:lnTo>
                <a:lnTo>
                  <a:pt x="21384" y="7545"/>
                </a:lnTo>
                <a:lnTo>
                  <a:pt x="21393" y="7536"/>
                </a:lnTo>
                <a:lnTo>
                  <a:pt x="21402" y="7536"/>
                </a:lnTo>
                <a:lnTo>
                  <a:pt x="21402" y="7527"/>
                </a:lnTo>
                <a:lnTo>
                  <a:pt x="21411" y="7527"/>
                </a:lnTo>
                <a:lnTo>
                  <a:pt x="21411" y="7518"/>
                </a:lnTo>
                <a:lnTo>
                  <a:pt x="21411" y="7510"/>
                </a:lnTo>
                <a:lnTo>
                  <a:pt x="21411" y="7501"/>
                </a:lnTo>
                <a:lnTo>
                  <a:pt x="21402" y="7501"/>
                </a:lnTo>
                <a:lnTo>
                  <a:pt x="21393" y="7510"/>
                </a:lnTo>
                <a:lnTo>
                  <a:pt x="21384" y="7501"/>
                </a:lnTo>
                <a:lnTo>
                  <a:pt x="21376" y="7501"/>
                </a:lnTo>
                <a:lnTo>
                  <a:pt x="21367" y="7501"/>
                </a:lnTo>
                <a:lnTo>
                  <a:pt x="21358" y="7501"/>
                </a:lnTo>
                <a:lnTo>
                  <a:pt x="21358" y="7492"/>
                </a:lnTo>
                <a:lnTo>
                  <a:pt x="21349" y="7483"/>
                </a:lnTo>
                <a:lnTo>
                  <a:pt x="21331" y="7483"/>
                </a:lnTo>
                <a:close/>
                <a:moveTo>
                  <a:pt x="21393" y="7810"/>
                </a:moveTo>
                <a:lnTo>
                  <a:pt x="21384" y="7810"/>
                </a:lnTo>
                <a:lnTo>
                  <a:pt x="21384" y="7819"/>
                </a:lnTo>
                <a:close/>
                <a:moveTo>
                  <a:pt x="21596" y="7642"/>
                </a:moveTo>
                <a:lnTo>
                  <a:pt x="21587" y="7633"/>
                </a:lnTo>
                <a:lnTo>
                  <a:pt x="21579" y="7633"/>
                </a:lnTo>
                <a:lnTo>
                  <a:pt x="21579" y="7642"/>
                </a:lnTo>
                <a:lnTo>
                  <a:pt x="21587" y="7668"/>
                </a:lnTo>
                <a:lnTo>
                  <a:pt x="21587" y="7677"/>
                </a:lnTo>
                <a:lnTo>
                  <a:pt x="21579" y="7695"/>
                </a:lnTo>
                <a:lnTo>
                  <a:pt x="21570" y="7695"/>
                </a:lnTo>
                <a:lnTo>
                  <a:pt x="21561" y="7686"/>
                </a:lnTo>
                <a:lnTo>
                  <a:pt x="21561" y="7695"/>
                </a:lnTo>
                <a:lnTo>
                  <a:pt x="21552" y="7704"/>
                </a:lnTo>
                <a:lnTo>
                  <a:pt x="21543" y="7695"/>
                </a:lnTo>
                <a:lnTo>
                  <a:pt x="21534" y="7695"/>
                </a:lnTo>
                <a:lnTo>
                  <a:pt x="21526" y="7704"/>
                </a:lnTo>
                <a:lnTo>
                  <a:pt x="21526" y="7713"/>
                </a:lnTo>
                <a:lnTo>
                  <a:pt x="21526" y="7721"/>
                </a:lnTo>
                <a:lnTo>
                  <a:pt x="21517" y="7730"/>
                </a:lnTo>
                <a:lnTo>
                  <a:pt x="21508" y="7721"/>
                </a:lnTo>
                <a:lnTo>
                  <a:pt x="21499" y="7721"/>
                </a:lnTo>
                <a:lnTo>
                  <a:pt x="21499" y="7730"/>
                </a:lnTo>
                <a:lnTo>
                  <a:pt x="21490" y="7739"/>
                </a:lnTo>
                <a:lnTo>
                  <a:pt x="21490" y="7748"/>
                </a:lnTo>
                <a:lnTo>
                  <a:pt x="21481" y="7748"/>
                </a:lnTo>
                <a:lnTo>
                  <a:pt x="21473" y="7757"/>
                </a:lnTo>
                <a:lnTo>
                  <a:pt x="21464" y="7757"/>
                </a:lnTo>
                <a:lnTo>
                  <a:pt x="21455" y="7766"/>
                </a:lnTo>
                <a:lnTo>
                  <a:pt x="21464" y="7757"/>
                </a:lnTo>
                <a:lnTo>
                  <a:pt x="21464" y="7748"/>
                </a:lnTo>
                <a:lnTo>
                  <a:pt x="21464" y="7739"/>
                </a:lnTo>
                <a:lnTo>
                  <a:pt x="21464" y="7730"/>
                </a:lnTo>
                <a:lnTo>
                  <a:pt x="21455" y="7721"/>
                </a:lnTo>
                <a:lnTo>
                  <a:pt x="21446" y="7721"/>
                </a:lnTo>
                <a:lnTo>
                  <a:pt x="21437" y="7721"/>
                </a:lnTo>
                <a:lnTo>
                  <a:pt x="21437" y="7713"/>
                </a:lnTo>
                <a:lnTo>
                  <a:pt x="21429" y="7713"/>
                </a:lnTo>
                <a:lnTo>
                  <a:pt x="21429" y="7721"/>
                </a:lnTo>
                <a:lnTo>
                  <a:pt x="21420" y="7721"/>
                </a:lnTo>
                <a:lnTo>
                  <a:pt x="21411" y="7730"/>
                </a:lnTo>
                <a:lnTo>
                  <a:pt x="21402" y="7730"/>
                </a:lnTo>
                <a:lnTo>
                  <a:pt x="21402" y="7739"/>
                </a:lnTo>
                <a:lnTo>
                  <a:pt x="21402" y="7748"/>
                </a:lnTo>
                <a:lnTo>
                  <a:pt x="21393" y="7757"/>
                </a:lnTo>
                <a:lnTo>
                  <a:pt x="21384" y="7757"/>
                </a:lnTo>
                <a:lnTo>
                  <a:pt x="21376" y="7757"/>
                </a:lnTo>
                <a:lnTo>
                  <a:pt x="21367" y="7757"/>
                </a:lnTo>
                <a:lnTo>
                  <a:pt x="21349" y="7766"/>
                </a:lnTo>
                <a:lnTo>
                  <a:pt x="21340" y="7766"/>
                </a:lnTo>
                <a:lnTo>
                  <a:pt x="21331" y="7783"/>
                </a:lnTo>
                <a:lnTo>
                  <a:pt x="21331" y="7792"/>
                </a:lnTo>
                <a:lnTo>
                  <a:pt x="21331" y="7810"/>
                </a:lnTo>
                <a:lnTo>
                  <a:pt x="21323" y="7819"/>
                </a:lnTo>
                <a:lnTo>
                  <a:pt x="21323" y="7827"/>
                </a:lnTo>
                <a:lnTo>
                  <a:pt x="21314" y="7836"/>
                </a:lnTo>
                <a:lnTo>
                  <a:pt x="21323" y="7845"/>
                </a:lnTo>
                <a:lnTo>
                  <a:pt x="21331" y="7845"/>
                </a:lnTo>
                <a:lnTo>
                  <a:pt x="21340" y="7836"/>
                </a:lnTo>
                <a:lnTo>
                  <a:pt x="21340" y="7827"/>
                </a:lnTo>
                <a:lnTo>
                  <a:pt x="21349" y="7810"/>
                </a:lnTo>
                <a:lnTo>
                  <a:pt x="21358" y="7801"/>
                </a:lnTo>
                <a:lnTo>
                  <a:pt x="21358" y="7792"/>
                </a:lnTo>
                <a:lnTo>
                  <a:pt x="21367" y="7783"/>
                </a:lnTo>
                <a:lnTo>
                  <a:pt x="21376" y="7783"/>
                </a:lnTo>
                <a:lnTo>
                  <a:pt x="21384" y="7783"/>
                </a:lnTo>
                <a:lnTo>
                  <a:pt x="21384" y="7801"/>
                </a:lnTo>
                <a:lnTo>
                  <a:pt x="21393" y="7801"/>
                </a:lnTo>
                <a:lnTo>
                  <a:pt x="21402" y="7801"/>
                </a:lnTo>
                <a:lnTo>
                  <a:pt x="21402" y="7792"/>
                </a:lnTo>
                <a:lnTo>
                  <a:pt x="21402" y="7783"/>
                </a:lnTo>
                <a:lnTo>
                  <a:pt x="21411" y="7792"/>
                </a:lnTo>
                <a:lnTo>
                  <a:pt x="21411" y="7801"/>
                </a:lnTo>
                <a:lnTo>
                  <a:pt x="21420" y="7801"/>
                </a:lnTo>
                <a:lnTo>
                  <a:pt x="21429" y="7810"/>
                </a:lnTo>
                <a:lnTo>
                  <a:pt x="21437" y="7792"/>
                </a:lnTo>
                <a:lnTo>
                  <a:pt x="21437" y="7783"/>
                </a:lnTo>
                <a:lnTo>
                  <a:pt x="21437" y="7774"/>
                </a:lnTo>
                <a:lnTo>
                  <a:pt x="21446" y="7774"/>
                </a:lnTo>
                <a:lnTo>
                  <a:pt x="21446" y="7783"/>
                </a:lnTo>
                <a:lnTo>
                  <a:pt x="21455" y="7783"/>
                </a:lnTo>
                <a:lnTo>
                  <a:pt x="21473" y="7792"/>
                </a:lnTo>
                <a:lnTo>
                  <a:pt x="21473" y="7801"/>
                </a:lnTo>
                <a:lnTo>
                  <a:pt x="21481" y="7810"/>
                </a:lnTo>
                <a:lnTo>
                  <a:pt x="21490" y="7810"/>
                </a:lnTo>
                <a:lnTo>
                  <a:pt x="21490" y="7819"/>
                </a:lnTo>
                <a:lnTo>
                  <a:pt x="21481" y="7827"/>
                </a:lnTo>
                <a:lnTo>
                  <a:pt x="21473" y="7827"/>
                </a:lnTo>
                <a:lnTo>
                  <a:pt x="21473" y="7836"/>
                </a:lnTo>
                <a:lnTo>
                  <a:pt x="21473" y="7845"/>
                </a:lnTo>
                <a:lnTo>
                  <a:pt x="21473" y="7863"/>
                </a:lnTo>
                <a:lnTo>
                  <a:pt x="21473" y="7871"/>
                </a:lnTo>
                <a:lnTo>
                  <a:pt x="21481" y="7880"/>
                </a:lnTo>
                <a:lnTo>
                  <a:pt x="21490" y="7898"/>
                </a:lnTo>
                <a:lnTo>
                  <a:pt x="21499" y="7907"/>
                </a:lnTo>
                <a:lnTo>
                  <a:pt x="21517" y="7916"/>
                </a:lnTo>
                <a:lnTo>
                  <a:pt x="21543" y="7924"/>
                </a:lnTo>
                <a:lnTo>
                  <a:pt x="21552" y="7924"/>
                </a:lnTo>
                <a:lnTo>
                  <a:pt x="21552" y="7916"/>
                </a:lnTo>
                <a:lnTo>
                  <a:pt x="21561" y="7907"/>
                </a:lnTo>
                <a:lnTo>
                  <a:pt x="21561" y="7916"/>
                </a:lnTo>
                <a:lnTo>
                  <a:pt x="21561" y="7924"/>
                </a:lnTo>
                <a:lnTo>
                  <a:pt x="21561" y="7933"/>
                </a:lnTo>
                <a:lnTo>
                  <a:pt x="21570" y="7942"/>
                </a:lnTo>
                <a:lnTo>
                  <a:pt x="21579" y="7933"/>
                </a:lnTo>
                <a:lnTo>
                  <a:pt x="21587" y="7924"/>
                </a:lnTo>
                <a:lnTo>
                  <a:pt x="21596" y="7916"/>
                </a:lnTo>
                <a:lnTo>
                  <a:pt x="21596" y="7898"/>
                </a:lnTo>
                <a:lnTo>
                  <a:pt x="21587" y="7880"/>
                </a:lnTo>
                <a:lnTo>
                  <a:pt x="21587" y="7871"/>
                </a:lnTo>
                <a:lnTo>
                  <a:pt x="21579" y="7871"/>
                </a:lnTo>
                <a:lnTo>
                  <a:pt x="21570" y="7863"/>
                </a:lnTo>
                <a:lnTo>
                  <a:pt x="21579" y="7854"/>
                </a:lnTo>
                <a:lnTo>
                  <a:pt x="21579" y="7845"/>
                </a:lnTo>
                <a:lnTo>
                  <a:pt x="21587" y="7836"/>
                </a:lnTo>
                <a:lnTo>
                  <a:pt x="21596" y="7827"/>
                </a:lnTo>
                <a:lnTo>
                  <a:pt x="21596" y="7819"/>
                </a:lnTo>
                <a:lnTo>
                  <a:pt x="21605" y="7819"/>
                </a:lnTo>
                <a:lnTo>
                  <a:pt x="21614" y="7827"/>
                </a:lnTo>
                <a:lnTo>
                  <a:pt x="21614" y="7836"/>
                </a:lnTo>
                <a:lnTo>
                  <a:pt x="21614" y="7845"/>
                </a:lnTo>
                <a:lnTo>
                  <a:pt x="21623" y="7854"/>
                </a:lnTo>
                <a:lnTo>
                  <a:pt x="21623" y="7863"/>
                </a:lnTo>
                <a:lnTo>
                  <a:pt x="21631" y="7880"/>
                </a:lnTo>
                <a:lnTo>
                  <a:pt x="21631" y="7889"/>
                </a:lnTo>
                <a:lnTo>
                  <a:pt x="21631" y="7880"/>
                </a:lnTo>
                <a:lnTo>
                  <a:pt x="21640" y="7863"/>
                </a:lnTo>
                <a:lnTo>
                  <a:pt x="21631" y="7854"/>
                </a:lnTo>
                <a:lnTo>
                  <a:pt x="21631" y="7845"/>
                </a:lnTo>
                <a:lnTo>
                  <a:pt x="21640" y="7845"/>
                </a:lnTo>
                <a:lnTo>
                  <a:pt x="21649" y="7836"/>
                </a:lnTo>
                <a:lnTo>
                  <a:pt x="21658" y="7827"/>
                </a:lnTo>
                <a:lnTo>
                  <a:pt x="21658" y="7819"/>
                </a:lnTo>
                <a:lnTo>
                  <a:pt x="21667" y="7801"/>
                </a:lnTo>
                <a:lnTo>
                  <a:pt x="21658" y="7792"/>
                </a:lnTo>
                <a:lnTo>
                  <a:pt x="21658" y="7783"/>
                </a:lnTo>
                <a:lnTo>
                  <a:pt x="21649" y="7774"/>
                </a:lnTo>
                <a:lnTo>
                  <a:pt x="21649" y="7757"/>
                </a:lnTo>
                <a:lnTo>
                  <a:pt x="21649" y="7748"/>
                </a:lnTo>
                <a:lnTo>
                  <a:pt x="21649" y="7739"/>
                </a:lnTo>
                <a:lnTo>
                  <a:pt x="21649" y="7730"/>
                </a:lnTo>
                <a:lnTo>
                  <a:pt x="21640" y="7730"/>
                </a:lnTo>
                <a:lnTo>
                  <a:pt x="21631" y="7721"/>
                </a:lnTo>
                <a:lnTo>
                  <a:pt x="21631" y="7713"/>
                </a:lnTo>
                <a:lnTo>
                  <a:pt x="21640" y="7713"/>
                </a:lnTo>
                <a:lnTo>
                  <a:pt x="21640" y="7704"/>
                </a:lnTo>
                <a:lnTo>
                  <a:pt x="21640" y="7695"/>
                </a:lnTo>
                <a:lnTo>
                  <a:pt x="21631" y="7686"/>
                </a:lnTo>
                <a:lnTo>
                  <a:pt x="21631" y="7668"/>
                </a:lnTo>
                <a:lnTo>
                  <a:pt x="21623" y="7668"/>
                </a:lnTo>
                <a:lnTo>
                  <a:pt x="21614" y="7660"/>
                </a:lnTo>
                <a:lnTo>
                  <a:pt x="21614" y="7651"/>
                </a:lnTo>
                <a:close/>
                <a:moveTo>
                  <a:pt x="23449" y="9134"/>
                </a:moveTo>
                <a:lnTo>
                  <a:pt x="23449" y="9125"/>
                </a:lnTo>
                <a:lnTo>
                  <a:pt x="23440" y="9125"/>
                </a:lnTo>
                <a:lnTo>
                  <a:pt x="23440" y="9134"/>
                </a:lnTo>
                <a:close/>
                <a:moveTo>
                  <a:pt x="21490" y="7510"/>
                </a:moveTo>
                <a:lnTo>
                  <a:pt x="21499" y="7510"/>
                </a:lnTo>
                <a:lnTo>
                  <a:pt x="21499" y="7518"/>
                </a:lnTo>
                <a:lnTo>
                  <a:pt x="21499" y="7536"/>
                </a:lnTo>
                <a:lnTo>
                  <a:pt x="21508" y="7554"/>
                </a:lnTo>
                <a:lnTo>
                  <a:pt x="21517" y="7545"/>
                </a:lnTo>
                <a:lnTo>
                  <a:pt x="21526" y="7554"/>
                </a:lnTo>
                <a:lnTo>
                  <a:pt x="21526" y="7563"/>
                </a:lnTo>
                <a:lnTo>
                  <a:pt x="21534" y="7563"/>
                </a:lnTo>
                <a:lnTo>
                  <a:pt x="21534" y="7571"/>
                </a:lnTo>
                <a:lnTo>
                  <a:pt x="21526" y="7589"/>
                </a:lnTo>
                <a:lnTo>
                  <a:pt x="21534" y="7598"/>
                </a:lnTo>
                <a:lnTo>
                  <a:pt x="21526" y="7607"/>
                </a:lnTo>
                <a:lnTo>
                  <a:pt x="21534" y="7607"/>
                </a:lnTo>
                <a:lnTo>
                  <a:pt x="21543" y="7616"/>
                </a:lnTo>
                <a:lnTo>
                  <a:pt x="21543" y="7607"/>
                </a:lnTo>
                <a:lnTo>
                  <a:pt x="21543" y="7589"/>
                </a:lnTo>
                <a:lnTo>
                  <a:pt x="21552" y="7598"/>
                </a:lnTo>
                <a:lnTo>
                  <a:pt x="21552" y="7607"/>
                </a:lnTo>
                <a:lnTo>
                  <a:pt x="21552" y="7598"/>
                </a:lnTo>
                <a:lnTo>
                  <a:pt x="21561" y="7598"/>
                </a:lnTo>
                <a:lnTo>
                  <a:pt x="21561" y="7589"/>
                </a:lnTo>
                <a:lnTo>
                  <a:pt x="21561" y="7580"/>
                </a:lnTo>
                <a:lnTo>
                  <a:pt x="21561" y="7571"/>
                </a:lnTo>
                <a:lnTo>
                  <a:pt x="21552" y="7571"/>
                </a:lnTo>
                <a:lnTo>
                  <a:pt x="21552" y="7563"/>
                </a:lnTo>
                <a:lnTo>
                  <a:pt x="21543" y="7563"/>
                </a:lnTo>
                <a:lnTo>
                  <a:pt x="21552" y="7545"/>
                </a:lnTo>
                <a:lnTo>
                  <a:pt x="21552" y="7536"/>
                </a:lnTo>
                <a:lnTo>
                  <a:pt x="21543" y="7527"/>
                </a:lnTo>
                <a:lnTo>
                  <a:pt x="21543" y="7518"/>
                </a:lnTo>
                <a:lnTo>
                  <a:pt x="21534" y="7518"/>
                </a:lnTo>
                <a:lnTo>
                  <a:pt x="21526" y="7518"/>
                </a:lnTo>
                <a:lnTo>
                  <a:pt x="21517" y="7518"/>
                </a:lnTo>
                <a:lnTo>
                  <a:pt x="21508" y="7518"/>
                </a:lnTo>
                <a:lnTo>
                  <a:pt x="21508" y="7510"/>
                </a:lnTo>
                <a:lnTo>
                  <a:pt x="21499" y="7510"/>
                </a:lnTo>
                <a:lnTo>
                  <a:pt x="21499" y="7501"/>
                </a:lnTo>
                <a:close/>
                <a:moveTo>
                  <a:pt x="23105" y="4863"/>
                </a:moveTo>
                <a:lnTo>
                  <a:pt x="23096" y="4863"/>
                </a:lnTo>
                <a:lnTo>
                  <a:pt x="23087" y="4881"/>
                </a:lnTo>
                <a:lnTo>
                  <a:pt x="23078" y="4889"/>
                </a:lnTo>
                <a:lnTo>
                  <a:pt x="23069" y="4898"/>
                </a:lnTo>
                <a:lnTo>
                  <a:pt x="23061" y="4907"/>
                </a:lnTo>
                <a:lnTo>
                  <a:pt x="23052" y="4925"/>
                </a:lnTo>
                <a:lnTo>
                  <a:pt x="23043" y="4925"/>
                </a:lnTo>
                <a:lnTo>
                  <a:pt x="23052" y="4934"/>
                </a:lnTo>
                <a:lnTo>
                  <a:pt x="23061" y="4942"/>
                </a:lnTo>
                <a:lnTo>
                  <a:pt x="23061" y="4925"/>
                </a:lnTo>
                <a:lnTo>
                  <a:pt x="23069" y="4916"/>
                </a:lnTo>
                <a:lnTo>
                  <a:pt x="23078" y="4907"/>
                </a:lnTo>
                <a:lnTo>
                  <a:pt x="23087" y="4898"/>
                </a:lnTo>
                <a:lnTo>
                  <a:pt x="23096" y="4889"/>
                </a:lnTo>
                <a:lnTo>
                  <a:pt x="23105" y="4881"/>
                </a:lnTo>
                <a:lnTo>
                  <a:pt x="23114" y="4881"/>
                </a:lnTo>
                <a:lnTo>
                  <a:pt x="23122" y="4872"/>
                </a:lnTo>
                <a:lnTo>
                  <a:pt x="23131" y="4872"/>
                </a:lnTo>
                <a:lnTo>
                  <a:pt x="23114" y="4872"/>
                </a:lnTo>
                <a:close/>
                <a:moveTo>
                  <a:pt x="23449" y="9063"/>
                </a:moveTo>
                <a:lnTo>
                  <a:pt x="23449" y="9054"/>
                </a:lnTo>
                <a:lnTo>
                  <a:pt x="23449" y="9045"/>
                </a:lnTo>
                <a:lnTo>
                  <a:pt x="23440" y="9045"/>
                </a:lnTo>
                <a:lnTo>
                  <a:pt x="23440" y="9036"/>
                </a:lnTo>
                <a:lnTo>
                  <a:pt x="23431" y="9045"/>
                </a:lnTo>
                <a:lnTo>
                  <a:pt x="23422" y="9036"/>
                </a:lnTo>
                <a:lnTo>
                  <a:pt x="23414" y="9036"/>
                </a:lnTo>
                <a:lnTo>
                  <a:pt x="23414" y="9045"/>
                </a:lnTo>
                <a:lnTo>
                  <a:pt x="23422" y="9054"/>
                </a:lnTo>
                <a:lnTo>
                  <a:pt x="23414" y="9054"/>
                </a:lnTo>
                <a:lnTo>
                  <a:pt x="23422" y="9054"/>
                </a:lnTo>
                <a:lnTo>
                  <a:pt x="23431" y="9063"/>
                </a:lnTo>
                <a:lnTo>
                  <a:pt x="23440" y="9063"/>
                </a:lnTo>
                <a:close/>
                <a:moveTo>
                  <a:pt x="23149" y="4925"/>
                </a:moveTo>
                <a:lnTo>
                  <a:pt x="23131" y="4925"/>
                </a:lnTo>
                <a:lnTo>
                  <a:pt x="23131" y="4934"/>
                </a:lnTo>
                <a:lnTo>
                  <a:pt x="23140" y="4934"/>
                </a:lnTo>
                <a:lnTo>
                  <a:pt x="23158" y="4925"/>
                </a:lnTo>
                <a:close/>
                <a:moveTo>
                  <a:pt x="23467" y="8966"/>
                </a:moveTo>
                <a:lnTo>
                  <a:pt x="23458" y="8966"/>
                </a:lnTo>
                <a:lnTo>
                  <a:pt x="23458" y="8975"/>
                </a:lnTo>
                <a:lnTo>
                  <a:pt x="23467" y="8975"/>
                </a:lnTo>
                <a:lnTo>
                  <a:pt x="23467" y="8984"/>
                </a:lnTo>
                <a:lnTo>
                  <a:pt x="23458" y="8992"/>
                </a:lnTo>
                <a:lnTo>
                  <a:pt x="23467" y="8992"/>
                </a:lnTo>
                <a:lnTo>
                  <a:pt x="23467" y="8975"/>
                </a:lnTo>
                <a:close/>
                <a:moveTo>
                  <a:pt x="23405" y="9045"/>
                </a:moveTo>
                <a:lnTo>
                  <a:pt x="23414" y="9036"/>
                </a:lnTo>
                <a:lnTo>
                  <a:pt x="23405" y="9028"/>
                </a:lnTo>
                <a:lnTo>
                  <a:pt x="23396" y="9028"/>
                </a:lnTo>
                <a:lnTo>
                  <a:pt x="23387" y="9036"/>
                </a:lnTo>
                <a:close/>
                <a:moveTo>
                  <a:pt x="23219" y="8516"/>
                </a:moveTo>
                <a:lnTo>
                  <a:pt x="23219" y="8525"/>
                </a:lnTo>
                <a:lnTo>
                  <a:pt x="23228" y="8525"/>
                </a:lnTo>
                <a:lnTo>
                  <a:pt x="23228" y="8516"/>
                </a:lnTo>
                <a:close/>
                <a:moveTo>
                  <a:pt x="23219" y="8754"/>
                </a:moveTo>
                <a:lnTo>
                  <a:pt x="23219" y="8763"/>
                </a:lnTo>
                <a:lnTo>
                  <a:pt x="23228" y="8772"/>
                </a:lnTo>
                <a:lnTo>
                  <a:pt x="23237" y="8772"/>
                </a:lnTo>
                <a:lnTo>
                  <a:pt x="23237" y="8781"/>
                </a:lnTo>
                <a:lnTo>
                  <a:pt x="23237" y="8772"/>
                </a:lnTo>
                <a:lnTo>
                  <a:pt x="23246" y="8763"/>
                </a:lnTo>
                <a:lnTo>
                  <a:pt x="23237" y="8763"/>
                </a:lnTo>
                <a:lnTo>
                  <a:pt x="23228" y="8754"/>
                </a:lnTo>
                <a:close/>
                <a:moveTo>
                  <a:pt x="21940" y="5896"/>
                </a:moveTo>
                <a:lnTo>
                  <a:pt x="21949" y="5887"/>
                </a:lnTo>
                <a:lnTo>
                  <a:pt x="21940" y="5887"/>
                </a:lnTo>
                <a:lnTo>
                  <a:pt x="21931" y="5896"/>
                </a:lnTo>
                <a:close/>
                <a:moveTo>
                  <a:pt x="21826" y="5869"/>
                </a:moveTo>
                <a:lnTo>
                  <a:pt x="21817" y="5869"/>
                </a:lnTo>
                <a:lnTo>
                  <a:pt x="21817" y="5878"/>
                </a:lnTo>
                <a:lnTo>
                  <a:pt x="21826" y="5887"/>
                </a:lnTo>
                <a:lnTo>
                  <a:pt x="21826" y="5878"/>
                </a:lnTo>
                <a:lnTo>
                  <a:pt x="21834" y="5878"/>
                </a:lnTo>
                <a:close/>
                <a:moveTo>
                  <a:pt x="21817" y="5684"/>
                </a:moveTo>
                <a:lnTo>
                  <a:pt x="21808" y="5693"/>
                </a:lnTo>
                <a:lnTo>
                  <a:pt x="21799" y="5693"/>
                </a:lnTo>
                <a:lnTo>
                  <a:pt x="21808" y="5701"/>
                </a:lnTo>
                <a:lnTo>
                  <a:pt x="21817" y="5710"/>
                </a:lnTo>
                <a:lnTo>
                  <a:pt x="21817" y="5701"/>
                </a:lnTo>
                <a:close/>
                <a:moveTo>
                  <a:pt x="21790" y="8172"/>
                </a:moveTo>
                <a:lnTo>
                  <a:pt x="21781" y="8180"/>
                </a:lnTo>
                <a:lnTo>
                  <a:pt x="21781" y="8198"/>
                </a:lnTo>
                <a:lnTo>
                  <a:pt x="21790" y="8207"/>
                </a:lnTo>
                <a:lnTo>
                  <a:pt x="21799" y="8198"/>
                </a:lnTo>
                <a:lnTo>
                  <a:pt x="21808" y="8198"/>
                </a:lnTo>
                <a:lnTo>
                  <a:pt x="21808" y="8189"/>
                </a:lnTo>
                <a:lnTo>
                  <a:pt x="21817" y="8172"/>
                </a:lnTo>
                <a:lnTo>
                  <a:pt x="21808" y="8163"/>
                </a:lnTo>
                <a:lnTo>
                  <a:pt x="21799" y="8163"/>
                </a:lnTo>
                <a:close/>
                <a:moveTo>
                  <a:pt x="21720" y="8304"/>
                </a:moveTo>
                <a:lnTo>
                  <a:pt x="21728" y="8304"/>
                </a:lnTo>
                <a:lnTo>
                  <a:pt x="21728" y="8295"/>
                </a:lnTo>
                <a:lnTo>
                  <a:pt x="21720" y="8295"/>
                </a:lnTo>
                <a:close/>
                <a:moveTo>
                  <a:pt x="21852" y="5843"/>
                </a:moveTo>
                <a:lnTo>
                  <a:pt x="21843" y="5843"/>
                </a:lnTo>
                <a:lnTo>
                  <a:pt x="21843" y="5851"/>
                </a:lnTo>
                <a:lnTo>
                  <a:pt x="21843" y="5860"/>
                </a:lnTo>
                <a:lnTo>
                  <a:pt x="21852" y="5851"/>
                </a:lnTo>
                <a:close/>
                <a:moveTo>
                  <a:pt x="21720" y="8286"/>
                </a:moveTo>
                <a:lnTo>
                  <a:pt x="21711" y="8286"/>
                </a:lnTo>
                <a:lnTo>
                  <a:pt x="21711" y="8295"/>
                </a:lnTo>
                <a:lnTo>
                  <a:pt x="21720" y="8295"/>
                </a:lnTo>
                <a:close/>
                <a:moveTo>
                  <a:pt x="21834" y="6257"/>
                </a:moveTo>
                <a:lnTo>
                  <a:pt x="21834" y="6266"/>
                </a:lnTo>
                <a:lnTo>
                  <a:pt x="21834" y="6275"/>
                </a:lnTo>
                <a:lnTo>
                  <a:pt x="21843" y="6275"/>
                </a:lnTo>
                <a:lnTo>
                  <a:pt x="21843" y="6266"/>
                </a:lnTo>
                <a:lnTo>
                  <a:pt x="21834" y="6266"/>
                </a:lnTo>
                <a:close/>
                <a:moveTo>
                  <a:pt x="21976" y="5472"/>
                </a:moveTo>
                <a:lnTo>
                  <a:pt x="21976" y="5481"/>
                </a:lnTo>
                <a:lnTo>
                  <a:pt x="21984" y="5481"/>
                </a:lnTo>
                <a:lnTo>
                  <a:pt x="21984" y="5472"/>
                </a:lnTo>
                <a:close/>
                <a:moveTo>
                  <a:pt x="21526" y="7677"/>
                </a:moveTo>
                <a:lnTo>
                  <a:pt x="21517" y="7677"/>
                </a:lnTo>
                <a:lnTo>
                  <a:pt x="21517" y="7686"/>
                </a:lnTo>
                <a:lnTo>
                  <a:pt x="21526" y="7686"/>
                </a:lnTo>
                <a:lnTo>
                  <a:pt x="21534" y="7677"/>
                </a:lnTo>
                <a:close/>
                <a:moveTo>
                  <a:pt x="21199" y="7466"/>
                </a:moveTo>
                <a:lnTo>
                  <a:pt x="21199" y="7457"/>
                </a:lnTo>
                <a:lnTo>
                  <a:pt x="21190" y="7457"/>
                </a:lnTo>
                <a:lnTo>
                  <a:pt x="21182" y="7457"/>
                </a:lnTo>
                <a:lnTo>
                  <a:pt x="21173" y="7448"/>
                </a:lnTo>
                <a:lnTo>
                  <a:pt x="21173" y="7457"/>
                </a:lnTo>
                <a:lnTo>
                  <a:pt x="21164" y="7457"/>
                </a:lnTo>
                <a:lnTo>
                  <a:pt x="21173" y="7457"/>
                </a:lnTo>
                <a:lnTo>
                  <a:pt x="21173" y="7466"/>
                </a:lnTo>
                <a:lnTo>
                  <a:pt x="21182" y="7466"/>
                </a:lnTo>
                <a:lnTo>
                  <a:pt x="21182" y="7474"/>
                </a:lnTo>
                <a:lnTo>
                  <a:pt x="21190" y="7466"/>
                </a:lnTo>
                <a:lnTo>
                  <a:pt x="21199" y="7474"/>
                </a:lnTo>
                <a:close/>
                <a:moveTo>
                  <a:pt x="21164" y="6443"/>
                </a:moveTo>
                <a:lnTo>
                  <a:pt x="21164" y="6434"/>
                </a:lnTo>
                <a:lnTo>
                  <a:pt x="21155" y="6434"/>
                </a:lnTo>
                <a:lnTo>
                  <a:pt x="21155" y="6443"/>
                </a:lnTo>
                <a:lnTo>
                  <a:pt x="21155" y="6452"/>
                </a:lnTo>
                <a:lnTo>
                  <a:pt x="21164" y="6452"/>
                </a:lnTo>
                <a:close/>
                <a:moveTo>
                  <a:pt x="21199" y="7342"/>
                </a:moveTo>
                <a:lnTo>
                  <a:pt x="21190" y="7333"/>
                </a:lnTo>
                <a:lnTo>
                  <a:pt x="21182" y="7333"/>
                </a:lnTo>
                <a:lnTo>
                  <a:pt x="21182" y="7342"/>
                </a:lnTo>
                <a:close/>
                <a:moveTo>
                  <a:pt x="21508" y="7510"/>
                </a:moveTo>
                <a:lnTo>
                  <a:pt x="21517" y="7510"/>
                </a:lnTo>
                <a:lnTo>
                  <a:pt x="21517" y="7501"/>
                </a:lnTo>
                <a:lnTo>
                  <a:pt x="21508" y="7492"/>
                </a:lnTo>
                <a:lnTo>
                  <a:pt x="21499" y="7492"/>
                </a:lnTo>
                <a:lnTo>
                  <a:pt x="21499" y="7501"/>
                </a:lnTo>
                <a:close/>
                <a:moveTo>
                  <a:pt x="21164" y="7510"/>
                </a:moveTo>
                <a:lnTo>
                  <a:pt x="21155" y="7510"/>
                </a:lnTo>
                <a:lnTo>
                  <a:pt x="21164" y="7518"/>
                </a:lnTo>
                <a:lnTo>
                  <a:pt x="21173" y="7510"/>
                </a:lnTo>
                <a:close/>
                <a:moveTo>
                  <a:pt x="21305" y="8383"/>
                </a:moveTo>
                <a:lnTo>
                  <a:pt x="21296" y="8392"/>
                </a:lnTo>
                <a:lnTo>
                  <a:pt x="21305" y="8392"/>
                </a:lnTo>
                <a:lnTo>
                  <a:pt x="21305" y="8383"/>
                </a:lnTo>
                <a:lnTo>
                  <a:pt x="21314" y="8383"/>
                </a:lnTo>
                <a:lnTo>
                  <a:pt x="21314" y="8392"/>
                </a:lnTo>
                <a:lnTo>
                  <a:pt x="21314" y="8383"/>
                </a:lnTo>
                <a:close/>
                <a:moveTo>
                  <a:pt x="21173" y="7977"/>
                </a:moveTo>
                <a:lnTo>
                  <a:pt x="21182" y="7977"/>
                </a:lnTo>
                <a:lnTo>
                  <a:pt x="21190" y="7969"/>
                </a:lnTo>
                <a:lnTo>
                  <a:pt x="21190" y="7977"/>
                </a:lnTo>
                <a:lnTo>
                  <a:pt x="21190" y="7969"/>
                </a:lnTo>
                <a:lnTo>
                  <a:pt x="21199" y="7969"/>
                </a:lnTo>
                <a:lnTo>
                  <a:pt x="21190" y="7960"/>
                </a:lnTo>
                <a:lnTo>
                  <a:pt x="21182" y="7969"/>
                </a:lnTo>
                <a:lnTo>
                  <a:pt x="21173" y="7969"/>
                </a:lnTo>
                <a:lnTo>
                  <a:pt x="21164" y="7977"/>
                </a:lnTo>
                <a:close/>
                <a:moveTo>
                  <a:pt x="21173" y="7580"/>
                </a:moveTo>
                <a:lnTo>
                  <a:pt x="21182" y="7580"/>
                </a:lnTo>
                <a:lnTo>
                  <a:pt x="21173" y="7571"/>
                </a:lnTo>
                <a:lnTo>
                  <a:pt x="21164" y="7571"/>
                </a:lnTo>
                <a:lnTo>
                  <a:pt x="21164" y="7580"/>
                </a:lnTo>
                <a:lnTo>
                  <a:pt x="21164" y="7589"/>
                </a:lnTo>
                <a:close/>
                <a:moveTo>
                  <a:pt x="21182" y="7474"/>
                </a:moveTo>
                <a:lnTo>
                  <a:pt x="21173" y="7474"/>
                </a:lnTo>
                <a:lnTo>
                  <a:pt x="21164" y="7474"/>
                </a:lnTo>
                <a:lnTo>
                  <a:pt x="21173" y="7483"/>
                </a:lnTo>
                <a:lnTo>
                  <a:pt x="21173" y="7492"/>
                </a:lnTo>
                <a:lnTo>
                  <a:pt x="21182" y="7492"/>
                </a:lnTo>
                <a:lnTo>
                  <a:pt x="21182" y="7483"/>
                </a:lnTo>
                <a:close/>
                <a:moveTo>
                  <a:pt x="20979" y="7739"/>
                </a:moveTo>
                <a:lnTo>
                  <a:pt x="20979" y="7748"/>
                </a:lnTo>
                <a:lnTo>
                  <a:pt x="20987" y="7748"/>
                </a:lnTo>
                <a:close/>
                <a:moveTo>
                  <a:pt x="20899" y="8586"/>
                </a:moveTo>
                <a:lnTo>
                  <a:pt x="20890" y="8595"/>
                </a:lnTo>
                <a:lnTo>
                  <a:pt x="20890" y="8604"/>
                </a:lnTo>
                <a:lnTo>
                  <a:pt x="20882" y="8613"/>
                </a:lnTo>
                <a:lnTo>
                  <a:pt x="20882" y="8622"/>
                </a:lnTo>
                <a:lnTo>
                  <a:pt x="20890" y="8630"/>
                </a:lnTo>
                <a:lnTo>
                  <a:pt x="20890" y="8648"/>
                </a:lnTo>
                <a:lnTo>
                  <a:pt x="20908" y="8630"/>
                </a:lnTo>
                <a:lnTo>
                  <a:pt x="20908" y="8622"/>
                </a:lnTo>
                <a:lnTo>
                  <a:pt x="20908" y="8613"/>
                </a:lnTo>
                <a:lnTo>
                  <a:pt x="20908" y="8604"/>
                </a:lnTo>
                <a:lnTo>
                  <a:pt x="20899" y="8595"/>
                </a:lnTo>
                <a:lnTo>
                  <a:pt x="20908" y="8586"/>
                </a:lnTo>
                <a:close/>
                <a:moveTo>
                  <a:pt x="20996" y="8101"/>
                </a:moveTo>
                <a:lnTo>
                  <a:pt x="20996" y="8110"/>
                </a:lnTo>
                <a:lnTo>
                  <a:pt x="21005" y="8110"/>
                </a:lnTo>
                <a:lnTo>
                  <a:pt x="21005" y="8101"/>
                </a:lnTo>
                <a:close/>
                <a:moveTo>
                  <a:pt x="20917" y="8604"/>
                </a:moveTo>
                <a:lnTo>
                  <a:pt x="20908" y="8613"/>
                </a:lnTo>
                <a:close/>
                <a:moveTo>
                  <a:pt x="20934" y="8966"/>
                </a:moveTo>
                <a:lnTo>
                  <a:pt x="20934" y="8957"/>
                </a:lnTo>
                <a:lnTo>
                  <a:pt x="20917" y="8948"/>
                </a:lnTo>
                <a:lnTo>
                  <a:pt x="20908" y="8957"/>
                </a:lnTo>
                <a:lnTo>
                  <a:pt x="20899" y="8957"/>
                </a:lnTo>
                <a:lnTo>
                  <a:pt x="20890" y="8966"/>
                </a:lnTo>
                <a:lnTo>
                  <a:pt x="20890" y="8984"/>
                </a:lnTo>
                <a:lnTo>
                  <a:pt x="20890" y="8992"/>
                </a:lnTo>
                <a:lnTo>
                  <a:pt x="20882" y="8992"/>
                </a:lnTo>
                <a:lnTo>
                  <a:pt x="20873" y="8992"/>
                </a:lnTo>
                <a:lnTo>
                  <a:pt x="20873" y="9001"/>
                </a:lnTo>
                <a:lnTo>
                  <a:pt x="20882" y="9001"/>
                </a:lnTo>
                <a:lnTo>
                  <a:pt x="20899" y="9001"/>
                </a:lnTo>
                <a:lnTo>
                  <a:pt x="20908" y="9001"/>
                </a:lnTo>
                <a:lnTo>
                  <a:pt x="20926" y="9001"/>
                </a:lnTo>
                <a:lnTo>
                  <a:pt x="20934" y="8984"/>
                </a:lnTo>
                <a:close/>
                <a:moveTo>
                  <a:pt x="20961" y="7819"/>
                </a:moveTo>
                <a:lnTo>
                  <a:pt x="20961" y="7827"/>
                </a:lnTo>
                <a:lnTo>
                  <a:pt x="20970" y="7827"/>
                </a:lnTo>
                <a:lnTo>
                  <a:pt x="20979" y="7827"/>
                </a:lnTo>
                <a:lnTo>
                  <a:pt x="20979" y="7819"/>
                </a:lnTo>
                <a:lnTo>
                  <a:pt x="20979" y="7810"/>
                </a:lnTo>
                <a:lnTo>
                  <a:pt x="20970" y="7819"/>
                </a:lnTo>
                <a:close/>
                <a:moveTo>
                  <a:pt x="20961" y="7766"/>
                </a:moveTo>
                <a:lnTo>
                  <a:pt x="20952" y="7766"/>
                </a:lnTo>
                <a:lnTo>
                  <a:pt x="20952" y="7774"/>
                </a:lnTo>
                <a:lnTo>
                  <a:pt x="20961" y="7783"/>
                </a:lnTo>
                <a:lnTo>
                  <a:pt x="20961" y="7774"/>
                </a:lnTo>
                <a:lnTo>
                  <a:pt x="20961" y="7757"/>
                </a:lnTo>
                <a:close/>
                <a:moveTo>
                  <a:pt x="21014" y="8057"/>
                </a:moveTo>
                <a:lnTo>
                  <a:pt x="21023" y="8057"/>
                </a:lnTo>
                <a:lnTo>
                  <a:pt x="21023" y="8048"/>
                </a:lnTo>
                <a:lnTo>
                  <a:pt x="21014" y="8039"/>
                </a:lnTo>
                <a:lnTo>
                  <a:pt x="21005" y="8039"/>
                </a:lnTo>
                <a:lnTo>
                  <a:pt x="21005" y="8048"/>
                </a:lnTo>
                <a:close/>
                <a:moveTo>
                  <a:pt x="21137" y="8419"/>
                </a:moveTo>
                <a:lnTo>
                  <a:pt x="21129" y="8445"/>
                </a:lnTo>
                <a:lnTo>
                  <a:pt x="21129" y="8454"/>
                </a:lnTo>
                <a:lnTo>
                  <a:pt x="21129" y="8463"/>
                </a:lnTo>
                <a:lnTo>
                  <a:pt x="21129" y="8472"/>
                </a:lnTo>
                <a:lnTo>
                  <a:pt x="21129" y="8480"/>
                </a:lnTo>
                <a:lnTo>
                  <a:pt x="21129" y="8489"/>
                </a:lnTo>
                <a:lnTo>
                  <a:pt x="21120" y="8498"/>
                </a:lnTo>
                <a:lnTo>
                  <a:pt x="21120" y="8507"/>
                </a:lnTo>
                <a:lnTo>
                  <a:pt x="21111" y="8516"/>
                </a:lnTo>
                <a:lnTo>
                  <a:pt x="21111" y="8525"/>
                </a:lnTo>
                <a:lnTo>
                  <a:pt x="21111" y="8533"/>
                </a:lnTo>
                <a:lnTo>
                  <a:pt x="21102" y="8542"/>
                </a:lnTo>
                <a:lnTo>
                  <a:pt x="21093" y="8542"/>
                </a:lnTo>
                <a:lnTo>
                  <a:pt x="21093" y="8551"/>
                </a:lnTo>
                <a:lnTo>
                  <a:pt x="21084" y="8551"/>
                </a:lnTo>
                <a:lnTo>
                  <a:pt x="21093" y="8560"/>
                </a:lnTo>
                <a:lnTo>
                  <a:pt x="21093" y="8569"/>
                </a:lnTo>
                <a:lnTo>
                  <a:pt x="21093" y="8578"/>
                </a:lnTo>
                <a:lnTo>
                  <a:pt x="21093" y="8595"/>
                </a:lnTo>
                <a:lnTo>
                  <a:pt x="21102" y="8604"/>
                </a:lnTo>
                <a:lnTo>
                  <a:pt x="21102" y="8613"/>
                </a:lnTo>
                <a:lnTo>
                  <a:pt x="21120" y="8604"/>
                </a:lnTo>
                <a:lnTo>
                  <a:pt x="21129" y="8604"/>
                </a:lnTo>
                <a:lnTo>
                  <a:pt x="21137" y="8604"/>
                </a:lnTo>
                <a:lnTo>
                  <a:pt x="21137" y="8613"/>
                </a:lnTo>
                <a:lnTo>
                  <a:pt x="21137" y="8622"/>
                </a:lnTo>
                <a:lnTo>
                  <a:pt x="21137" y="8630"/>
                </a:lnTo>
                <a:lnTo>
                  <a:pt x="21146" y="8639"/>
                </a:lnTo>
                <a:lnTo>
                  <a:pt x="21146" y="8648"/>
                </a:lnTo>
                <a:lnTo>
                  <a:pt x="21146" y="8675"/>
                </a:lnTo>
                <a:lnTo>
                  <a:pt x="21146" y="8683"/>
                </a:lnTo>
                <a:lnTo>
                  <a:pt x="21146" y="8692"/>
                </a:lnTo>
                <a:lnTo>
                  <a:pt x="21146" y="8701"/>
                </a:lnTo>
                <a:lnTo>
                  <a:pt x="21146" y="8710"/>
                </a:lnTo>
                <a:lnTo>
                  <a:pt x="21137" y="8719"/>
                </a:lnTo>
                <a:lnTo>
                  <a:pt x="21137" y="8728"/>
                </a:lnTo>
                <a:lnTo>
                  <a:pt x="21129" y="8736"/>
                </a:lnTo>
                <a:lnTo>
                  <a:pt x="21129" y="8745"/>
                </a:lnTo>
                <a:lnTo>
                  <a:pt x="21137" y="8754"/>
                </a:lnTo>
                <a:lnTo>
                  <a:pt x="21146" y="8763"/>
                </a:lnTo>
                <a:lnTo>
                  <a:pt x="21155" y="8772"/>
                </a:lnTo>
                <a:lnTo>
                  <a:pt x="21164" y="8763"/>
                </a:lnTo>
                <a:lnTo>
                  <a:pt x="21173" y="8763"/>
                </a:lnTo>
                <a:lnTo>
                  <a:pt x="21182" y="8763"/>
                </a:lnTo>
                <a:lnTo>
                  <a:pt x="21190" y="8754"/>
                </a:lnTo>
                <a:lnTo>
                  <a:pt x="21199" y="8754"/>
                </a:lnTo>
                <a:lnTo>
                  <a:pt x="21208" y="8763"/>
                </a:lnTo>
                <a:lnTo>
                  <a:pt x="21208" y="8754"/>
                </a:lnTo>
                <a:lnTo>
                  <a:pt x="21208" y="8745"/>
                </a:lnTo>
                <a:lnTo>
                  <a:pt x="21199" y="8728"/>
                </a:lnTo>
                <a:lnTo>
                  <a:pt x="21199" y="8710"/>
                </a:lnTo>
                <a:lnTo>
                  <a:pt x="21208" y="8701"/>
                </a:lnTo>
                <a:lnTo>
                  <a:pt x="21208" y="8692"/>
                </a:lnTo>
                <a:lnTo>
                  <a:pt x="21208" y="8675"/>
                </a:lnTo>
                <a:lnTo>
                  <a:pt x="21208" y="8648"/>
                </a:lnTo>
                <a:lnTo>
                  <a:pt x="21208" y="8630"/>
                </a:lnTo>
                <a:lnTo>
                  <a:pt x="21208" y="8622"/>
                </a:lnTo>
                <a:lnTo>
                  <a:pt x="21208" y="8595"/>
                </a:lnTo>
                <a:lnTo>
                  <a:pt x="21208" y="8586"/>
                </a:lnTo>
                <a:lnTo>
                  <a:pt x="21199" y="8578"/>
                </a:lnTo>
                <a:lnTo>
                  <a:pt x="21199" y="8569"/>
                </a:lnTo>
                <a:lnTo>
                  <a:pt x="21199" y="8560"/>
                </a:lnTo>
                <a:lnTo>
                  <a:pt x="21217" y="8551"/>
                </a:lnTo>
                <a:lnTo>
                  <a:pt x="21226" y="8542"/>
                </a:lnTo>
                <a:lnTo>
                  <a:pt x="21234" y="8542"/>
                </a:lnTo>
                <a:lnTo>
                  <a:pt x="21243" y="8542"/>
                </a:lnTo>
                <a:lnTo>
                  <a:pt x="21252" y="8542"/>
                </a:lnTo>
                <a:lnTo>
                  <a:pt x="21252" y="8551"/>
                </a:lnTo>
                <a:lnTo>
                  <a:pt x="21252" y="8560"/>
                </a:lnTo>
                <a:lnTo>
                  <a:pt x="21261" y="8569"/>
                </a:lnTo>
                <a:lnTo>
                  <a:pt x="21252" y="8586"/>
                </a:lnTo>
                <a:lnTo>
                  <a:pt x="21243" y="8604"/>
                </a:lnTo>
                <a:lnTo>
                  <a:pt x="21243" y="8613"/>
                </a:lnTo>
                <a:lnTo>
                  <a:pt x="21279" y="8639"/>
                </a:lnTo>
                <a:lnTo>
                  <a:pt x="21287" y="8648"/>
                </a:lnTo>
                <a:lnTo>
                  <a:pt x="21296" y="8648"/>
                </a:lnTo>
                <a:lnTo>
                  <a:pt x="21296" y="8657"/>
                </a:lnTo>
                <a:lnTo>
                  <a:pt x="21296" y="8666"/>
                </a:lnTo>
                <a:lnTo>
                  <a:pt x="21287" y="8666"/>
                </a:lnTo>
                <a:lnTo>
                  <a:pt x="21287" y="8683"/>
                </a:lnTo>
                <a:lnTo>
                  <a:pt x="21287" y="8692"/>
                </a:lnTo>
                <a:lnTo>
                  <a:pt x="21296" y="8701"/>
                </a:lnTo>
                <a:lnTo>
                  <a:pt x="21305" y="8701"/>
                </a:lnTo>
                <a:lnTo>
                  <a:pt x="21323" y="8710"/>
                </a:lnTo>
                <a:lnTo>
                  <a:pt x="21331" y="8701"/>
                </a:lnTo>
                <a:lnTo>
                  <a:pt x="21331" y="8692"/>
                </a:lnTo>
                <a:lnTo>
                  <a:pt x="21331" y="8683"/>
                </a:lnTo>
                <a:lnTo>
                  <a:pt x="21340" y="8683"/>
                </a:lnTo>
                <a:lnTo>
                  <a:pt x="21358" y="8675"/>
                </a:lnTo>
                <a:lnTo>
                  <a:pt x="21367" y="8675"/>
                </a:lnTo>
                <a:lnTo>
                  <a:pt x="21376" y="8675"/>
                </a:lnTo>
                <a:lnTo>
                  <a:pt x="21376" y="8666"/>
                </a:lnTo>
                <a:lnTo>
                  <a:pt x="21384" y="8675"/>
                </a:lnTo>
                <a:lnTo>
                  <a:pt x="21393" y="8675"/>
                </a:lnTo>
                <a:lnTo>
                  <a:pt x="21393" y="8666"/>
                </a:lnTo>
                <a:lnTo>
                  <a:pt x="21393" y="8657"/>
                </a:lnTo>
                <a:lnTo>
                  <a:pt x="21393" y="8648"/>
                </a:lnTo>
                <a:lnTo>
                  <a:pt x="21384" y="8648"/>
                </a:lnTo>
                <a:lnTo>
                  <a:pt x="21376" y="8648"/>
                </a:lnTo>
                <a:lnTo>
                  <a:pt x="21367" y="8639"/>
                </a:lnTo>
                <a:lnTo>
                  <a:pt x="21367" y="8630"/>
                </a:lnTo>
                <a:lnTo>
                  <a:pt x="21358" y="8622"/>
                </a:lnTo>
                <a:lnTo>
                  <a:pt x="21349" y="8622"/>
                </a:lnTo>
                <a:lnTo>
                  <a:pt x="21340" y="8613"/>
                </a:lnTo>
                <a:lnTo>
                  <a:pt x="21349" y="8595"/>
                </a:lnTo>
                <a:lnTo>
                  <a:pt x="21349" y="8586"/>
                </a:lnTo>
                <a:lnTo>
                  <a:pt x="21358" y="8586"/>
                </a:lnTo>
                <a:lnTo>
                  <a:pt x="21349" y="8578"/>
                </a:lnTo>
                <a:lnTo>
                  <a:pt x="21349" y="8569"/>
                </a:lnTo>
                <a:lnTo>
                  <a:pt x="21349" y="8560"/>
                </a:lnTo>
                <a:lnTo>
                  <a:pt x="21331" y="8551"/>
                </a:lnTo>
                <a:lnTo>
                  <a:pt x="21323" y="8542"/>
                </a:lnTo>
                <a:lnTo>
                  <a:pt x="21323" y="8533"/>
                </a:lnTo>
                <a:lnTo>
                  <a:pt x="21314" y="8525"/>
                </a:lnTo>
                <a:lnTo>
                  <a:pt x="21305" y="8516"/>
                </a:lnTo>
                <a:lnTo>
                  <a:pt x="21296" y="8507"/>
                </a:lnTo>
                <a:lnTo>
                  <a:pt x="21287" y="8498"/>
                </a:lnTo>
                <a:lnTo>
                  <a:pt x="21279" y="8498"/>
                </a:lnTo>
                <a:lnTo>
                  <a:pt x="21279" y="8489"/>
                </a:lnTo>
                <a:lnTo>
                  <a:pt x="21287" y="8489"/>
                </a:lnTo>
                <a:lnTo>
                  <a:pt x="21296" y="8489"/>
                </a:lnTo>
                <a:lnTo>
                  <a:pt x="21305" y="8489"/>
                </a:lnTo>
                <a:lnTo>
                  <a:pt x="21305" y="8480"/>
                </a:lnTo>
                <a:lnTo>
                  <a:pt x="21314" y="8472"/>
                </a:lnTo>
                <a:lnTo>
                  <a:pt x="21340" y="8472"/>
                </a:lnTo>
                <a:lnTo>
                  <a:pt x="21340" y="8463"/>
                </a:lnTo>
                <a:lnTo>
                  <a:pt x="21349" y="8463"/>
                </a:lnTo>
                <a:lnTo>
                  <a:pt x="21358" y="8454"/>
                </a:lnTo>
                <a:lnTo>
                  <a:pt x="21376" y="8436"/>
                </a:lnTo>
                <a:lnTo>
                  <a:pt x="21376" y="8427"/>
                </a:lnTo>
                <a:lnTo>
                  <a:pt x="21384" y="8419"/>
                </a:lnTo>
                <a:lnTo>
                  <a:pt x="21393" y="8419"/>
                </a:lnTo>
                <a:lnTo>
                  <a:pt x="21402" y="8419"/>
                </a:lnTo>
                <a:lnTo>
                  <a:pt x="21411" y="8419"/>
                </a:lnTo>
                <a:lnTo>
                  <a:pt x="21411" y="8427"/>
                </a:lnTo>
                <a:lnTo>
                  <a:pt x="21420" y="8427"/>
                </a:lnTo>
                <a:lnTo>
                  <a:pt x="21429" y="8427"/>
                </a:lnTo>
                <a:lnTo>
                  <a:pt x="21429" y="8419"/>
                </a:lnTo>
                <a:lnTo>
                  <a:pt x="21429" y="8410"/>
                </a:lnTo>
                <a:lnTo>
                  <a:pt x="21429" y="8401"/>
                </a:lnTo>
                <a:lnTo>
                  <a:pt x="21420" y="8392"/>
                </a:lnTo>
                <a:lnTo>
                  <a:pt x="21411" y="8392"/>
                </a:lnTo>
                <a:lnTo>
                  <a:pt x="21402" y="8392"/>
                </a:lnTo>
                <a:lnTo>
                  <a:pt x="21393" y="8401"/>
                </a:lnTo>
                <a:lnTo>
                  <a:pt x="21384" y="8401"/>
                </a:lnTo>
                <a:lnTo>
                  <a:pt x="21393" y="8401"/>
                </a:lnTo>
                <a:lnTo>
                  <a:pt x="21393" y="8410"/>
                </a:lnTo>
                <a:lnTo>
                  <a:pt x="21376" y="8410"/>
                </a:lnTo>
                <a:lnTo>
                  <a:pt x="21367" y="8410"/>
                </a:lnTo>
                <a:lnTo>
                  <a:pt x="21349" y="8410"/>
                </a:lnTo>
                <a:lnTo>
                  <a:pt x="21340" y="8410"/>
                </a:lnTo>
                <a:lnTo>
                  <a:pt x="21331" y="8410"/>
                </a:lnTo>
                <a:lnTo>
                  <a:pt x="21331" y="8419"/>
                </a:lnTo>
                <a:lnTo>
                  <a:pt x="21323" y="8419"/>
                </a:lnTo>
                <a:lnTo>
                  <a:pt x="21314" y="8419"/>
                </a:lnTo>
                <a:lnTo>
                  <a:pt x="21305" y="8419"/>
                </a:lnTo>
                <a:lnTo>
                  <a:pt x="21296" y="8410"/>
                </a:lnTo>
                <a:lnTo>
                  <a:pt x="21287" y="8410"/>
                </a:lnTo>
                <a:lnTo>
                  <a:pt x="21287" y="8419"/>
                </a:lnTo>
                <a:lnTo>
                  <a:pt x="21270" y="8436"/>
                </a:lnTo>
                <a:lnTo>
                  <a:pt x="21261" y="8445"/>
                </a:lnTo>
                <a:lnTo>
                  <a:pt x="21252" y="8454"/>
                </a:lnTo>
                <a:lnTo>
                  <a:pt x="21243" y="8454"/>
                </a:lnTo>
                <a:lnTo>
                  <a:pt x="21234" y="8454"/>
                </a:lnTo>
                <a:lnTo>
                  <a:pt x="21226" y="8454"/>
                </a:lnTo>
                <a:lnTo>
                  <a:pt x="21226" y="8445"/>
                </a:lnTo>
                <a:lnTo>
                  <a:pt x="21217" y="8427"/>
                </a:lnTo>
                <a:lnTo>
                  <a:pt x="21208" y="8419"/>
                </a:lnTo>
                <a:lnTo>
                  <a:pt x="21199" y="8419"/>
                </a:lnTo>
                <a:lnTo>
                  <a:pt x="21182" y="8401"/>
                </a:lnTo>
                <a:lnTo>
                  <a:pt x="21182" y="8392"/>
                </a:lnTo>
                <a:lnTo>
                  <a:pt x="21182" y="8383"/>
                </a:lnTo>
                <a:lnTo>
                  <a:pt x="21182" y="8375"/>
                </a:lnTo>
                <a:lnTo>
                  <a:pt x="21182" y="8366"/>
                </a:lnTo>
                <a:lnTo>
                  <a:pt x="21182" y="8357"/>
                </a:lnTo>
                <a:lnTo>
                  <a:pt x="21182" y="8348"/>
                </a:lnTo>
                <a:lnTo>
                  <a:pt x="21190" y="8339"/>
                </a:lnTo>
                <a:lnTo>
                  <a:pt x="21190" y="8330"/>
                </a:lnTo>
                <a:lnTo>
                  <a:pt x="21199" y="8322"/>
                </a:lnTo>
                <a:lnTo>
                  <a:pt x="21208" y="8322"/>
                </a:lnTo>
                <a:lnTo>
                  <a:pt x="21208" y="8313"/>
                </a:lnTo>
                <a:lnTo>
                  <a:pt x="21217" y="8313"/>
                </a:lnTo>
                <a:lnTo>
                  <a:pt x="21226" y="8313"/>
                </a:lnTo>
                <a:lnTo>
                  <a:pt x="21243" y="8322"/>
                </a:lnTo>
                <a:lnTo>
                  <a:pt x="21252" y="8322"/>
                </a:lnTo>
                <a:lnTo>
                  <a:pt x="21279" y="8313"/>
                </a:lnTo>
                <a:lnTo>
                  <a:pt x="21287" y="8313"/>
                </a:lnTo>
                <a:lnTo>
                  <a:pt x="21296" y="8313"/>
                </a:lnTo>
                <a:lnTo>
                  <a:pt x="21305" y="8322"/>
                </a:lnTo>
                <a:lnTo>
                  <a:pt x="21314" y="8322"/>
                </a:lnTo>
                <a:lnTo>
                  <a:pt x="21331" y="8313"/>
                </a:lnTo>
                <a:lnTo>
                  <a:pt x="21349" y="8313"/>
                </a:lnTo>
                <a:lnTo>
                  <a:pt x="21393" y="8313"/>
                </a:lnTo>
                <a:lnTo>
                  <a:pt x="21402" y="8313"/>
                </a:lnTo>
                <a:lnTo>
                  <a:pt x="21411" y="8322"/>
                </a:lnTo>
                <a:lnTo>
                  <a:pt x="21420" y="8330"/>
                </a:lnTo>
                <a:lnTo>
                  <a:pt x="21437" y="8330"/>
                </a:lnTo>
                <a:lnTo>
                  <a:pt x="21446" y="8330"/>
                </a:lnTo>
                <a:lnTo>
                  <a:pt x="21455" y="8330"/>
                </a:lnTo>
                <a:lnTo>
                  <a:pt x="21481" y="8322"/>
                </a:lnTo>
                <a:lnTo>
                  <a:pt x="21490" y="8322"/>
                </a:lnTo>
                <a:lnTo>
                  <a:pt x="21499" y="8322"/>
                </a:lnTo>
                <a:lnTo>
                  <a:pt x="21499" y="8313"/>
                </a:lnTo>
                <a:lnTo>
                  <a:pt x="21508" y="8313"/>
                </a:lnTo>
                <a:lnTo>
                  <a:pt x="21517" y="8304"/>
                </a:lnTo>
                <a:lnTo>
                  <a:pt x="21517" y="8295"/>
                </a:lnTo>
                <a:lnTo>
                  <a:pt x="21526" y="8295"/>
                </a:lnTo>
                <a:lnTo>
                  <a:pt x="21534" y="8277"/>
                </a:lnTo>
                <a:lnTo>
                  <a:pt x="21543" y="8269"/>
                </a:lnTo>
                <a:lnTo>
                  <a:pt x="21552" y="8251"/>
                </a:lnTo>
                <a:lnTo>
                  <a:pt x="21561" y="8242"/>
                </a:lnTo>
                <a:lnTo>
                  <a:pt x="21561" y="8233"/>
                </a:lnTo>
                <a:lnTo>
                  <a:pt x="21552" y="8225"/>
                </a:lnTo>
                <a:lnTo>
                  <a:pt x="21543" y="8225"/>
                </a:lnTo>
                <a:lnTo>
                  <a:pt x="21543" y="8233"/>
                </a:lnTo>
                <a:lnTo>
                  <a:pt x="21534" y="8233"/>
                </a:lnTo>
                <a:lnTo>
                  <a:pt x="21526" y="8242"/>
                </a:lnTo>
                <a:lnTo>
                  <a:pt x="21517" y="8251"/>
                </a:lnTo>
                <a:lnTo>
                  <a:pt x="21517" y="8260"/>
                </a:lnTo>
                <a:lnTo>
                  <a:pt x="21508" y="8260"/>
                </a:lnTo>
                <a:lnTo>
                  <a:pt x="21499" y="8269"/>
                </a:lnTo>
                <a:lnTo>
                  <a:pt x="21490" y="8277"/>
                </a:lnTo>
                <a:lnTo>
                  <a:pt x="21464" y="8286"/>
                </a:lnTo>
                <a:lnTo>
                  <a:pt x="21420" y="8286"/>
                </a:lnTo>
                <a:lnTo>
                  <a:pt x="21402" y="8286"/>
                </a:lnTo>
                <a:lnTo>
                  <a:pt x="21393" y="8286"/>
                </a:lnTo>
                <a:lnTo>
                  <a:pt x="21384" y="8286"/>
                </a:lnTo>
                <a:lnTo>
                  <a:pt x="21376" y="8286"/>
                </a:lnTo>
                <a:lnTo>
                  <a:pt x="21367" y="8277"/>
                </a:lnTo>
                <a:lnTo>
                  <a:pt x="21358" y="8277"/>
                </a:lnTo>
                <a:lnTo>
                  <a:pt x="21331" y="8277"/>
                </a:lnTo>
                <a:lnTo>
                  <a:pt x="21314" y="8269"/>
                </a:lnTo>
                <a:lnTo>
                  <a:pt x="21296" y="8277"/>
                </a:lnTo>
                <a:lnTo>
                  <a:pt x="21296" y="8269"/>
                </a:lnTo>
                <a:lnTo>
                  <a:pt x="21287" y="8269"/>
                </a:lnTo>
                <a:lnTo>
                  <a:pt x="21287" y="8260"/>
                </a:lnTo>
                <a:lnTo>
                  <a:pt x="21279" y="8260"/>
                </a:lnTo>
                <a:lnTo>
                  <a:pt x="21270" y="8260"/>
                </a:lnTo>
                <a:lnTo>
                  <a:pt x="21261" y="8251"/>
                </a:lnTo>
                <a:lnTo>
                  <a:pt x="21252" y="8251"/>
                </a:lnTo>
                <a:lnTo>
                  <a:pt x="21243" y="8260"/>
                </a:lnTo>
                <a:lnTo>
                  <a:pt x="21234" y="8269"/>
                </a:lnTo>
                <a:lnTo>
                  <a:pt x="21234" y="8277"/>
                </a:lnTo>
                <a:lnTo>
                  <a:pt x="21226" y="8286"/>
                </a:lnTo>
                <a:lnTo>
                  <a:pt x="21217" y="8295"/>
                </a:lnTo>
                <a:lnTo>
                  <a:pt x="21208" y="8286"/>
                </a:lnTo>
                <a:lnTo>
                  <a:pt x="21199" y="8277"/>
                </a:lnTo>
                <a:lnTo>
                  <a:pt x="21199" y="8286"/>
                </a:lnTo>
                <a:lnTo>
                  <a:pt x="21190" y="8295"/>
                </a:lnTo>
                <a:lnTo>
                  <a:pt x="21182" y="8295"/>
                </a:lnTo>
                <a:lnTo>
                  <a:pt x="21182" y="8304"/>
                </a:lnTo>
                <a:lnTo>
                  <a:pt x="21182" y="8313"/>
                </a:lnTo>
                <a:lnTo>
                  <a:pt x="21173" y="8322"/>
                </a:lnTo>
                <a:lnTo>
                  <a:pt x="21164" y="8330"/>
                </a:lnTo>
                <a:lnTo>
                  <a:pt x="21164" y="8339"/>
                </a:lnTo>
                <a:lnTo>
                  <a:pt x="21164" y="8348"/>
                </a:lnTo>
                <a:lnTo>
                  <a:pt x="21164" y="8357"/>
                </a:lnTo>
                <a:lnTo>
                  <a:pt x="21155" y="8357"/>
                </a:lnTo>
                <a:lnTo>
                  <a:pt x="21164" y="8383"/>
                </a:lnTo>
                <a:lnTo>
                  <a:pt x="21164" y="8401"/>
                </a:lnTo>
                <a:lnTo>
                  <a:pt x="21164" y="8410"/>
                </a:lnTo>
                <a:lnTo>
                  <a:pt x="21155" y="8401"/>
                </a:lnTo>
                <a:close/>
                <a:moveTo>
                  <a:pt x="21358" y="7624"/>
                </a:moveTo>
                <a:lnTo>
                  <a:pt x="21358" y="7633"/>
                </a:lnTo>
                <a:lnTo>
                  <a:pt x="21358" y="7642"/>
                </a:lnTo>
                <a:lnTo>
                  <a:pt x="21367" y="7660"/>
                </a:lnTo>
                <a:lnTo>
                  <a:pt x="21376" y="7660"/>
                </a:lnTo>
                <a:lnTo>
                  <a:pt x="21384" y="7668"/>
                </a:lnTo>
                <a:lnTo>
                  <a:pt x="21393" y="7686"/>
                </a:lnTo>
                <a:lnTo>
                  <a:pt x="21402" y="7686"/>
                </a:lnTo>
                <a:lnTo>
                  <a:pt x="21411" y="7686"/>
                </a:lnTo>
                <a:lnTo>
                  <a:pt x="21420" y="7677"/>
                </a:lnTo>
                <a:lnTo>
                  <a:pt x="21420" y="7668"/>
                </a:lnTo>
                <a:lnTo>
                  <a:pt x="21411" y="7651"/>
                </a:lnTo>
                <a:lnTo>
                  <a:pt x="21411" y="7642"/>
                </a:lnTo>
                <a:lnTo>
                  <a:pt x="21411" y="7624"/>
                </a:lnTo>
                <a:lnTo>
                  <a:pt x="21420" y="7616"/>
                </a:lnTo>
                <a:lnTo>
                  <a:pt x="21420" y="7607"/>
                </a:lnTo>
                <a:lnTo>
                  <a:pt x="21420" y="7598"/>
                </a:lnTo>
                <a:lnTo>
                  <a:pt x="21429" y="7580"/>
                </a:lnTo>
                <a:lnTo>
                  <a:pt x="21437" y="7571"/>
                </a:lnTo>
                <a:lnTo>
                  <a:pt x="21437" y="7563"/>
                </a:lnTo>
                <a:lnTo>
                  <a:pt x="21437" y="7554"/>
                </a:lnTo>
                <a:lnTo>
                  <a:pt x="21420" y="7545"/>
                </a:lnTo>
                <a:lnTo>
                  <a:pt x="21411" y="7545"/>
                </a:lnTo>
                <a:lnTo>
                  <a:pt x="21402" y="7554"/>
                </a:lnTo>
                <a:lnTo>
                  <a:pt x="21393" y="7554"/>
                </a:lnTo>
                <a:lnTo>
                  <a:pt x="21393" y="7563"/>
                </a:lnTo>
                <a:lnTo>
                  <a:pt x="21393" y="7571"/>
                </a:lnTo>
                <a:lnTo>
                  <a:pt x="21384" y="7580"/>
                </a:lnTo>
                <a:lnTo>
                  <a:pt x="21384" y="7589"/>
                </a:lnTo>
                <a:lnTo>
                  <a:pt x="21384" y="7598"/>
                </a:lnTo>
                <a:lnTo>
                  <a:pt x="21384" y="7607"/>
                </a:lnTo>
                <a:lnTo>
                  <a:pt x="21384" y="7616"/>
                </a:lnTo>
                <a:lnTo>
                  <a:pt x="21376" y="7616"/>
                </a:lnTo>
                <a:lnTo>
                  <a:pt x="21367" y="7616"/>
                </a:lnTo>
                <a:close/>
                <a:moveTo>
                  <a:pt x="21473" y="7527"/>
                </a:moveTo>
                <a:lnTo>
                  <a:pt x="21473" y="7536"/>
                </a:lnTo>
                <a:lnTo>
                  <a:pt x="21464" y="7545"/>
                </a:lnTo>
                <a:lnTo>
                  <a:pt x="21464" y="7563"/>
                </a:lnTo>
                <a:lnTo>
                  <a:pt x="21455" y="7580"/>
                </a:lnTo>
                <a:lnTo>
                  <a:pt x="21446" y="7598"/>
                </a:lnTo>
                <a:lnTo>
                  <a:pt x="21437" y="7607"/>
                </a:lnTo>
                <a:lnTo>
                  <a:pt x="21429" y="7624"/>
                </a:lnTo>
                <a:lnTo>
                  <a:pt x="21420" y="7651"/>
                </a:lnTo>
                <a:lnTo>
                  <a:pt x="21420" y="7660"/>
                </a:lnTo>
                <a:lnTo>
                  <a:pt x="21429" y="7660"/>
                </a:lnTo>
                <a:lnTo>
                  <a:pt x="21437" y="7651"/>
                </a:lnTo>
                <a:lnTo>
                  <a:pt x="21446" y="7624"/>
                </a:lnTo>
                <a:lnTo>
                  <a:pt x="21446" y="7616"/>
                </a:lnTo>
                <a:lnTo>
                  <a:pt x="21446" y="7607"/>
                </a:lnTo>
                <a:lnTo>
                  <a:pt x="21455" y="7598"/>
                </a:lnTo>
                <a:lnTo>
                  <a:pt x="21464" y="7598"/>
                </a:lnTo>
                <a:lnTo>
                  <a:pt x="21473" y="7598"/>
                </a:lnTo>
                <a:lnTo>
                  <a:pt x="21473" y="7589"/>
                </a:lnTo>
                <a:lnTo>
                  <a:pt x="21473" y="7571"/>
                </a:lnTo>
                <a:lnTo>
                  <a:pt x="21473" y="7563"/>
                </a:lnTo>
                <a:lnTo>
                  <a:pt x="21473" y="7554"/>
                </a:lnTo>
                <a:lnTo>
                  <a:pt x="21473" y="7545"/>
                </a:lnTo>
                <a:lnTo>
                  <a:pt x="21473" y="7536"/>
                </a:lnTo>
                <a:close/>
                <a:moveTo>
                  <a:pt x="21446" y="7668"/>
                </a:moveTo>
                <a:lnTo>
                  <a:pt x="21437" y="7677"/>
                </a:lnTo>
                <a:lnTo>
                  <a:pt x="21437" y="7686"/>
                </a:lnTo>
                <a:lnTo>
                  <a:pt x="21446" y="7686"/>
                </a:lnTo>
                <a:lnTo>
                  <a:pt x="21446" y="7677"/>
                </a:lnTo>
                <a:close/>
                <a:moveTo>
                  <a:pt x="21499" y="7571"/>
                </a:moveTo>
                <a:lnTo>
                  <a:pt x="21499" y="7563"/>
                </a:lnTo>
                <a:lnTo>
                  <a:pt x="21490" y="7571"/>
                </a:lnTo>
                <a:close/>
                <a:moveTo>
                  <a:pt x="21481" y="7616"/>
                </a:moveTo>
                <a:lnTo>
                  <a:pt x="21473" y="7616"/>
                </a:lnTo>
                <a:lnTo>
                  <a:pt x="21464" y="7624"/>
                </a:lnTo>
                <a:lnTo>
                  <a:pt x="21455" y="7633"/>
                </a:lnTo>
                <a:lnTo>
                  <a:pt x="21464" y="7633"/>
                </a:lnTo>
                <a:lnTo>
                  <a:pt x="21464" y="7642"/>
                </a:lnTo>
                <a:lnTo>
                  <a:pt x="21481" y="7651"/>
                </a:lnTo>
                <a:lnTo>
                  <a:pt x="21499" y="7642"/>
                </a:lnTo>
                <a:lnTo>
                  <a:pt x="21508" y="7633"/>
                </a:lnTo>
                <a:lnTo>
                  <a:pt x="21517" y="7633"/>
                </a:lnTo>
                <a:lnTo>
                  <a:pt x="21517" y="7624"/>
                </a:lnTo>
                <a:lnTo>
                  <a:pt x="21517" y="7616"/>
                </a:lnTo>
                <a:lnTo>
                  <a:pt x="21508" y="7616"/>
                </a:lnTo>
                <a:lnTo>
                  <a:pt x="21499" y="7607"/>
                </a:lnTo>
                <a:lnTo>
                  <a:pt x="21481" y="7607"/>
                </a:lnTo>
                <a:close/>
                <a:moveTo>
                  <a:pt x="21534" y="7501"/>
                </a:moveTo>
                <a:lnTo>
                  <a:pt x="21526" y="7492"/>
                </a:lnTo>
                <a:lnTo>
                  <a:pt x="21526" y="7501"/>
                </a:lnTo>
                <a:close/>
                <a:moveTo>
                  <a:pt x="23175" y="8745"/>
                </a:moveTo>
                <a:lnTo>
                  <a:pt x="23175" y="8736"/>
                </a:lnTo>
                <a:lnTo>
                  <a:pt x="23175" y="8728"/>
                </a:lnTo>
                <a:lnTo>
                  <a:pt x="23167" y="8736"/>
                </a:lnTo>
                <a:lnTo>
                  <a:pt x="23167" y="8745"/>
                </a:lnTo>
                <a:close/>
                <a:moveTo>
                  <a:pt x="21561" y="7607"/>
                </a:moveTo>
                <a:lnTo>
                  <a:pt x="21552" y="7607"/>
                </a:lnTo>
                <a:lnTo>
                  <a:pt x="21561" y="7616"/>
                </a:lnTo>
                <a:lnTo>
                  <a:pt x="21570" y="7624"/>
                </a:lnTo>
                <a:lnTo>
                  <a:pt x="21570" y="7616"/>
                </a:lnTo>
                <a:close/>
                <a:moveTo>
                  <a:pt x="21331" y="7421"/>
                </a:moveTo>
                <a:lnTo>
                  <a:pt x="21323" y="7430"/>
                </a:lnTo>
                <a:lnTo>
                  <a:pt x="21323" y="7439"/>
                </a:lnTo>
                <a:lnTo>
                  <a:pt x="21323" y="7448"/>
                </a:lnTo>
                <a:lnTo>
                  <a:pt x="21323" y="7457"/>
                </a:lnTo>
                <a:lnTo>
                  <a:pt x="21323" y="7466"/>
                </a:lnTo>
                <a:lnTo>
                  <a:pt x="21331" y="7448"/>
                </a:lnTo>
                <a:lnTo>
                  <a:pt x="21331" y="7430"/>
                </a:lnTo>
                <a:close/>
                <a:moveTo>
                  <a:pt x="21314" y="7871"/>
                </a:moveTo>
                <a:lnTo>
                  <a:pt x="21323" y="7880"/>
                </a:lnTo>
                <a:lnTo>
                  <a:pt x="21331" y="7880"/>
                </a:lnTo>
                <a:lnTo>
                  <a:pt x="21340" y="7880"/>
                </a:lnTo>
                <a:lnTo>
                  <a:pt x="21340" y="7871"/>
                </a:lnTo>
                <a:lnTo>
                  <a:pt x="21349" y="7871"/>
                </a:lnTo>
                <a:lnTo>
                  <a:pt x="21349" y="7863"/>
                </a:lnTo>
                <a:lnTo>
                  <a:pt x="21331" y="7854"/>
                </a:lnTo>
                <a:lnTo>
                  <a:pt x="21323" y="7863"/>
                </a:lnTo>
                <a:lnTo>
                  <a:pt x="21314" y="7863"/>
                </a:lnTo>
                <a:close/>
                <a:moveTo>
                  <a:pt x="21596" y="7589"/>
                </a:moveTo>
                <a:lnTo>
                  <a:pt x="21587" y="7589"/>
                </a:lnTo>
                <a:lnTo>
                  <a:pt x="21587" y="7598"/>
                </a:lnTo>
                <a:lnTo>
                  <a:pt x="21587" y="7607"/>
                </a:lnTo>
                <a:lnTo>
                  <a:pt x="21579" y="7607"/>
                </a:lnTo>
                <a:lnTo>
                  <a:pt x="21587" y="7616"/>
                </a:lnTo>
                <a:lnTo>
                  <a:pt x="21596" y="7624"/>
                </a:lnTo>
                <a:lnTo>
                  <a:pt x="21596" y="7616"/>
                </a:lnTo>
                <a:lnTo>
                  <a:pt x="21596" y="7598"/>
                </a:lnTo>
                <a:close/>
                <a:moveTo>
                  <a:pt x="21287" y="7430"/>
                </a:moveTo>
                <a:lnTo>
                  <a:pt x="21287" y="7421"/>
                </a:lnTo>
                <a:lnTo>
                  <a:pt x="21287" y="7413"/>
                </a:lnTo>
                <a:lnTo>
                  <a:pt x="21287" y="7404"/>
                </a:lnTo>
                <a:lnTo>
                  <a:pt x="21287" y="7395"/>
                </a:lnTo>
                <a:lnTo>
                  <a:pt x="21287" y="7386"/>
                </a:lnTo>
                <a:lnTo>
                  <a:pt x="21279" y="7377"/>
                </a:lnTo>
                <a:lnTo>
                  <a:pt x="21270" y="7368"/>
                </a:lnTo>
                <a:lnTo>
                  <a:pt x="21261" y="7368"/>
                </a:lnTo>
                <a:lnTo>
                  <a:pt x="21252" y="7368"/>
                </a:lnTo>
                <a:lnTo>
                  <a:pt x="21252" y="7360"/>
                </a:lnTo>
                <a:lnTo>
                  <a:pt x="21243" y="7360"/>
                </a:lnTo>
                <a:lnTo>
                  <a:pt x="21234" y="7360"/>
                </a:lnTo>
                <a:lnTo>
                  <a:pt x="21226" y="7360"/>
                </a:lnTo>
                <a:lnTo>
                  <a:pt x="21208" y="7360"/>
                </a:lnTo>
                <a:lnTo>
                  <a:pt x="21199" y="7368"/>
                </a:lnTo>
                <a:lnTo>
                  <a:pt x="21208" y="7368"/>
                </a:lnTo>
                <a:lnTo>
                  <a:pt x="21217" y="7377"/>
                </a:lnTo>
                <a:lnTo>
                  <a:pt x="21226" y="7386"/>
                </a:lnTo>
                <a:lnTo>
                  <a:pt x="21234" y="7395"/>
                </a:lnTo>
                <a:lnTo>
                  <a:pt x="21234" y="7404"/>
                </a:lnTo>
                <a:lnTo>
                  <a:pt x="21234" y="7413"/>
                </a:lnTo>
                <a:lnTo>
                  <a:pt x="21243" y="7421"/>
                </a:lnTo>
                <a:lnTo>
                  <a:pt x="21243" y="7430"/>
                </a:lnTo>
                <a:lnTo>
                  <a:pt x="21252" y="7439"/>
                </a:lnTo>
                <a:lnTo>
                  <a:pt x="21252" y="7448"/>
                </a:lnTo>
                <a:lnTo>
                  <a:pt x="21261" y="7448"/>
                </a:lnTo>
                <a:lnTo>
                  <a:pt x="21261" y="7457"/>
                </a:lnTo>
                <a:lnTo>
                  <a:pt x="21270" y="7457"/>
                </a:lnTo>
                <a:lnTo>
                  <a:pt x="21270" y="7448"/>
                </a:lnTo>
                <a:lnTo>
                  <a:pt x="21279" y="7448"/>
                </a:lnTo>
                <a:lnTo>
                  <a:pt x="21279" y="7439"/>
                </a:lnTo>
                <a:close/>
                <a:moveTo>
                  <a:pt x="21270" y="7907"/>
                </a:moveTo>
                <a:lnTo>
                  <a:pt x="21270" y="7916"/>
                </a:lnTo>
                <a:lnTo>
                  <a:pt x="21261" y="7907"/>
                </a:lnTo>
                <a:lnTo>
                  <a:pt x="21252" y="7907"/>
                </a:lnTo>
                <a:lnTo>
                  <a:pt x="21243" y="7916"/>
                </a:lnTo>
                <a:lnTo>
                  <a:pt x="21252" y="7916"/>
                </a:lnTo>
                <a:lnTo>
                  <a:pt x="21261" y="7924"/>
                </a:lnTo>
                <a:lnTo>
                  <a:pt x="21270" y="7916"/>
                </a:lnTo>
                <a:lnTo>
                  <a:pt x="21270" y="7924"/>
                </a:lnTo>
                <a:lnTo>
                  <a:pt x="21279" y="7916"/>
                </a:lnTo>
                <a:close/>
                <a:moveTo>
                  <a:pt x="21455" y="7536"/>
                </a:moveTo>
                <a:lnTo>
                  <a:pt x="21455" y="7527"/>
                </a:lnTo>
                <a:lnTo>
                  <a:pt x="21446" y="7527"/>
                </a:lnTo>
                <a:close/>
                <a:moveTo>
                  <a:pt x="21411" y="7404"/>
                </a:moveTo>
                <a:lnTo>
                  <a:pt x="21402" y="7386"/>
                </a:lnTo>
                <a:lnTo>
                  <a:pt x="21393" y="7386"/>
                </a:lnTo>
                <a:lnTo>
                  <a:pt x="21393" y="7395"/>
                </a:lnTo>
                <a:lnTo>
                  <a:pt x="21402" y="7395"/>
                </a:lnTo>
                <a:lnTo>
                  <a:pt x="21411" y="7404"/>
                </a:lnTo>
                <a:lnTo>
                  <a:pt x="21420" y="7413"/>
                </a:lnTo>
                <a:lnTo>
                  <a:pt x="21429" y="7421"/>
                </a:lnTo>
                <a:lnTo>
                  <a:pt x="21420" y="7404"/>
                </a:lnTo>
                <a:close/>
                <a:moveTo>
                  <a:pt x="21367" y="7580"/>
                </a:moveTo>
                <a:lnTo>
                  <a:pt x="21376" y="7580"/>
                </a:lnTo>
                <a:lnTo>
                  <a:pt x="21376" y="7571"/>
                </a:lnTo>
                <a:lnTo>
                  <a:pt x="21376" y="7563"/>
                </a:lnTo>
                <a:lnTo>
                  <a:pt x="21367" y="7563"/>
                </a:lnTo>
                <a:lnTo>
                  <a:pt x="21367" y="7571"/>
                </a:lnTo>
                <a:lnTo>
                  <a:pt x="21367" y="7580"/>
                </a:lnTo>
                <a:lnTo>
                  <a:pt x="21367" y="7589"/>
                </a:lnTo>
                <a:close/>
                <a:moveTo>
                  <a:pt x="21623" y="7633"/>
                </a:moveTo>
                <a:lnTo>
                  <a:pt x="21631" y="7633"/>
                </a:lnTo>
                <a:lnTo>
                  <a:pt x="21631" y="7624"/>
                </a:lnTo>
                <a:lnTo>
                  <a:pt x="21623" y="7616"/>
                </a:lnTo>
                <a:lnTo>
                  <a:pt x="21623" y="7624"/>
                </a:lnTo>
                <a:close/>
                <a:moveTo>
                  <a:pt x="21596" y="8101"/>
                </a:moveTo>
                <a:lnTo>
                  <a:pt x="21587" y="8092"/>
                </a:lnTo>
                <a:lnTo>
                  <a:pt x="21587" y="8083"/>
                </a:lnTo>
                <a:lnTo>
                  <a:pt x="21579" y="8074"/>
                </a:lnTo>
                <a:lnTo>
                  <a:pt x="21579" y="8083"/>
                </a:lnTo>
                <a:lnTo>
                  <a:pt x="21579" y="8092"/>
                </a:lnTo>
                <a:lnTo>
                  <a:pt x="21587" y="8092"/>
                </a:lnTo>
                <a:lnTo>
                  <a:pt x="21587" y="8101"/>
                </a:lnTo>
                <a:close/>
                <a:moveTo>
                  <a:pt x="21579" y="8145"/>
                </a:moveTo>
                <a:lnTo>
                  <a:pt x="21570" y="8154"/>
                </a:lnTo>
                <a:lnTo>
                  <a:pt x="21579" y="8163"/>
                </a:lnTo>
                <a:lnTo>
                  <a:pt x="21579" y="8154"/>
                </a:lnTo>
                <a:close/>
                <a:moveTo>
                  <a:pt x="21605" y="8931"/>
                </a:moveTo>
                <a:lnTo>
                  <a:pt x="21605" y="8939"/>
                </a:lnTo>
                <a:lnTo>
                  <a:pt x="21614" y="8931"/>
                </a:lnTo>
                <a:lnTo>
                  <a:pt x="21623" y="8931"/>
                </a:lnTo>
                <a:lnTo>
                  <a:pt x="21631" y="8931"/>
                </a:lnTo>
                <a:lnTo>
                  <a:pt x="21640" y="8931"/>
                </a:lnTo>
                <a:lnTo>
                  <a:pt x="21658" y="8931"/>
                </a:lnTo>
                <a:lnTo>
                  <a:pt x="21658" y="8922"/>
                </a:lnTo>
                <a:lnTo>
                  <a:pt x="21667" y="8922"/>
                </a:lnTo>
                <a:lnTo>
                  <a:pt x="21676" y="8922"/>
                </a:lnTo>
                <a:lnTo>
                  <a:pt x="21676" y="8913"/>
                </a:lnTo>
                <a:lnTo>
                  <a:pt x="21667" y="8904"/>
                </a:lnTo>
                <a:lnTo>
                  <a:pt x="21649" y="8904"/>
                </a:lnTo>
                <a:lnTo>
                  <a:pt x="21649" y="8913"/>
                </a:lnTo>
                <a:lnTo>
                  <a:pt x="21631" y="8913"/>
                </a:lnTo>
                <a:lnTo>
                  <a:pt x="21623" y="8913"/>
                </a:lnTo>
                <a:lnTo>
                  <a:pt x="21614" y="8913"/>
                </a:lnTo>
                <a:lnTo>
                  <a:pt x="21605" y="8922"/>
                </a:lnTo>
                <a:close/>
                <a:moveTo>
                  <a:pt x="21711" y="8410"/>
                </a:moveTo>
                <a:lnTo>
                  <a:pt x="21711" y="8401"/>
                </a:lnTo>
                <a:lnTo>
                  <a:pt x="21711" y="8392"/>
                </a:lnTo>
                <a:lnTo>
                  <a:pt x="21702" y="8410"/>
                </a:lnTo>
                <a:close/>
                <a:moveTo>
                  <a:pt x="21728" y="8401"/>
                </a:moveTo>
                <a:lnTo>
                  <a:pt x="21728" y="8410"/>
                </a:lnTo>
                <a:lnTo>
                  <a:pt x="21737" y="8410"/>
                </a:lnTo>
                <a:lnTo>
                  <a:pt x="21746" y="8419"/>
                </a:lnTo>
                <a:lnTo>
                  <a:pt x="21755" y="8410"/>
                </a:lnTo>
                <a:lnTo>
                  <a:pt x="21755" y="8401"/>
                </a:lnTo>
                <a:lnTo>
                  <a:pt x="21737" y="8401"/>
                </a:lnTo>
                <a:lnTo>
                  <a:pt x="21737" y="8392"/>
                </a:lnTo>
                <a:lnTo>
                  <a:pt x="21746" y="8383"/>
                </a:lnTo>
                <a:lnTo>
                  <a:pt x="21737" y="8375"/>
                </a:lnTo>
                <a:lnTo>
                  <a:pt x="21728" y="8375"/>
                </a:lnTo>
                <a:lnTo>
                  <a:pt x="21728" y="8383"/>
                </a:lnTo>
                <a:lnTo>
                  <a:pt x="21720" y="8375"/>
                </a:lnTo>
                <a:lnTo>
                  <a:pt x="21720" y="8383"/>
                </a:lnTo>
                <a:lnTo>
                  <a:pt x="21711" y="8383"/>
                </a:lnTo>
                <a:lnTo>
                  <a:pt x="21720" y="8392"/>
                </a:lnTo>
                <a:close/>
                <a:moveTo>
                  <a:pt x="21931" y="8357"/>
                </a:moveTo>
                <a:lnTo>
                  <a:pt x="21931" y="8366"/>
                </a:lnTo>
                <a:lnTo>
                  <a:pt x="21940" y="8375"/>
                </a:lnTo>
                <a:lnTo>
                  <a:pt x="21949" y="8375"/>
                </a:lnTo>
                <a:lnTo>
                  <a:pt x="21958" y="8375"/>
                </a:lnTo>
                <a:lnTo>
                  <a:pt x="21967" y="8375"/>
                </a:lnTo>
                <a:lnTo>
                  <a:pt x="21967" y="8383"/>
                </a:lnTo>
                <a:lnTo>
                  <a:pt x="21976" y="8383"/>
                </a:lnTo>
                <a:lnTo>
                  <a:pt x="21976" y="8375"/>
                </a:lnTo>
                <a:lnTo>
                  <a:pt x="21967" y="8375"/>
                </a:lnTo>
                <a:lnTo>
                  <a:pt x="21967" y="8366"/>
                </a:lnTo>
                <a:lnTo>
                  <a:pt x="21958" y="8366"/>
                </a:lnTo>
                <a:lnTo>
                  <a:pt x="21958" y="8357"/>
                </a:lnTo>
                <a:lnTo>
                  <a:pt x="21967" y="8357"/>
                </a:lnTo>
                <a:lnTo>
                  <a:pt x="21976" y="8366"/>
                </a:lnTo>
                <a:lnTo>
                  <a:pt x="21976" y="8375"/>
                </a:lnTo>
                <a:lnTo>
                  <a:pt x="21984" y="8375"/>
                </a:lnTo>
                <a:lnTo>
                  <a:pt x="21993" y="8375"/>
                </a:lnTo>
                <a:lnTo>
                  <a:pt x="22002" y="8375"/>
                </a:lnTo>
                <a:lnTo>
                  <a:pt x="22011" y="8375"/>
                </a:lnTo>
                <a:lnTo>
                  <a:pt x="22011" y="8366"/>
                </a:lnTo>
                <a:lnTo>
                  <a:pt x="21984" y="8357"/>
                </a:lnTo>
                <a:lnTo>
                  <a:pt x="21976" y="8348"/>
                </a:lnTo>
                <a:lnTo>
                  <a:pt x="21967" y="8357"/>
                </a:lnTo>
                <a:lnTo>
                  <a:pt x="21958" y="8357"/>
                </a:lnTo>
                <a:lnTo>
                  <a:pt x="21949" y="8357"/>
                </a:lnTo>
                <a:lnTo>
                  <a:pt x="21940" y="8357"/>
                </a:lnTo>
                <a:close/>
                <a:moveTo>
                  <a:pt x="21605" y="7845"/>
                </a:moveTo>
                <a:lnTo>
                  <a:pt x="21605" y="7827"/>
                </a:lnTo>
                <a:lnTo>
                  <a:pt x="21596" y="7827"/>
                </a:lnTo>
                <a:lnTo>
                  <a:pt x="21596" y="7836"/>
                </a:lnTo>
                <a:close/>
                <a:moveTo>
                  <a:pt x="21623" y="8533"/>
                </a:moveTo>
                <a:lnTo>
                  <a:pt x="21623" y="8525"/>
                </a:lnTo>
                <a:lnTo>
                  <a:pt x="21614" y="8507"/>
                </a:lnTo>
                <a:lnTo>
                  <a:pt x="21623" y="8498"/>
                </a:lnTo>
                <a:lnTo>
                  <a:pt x="21614" y="8498"/>
                </a:lnTo>
                <a:lnTo>
                  <a:pt x="21605" y="8507"/>
                </a:lnTo>
                <a:lnTo>
                  <a:pt x="21614" y="8516"/>
                </a:lnTo>
                <a:lnTo>
                  <a:pt x="21614" y="8525"/>
                </a:lnTo>
                <a:close/>
                <a:moveTo>
                  <a:pt x="21579" y="8957"/>
                </a:moveTo>
                <a:lnTo>
                  <a:pt x="21587" y="8957"/>
                </a:lnTo>
                <a:lnTo>
                  <a:pt x="21596" y="8948"/>
                </a:lnTo>
                <a:lnTo>
                  <a:pt x="21587" y="8948"/>
                </a:lnTo>
                <a:close/>
                <a:moveTo>
                  <a:pt x="21870" y="8357"/>
                </a:moveTo>
                <a:lnTo>
                  <a:pt x="21878" y="8366"/>
                </a:lnTo>
                <a:lnTo>
                  <a:pt x="21861" y="8348"/>
                </a:lnTo>
                <a:close/>
                <a:moveTo>
                  <a:pt x="21861" y="6240"/>
                </a:moveTo>
                <a:lnTo>
                  <a:pt x="21852" y="6240"/>
                </a:lnTo>
                <a:lnTo>
                  <a:pt x="21861" y="6240"/>
                </a:lnTo>
                <a:lnTo>
                  <a:pt x="21861" y="6249"/>
                </a:lnTo>
                <a:close/>
                <a:moveTo>
                  <a:pt x="21914" y="5913"/>
                </a:moveTo>
                <a:lnTo>
                  <a:pt x="21923" y="5913"/>
                </a:lnTo>
                <a:lnTo>
                  <a:pt x="21931" y="5904"/>
                </a:lnTo>
                <a:lnTo>
                  <a:pt x="21931" y="5887"/>
                </a:lnTo>
                <a:lnTo>
                  <a:pt x="21923" y="5887"/>
                </a:lnTo>
                <a:lnTo>
                  <a:pt x="21914" y="5887"/>
                </a:lnTo>
                <a:lnTo>
                  <a:pt x="21914" y="5896"/>
                </a:lnTo>
                <a:lnTo>
                  <a:pt x="21914" y="5904"/>
                </a:lnTo>
                <a:close/>
                <a:moveTo>
                  <a:pt x="21896" y="8489"/>
                </a:moveTo>
                <a:lnTo>
                  <a:pt x="21905" y="8498"/>
                </a:lnTo>
                <a:lnTo>
                  <a:pt x="21923" y="8498"/>
                </a:lnTo>
                <a:lnTo>
                  <a:pt x="21931" y="8498"/>
                </a:lnTo>
                <a:lnTo>
                  <a:pt x="21940" y="8498"/>
                </a:lnTo>
                <a:lnTo>
                  <a:pt x="21940" y="8489"/>
                </a:lnTo>
                <a:lnTo>
                  <a:pt x="21940" y="8480"/>
                </a:lnTo>
                <a:lnTo>
                  <a:pt x="21940" y="8472"/>
                </a:lnTo>
                <a:lnTo>
                  <a:pt x="21931" y="8480"/>
                </a:lnTo>
                <a:lnTo>
                  <a:pt x="21923" y="8480"/>
                </a:lnTo>
                <a:lnTo>
                  <a:pt x="21914" y="8480"/>
                </a:lnTo>
                <a:close/>
                <a:moveTo>
                  <a:pt x="21728" y="8348"/>
                </a:moveTo>
                <a:lnTo>
                  <a:pt x="21728" y="8339"/>
                </a:lnTo>
                <a:lnTo>
                  <a:pt x="21720" y="8339"/>
                </a:lnTo>
                <a:lnTo>
                  <a:pt x="21720" y="8348"/>
                </a:lnTo>
                <a:lnTo>
                  <a:pt x="21728" y="8357"/>
                </a:lnTo>
                <a:close/>
                <a:moveTo>
                  <a:pt x="21720" y="8913"/>
                </a:moveTo>
                <a:lnTo>
                  <a:pt x="21728" y="8904"/>
                </a:lnTo>
                <a:lnTo>
                  <a:pt x="21720" y="8904"/>
                </a:lnTo>
                <a:close/>
                <a:moveTo>
                  <a:pt x="21764" y="8957"/>
                </a:moveTo>
                <a:lnTo>
                  <a:pt x="21773" y="8948"/>
                </a:lnTo>
                <a:lnTo>
                  <a:pt x="21764" y="8948"/>
                </a:lnTo>
                <a:lnTo>
                  <a:pt x="21755" y="8948"/>
                </a:lnTo>
                <a:lnTo>
                  <a:pt x="21746" y="8948"/>
                </a:lnTo>
                <a:lnTo>
                  <a:pt x="21755" y="8948"/>
                </a:lnTo>
                <a:close/>
                <a:moveTo>
                  <a:pt x="21755" y="8569"/>
                </a:moveTo>
                <a:lnTo>
                  <a:pt x="21764" y="8569"/>
                </a:lnTo>
                <a:close/>
                <a:moveTo>
                  <a:pt x="21570" y="8489"/>
                </a:moveTo>
                <a:lnTo>
                  <a:pt x="21579" y="8489"/>
                </a:lnTo>
                <a:lnTo>
                  <a:pt x="21605" y="8489"/>
                </a:lnTo>
                <a:lnTo>
                  <a:pt x="21614" y="8489"/>
                </a:lnTo>
                <a:lnTo>
                  <a:pt x="21640" y="8489"/>
                </a:lnTo>
                <a:lnTo>
                  <a:pt x="21640" y="8480"/>
                </a:lnTo>
                <a:lnTo>
                  <a:pt x="21623" y="8480"/>
                </a:lnTo>
                <a:lnTo>
                  <a:pt x="21596" y="8480"/>
                </a:lnTo>
                <a:lnTo>
                  <a:pt x="21587" y="8480"/>
                </a:lnTo>
                <a:lnTo>
                  <a:pt x="21579" y="8480"/>
                </a:lnTo>
                <a:close/>
                <a:moveTo>
                  <a:pt x="21420" y="8966"/>
                </a:moveTo>
                <a:lnTo>
                  <a:pt x="21420" y="8957"/>
                </a:lnTo>
                <a:lnTo>
                  <a:pt x="21411" y="8957"/>
                </a:lnTo>
                <a:lnTo>
                  <a:pt x="21402" y="8957"/>
                </a:lnTo>
                <a:lnTo>
                  <a:pt x="21402" y="8966"/>
                </a:lnTo>
                <a:close/>
                <a:moveTo>
                  <a:pt x="21411" y="8480"/>
                </a:moveTo>
                <a:lnTo>
                  <a:pt x="21402" y="8480"/>
                </a:lnTo>
                <a:lnTo>
                  <a:pt x="21402" y="8489"/>
                </a:lnTo>
                <a:close/>
                <a:moveTo>
                  <a:pt x="21402" y="8966"/>
                </a:moveTo>
                <a:lnTo>
                  <a:pt x="21393" y="8975"/>
                </a:lnTo>
                <a:lnTo>
                  <a:pt x="21393" y="8984"/>
                </a:lnTo>
                <a:lnTo>
                  <a:pt x="21393" y="8975"/>
                </a:lnTo>
                <a:lnTo>
                  <a:pt x="21402" y="8975"/>
                </a:lnTo>
                <a:lnTo>
                  <a:pt x="21411" y="8975"/>
                </a:lnTo>
                <a:close/>
                <a:moveTo>
                  <a:pt x="21393" y="8648"/>
                </a:moveTo>
                <a:lnTo>
                  <a:pt x="21402" y="8657"/>
                </a:lnTo>
                <a:lnTo>
                  <a:pt x="21411" y="8657"/>
                </a:lnTo>
                <a:lnTo>
                  <a:pt x="21420" y="8648"/>
                </a:lnTo>
                <a:lnTo>
                  <a:pt x="21411" y="8639"/>
                </a:lnTo>
                <a:lnTo>
                  <a:pt x="21402" y="8639"/>
                </a:lnTo>
                <a:close/>
                <a:moveTo>
                  <a:pt x="21437" y="8736"/>
                </a:moveTo>
                <a:lnTo>
                  <a:pt x="21437" y="8745"/>
                </a:lnTo>
                <a:lnTo>
                  <a:pt x="21446" y="8745"/>
                </a:lnTo>
                <a:lnTo>
                  <a:pt x="21446" y="8736"/>
                </a:lnTo>
                <a:close/>
                <a:moveTo>
                  <a:pt x="21437" y="8463"/>
                </a:moveTo>
                <a:lnTo>
                  <a:pt x="21437" y="8472"/>
                </a:lnTo>
                <a:lnTo>
                  <a:pt x="21437" y="8480"/>
                </a:lnTo>
                <a:lnTo>
                  <a:pt x="21446" y="8472"/>
                </a:lnTo>
                <a:lnTo>
                  <a:pt x="21437" y="8472"/>
                </a:lnTo>
                <a:close/>
                <a:moveTo>
                  <a:pt x="21349" y="8736"/>
                </a:moveTo>
                <a:lnTo>
                  <a:pt x="21349" y="8745"/>
                </a:lnTo>
                <a:lnTo>
                  <a:pt x="21358" y="8745"/>
                </a:lnTo>
                <a:lnTo>
                  <a:pt x="21367" y="8745"/>
                </a:lnTo>
                <a:lnTo>
                  <a:pt x="21376" y="8736"/>
                </a:lnTo>
                <a:lnTo>
                  <a:pt x="21367" y="8728"/>
                </a:lnTo>
                <a:lnTo>
                  <a:pt x="21384" y="8710"/>
                </a:lnTo>
                <a:lnTo>
                  <a:pt x="21376" y="8692"/>
                </a:lnTo>
                <a:lnTo>
                  <a:pt x="21367" y="8692"/>
                </a:lnTo>
                <a:lnTo>
                  <a:pt x="21349" y="8701"/>
                </a:lnTo>
                <a:lnTo>
                  <a:pt x="21358" y="8719"/>
                </a:lnTo>
                <a:lnTo>
                  <a:pt x="21349" y="8728"/>
                </a:lnTo>
                <a:close/>
                <a:moveTo>
                  <a:pt x="21411" y="8436"/>
                </a:moveTo>
                <a:lnTo>
                  <a:pt x="21393" y="8436"/>
                </a:lnTo>
                <a:lnTo>
                  <a:pt x="21384" y="8445"/>
                </a:lnTo>
                <a:lnTo>
                  <a:pt x="21384" y="8454"/>
                </a:lnTo>
                <a:lnTo>
                  <a:pt x="21384" y="8463"/>
                </a:lnTo>
                <a:lnTo>
                  <a:pt x="21393" y="8463"/>
                </a:lnTo>
                <a:lnTo>
                  <a:pt x="21402" y="8445"/>
                </a:lnTo>
                <a:lnTo>
                  <a:pt x="21411" y="8445"/>
                </a:lnTo>
                <a:lnTo>
                  <a:pt x="21411" y="8463"/>
                </a:lnTo>
                <a:lnTo>
                  <a:pt x="21411" y="8472"/>
                </a:lnTo>
                <a:lnTo>
                  <a:pt x="21420" y="8463"/>
                </a:lnTo>
                <a:lnTo>
                  <a:pt x="21420" y="8454"/>
                </a:lnTo>
                <a:lnTo>
                  <a:pt x="21429" y="8463"/>
                </a:lnTo>
                <a:lnTo>
                  <a:pt x="21437" y="8454"/>
                </a:lnTo>
                <a:lnTo>
                  <a:pt x="21437" y="8445"/>
                </a:lnTo>
                <a:lnTo>
                  <a:pt x="21429" y="8445"/>
                </a:lnTo>
                <a:lnTo>
                  <a:pt x="21420" y="8445"/>
                </a:lnTo>
                <a:lnTo>
                  <a:pt x="21420" y="8454"/>
                </a:lnTo>
                <a:lnTo>
                  <a:pt x="21411" y="8445"/>
                </a:lnTo>
                <a:lnTo>
                  <a:pt x="21420" y="8445"/>
                </a:lnTo>
                <a:close/>
                <a:moveTo>
                  <a:pt x="21384" y="9151"/>
                </a:moveTo>
                <a:lnTo>
                  <a:pt x="21393" y="9151"/>
                </a:lnTo>
                <a:lnTo>
                  <a:pt x="21402" y="9151"/>
                </a:lnTo>
                <a:lnTo>
                  <a:pt x="21411" y="9142"/>
                </a:lnTo>
                <a:lnTo>
                  <a:pt x="21420" y="9134"/>
                </a:lnTo>
                <a:lnTo>
                  <a:pt x="21429" y="9134"/>
                </a:lnTo>
                <a:lnTo>
                  <a:pt x="21429" y="9125"/>
                </a:lnTo>
                <a:lnTo>
                  <a:pt x="21429" y="9116"/>
                </a:lnTo>
                <a:lnTo>
                  <a:pt x="21420" y="9116"/>
                </a:lnTo>
                <a:lnTo>
                  <a:pt x="21420" y="9125"/>
                </a:lnTo>
                <a:lnTo>
                  <a:pt x="21411" y="9134"/>
                </a:lnTo>
                <a:lnTo>
                  <a:pt x="21402" y="9134"/>
                </a:lnTo>
                <a:lnTo>
                  <a:pt x="21384" y="9142"/>
                </a:lnTo>
                <a:close/>
                <a:moveTo>
                  <a:pt x="21464" y="8966"/>
                </a:moveTo>
                <a:lnTo>
                  <a:pt x="21473" y="8966"/>
                </a:lnTo>
                <a:lnTo>
                  <a:pt x="21473" y="8975"/>
                </a:lnTo>
                <a:lnTo>
                  <a:pt x="21481" y="8975"/>
                </a:lnTo>
                <a:lnTo>
                  <a:pt x="21490" y="8966"/>
                </a:lnTo>
                <a:lnTo>
                  <a:pt x="21490" y="8957"/>
                </a:lnTo>
                <a:lnTo>
                  <a:pt x="21490" y="8948"/>
                </a:lnTo>
                <a:lnTo>
                  <a:pt x="21481" y="8966"/>
                </a:lnTo>
                <a:lnTo>
                  <a:pt x="21473" y="8957"/>
                </a:lnTo>
                <a:lnTo>
                  <a:pt x="21473" y="8966"/>
                </a:lnTo>
                <a:close/>
                <a:moveTo>
                  <a:pt x="21473" y="8789"/>
                </a:moveTo>
                <a:lnTo>
                  <a:pt x="21473" y="8781"/>
                </a:lnTo>
                <a:close/>
                <a:moveTo>
                  <a:pt x="21384" y="8701"/>
                </a:moveTo>
                <a:lnTo>
                  <a:pt x="21384" y="8710"/>
                </a:lnTo>
                <a:lnTo>
                  <a:pt x="21384" y="8719"/>
                </a:lnTo>
                <a:lnTo>
                  <a:pt x="21384" y="8728"/>
                </a:lnTo>
                <a:lnTo>
                  <a:pt x="21384" y="8736"/>
                </a:lnTo>
                <a:lnTo>
                  <a:pt x="21376" y="8736"/>
                </a:lnTo>
                <a:lnTo>
                  <a:pt x="21376" y="8745"/>
                </a:lnTo>
                <a:lnTo>
                  <a:pt x="21367" y="8754"/>
                </a:lnTo>
                <a:lnTo>
                  <a:pt x="21376" y="8763"/>
                </a:lnTo>
                <a:lnTo>
                  <a:pt x="21384" y="8763"/>
                </a:lnTo>
                <a:lnTo>
                  <a:pt x="21393" y="8754"/>
                </a:lnTo>
                <a:lnTo>
                  <a:pt x="21393" y="8745"/>
                </a:lnTo>
                <a:lnTo>
                  <a:pt x="21402" y="8745"/>
                </a:lnTo>
                <a:lnTo>
                  <a:pt x="21411" y="8745"/>
                </a:lnTo>
                <a:lnTo>
                  <a:pt x="21411" y="8736"/>
                </a:lnTo>
                <a:lnTo>
                  <a:pt x="21402" y="8728"/>
                </a:lnTo>
                <a:lnTo>
                  <a:pt x="21393" y="8728"/>
                </a:lnTo>
                <a:lnTo>
                  <a:pt x="21393" y="8710"/>
                </a:lnTo>
                <a:lnTo>
                  <a:pt x="21402" y="8710"/>
                </a:lnTo>
                <a:lnTo>
                  <a:pt x="21402" y="8701"/>
                </a:lnTo>
                <a:lnTo>
                  <a:pt x="21411" y="8692"/>
                </a:lnTo>
                <a:lnTo>
                  <a:pt x="21411" y="8701"/>
                </a:lnTo>
                <a:lnTo>
                  <a:pt x="21411" y="8683"/>
                </a:lnTo>
                <a:lnTo>
                  <a:pt x="21402" y="8675"/>
                </a:lnTo>
                <a:lnTo>
                  <a:pt x="21393" y="8675"/>
                </a:lnTo>
                <a:lnTo>
                  <a:pt x="21384" y="8692"/>
                </a:lnTo>
                <a:close/>
                <a:moveTo>
                  <a:pt x="21499" y="8966"/>
                </a:moveTo>
                <a:lnTo>
                  <a:pt x="21508" y="8966"/>
                </a:lnTo>
                <a:lnTo>
                  <a:pt x="21552" y="8966"/>
                </a:lnTo>
                <a:lnTo>
                  <a:pt x="21552" y="8957"/>
                </a:lnTo>
                <a:lnTo>
                  <a:pt x="21552" y="8948"/>
                </a:lnTo>
                <a:lnTo>
                  <a:pt x="21543" y="8948"/>
                </a:lnTo>
                <a:lnTo>
                  <a:pt x="21526" y="8948"/>
                </a:lnTo>
                <a:lnTo>
                  <a:pt x="21517" y="8948"/>
                </a:lnTo>
                <a:lnTo>
                  <a:pt x="21508" y="8948"/>
                </a:lnTo>
                <a:lnTo>
                  <a:pt x="21499" y="8957"/>
                </a:lnTo>
                <a:close/>
                <a:moveTo>
                  <a:pt x="21570" y="8489"/>
                </a:moveTo>
                <a:lnTo>
                  <a:pt x="21570" y="8480"/>
                </a:lnTo>
                <a:lnTo>
                  <a:pt x="21561" y="8480"/>
                </a:lnTo>
                <a:lnTo>
                  <a:pt x="21552" y="8472"/>
                </a:lnTo>
                <a:lnTo>
                  <a:pt x="21552" y="8480"/>
                </a:lnTo>
                <a:lnTo>
                  <a:pt x="21543" y="8472"/>
                </a:lnTo>
                <a:lnTo>
                  <a:pt x="21517" y="8472"/>
                </a:lnTo>
                <a:lnTo>
                  <a:pt x="21508" y="8472"/>
                </a:lnTo>
                <a:lnTo>
                  <a:pt x="21499" y="8472"/>
                </a:lnTo>
                <a:lnTo>
                  <a:pt x="21499" y="8489"/>
                </a:lnTo>
                <a:lnTo>
                  <a:pt x="21499" y="8498"/>
                </a:lnTo>
                <a:lnTo>
                  <a:pt x="21508" y="8498"/>
                </a:lnTo>
                <a:lnTo>
                  <a:pt x="21517" y="8498"/>
                </a:lnTo>
                <a:lnTo>
                  <a:pt x="21534" y="8489"/>
                </a:lnTo>
                <a:lnTo>
                  <a:pt x="21543" y="8489"/>
                </a:lnTo>
                <a:lnTo>
                  <a:pt x="21552" y="8489"/>
                </a:lnTo>
                <a:close/>
                <a:moveTo>
                  <a:pt x="21464" y="8498"/>
                </a:moveTo>
                <a:lnTo>
                  <a:pt x="21455" y="8489"/>
                </a:lnTo>
                <a:lnTo>
                  <a:pt x="21455" y="8498"/>
                </a:lnTo>
                <a:close/>
                <a:moveTo>
                  <a:pt x="21437" y="9098"/>
                </a:moveTo>
                <a:lnTo>
                  <a:pt x="21429" y="9098"/>
                </a:lnTo>
                <a:lnTo>
                  <a:pt x="21420" y="9107"/>
                </a:lnTo>
                <a:lnTo>
                  <a:pt x="21429" y="9107"/>
                </a:lnTo>
                <a:lnTo>
                  <a:pt x="21429" y="9098"/>
                </a:lnTo>
                <a:close/>
                <a:moveTo>
                  <a:pt x="23069" y="7236"/>
                </a:moveTo>
                <a:lnTo>
                  <a:pt x="23069" y="7227"/>
                </a:lnTo>
                <a:lnTo>
                  <a:pt x="23078" y="7227"/>
                </a:lnTo>
                <a:lnTo>
                  <a:pt x="23069" y="7227"/>
                </a:lnTo>
                <a:close/>
                <a:moveTo>
                  <a:pt x="22814" y="6354"/>
                </a:moveTo>
                <a:lnTo>
                  <a:pt x="22805" y="6354"/>
                </a:lnTo>
                <a:lnTo>
                  <a:pt x="22805" y="6363"/>
                </a:lnTo>
                <a:close/>
                <a:moveTo>
                  <a:pt x="23034" y="7315"/>
                </a:moveTo>
                <a:lnTo>
                  <a:pt x="23034" y="7307"/>
                </a:lnTo>
                <a:lnTo>
                  <a:pt x="23025" y="7307"/>
                </a:lnTo>
                <a:lnTo>
                  <a:pt x="23025" y="7315"/>
                </a:lnTo>
                <a:close/>
                <a:moveTo>
                  <a:pt x="22990" y="7377"/>
                </a:moveTo>
                <a:lnTo>
                  <a:pt x="22999" y="7377"/>
                </a:lnTo>
                <a:lnTo>
                  <a:pt x="22999" y="7368"/>
                </a:lnTo>
                <a:lnTo>
                  <a:pt x="23008" y="7351"/>
                </a:lnTo>
                <a:lnTo>
                  <a:pt x="22999" y="7360"/>
                </a:lnTo>
                <a:lnTo>
                  <a:pt x="22990" y="7368"/>
                </a:lnTo>
                <a:close/>
                <a:moveTo>
                  <a:pt x="22611" y="5710"/>
                </a:moveTo>
                <a:lnTo>
                  <a:pt x="22602" y="5701"/>
                </a:lnTo>
                <a:lnTo>
                  <a:pt x="22602" y="5710"/>
                </a:lnTo>
                <a:close/>
                <a:moveTo>
                  <a:pt x="22637" y="5843"/>
                </a:moveTo>
                <a:lnTo>
                  <a:pt x="22628" y="5843"/>
                </a:lnTo>
                <a:close/>
                <a:moveTo>
                  <a:pt x="22364" y="8419"/>
                </a:moveTo>
                <a:lnTo>
                  <a:pt x="22355" y="8419"/>
                </a:lnTo>
                <a:lnTo>
                  <a:pt x="22346" y="8401"/>
                </a:lnTo>
                <a:lnTo>
                  <a:pt x="22337" y="8401"/>
                </a:lnTo>
                <a:lnTo>
                  <a:pt x="22328" y="8401"/>
                </a:lnTo>
                <a:lnTo>
                  <a:pt x="22311" y="8401"/>
                </a:lnTo>
                <a:lnTo>
                  <a:pt x="22311" y="8410"/>
                </a:lnTo>
                <a:lnTo>
                  <a:pt x="22320" y="8410"/>
                </a:lnTo>
                <a:lnTo>
                  <a:pt x="22328" y="8419"/>
                </a:lnTo>
                <a:lnTo>
                  <a:pt x="22337" y="8410"/>
                </a:lnTo>
                <a:lnTo>
                  <a:pt x="22337" y="8427"/>
                </a:lnTo>
                <a:lnTo>
                  <a:pt x="22346" y="8436"/>
                </a:lnTo>
                <a:lnTo>
                  <a:pt x="22355" y="8436"/>
                </a:lnTo>
                <a:lnTo>
                  <a:pt x="22364" y="8436"/>
                </a:lnTo>
                <a:lnTo>
                  <a:pt x="22373" y="8436"/>
                </a:lnTo>
                <a:lnTo>
                  <a:pt x="22381" y="8427"/>
                </a:lnTo>
                <a:lnTo>
                  <a:pt x="22373" y="8427"/>
                </a:lnTo>
                <a:close/>
                <a:moveTo>
                  <a:pt x="22355" y="8472"/>
                </a:moveTo>
                <a:lnTo>
                  <a:pt x="22346" y="8472"/>
                </a:lnTo>
                <a:lnTo>
                  <a:pt x="22320" y="8472"/>
                </a:lnTo>
                <a:lnTo>
                  <a:pt x="22311" y="8472"/>
                </a:lnTo>
                <a:lnTo>
                  <a:pt x="22320" y="8472"/>
                </a:lnTo>
                <a:lnTo>
                  <a:pt x="22346" y="8480"/>
                </a:lnTo>
                <a:lnTo>
                  <a:pt x="22355" y="8480"/>
                </a:lnTo>
                <a:lnTo>
                  <a:pt x="22373" y="8489"/>
                </a:lnTo>
                <a:lnTo>
                  <a:pt x="22381" y="8489"/>
                </a:lnTo>
                <a:lnTo>
                  <a:pt x="22390" y="8489"/>
                </a:lnTo>
                <a:lnTo>
                  <a:pt x="22399" y="8489"/>
                </a:lnTo>
                <a:lnTo>
                  <a:pt x="22408" y="8489"/>
                </a:lnTo>
                <a:lnTo>
                  <a:pt x="22417" y="8480"/>
                </a:lnTo>
                <a:lnTo>
                  <a:pt x="22408" y="8480"/>
                </a:lnTo>
                <a:lnTo>
                  <a:pt x="22381" y="8480"/>
                </a:lnTo>
                <a:lnTo>
                  <a:pt x="22373" y="8472"/>
                </a:lnTo>
                <a:close/>
                <a:moveTo>
                  <a:pt x="21949" y="6072"/>
                </a:moveTo>
                <a:lnTo>
                  <a:pt x="21958" y="6072"/>
                </a:lnTo>
                <a:lnTo>
                  <a:pt x="21967" y="6063"/>
                </a:lnTo>
                <a:lnTo>
                  <a:pt x="21958" y="6063"/>
                </a:lnTo>
                <a:lnTo>
                  <a:pt x="21949" y="6054"/>
                </a:lnTo>
                <a:lnTo>
                  <a:pt x="21940" y="6063"/>
                </a:lnTo>
                <a:close/>
                <a:moveTo>
                  <a:pt x="23114" y="4942"/>
                </a:moveTo>
                <a:close/>
                <a:moveTo>
                  <a:pt x="23087" y="8683"/>
                </a:moveTo>
                <a:lnTo>
                  <a:pt x="23078" y="8683"/>
                </a:lnTo>
                <a:lnTo>
                  <a:pt x="23078" y="8692"/>
                </a:lnTo>
                <a:lnTo>
                  <a:pt x="23078" y="8701"/>
                </a:lnTo>
                <a:lnTo>
                  <a:pt x="23087" y="8701"/>
                </a:lnTo>
                <a:lnTo>
                  <a:pt x="23087" y="8692"/>
                </a:lnTo>
                <a:lnTo>
                  <a:pt x="23096" y="8692"/>
                </a:lnTo>
                <a:lnTo>
                  <a:pt x="23096" y="8683"/>
                </a:lnTo>
                <a:close/>
                <a:moveTo>
                  <a:pt x="23096" y="4960"/>
                </a:moveTo>
                <a:lnTo>
                  <a:pt x="23087" y="4960"/>
                </a:lnTo>
                <a:close/>
                <a:moveTo>
                  <a:pt x="23061" y="7245"/>
                </a:moveTo>
                <a:lnTo>
                  <a:pt x="23061" y="7254"/>
                </a:lnTo>
                <a:close/>
                <a:moveTo>
                  <a:pt x="23087" y="4960"/>
                </a:moveTo>
                <a:lnTo>
                  <a:pt x="23078" y="4960"/>
                </a:lnTo>
                <a:close/>
                <a:moveTo>
                  <a:pt x="23069" y="6962"/>
                </a:moveTo>
                <a:lnTo>
                  <a:pt x="23061" y="6962"/>
                </a:lnTo>
                <a:lnTo>
                  <a:pt x="23069" y="6971"/>
                </a:lnTo>
                <a:close/>
                <a:moveTo>
                  <a:pt x="23061" y="7148"/>
                </a:moveTo>
                <a:lnTo>
                  <a:pt x="23069" y="7148"/>
                </a:lnTo>
                <a:close/>
                <a:moveTo>
                  <a:pt x="22231" y="8498"/>
                </a:moveTo>
                <a:lnTo>
                  <a:pt x="22231" y="8507"/>
                </a:lnTo>
                <a:lnTo>
                  <a:pt x="22240" y="8498"/>
                </a:lnTo>
                <a:close/>
                <a:moveTo>
                  <a:pt x="23078" y="7007"/>
                </a:moveTo>
                <a:lnTo>
                  <a:pt x="23069" y="7007"/>
                </a:lnTo>
                <a:lnTo>
                  <a:pt x="23069" y="7015"/>
                </a:lnTo>
                <a:lnTo>
                  <a:pt x="23078" y="7015"/>
                </a:lnTo>
                <a:close/>
                <a:moveTo>
                  <a:pt x="22514" y="7651"/>
                </a:moveTo>
                <a:lnTo>
                  <a:pt x="22505" y="7660"/>
                </a:lnTo>
                <a:close/>
                <a:moveTo>
                  <a:pt x="21958" y="8392"/>
                </a:moveTo>
                <a:lnTo>
                  <a:pt x="21967" y="8383"/>
                </a:lnTo>
                <a:lnTo>
                  <a:pt x="21958" y="8383"/>
                </a:lnTo>
                <a:lnTo>
                  <a:pt x="21949" y="8383"/>
                </a:lnTo>
                <a:close/>
                <a:moveTo>
                  <a:pt x="21967" y="8427"/>
                </a:moveTo>
                <a:lnTo>
                  <a:pt x="21967" y="8436"/>
                </a:lnTo>
                <a:lnTo>
                  <a:pt x="21967" y="8445"/>
                </a:lnTo>
                <a:lnTo>
                  <a:pt x="21976" y="8445"/>
                </a:lnTo>
                <a:lnTo>
                  <a:pt x="21984" y="8445"/>
                </a:lnTo>
                <a:lnTo>
                  <a:pt x="21993" y="8436"/>
                </a:lnTo>
                <a:lnTo>
                  <a:pt x="21993" y="8419"/>
                </a:lnTo>
                <a:lnTo>
                  <a:pt x="21984" y="8419"/>
                </a:lnTo>
                <a:lnTo>
                  <a:pt x="21976" y="8419"/>
                </a:lnTo>
                <a:lnTo>
                  <a:pt x="21967" y="8419"/>
                </a:lnTo>
                <a:lnTo>
                  <a:pt x="21958" y="8419"/>
                </a:lnTo>
                <a:close/>
                <a:moveTo>
                  <a:pt x="21923" y="9222"/>
                </a:moveTo>
                <a:lnTo>
                  <a:pt x="21940" y="9213"/>
                </a:lnTo>
                <a:lnTo>
                  <a:pt x="21949" y="9222"/>
                </a:lnTo>
                <a:lnTo>
                  <a:pt x="21958" y="9222"/>
                </a:lnTo>
                <a:lnTo>
                  <a:pt x="21958" y="9213"/>
                </a:lnTo>
                <a:lnTo>
                  <a:pt x="21949" y="9213"/>
                </a:lnTo>
                <a:lnTo>
                  <a:pt x="21949" y="9204"/>
                </a:lnTo>
                <a:lnTo>
                  <a:pt x="21940" y="9195"/>
                </a:lnTo>
                <a:lnTo>
                  <a:pt x="21940" y="9187"/>
                </a:lnTo>
                <a:lnTo>
                  <a:pt x="21931" y="9187"/>
                </a:lnTo>
                <a:lnTo>
                  <a:pt x="21923" y="9195"/>
                </a:lnTo>
                <a:lnTo>
                  <a:pt x="21931" y="9204"/>
                </a:lnTo>
                <a:lnTo>
                  <a:pt x="21923" y="9213"/>
                </a:lnTo>
                <a:lnTo>
                  <a:pt x="21923" y="9204"/>
                </a:lnTo>
                <a:lnTo>
                  <a:pt x="21914" y="9213"/>
                </a:lnTo>
                <a:close/>
                <a:moveTo>
                  <a:pt x="21967" y="8966"/>
                </a:moveTo>
                <a:lnTo>
                  <a:pt x="21976" y="8957"/>
                </a:lnTo>
                <a:lnTo>
                  <a:pt x="21993" y="8948"/>
                </a:lnTo>
                <a:lnTo>
                  <a:pt x="22002" y="8948"/>
                </a:lnTo>
                <a:lnTo>
                  <a:pt x="21993" y="8948"/>
                </a:lnTo>
                <a:lnTo>
                  <a:pt x="21984" y="8939"/>
                </a:lnTo>
                <a:lnTo>
                  <a:pt x="21976" y="8957"/>
                </a:lnTo>
                <a:close/>
                <a:moveTo>
                  <a:pt x="21887" y="5957"/>
                </a:moveTo>
                <a:lnTo>
                  <a:pt x="21896" y="5957"/>
                </a:lnTo>
                <a:lnTo>
                  <a:pt x="21896" y="5948"/>
                </a:lnTo>
                <a:close/>
                <a:moveTo>
                  <a:pt x="21949" y="8419"/>
                </a:moveTo>
                <a:lnTo>
                  <a:pt x="21940" y="8419"/>
                </a:lnTo>
                <a:lnTo>
                  <a:pt x="21976" y="8410"/>
                </a:lnTo>
                <a:lnTo>
                  <a:pt x="21967" y="8410"/>
                </a:lnTo>
                <a:lnTo>
                  <a:pt x="21958" y="8410"/>
                </a:lnTo>
                <a:lnTo>
                  <a:pt x="21949" y="8410"/>
                </a:lnTo>
                <a:close/>
                <a:moveTo>
                  <a:pt x="21984" y="6046"/>
                </a:moveTo>
                <a:lnTo>
                  <a:pt x="21993" y="6037"/>
                </a:lnTo>
                <a:lnTo>
                  <a:pt x="21993" y="6028"/>
                </a:lnTo>
                <a:lnTo>
                  <a:pt x="21984" y="6028"/>
                </a:lnTo>
                <a:lnTo>
                  <a:pt x="21984" y="6037"/>
                </a:lnTo>
                <a:lnTo>
                  <a:pt x="21984" y="6046"/>
                </a:lnTo>
                <a:lnTo>
                  <a:pt x="21976" y="6054"/>
                </a:lnTo>
                <a:lnTo>
                  <a:pt x="21976" y="6063"/>
                </a:lnTo>
                <a:lnTo>
                  <a:pt x="21984" y="6063"/>
                </a:lnTo>
                <a:close/>
                <a:moveTo>
                  <a:pt x="22002" y="8127"/>
                </a:moveTo>
                <a:lnTo>
                  <a:pt x="21993" y="8127"/>
                </a:lnTo>
                <a:close/>
                <a:moveTo>
                  <a:pt x="22099" y="5754"/>
                </a:moveTo>
                <a:lnTo>
                  <a:pt x="22090" y="5763"/>
                </a:lnTo>
                <a:lnTo>
                  <a:pt x="22099" y="5763"/>
                </a:lnTo>
                <a:close/>
                <a:moveTo>
                  <a:pt x="22275" y="5719"/>
                </a:moveTo>
                <a:lnTo>
                  <a:pt x="22275" y="5728"/>
                </a:lnTo>
                <a:lnTo>
                  <a:pt x="22267" y="5728"/>
                </a:lnTo>
                <a:lnTo>
                  <a:pt x="22267" y="5737"/>
                </a:lnTo>
                <a:lnTo>
                  <a:pt x="22258" y="5745"/>
                </a:lnTo>
                <a:lnTo>
                  <a:pt x="22267" y="5754"/>
                </a:lnTo>
                <a:lnTo>
                  <a:pt x="22275" y="5745"/>
                </a:lnTo>
                <a:lnTo>
                  <a:pt x="22275" y="5737"/>
                </a:lnTo>
                <a:lnTo>
                  <a:pt x="22284" y="5719"/>
                </a:lnTo>
                <a:close/>
                <a:moveTo>
                  <a:pt x="22223" y="5728"/>
                </a:moveTo>
                <a:lnTo>
                  <a:pt x="22231" y="5728"/>
                </a:lnTo>
                <a:lnTo>
                  <a:pt x="22231" y="5719"/>
                </a:lnTo>
                <a:close/>
                <a:moveTo>
                  <a:pt x="21984" y="9231"/>
                </a:moveTo>
                <a:lnTo>
                  <a:pt x="22011" y="9213"/>
                </a:lnTo>
                <a:lnTo>
                  <a:pt x="22011" y="9204"/>
                </a:lnTo>
                <a:lnTo>
                  <a:pt x="22020" y="9204"/>
                </a:lnTo>
                <a:lnTo>
                  <a:pt x="22020" y="9195"/>
                </a:lnTo>
                <a:lnTo>
                  <a:pt x="22028" y="9187"/>
                </a:lnTo>
                <a:lnTo>
                  <a:pt x="22020" y="9187"/>
                </a:lnTo>
                <a:lnTo>
                  <a:pt x="22020" y="9178"/>
                </a:lnTo>
                <a:lnTo>
                  <a:pt x="22011" y="9178"/>
                </a:lnTo>
                <a:lnTo>
                  <a:pt x="22002" y="9169"/>
                </a:lnTo>
                <a:lnTo>
                  <a:pt x="22002" y="9178"/>
                </a:lnTo>
                <a:lnTo>
                  <a:pt x="21993" y="9178"/>
                </a:lnTo>
                <a:lnTo>
                  <a:pt x="21984" y="9187"/>
                </a:lnTo>
                <a:lnTo>
                  <a:pt x="21984" y="9178"/>
                </a:lnTo>
                <a:lnTo>
                  <a:pt x="21967" y="9187"/>
                </a:lnTo>
                <a:lnTo>
                  <a:pt x="21958" y="9187"/>
                </a:lnTo>
                <a:lnTo>
                  <a:pt x="21958" y="9178"/>
                </a:lnTo>
                <a:lnTo>
                  <a:pt x="21949" y="9178"/>
                </a:lnTo>
                <a:lnTo>
                  <a:pt x="21940" y="9169"/>
                </a:lnTo>
                <a:lnTo>
                  <a:pt x="21940" y="9178"/>
                </a:lnTo>
                <a:lnTo>
                  <a:pt x="21940" y="9195"/>
                </a:lnTo>
                <a:lnTo>
                  <a:pt x="21949" y="9204"/>
                </a:lnTo>
                <a:lnTo>
                  <a:pt x="21958" y="9213"/>
                </a:lnTo>
                <a:close/>
                <a:moveTo>
                  <a:pt x="22275" y="8419"/>
                </a:moveTo>
                <a:lnTo>
                  <a:pt x="22267" y="8419"/>
                </a:lnTo>
                <a:lnTo>
                  <a:pt x="22267" y="8427"/>
                </a:lnTo>
                <a:lnTo>
                  <a:pt x="22267" y="8436"/>
                </a:lnTo>
                <a:lnTo>
                  <a:pt x="22275" y="8436"/>
                </a:lnTo>
                <a:lnTo>
                  <a:pt x="22284" y="8427"/>
                </a:lnTo>
                <a:lnTo>
                  <a:pt x="22275" y="8427"/>
                </a:lnTo>
                <a:close/>
                <a:moveTo>
                  <a:pt x="22249" y="7792"/>
                </a:moveTo>
                <a:lnTo>
                  <a:pt x="22249" y="7801"/>
                </a:lnTo>
                <a:lnTo>
                  <a:pt x="22240" y="7810"/>
                </a:lnTo>
                <a:lnTo>
                  <a:pt x="22249" y="7810"/>
                </a:lnTo>
                <a:lnTo>
                  <a:pt x="22258" y="7801"/>
                </a:lnTo>
                <a:lnTo>
                  <a:pt x="22258" y="7792"/>
                </a:lnTo>
                <a:lnTo>
                  <a:pt x="22258" y="7783"/>
                </a:lnTo>
                <a:close/>
                <a:moveTo>
                  <a:pt x="22064" y="5825"/>
                </a:moveTo>
                <a:lnTo>
                  <a:pt x="22081" y="5816"/>
                </a:lnTo>
                <a:lnTo>
                  <a:pt x="22090" y="5816"/>
                </a:lnTo>
                <a:lnTo>
                  <a:pt x="22090" y="5825"/>
                </a:lnTo>
                <a:lnTo>
                  <a:pt x="22099" y="5825"/>
                </a:lnTo>
                <a:lnTo>
                  <a:pt x="22099" y="5834"/>
                </a:lnTo>
                <a:lnTo>
                  <a:pt x="22099" y="5843"/>
                </a:lnTo>
                <a:lnTo>
                  <a:pt x="22090" y="5843"/>
                </a:lnTo>
                <a:lnTo>
                  <a:pt x="22099" y="5851"/>
                </a:lnTo>
                <a:lnTo>
                  <a:pt x="22099" y="5860"/>
                </a:lnTo>
                <a:lnTo>
                  <a:pt x="22108" y="5851"/>
                </a:lnTo>
                <a:lnTo>
                  <a:pt x="22108" y="5860"/>
                </a:lnTo>
                <a:lnTo>
                  <a:pt x="22108" y="5869"/>
                </a:lnTo>
                <a:lnTo>
                  <a:pt x="22117" y="5869"/>
                </a:lnTo>
                <a:lnTo>
                  <a:pt x="22126" y="5869"/>
                </a:lnTo>
                <a:lnTo>
                  <a:pt x="22134" y="5860"/>
                </a:lnTo>
                <a:lnTo>
                  <a:pt x="22134" y="5851"/>
                </a:lnTo>
                <a:lnTo>
                  <a:pt x="22143" y="5843"/>
                </a:lnTo>
                <a:lnTo>
                  <a:pt x="22152" y="5825"/>
                </a:lnTo>
                <a:lnTo>
                  <a:pt x="22152" y="5816"/>
                </a:lnTo>
                <a:lnTo>
                  <a:pt x="22178" y="5807"/>
                </a:lnTo>
                <a:lnTo>
                  <a:pt x="22187" y="5807"/>
                </a:lnTo>
                <a:lnTo>
                  <a:pt x="22196" y="5807"/>
                </a:lnTo>
                <a:lnTo>
                  <a:pt x="22205" y="5816"/>
                </a:lnTo>
                <a:lnTo>
                  <a:pt x="22214" y="5825"/>
                </a:lnTo>
                <a:lnTo>
                  <a:pt x="22223" y="5825"/>
                </a:lnTo>
                <a:lnTo>
                  <a:pt x="22223" y="5816"/>
                </a:lnTo>
                <a:lnTo>
                  <a:pt x="22231" y="5807"/>
                </a:lnTo>
                <a:lnTo>
                  <a:pt x="22231" y="5798"/>
                </a:lnTo>
                <a:lnTo>
                  <a:pt x="22249" y="5790"/>
                </a:lnTo>
                <a:lnTo>
                  <a:pt x="22258" y="5781"/>
                </a:lnTo>
                <a:lnTo>
                  <a:pt x="22258" y="5772"/>
                </a:lnTo>
                <a:lnTo>
                  <a:pt x="22258" y="5763"/>
                </a:lnTo>
                <a:lnTo>
                  <a:pt x="22258" y="5745"/>
                </a:lnTo>
                <a:lnTo>
                  <a:pt x="22240" y="5745"/>
                </a:lnTo>
                <a:lnTo>
                  <a:pt x="22231" y="5745"/>
                </a:lnTo>
                <a:lnTo>
                  <a:pt x="22223" y="5737"/>
                </a:lnTo>
                <a:lnTo>
                  <a:pt x="22214" y="5737"/>
                </a:lnTo>
                <a:lnTo>
                  <a:pt x="22205" y="5737"/>
                </a:lnTo>
                <a:lnTo>
                  <a:pt x="22196" y="5745"/>
                </a:lnTo>
                <a:lnTo>
                  <a:pt x="22187" y="5745"/>
                </a:lnTo>
                <a:lnTo>
                  <a:pt x="22178" y="5745"/>
                </a:lnTo>
                <a:lnTo>
                  <a:pt x="22178" y="5754"/>
                </a:lnTo>
                <a:lnTo>
                  <a:pt x="22178" y="5763"/>
                </a:lnTo>
                <a:lnTo>
                  <a:pt x="22170" y="5772"/>
                </a:lnTo>
                <a:lnTo>
                  <a:pt x="22161" y="5772"/>
                </a:lnTo>
                <a:lnTo>
                  <a:pt x="22152" y="5772"/>
                </a:lnTo>
                <a:lnTo>
                  <a:pt x="22143" y="5772"/>
                </a:lnTo>
                <a:lnTo>
                  <a:pt x="22134" y="5763"/>
                </a:lnTo>
                <a:lnTo>
                  <a:pt x="22126" y="5763"/>
                </a:lnTo>
                <a:lnTo>
                  <a:pt x="22117" y="5772"/>
                </a:lnTo>
                <a:lnTo>
                  <a:pt x="22117" y="5781"/>
                </a:lnTo>
                <a:lnTo>
                  <a:pt x="22108" y="5781"/>
                </a:lnTo>
                <a:lnTo>
                  <a:pt x="22108" y="5790"/>
                </a:lnTo>
                <a:lnTo>
                  <a:pt x="22099" y="5798"/>
                </a:lnTo>
                <a:lnTo>
                  <a:pt x="22090" y="5807"/>
                </a:lnTo>
                <a:lnTo>
                  <a:pt x="22081" y="5807"/>
                </a:lnTo>
                <a:lnTo>
                  <a:pt x="22073" y="5816"/>
                </a:lnTo>
                <a:close/>
                <a:moveTo>
                  <a:pt x="22090" y="5781"/>
                </a:moveTo>
                <a:lnTo>
                  <a:pt x="22090" y="5772"/>
                </a:lnTo>
                <a:lnTo>
                  <a:pt x="22081" y="5772"/>
                </a:lnTo>
                <a:lnTo>
                  <a:pt x="22073" y="5772"/>
                </a:lnTo>
                <a:lnTo>
                  <a:pt x="22073" y="5781"/>
                </a:lnTo>
                <a:lnTo>
                  <a:pt x="22081" y="5781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0"/>
            <a:tileRect/>
          </a:gradFill>
          <a:ln w="190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7BA642-F602-EBFE-A5F0-8A5EB24A36E8}"/>
              </a:ext>
            </a:extLst>
          </p:cNvPr>
          <p:cNvGrpSpPr/>
          <p:nvPr/>
        </p:nvGrpSpPr>
        <p:grpSpPr>
          <a:xfrm>
            <a:off x="1691519" y="3524790"/>
            <a:ext cx="1751845" cy="2037631"/>
            <a:chOff x="1691519" y="2928950"/>
            <a:chExt cx="1751845" cy="2037631"/>
          </a:xfrm>
        </p:grpSpPr>
        <p:sp>
          <p:nvSpPr>
            <p:cNvPr id="5" name="Star: 5 Points 11">
              <a:extLst>
                <a:ext uri="{FF2B5EF4-FFF2-40B4-BE49-F238E27FC236}">
                  <a16:creationId xmlns:a16="http://schemas.microsoft.com/office/drawing/2014/main" id="{F6018190-AAEE-9929-FCE6-8DFB8F4A3A5E}"/>
                </a:ext>
              </a:extLst>
            </p:cNvPr>
            <p:cNvSpPr/>
            <p:nvPr/>
          </p:nvSpPr>
          <p:spPr>
            <a:xfrm>
              <a:off x="3260484" y="292895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D2AD2F-A024-287B-6704-1CB67B0DB2C0}"/>
                </a:ext>
              </a:extLst>
            </p:cNvPr>
            <p:cNvSpPr txBox="1"/>
            <p:nvPr/>
          </p:nvSpPr>
          <p:spPr>
            <a:xfrm>
              <a:off x="1691519" y="4443361"/>
              <a:ext cx="167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B6AE6E-8E7F-6D09-3D85-8AC3EC838B52}"/>
                </a:ext>
              </a:extLst>
            </p:cNvPr>
            <p:cNvCxnSpPr>
              <a:cxnSpLocks/>
              <a:stCxn id="11" idx="0"/>
              <a:endCxn id="5" idx="2"/>
            </p:cNvCxnSpPr>
            <p:nvPr/>
          </p:nvCxnSpPr>
          <p:spPr>
            <a:xfrm flipV="1">
              <a:off x="2530223" y="3111830"/>
              <a:ext cx="765188" cy="133153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157A48-BEF8-DD7C-9DB2-68115E024397}"/>
              </a:ext>
            </a:extLst>
          </p:cNvPr>
          <p:cNvGrpSpPr/>
          <p:nvPr/>
        </p:nvGrpSpPr>
        <p:grpSpPr>
          <a:xfrm>
            <a:off x="609600" y="3572406"/>
            <a:ext cx="2712320" cy="906672"/>
            <a:chOff x="609600" y="2976566"/>
            <a:chExt cx="2712320" cy="906672"/>
          </a:xfrm>
        </p:grpSpPr>
        <p:sp>
          <p:nvSpPr>
            <p:cNvPr id="14" name="Star: 5 Points 12">
              <a:extLst>
                <a:ext uri="{FF2B5EF4-FFF2-40B4-BE49-F238E27FC236}">
                  <a16:creationId xmlns:a16="http://schemas.microsoft.com/office/drawing/2014/main" id="{F7E9F126-A2F4-5B7C-B8EB-03125FA5DAFE}"/>
                </a:ext>
              </a:extLst>
            </p:cNvPr>
            <p:cNvSpPr/>
            <p:nvPr/>
          </p:nvSpPr>
          <p:spPr>
            <a:xfrm>
              <a:off x="3139040" y="2976566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9CFACD-F4C2-05BD-6666-06C968024F8C}"/>
                </a:ext>
              </a:extLst>
            </p:cNvPr>
            <p:cNvSpPr txBox="1"/>
            <p:nvPr/>
          </p:nvSpPr>
          <p:spPr>
            <a:xfrm>
              <a:off x="609600" y="3298463"/>
              <a:ext cx="1780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Argonne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S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pon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fission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7D9622-122D-13E2-8047-6E10A5365869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2044223" y="3046420"/>
              <a:ext cx="1094817" cy="42442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92777C-5970-FAB9-E019-5A0FD129160E}"/>
              </a:ext>
            </a:extLst>
          </p:cNvPr>
          <p:cNvGrpSpPr/>
          <p:nvPr/>
        </p:nvGrpSpPr>
        <p:grpSpPr>
          <a:xfrm>
            <a:off x="956807" y="1805828"/>
            <a:ext cx="1677408" cy="1658955"/>
            <a:chOff x="956807" y="1209988"/>
            <a:chExt cx="1677408" cy="1658955"/>
          </a:xfrm>
        </p:grpSpPr>
        <p:sp>
          <p:nvSpPr>
            <p:cNvPr id="18" name="Star: 5 Points 13">
              <a:extLst>
                <a:ext uri="{FF2B5EF4-FFF2-40B4-BE49-F238E27FC236}">
                  <a16:creationId xmlns:a16="http://schemas.microsoft.com/office/drawing/2014/main" id="{9DE9BF34-F52A-0870-85AB-F2B6CF736259}"/>
                </a:ext>
              </a:extLst>
            </p:cNvPr>
            <p:cNvSpPr/>
            <p:nvPr/>
          </p:nvSpPr>
          <p:spPr>
            <a:xfrm>
              <a:off x="2119865" y="2686063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7FC6BA-911A-07AA-5E78-95B3620B73BC}"/>
                </a:ext>
              </a:extLst>
            </p:cNvPr>
            <p:cNvSpPr txBox="1"/>
            <p:nvPr/>
          </p:nvSpPr>
          <p:spPr>
            <a:xfrm>
              <a:off x="956807" y="120998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 + ind.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979939-3485-58B4-B72C-73972DAE46FB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1960934" y="1828334"/>
              <a:ext cx="250371" cy="85772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CA2F3F-D258-9915-32BC-547441F559CB}"/>
              </a:ext>
            </a:extLst>
          </p:cNvPr>
          <p:cNvGrpSpPr/>
          <p:nvPr/>
        </p:nvGrpSpPr>
        <p:grpSpPr>
          <a:xfrm>
            <a:off x="5177286" y="1966855"/>
            <a:ext cx="1677408" cy="1437282"/>
            <a:chOff x="5177286" y="1371015"/>
            <a:chExt cx="1677408" cy="14372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99004-D87E-09A9-C4DD-ED75ACE471EE}"/>
                </a:ext>
              </a:extLst>
            </p:cNvPr>
            <p:cNvSpPr txBox="1"/>
            <p:nvPr/>
          </p:nvSpPr>
          <p:spPr>
            <a:xfrm>
              <a:off x="5177286" y="1371015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sp>
          <p:nvSpPr>
            <p:cNvPr id="23" name="Star: 5 Points 6">
              <a:extLst>
                <a:ext uri="{FF2B5EF4-FFF2-40B4-BE49-F238E27FC236}">
                  <a16:creationId xmlns:a16="http://schemas.microsoft.com/office/drawing/2014/main" id="{87122BB6-5C01-ACAA-765C-81459DCB4338}"/>
                </a:ext>
              </a:extLst>
            </p:cNvPr>
            <p:cNvSpPr/>
            <p:nvPr/>
          </p:nvSpPr>
          <p:spPr>
            <a:xfrm>
              <a:off x="5925178" y="2625417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720D90-8C77-1961-C925-569A95242F6F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>
              <a:off x="6015990" y="1955790"/>
              <a:ext cx="628" cy="669627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5ACF-79EE-985E-867F-97EF4913C1E4}"/>
              </a:ext>
            </a:extLst>
          </p:cNvPr>
          <p:cNvGrpSpPr/>
          <p:nvPr/>
        </p:nvGrpSpPr>
        <p:grpSpPr>
          <a:xfrm>
            <a:off x="4100608" y="2964024"/>
            <a:ext cx="1768848" cy="584775"/>
            <a:chOff x="4100608" y="2368184"/>
            <a:chExt cx="1768848" cy="584775"/>
          </a:xfrm>
        </p:grpSpPr>
        <p:sp>
          <p:nvSpPr>
            <p:cNvPr id="26" name="Star: 5 Points 7">
              <a:extLst>
                <a:ext uri="{FF2B5EF4-FFF2-40B4-BE49-F238E27FC236}">
                  <a16:creationId xmlns:a16="http://schemas.microsoft.com/office/drawing/2014/main" id="{540B8745-F308-9E7D-72A6-0AE2C3EB8DD3}"/>
                </a:ext>
              </a:extLst>
            </p:cNvPr>
            <p:cNvSpPr/>
            <p:nvPr/>
          </p:nvSpPr>
          <p:spPr>
            <a:xfrm>
              <a:off x="5686576" y="26882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030C97-8412-66FE-7A1E-78F9CE2F9F07}"/>
                </a:ext>
              </a:extLst>
            </p:cNvPr>
            <p:cNvSpPr txBox="1"/>
            <p:nvPr/>
          </p:nvSpPr>
          <p:spPr>
            <a:xfrm>
              <a:off x="4100608" y="2368184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71CD20-7AE9-0B40-C6FF-4F72CD705651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5273049" y="2552937"/>
              <a:ext cx="413527" cy="20520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2147C1-2CE4-F8B4-DDAD-9CCC6B290DE8}"/>
              </a:ext>
            </a:extLst>
          </p:cNvPr>
          <p:cNvGrpSpPr/>
          <p:nvPr/>
        </p:nvGrpSpPr>
        <p:grpSpPr>
          <a:xfrm>
            <a:off x="3718586" y="3370482"/>
            <a:ext cx="2377414" cy="1068082"/>
            <a:chOff x="3718586" y="2774642"/>
            <a:chExt cx="2377414" cy="1068082"/>
          </a:xfrm>
        </p:grpSpPr>
        <p:sp>
          <p:nvSpPr>
            <p:cNvPr id="30" name="Star: 5 Points 4">
              <a:extLst>
                <a:ext uri="{FF2B5EF4-FFF2-40B4-BE49-F238E27FC236}">
                  <a16:creationId xmlns:a16="http://schemas.microsoft.com/office/drawing/2014/main" id="{1876DD13-5818-AB86-4162-6B0A96338386}"/>
                </a:ext>
              </a:extLst>
            </p:cNvPr>
            <p:cNvSpPr/>
            <p:nvPr/>
          </p:nvSpPr>
          <p:spPr>
            <a:xfrm>
              <a:off x="5913120" y="277464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3864-F25A-588D-C83D-4C14DA6F3477}"/>
                </a:ext>
              </a:extLst>
            </p:cNvPr>
            <p:cNvSpPr txBox="1"/>
            <p:nvPr/>
          </p:nvSpPr>
          <p:spPr>
            <a:xfrm>
              <a:off x="3718586" y="325794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743489-6A88-27DA-8F28-8156AEEB5AF6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4924853" y="2957522"/>
              <a:ext cx="1023194" cy="47147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03CA94-432D-97DB-1985-B6FFBC862F36}"/>
              </a:ext>
            </a:extLst>
          </p:cNvPr>
          <p:cNvGrpSpPr/>
          <p:nvPr/>
        </p:nvGrpSpPr>
        <p:grpSpPr>
          <a:xfrm>
            <a:off x="6409859" y="1818877"/>
            <a:ext cx="1744036" cy="1123918"/>
            <a:chOff x="6409859" y="1223037"/>
            <a:chExt cx="1744036" cy="1123918"/>
          </a:xfrm>
        </p:grpSpPr>
        <p:sp>
          <p:nvSpPr>
            <p:cNvPr id="34" name="Star: 5 Points 5">
              <a:extLst>
                <a:ext uri="{FF2B5EF4-FFF2-40B4-BE49-F238E27FC236}">
                  <a16:creationId xmlns:a16="http://schemas.microsoft.com/office/drawing/2014/main" id="{4BD928AD-000C-E369-EF4F-D6126EAE74A2}"/>
                </a:ext>
              </a:extLst>
            </p:cNvPr>
            <p:cNvSpPr/>
            <p:nvPr/>
          </p:nvSpPr>
          <p:spPr>
            <a:xfrm>
              <a:off x="6409859" y="2164075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E46B6F-CB9B-855F-955C-96AA3DC7EF98}"/>
                </a:ext>
              </a:extLst>
            </p:cNvPr>
            <p:cNvSpPr txBox="1"/>
            <p:nvPr/>
          </p:nvSpPr>
          <p:spPr>
            <a:xfrm>
              <a:off x="6476487" y="1223037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IGISOL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4446C9-8BC7-2064-2C65-0B19567BA10E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6501299" y="1760366"/>
              <a:ext cx="509091" cy="4037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FD3CEF-94C9-4A6C-3923-0CA56C8E3B3F}"/>
              </a:ext>
            </a:extLst>
          </p:cNvPr>
          <p:cNvGrpSpPr/>
          <p:nvPr/>
        </p:nvGrpSpPr>
        <p:grpSpPr>
          <a:xfrm>
            <a:off x="9715461" y="3498938"/>
            <a:ext cx="1851202" cy="584775"/>
            <a:chOff x="9715461" y="2903098"/>
            <a:chExt cx="1851202" cy="584775"/>
          </a:xfrm>
        </p:grpSpPr>
        <p:sp>
          <p:nvSpPr>
            <p:cNvPr id="38" name="Star: 5 Points 2">
              <a:extLst>
                <a:ext uri="{FF2B5EF4-FFF2-40B4-BE49-F238E27FC236}">
                  <a16:creationId xmlns:a16="http://schemas.microsoft.com/office/drawing/2014/main" id="{2C2CA23E-333B-0DE8-8521-B7A59038AE3F}"/>
                </a:ext>
              </a:extLst>
            </p:cNvPr>
            <p:cNvSpPr/>
            <p:nvPr/>
          </p:nvSpPr>
          <p:spPr>
            <a:xfrm>
              <a:off x="9715461" y="31546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DB7861-B271-ED0A-9A4B-29EC06046D18}"/>
                </a:ext>
              </a:extLst>
            </p:cNvPr>
            <p:cNvSpPr txBox="1"/>
            <p:nvPr/>
          </p:nvSpPr>
          <p:spPr>
            <a:xfrm>
              <a:off x="9889255" y="290309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Fast beam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A0B706-22F8-A5B9-8714-71E69BBC8552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flipH="1">
              <a:off x="9898341" y="3088393"/>
              <a:ext cx="431272" cy="13614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4C679F-7712-374D-57A2-2F54E57E2F4A}"/>
              </a:ext>
            </a:extLst>
          </p:cNvPr>
          <p:cNvGrpSpPr/>
          <p:nvPr/>
        </p:nvGrpSpPr>
        <p:grpSpPr>
          <a:xfrm>
            <a:off x="9603028" y="3793952"/>
            <a:ext cx="1963635" cy="1135572"/>
            <a:chOff x="9603028" y="3198112"/>
            <a:chExt cx="1963635" cy="1135572"/>
          </a:xfrm>
        </p:grpSpPr>
        <p:sp>
          <p:nvSpPr>
            <p:cNvPr id="42" name="Star: 5 Points 23">
              <a:extLst>
                <a:ext uri="{FF2B5EF4-FFF2-40B4-BE49-F238E27FC236}">
                  <a16:creationId xmlns:a16="http://schemas.microsoft.com/office/drawing/2014/main" id="{C82C3180-6906-72E0-6078-8CA7F7110807}"/>
                </a:ext>
              </a:extLst>
            </p:cNvPr>
            <p:cNvSpPr/>
            <p:nvPr/>
          </p:nvSpPr>
          <p:spPr>
            <a:xfrm>
              <a:off x="9603028" y="319811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F670F-911E-E7BC-1219-50811C552DB3}"/>
                </a:ext>
              </a:extLst>
            </p:cNvPr>
            <p:cNvSpPr txBox="1"/>
            <p:nvPr/>
          </p:nvSpPr>
          <p:spPr>
            <a:xfrm>
              <a:off x="9889255" y="374890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7FBA81-0426-4051-5F89-BB0B9724F16A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 flipV="1">
              <a:off x="9750981" y="3380992"/>
              <a:ext cx="578632" cy="596642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79E11-2D4A-02F5-0A0E-FBAC1A68242C}"/>
              </a:ext>
            </a:extLst>
          </p:cNvPr>
          <p:cNvGrpSpPr/>
          <p:nvPr/>
        </p:nvGrpSpPr>
        <p:grpSpPr>
          <a:xfrm>
            <a:off x="10020261" y="5122108"/>
            <a:ext cx="1697444" cy="950992"/>
            <a:chOff x="10020261" y="4526268"/>
            <a:chExt cx="1697444" cy="950992"/>
          </a:xfrm>
        </p:grpSpPr>
        <p:sp>
          <p:nvSpPr>
            <p:cNvPr id="46" name="Star: 5 Points 8">
              <a:extLst>
                <a:ext uri="{FF2B5EF4-FFF2-40B4-BE49-F238E27FC236}">
                  <a16:creationId xmlns:a16="http://schemas.microsoft.com/office/drawing/2014/main" id="{468D1C8B-631B-71C3-569A-82C7832208EB}"/>
                </a:ext>
              </a:extLst>
            </p:cNvPr>
            <p:cNvSpPr/>
            <p:nvPr/>
          </p:nvSpPr>
          <p:spPr>
            <a:xfrm>
              <a:off x="10020261" y="52943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7D4B80-C5E1-C61D-076C-4D7B69DAD989}"/>
                </a:ext>
              </a:extLst>
            </p:cNvPr>
            <p:cNvSpPr txBox="1"/>
            <p:nvPr/>
          </p:nvSpPr>
          <p:spPr>
            <a:xfrm>
              <a:off x="10040297" y="4526268"/>
              <a:ext cx="16774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chemeClr val="bg1">
                      <a:lumMod val="50000"/>
                    </a:schemeClr>
                  </a:solidFill>
                  <a:ea typeface="+mn-ea"/>
                  <a:cs typeface="+mn-cs"/>
                </a:rPr>
                <a:t>Fa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692441-661F-4706-7200-9520CBB36BEE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0111701" y="4892024"/>
              <a:ext cx="281934" cy="40235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85804A-02C6-8F48-E831-8D65B05F20EE}"/>
              </a:ext>
            </a:extLst>
          </p:cNvPr>
          <p:cNvGrpSpPr/>
          <p:nvPr/>
        </p:nvGrpSpPr>
        <p:grpSpPr>
          <a:xfrm>
            <a:off x="4539553" y="5702300"/>
            <a:ext cx="1870306" cy="584775"/>
            <a:chOff x="4539553" y="5106460"/>
            <a:chExt cx="1870306" cy="584775"/>
          </a:xfrm>
        </p:grpSpPr>
        <p:sp>
          <p:nvSpPr>
            <p:cNvPr id="50" name="Star: 5 Points 10">
              <a:extLst>
                <a:ext uri="{FF2B5EF4-FFF2-40B4-BE49-F238E27FC236}">
                  <a16:creationId xmlns:a16="http://schemas.microsoft.com/office/drawing/2014/main" id="{73F46E6D-07ED-E996-D037-6ADAC8992495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EBC8C6-97A5-27AE-B762-323C2ADE8050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6A7F57-D4A7-85FF-56E7-EA51B9D45403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>
              <a:off x="5854962" y="5313434"/>
              <a:ext cx="37201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E8CA5E6-047E-E3EB-571B-9A3E18F2E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2473" r="13256" b="18542"/>
          <a:stretch/>
        </p:blipFill>
        <p:spPr>
          <a:xfrm>
            <a:off x="5492212" y="1501282"/>
            <a:ext cx="947277" cy="8308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FC40B4-474D-1B6D-5359-339CC1199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34" y="4520468"/>
            <a:ext cx="600044" cy="7697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63DABB6-2B9C-CF4C-0462-C3F0A65E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3769382"/>
            <a:ext cx="1410217" cy="4898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052E5D7-7C87-9F5C-487E-96E0813F5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72" y="3006634"/>
            <a:ext cx="1296663" cy="2887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C405C5-DFA5-6A7A-191A-129984E18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3" y="5479929"/>
            <a:ext cx="1385625" cy="5265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7EE9EE-5D25-E0AB-C480-1E7BE226B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7" y="1807749"/>
            <a:ext cx="1564175" cy="2784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4DA362-9E1D-D026-E003-960317D34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2" y="1520572"/>
            <a:ext cx="973028" cy="630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3811737-5FA7-EDF6-B149-46C90063E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43" y="3546701"/>
            <a:ext cx="618610" cy="6186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7C292B1-74FA-A210-A4A1-419C0B85F5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47" y="3421453"/>
            <a:ext cx="1494233" cy="3984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6CA8D0-ED2E-2F45-48B3-50B7B2009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5" y="4294412"/>
            <a:ext cx="1212409" cy="3979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E3665EE-A63B-63A0-524D-09290F1A2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13" y="5192349"/>
            <a:ext cx="1274296" cy="517441"/>
          </a:xfrm>
          <a:prstGeom prst="rect">
            <a:avLst/>
          </a:prstGeom>
        </p:spPr>
      </p:pic>
      <p:sp>
        <p:nvSpPr>
          <p:cNvPr id="448" name="Rectangle 447">
            <a:extLst>
              <a:ext uri="{FF2B5EF4-FFF2-40B4-BE49-F238E27FC236}">
                <a16:creationId xmlns:a16="http://schemas.microsoft.com/office/drawing/2014/main" id="{CEDC0880-7837-5D7F-A6B0-2855F47C2271}"/>
              </a:ext>
            </a:extLst>
          </p:cNvPr>
          <p:cNvSpPr/>
          <p:nvPr/>
        </p:nvSpPr>
        <p:spPr>
          <a:xfrm>
            <a:off x="11566663" y="106221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Rectangle 61">
            <a:extLst>
              <a:ext uri="{FF2B5EF4-FFF2-40B4-BE49-F238E27FC236}">
                <a16:creationId xmlns:a16="http://schemas.microsoft.com/office/drawing/2014/main" id="{336B054E-E55E-BC37-E117-AE7DA8978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31576"/>
            <a:ext cx="10963224" cy="8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Next-generation RIB facilities: unprecedented era of nuclear science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Thousands of new isotopes to be produced: </a:t>
            </a:r>
            <a:r>
              <a:rPr lang="en-US" sz="2100" b="1" dirty="0">
                <a:solidFill>
                  <a:srgbClr val="0070C0"/>
                </a:solidFill>
              </a:rPr>
              <a:t>Meaningful interaction with theory!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73098-D927-22C6-C490-061225BF9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9" y="6458918"/>
            <a:ext cx="11653386" cy="3925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$4-5B worldwide investment                    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fundamental, exciting physics?</a:t>
            </a:r>
          </a:p>
        </p:txBody>
      </p:sp>
    </p:spTree>
    <p:extLst>
      <p:ext uri="{BB962C8B-B14F-4D97-AF65-F5344CB8AC3E}">
        <p14:creationId xmlns:p14="http://schemas.microsoft.com/office/powerpoint/2010/main" val="3016160471"/>
      </p:ext>
    </p:extLst>
  </p:cSld>
  <p:clrMapOvr>
    <a:masterClrMapping/>
  </p:clrMapOvr>
  <p:transition spd="med" advTm="1788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27069" y="66614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Dripline Predictions to Medium Mass Region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82800" y="687600"/>
            <a:ext cx="11934613" cy="60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 of proton and neutron driplines from first principles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Known drip lines predicted within uncertainties (artifacts at shell closures)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guide for neutron-rich driplines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Bar chart&#10;&#10;Description automatically generated">
            <a:extLst>
              <a:ext uri="{FF2B5EF4-FFF2-40B4-BE49-F238E27FC236}">
                <a16:creationId xmlns:a16="http://schemas.microsoft.com/office/drawing/2014/main" id="{BB93335C-2D63-9FE1-5AFB-C32E2E6A3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" y="1147357"/>
            <a:ext cx="7600355" cy="45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80735"/>
      </p:ext>
    </p:extLst>
  </p:cSld>
  <p:clrMapOvr>
    <a:masterClrMapping/>
  </p:clrMapOvr>
  <p:transition spd="med" advTm="4903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Progress: How Heavy Can We Go?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1B8DB-2288-ACB8-8478-A6017D966D3E}"/>
              </a:ext>
            </a:extLst>
          </p:cNvPr>
          <p:cNvSpPr txBox="1"/>
          <p:nvPr/>
        </p:nvSpPr>
        <p:spPr>
          <a:xfrm>
            <a:off x="8991057" y="2220134"/>
            <a:ext cx="318090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Limitation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FF0000"/>
                </a:solidFill>
              </a:rPr>
              <a:t>3NF matrix element storage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C83B6-7F34-8029-B0D3-0D62E2F6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81" b="-13869"/>
          <a:stretch/>
        </p:blipFill>
        <p:spPr>
          <a:xfrm>
            <a:off x="9354754" y="3121020"/>
            <a:ext cx="2468297" cy="270554"/>
          </a:xfrm>
          <a:prstGeom prst="rect">
            <a:avLst/>
          </a:prstGeom>
        </p:spPr>
      </p:pic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Tremendous progress in ab initio reach, largely due to </a:t>
            </a: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methods!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Calculate essentially all properties all of nuclei… </a:t>
            </a:r>
            <a:r>
              <a:rPr lang="en-US" sz="2100" b="1" dirty="0">
                <a:solidFill>
                  <a:srgbClr val="FF0000"/>
                </a:solidFill>
              </a:rPr>
              <a:t>up to N, Z ~ 50</a:t>
            </a:r>
            <a:endParaRPr lang="en-US" sz="2100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52930-E195-DB9D-CA86-5D1D9EA21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E40087-D60D-36AB-56CF-98A639AFA4CC}"/>
              </a:ext>
            </a:extLst>
          </p:cNvPr>
          <p:cNvSpPr/>
          <p:nvPr/>
        </p:nvSpPr>
        <p:spPr>
          <a:xfrm>
            <a:off x="4041280" y="2078181"/>
            <a:ext cx="4200195" cy="1923982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31000">
                <a:srgbClr val="FF43FF">
                  <a:alpha val="79699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51027"/>
      </p:ext>
    </p:extLst>
  </p:cSld>
  <p:clrMapOvr>
    <a:masterClrMapping/>
  </p:clrMapOvr>
  <p:transition spd="med" advTm="22677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Progress: How Heavy Can We Go?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 61">
            <a:extLst>
              <a:ext uri="{FF2B5EF4-FFF2-40B4-BE49-F238E27FC236}">
                <a16:creationId xmlns:a16="http://schemas.microsoft.com/office/drawing/2014/main" id="{F13C3031-4960-11DD-C9CD-91052A265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Tremendous progress in ab initio reach, largely due to </a:t>
            </a: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methods!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Calculate essentially all properties all of nuclei… </a:t>
            </a:r>
            <a:r>
              <a:rPr lang="en-US" sz="2100" b="1" dirty="0">
                <a:solidFill>
                  <a:srgbClr val="FF0000"/>
                </a:solidFill>
              </a:rPr>
              <a:t>up to N, Z ~ 50</a:t>
            </a:r>
            <a:endParaRPr lang="en-US" sz="2100" dirty="0">
              <a:solidFill>
                <a:srgbClr val="0000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FE83E4-5137-A5BF-DE34-00B946878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E40087-D60D-36AB-56CF-98A639AFA4CC}"/>
              </a:ext>
            </a:extLst>
          </p:cNvPr>
          <p:cNvSpPr/>
          <p:nvPr/>
        </p:nvSpPr>
        <p:spPr>
          <a:xfrm>
            <a:off x="4041280" y="2078181"/>
            <a:ext cx="4200195" cy="1923982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31000">
                <a:srgbClr val="FF43FF">
                  <a:alpha val="79699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92581-3F3E-1240-D60E-E642961EF20F}"/>
              </a:ext>
            </a:extLst>
          </p:cNvPr>
          <p:cNvSpPr txBox="1"/>
          <p:nvPr/>
        </p:nvSpPr>
        <p:spPr>
          <a:xfrm>
            <a:off x="8991057" y="2220134"/>
            <a:ext cx="318090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Limitation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FF0000"/>
                </a:solidFill>
              </a:rPr>
              <a:t>3NF matrix element storage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E901E7-FBC0-1D4E-8E82-66D25AAC9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81" b="-13869"/>
          <a:stretch/>
        </p:blipFill>
        <p:spPr>
          <a:xfrm>
            <a:off x="9354754" y="3121020"/>
            <a:ext cx="2468297" cy="2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3633"/>
      </p:ext>
    </p:extLst>
  </p:cSld>
  <p:clrMapOvr>
    <a:masterClrMapping/>
  </p:clrMapOvr>
  <p:transition spd="med" advTm="13435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1" y="1374850"/>
            <a:ext cx="8345346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Converged Calculations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in Heavy Nuclei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7BD773-97A1-8964-8BB9-F36B75982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92" y="698585"/>
            <a:ext cx="4216469" cy="5966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F1E86-F0E7-8F8A-83D3-7704457F6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" y="5483150"/>
            <a:ext cx="7252106" cy="12644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17299A-CF7A-F0EA-2058-2C845E55420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B78EA-2C60-AE4E-A504-9E0E614AABDD}"/>
              </a:ext>
            </a:extLst>
          </p:cNvPr>
          <p:cNvSpPr/>
          <p:nvPr/>
        </p:nvSpPr>
        <p:spPr>
          <a:xfrm>
            <a:off x="172722" y="6141796"/>
            <a:ext cx="810258" cy="287258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857076"/>
      </p:ext>
    </p:extLst>
  </p:cSld>
  <p:clrMapOvr>
    <a:masterClrMapping/>
  </p:clrMapOvr>
  <p:transition spd="med" advTm="11098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1">
            <a:extLst>
              <a:ext uri="{FF2B5EF4-FFF2-40B4-BE49-F238E27FC236}">
                <a16:creationId xmlns:a16="http://schemas.microsoft.com/office/drawing/2014/main" id="{5556CAA9-03E4-5149-9CD0-24B49E0E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87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Limited by typical memory/node: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 of convergence in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- </a:t>
            </a:r>
            <a:r>
              <a:rPr lang="en-US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100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2100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Calculations of Heavy Nuclei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EA338-1B95-F546-B121-83F29B58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426" y="772924"/>
            <a:ext cx="3100114" cy="237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B4F76-AEDD-15E7-A1BC-7BFEF81C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" y="1555200"/>
            <a:ext cx="5153787" cy="36055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255E4E-D907-7229-EB0B-2CFE9C9B4E82}"/>
              </a:ext>
            </a:extLst>
          </p:cNvPr>
          <p:cNvCxnSpPr>
            <a:cxnSpLocks/>
          </p:cNvCxnSpPr>
          <p:nvPr/>
        </p:nvCxnSpPr>
        <p:spPr>
          <a:xfrm flipV="1">
            <a:off x="2192213" y="1623224"/>
            <a:ext cx="0" cy="2938717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EF2B8AF-B85E-7A32-F5AE-61A72EEA3696}"/>
              </a:ext>
            </a:extLst>
          </p:cNvPr>
          <p:cNvSpPr/>
          <p:nvPr/>
        </p:nvSpPr>
        <p:spPr>
          <a:xfrm>
            <a:off x="4172268" y="5634788"/>
            <a:ext cx="1405529" cy="68834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6FF2CC-E00F-CD1D-CFD1-FB7E984F00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r="81875" b="36460"/>
          <a:stretch/>
        </p:blipFill>
        <p:spPr>
          <a:xfrm>
            <a:off x="7096856" y="1196429"/>
            <a:ext cx="1160145" cy="46888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EC79CB-E69D-7D4E-19E8-28CB7142260E}"/>
              </a:ext>
            </a:extLst>
          </p:cNvPr>
          <p:cNvCxnSpPr>
            <a:cxnSpLocks/>
          </p:cNvCxnSpPr>
          <p:nvPr/>
        </p:nvCxnSpPr>
        <p:spPr>
          <a:xfrm flipV="1">
            <a:off x="9200845" y="1775061"/>
            <a:ext cx="0" cy="1637847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120E25F-7F2C-5F00-8BA8-82D4D233D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6" t="91885" b="4647"/>
          <a:stretch/>
        </p:blipFill>
        <p:spPr>
          <a:xfrm>
            <a:off x="8224283" y="5874012"/>
            <a:ext cx="2649547" cy="2854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C0EC71-3204-37D6-CF65-3D0EBEEC8E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1" t="6565" b="36460"/>
          <a:stretch/>
        </p:blipFill>
        <p:spPr>
          <a:xfrm>
            <a:off x="8224283" y="1192490"/>
            <a:ext cx="2690192" cy="46888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AF8652-5B40-E473-4C7E-5A121718DBDF}"/>
              </a:ext>
            </a:extLst>
          </p:cNvPr>
          <p:cNvSpPr txBox="1"/>
          <p:nvPr/>
        </p:nvSpPr>
        <p:spPr>
          <a:xfrm>
            <a:off x="9927797" y="1371128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132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675BF0-C28F-76E3-823B-7EB1969107F3}"/>
              </a:ext>
            </a:extLst>
          </p:cNvPr>
          <p:cNvCxnSpPr>
            <a:cxnSpLocks/>
          </p:cNvCxnSpPr>
          <p:nvPr/>
        </p:nvCxnSpPr>
        <p:spPr>
          <a:xfrm flipV="1">
            <a:off x="9189110" y="3669030"/>
            <a:ext cx="11735" cy="2204982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BD5D12-EC00-7DA4-088A-0BA60B71C1C9}"/>
              </a:ext>
            </a:extLst>
          </p:cNvPr>
          <p:cNvCxnSpPr>
            <a:cxnSpLocks/>
          </p:cNvCxnSpPr>
          <p:nvPr/>
        </p:nvCxnSpPr>
        <p:spPr>
          <a:xfrm flipV="1">
            <a:off x="9189110" y="1371128"/>
            <a:ext cx="11735" cy="2149503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2D33DFA-AE3D-9EF5-7929-BA139439BB29}"/>
              </a:ext>
            </a:extLst>
          </p:cNvPr>
          <p:cNvSpPr/>
          <p:nvPr/>
        </p:nvSpPr>
        <p:spPr>
          <a:xfrm>
            <a:off x="9273576" y="2646531"/>
            <a:ext cx="1484273" cy="67298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D7A640-63FE-8A5D-29FE-9DBAC7F06395}"/>
              </a:ext>
            </a:extLst>
          </p:cNvPr>
          <p:cNvSpPr/>
          <p:nvPr/>
        </p:nvSpPr>
        <p:spPr>
          <a:xfrm>
            <a:off x="9273576" y="4153432"/>
            <a:ext cx="1484273" cy="67298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5321EC-FBC9-7A8F-F4AB-7591D8B0AE4D}"/>
              </a:ext>
            </a:extLst>
          </p:cNvPr>
          <p:cNvSpPr/>
          <p:nvPr/>
        </p:nvSpPr>
        <p:spPr>
          <a:xfrm>
            <a:off x="9492682" y="2457739"/>
            <a:ext cx="749783" cy="86177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🤷🏻‍♂️</a:t>
            </a:r>
          </a:p>
        </p:txBody>
      </p:sp>
    </p:spTree>
    <p:extLst>
      <p:ext uri="{BB962C8B-B14F-4D97-AF65-F5344CB8AC3E}">
        <p14:creationId xmlns:p14="http://schemas.microsoft.com/office/powerpoint/2010/main" val="847857168"/>
      </p:ext>
    </p:extLst>
  </p:cSld>
  <p:clrMapOvr>
    <a:masterClrMapping/>
  </p:clrMapOvr>
  <p:transition spd="med" advTm="34637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1">
            <a:extLst>
              <a:ext uri="{FF2B5EF4-FFF2-40B4-BE49-F238E27FC236}">
                <a16:creationId xmlns:a16="http://schemas.microsoft.com/office/drawing/2014/main" id="{5556CAA9-03E4-5149-9CD0-24B49E0E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60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Limited by typical memory/node: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 storage reduces needs by factor of 100!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converged ground-state properties of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Sn!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 heavy region to ab initio…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Calculations of Heavy Nuclei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32C63A-C5AD-2948-BE51-1D061A56A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8" y="1555793"/>
            <a:ext cx="5173928" cy="36047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1EA338-1B95-F546-B121-83F29B585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6" y="772924"/>
            <a:ext cx="3100114" cy="2376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C1001-8CB5-1530-B0AC-17BB0540510B}"/>
              </a:ext>
            </a:extLst>
          </p:cNvPr>
          <p:cNvCxnSpPr>
            <a:cxnSpLocks/>
          </p:cNvCxnSpPr>
          <p:nvPr/>
        </p:nvCxnSpPr>
        <p:spPr>
          <a:xfrm flipV="1">
            <a:off x="2192213" y="3009418"/>
            <a:ext cx="0" cy="1552523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6B3D74-2B3D-65FB-31B3-E6799B9CEFB9}"/>
              </a:ext>
            </a:extLst>
          </p:cNvPr>
          <p:cNvCxnSpPr>
            <a:cxnSpLocks/>
          </p:cNvCxnSpPr>
          <p:nvPr/>
        </p:nvCxnSpPr>
        <p:spPr>
          <a:xfrm flipV="1">
            <a:off x="3506014" y="1757548"/>
            <a:ext cx="0" cy="2811663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00DAE0-8726-5318-7C71-76CA3C375EB9}"/>
              </a:ext>
            </a:extLst>
          </p:cNvPr>
          <p:cNvCxnSpPr>
            <a:cxnSpLocks/>
          </p:cNvCxnSpPr>
          <p:nvPr/>
        </p:nvCxnSpPr>
        <p:spPr>
          <a:xfrm>
            <a:off x="2371984" y="3063229"/>
            <a:ext cx="991530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6CB9BC-3AA2-31EE-2B2F-66B57646B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r="81875" b="36460"/>
          <a:stretch/>
        </p:blipFill>
        <p:spPr>
          <a:xfrm>
            <a:off x="7096856" y="1196429"/>
            <a:ext cx="1160145" cy="46888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FCD0D-25A4-9901-6963-D39DD4C7C441}"/>
              </a:ext>
            </a:extLst>
          </p:cNvPr>
          <p:cNvCxnSpPr>
            <a:cxnSpLocks/>
          </p:cNvCxnSpPr>
          <p:nvPr/>
        </p:nvCxnSpPr>
        <p:spPr>
          <a:xfrm flipV="1">
            <a:off x="9200845" y="1775061"/>
            <a:ext cx="0" cy="1637847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802B4D-9770-81CA-CB98-A049C8A99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6" t="91885" b="4647"/>
          <a:stretch/>
        </p:blipFill>
        <p:spPr>
          <a:xfrm>
            <a:off x="8224283" y="5874012"/>
            <a:ext cx="2649547" cy="285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A3A39B-36A4-E5BF-D28A-AD78CF0F4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1" t="6565" b="36460"/>
          <a:stretch/>
        </p:blipFill>
        <p:spPr>
          <a:xfrm>
            <a:off x="8224283" y="1192490"/>
            <a:ext cx="2690192" cy="4688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F8CD63-D230-152F-7B8D-8FA098CF59B9}"/>
              </a:ext>
            </a:extLst>
          </p:cNvPr>
          <p:cNvSpPr txBox="1"/>
          <p:nvPr/>
        </p:nvSpPr>
        <p:spPr>
          <a:xfrm>
            <a:off x="9927797" y="1371128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132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76C4FA-5BA1-6EEC-0CA6-D9E11428A68D}"/>
              </a:ext>
            </a:extLst>
          </p:cNvPr>
          <p:cNvCxnSpPr>
            <a:cxnSpLocks/>
          </p:cNvCxnSpPr>
          <p:nvPr/>
        </p:nvCxnSpPr>
        <p:spPr>
          <a:xfrm flipV="1">
            <a:off x="9189110" y="3669030"/>
            <a:ext cx="11735" cy="2204982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92759A-B446-D700-3ED9-259E3D8407A1}"/>
              </a:ext>
            </a:extLst>
          </p:cNvPr>
          <p:cNvCxnSpPr>
            <a:cxnSpLocks/>
          </p:cNvCxnSpPr>
          <p:nvPr/>
        </p:nvCxnSpPr>
        <p:spPr>
          <a:xfrm flipV="1">
            <a:off x="9189110" y="1371128"/>
            <a:ext cx="11735" cy="2149503"/>
          </a:xfrm>
          <a:prstGeom prst="line">
            <a:avLst/>
          </a:prstGeom>
          <a:noFill/>
          <a:ln w="31750" cap="flat">
            <a:solidFill>
              <a:schemeClr val="bg2">
                <a:lumMod val="60000"/>
                <a:lumOff val="40000"/>
              </a:schemeClr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67DC73-1F00-5971-81AC-261C97E8D5D6}"/>
              </a:ext>
            </a:extLst>
          </p:cNvPr>
          <p:cNvCxnSpPr>
            <a:cxnSpLocks/>
          </p:cNvCxnSpPr>
          <p:nvPr/>
        </p:nvCxnSpPr>
        <p:spPr>
          <a:xfrm>
            <a:off x="9460657" y="2910860"/>
            <a:ext cx="1230800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91198726"/>
      </p:ext>
    </p:extLst>
  </p:cSld>
  <p:clrMapOvr>
    <a:masterClrMapping/>
  </p:clrMapOvr>
  <p:transition spd="med" advTm="29159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1"/>
          <p:cNvSpPr>
            <a:spLocks noChangeArrowheads="1"/>
          </p:cNvSpPr>
          <p:nvPr/>
        </p:nvSpPr>
        <p:spPr bwMode="auto">
          <a:xfrm>
            <a:off x="81282" y="688075"/>
            <a:ext cx="11934613" cy="576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Myriad pro"/>
                <a:cs typeface="Myriad pro"/>
              </a:rPr>
              <a:t>Size of N=70 gap 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well</a:t>
            </a:r>
            <a:r>
              <a:rPr lang="en-US" sz="2100" dirty="0">
                <a:latin typeface="Myriad pro"/>
                <a:cs typeface="Myriad pro"/>
              </a:rPr>
              <a:t> converged at E</a:t>
            </a:r>
            <a:r>
              <a:rPr lang="en-US" sz="2100" baseline="-25000" dirty="0">
                <a:latin typeface="Myriad pro"/>
                <a:cs typeface="Myriad pro"/>
              </a:rPr>
              <a:t>3max</a:t>
            </a:r>
            <a:r>
              <a:rPr lang="en-US" sz="2100" dirty="0">
                <a:latin typeface="Myriad pro"/>
                <a:cs typeface="Myriad pro"/>
              </a:rPr>
              <a:t>=28 for neutron-rich Sn, In, Cd!</a:t>
            </a: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Myriad pro"/>
                <a:cs typeface="Myriad pro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Myriad pro"/>
                <a:cs typeface="Myriad pro"/>
              </a:rPr>
              <a:t>						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Myriad pro"/>
                <a:cs typeface="Myriad pro"/>
              </a:rPr>
              <a:t>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FF"/>
                </a:solidFill>
                <a:latin typeface="Myriad pro"/>
                <a:cs typeface="Myriad pro"/>
              </a:rPr>
              <a:t>												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New capabilities: converged spectra in N=82 region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70C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												Converged (overpredicted) doubly magic </a:t>
            </a:r>
            <a:r>
              <a:rPr lang="en-US" sz="2100" baseline="30000" dirty="0">
                <a:solidFill>
                  <a:schemeClr val="tx1"/>
                </a:solidFill>
                <a:latin typeface="Myriad pro"/>
                <a:cs typeface="Myriad pro"/>
              </a:rPr>
              <a:t>132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Sn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Myriad pro"/>
                <a:cs typeface="Myriad pro"/>
              </a:rPr>
              <a:t>												Can we go heavier?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Convergence of N=82 Gap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LascarCdSpectr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48"/>
          <a:stretch/>
        </p:blipFill>
        <p:spPr>
          <a:xfrm>
            <a:off x="146674" y="1067749"/>
            <a:ext cx="505033" cy="2448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F1B8C-6D27-7646-930A-E682DE09E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78" y="1087666"/>
            <a:ext cx="3834745" cy="28781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DC8357-BF5A-D34C-B04F-F302B987260C}"/>
              </a:ext>
            </a:extLst>
          </p:cNvPr>
          <p:cNvCxnSpPr>
            <a:cxnSpLocks/>
          </p:cNvCxnSpPr>
          <p:nvPr/>
        </p:nvCxnSpPr>
        <p:spPr>
          <a:xfrm flipV="1">
            <a:off x="7836515" y="1110341"/>
            <a:ext cx="0" cy="2405741"/>
          </a:xfrm>
          <a:prstGeom prst="line">
            <a:avLst/>
          </a:prstGeom>
          <a:noFill/>
          <a:ln w="31750" cap="flat">
            <a:solidFill>
              <a:srgbClr val="00B05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0E0C74C-162B-9B4A-8F63-6AE3705CE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3903" r="2164" b="5476"/>
          <a:stretch/>
        </p:blipFill>
        <p:spPr>
          <a:xfrm>
            <a:off x="121675" y="3559629"/>
            <a:ext cx="4828626" cy="3238563"/>
          </a:xfrm>
          <a:prstGeom prst="rect">
            <a:avLst/>
          </a:prstGeom>
        </p:spPr>
      </p:pic>
      <p:pic>
        <p:nvPicPr>
          <p:cNvPr id="21" name="Picture 20" descr="LascarCdSpectra.png">
            <a:extLst>
              <a:ext uri="{FF2B5EF4-FFF2-40B4-BE49-F238E27FC236}">
                <a16:creationId xmlns:a16="http://schemas.microsoft.com/office/drawing/2014/main" id="{6C15FFC7-DD86-5B47-A873-0321C0E95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3"/>
          <a:stretch/>
        </p:blipFill>
        <p:spPr>
          <a:xfrm>
            <a:off x="653147" y="1067746"/>
            <a:ext cx="4343293" cy="244832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659B4B-0939-824B-9AA0-4C6CA61A4B35}"/>
              </a:ext>
            </a:extLst>
          </p:cNvPr>
          <p:cNvCxnSpPr>
            <a:cxnSpLocks/>
          </p:cNvCxnSpPr>
          <p:nvPr/>
        </p:nvCxnSpPr>
        <p:spPr>
          <a:xfrm>
            <a:off x="5061859" y="2364868"/>
            <a:ext cx="903515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33621073"/>
      </p:ext>
    </p:extLst>
  </p:cSld>
  <p:clrMapOvr>
    <a:masterClrMapping/>
  </p:clrMapOvr>
  <p:transition spd="med" advTm="72772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41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limit, no hope of convergence in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g.s.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energy…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Convergence in Heavy Nuclei: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7A35D-D175-C185-881F-9EBCC7B1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3451" r="44707" b="10452"/>
          <a:stretch/>
        </p:blipFill>
        <p:spPr>
          <a:xfrm>
            <a:off x="173619" y="1598779"/>
            <a:ext cx="4734048" cy="403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AD78FA-0BDE-61B2-DAFF-265F2551F4F9}"/>
              </a:ext>
            </a:extLst>
          </p:cNvPr>
          <p:cNvSpPr txBox="1"/>
          <p:nvPr/>
        </p:nvSpPr>
        <p:spPr>
          <a:xfrm>
            <a:off x="2223273" y="1940711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7E7FDE-2792-6471-2F32-A5D80AB38A33}"/>
              </a:ext>
            </a:extLst>
          </p:cNvPr>
          <p:cNvSpPr/>
          <p:nvPr/>
        </p:nvSpPr>
        <p:spPr>
          <a:xfrm>
            <a:off x="2101932" y="2365174"/>
            <a:ext cx="1140032" cy="218278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0E6870-F8CC-D301-FF92-8C108E5BF79B}"/>
              </a:ext>
            </a:extLst>
          </p:cNvPr>
          <p:cNvSpPr/>
          <p:nvPr/>
        </p:nvSpPr>
        <p:spPr>
          <a:xfrm>
            <a:off x="3125164" y="3183038"/>
            <a:ext cx="1689904" cy="13649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D56F8-4578-A104-E8AF-E6EC64AA06C3}"/>
              </a:ext>
            </a:extLst>
          </p:cNvPr>
          <p:cNvSpPr txBox="1"/>
          <p:nvPr/>
        </p:nvSpPr>
        <p:spPr>
          <a:xfrm>
            <a:off x="2895226" y="4547960"/>
            <a:ext cx="1831153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T. Miyagi.</a:t>
            </a:r>
          </a:p>
        </p:txBody>
      </p:sp>
    </p:spTree>
    <p:extLst>
      <p:ext uri="{BB962C8B-B14F-4D97-AF65-F5344CB8AC3E}">
        <p14:creationId xmlns:p14="http://schemas.microsoft.com/office/powerpoint/2010/main" val="4128600263"/>
      </p:ext>
    </p:extLst>
  </p:cSld>
  <p:clrMapOvr>
    <a:masterClrMapping/>
  </p:clrMapOvr>
  <p:transition spd="med" advTm="17726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55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limit, no hope of convergence in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g.s.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					  clear convergence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converged ab initio calculation of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Convergence in Heavy Nuclei: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7A35D-D175-C185-881F-9EBCC7B1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3451" b="10452"/>
          <a:stretch/>
        </p:blipFill>
        <p:spPr>
          <a:xfrm>
            <a:off x="173618" y="1598779"/>
            <a:ext cx="8945257" cy="403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AD78FA-0BDE-61B2-DAFF-265F2551F4F9}"/>
              </a:ext>
            </a:extLst>
          </p:cNvPr>
          <p:cNvSpPr txBox="1"/>
          <p:nvPr/>
        </p:nvSpPr>
        <p:spPr>
          <a:xfrm>
            <a:off x="2223273" y="1940711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AB656-A822-80FA-BAF1-E76A261B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75" y="1224357"/>
            <a:ext cx="2095500" cy="25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9FED7-3A3A-4A7D-2653-A2F743472073}"/>
              </a:ext>
            </a:extLst>
          </p:cNvPr>
          <p:cNvSpPr txBox="1"/>
          <p:nvPr/>
        </p:nvSpPr>
        <p:spPr>
          <a:xfrm>
            <a:off x="2895226" y="4547960"/>
            <a:ext cx="1831153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T. Miyagi.</a:t>
            </a:r>
          </a:p>
        </p:txBody>
      </p:sp>
    </p:spTree>
    <p:extLst>
      <p:ext uri="{BB962C8B-B14F-4D97-AF65-F5344CB8AC3E}">
        <p14:creationId xmlns:p14="http://schemas.microsoft.com/office/powerpoint/2010/main" val="1406440243"/>
      </p:ext>
    </p:extLst>
  </p:cSld>
  <p:clrMapOvr>
    <a:masterClrMapping/>
  </p:clrMapOvr>
  <p:transition spd="med" advTm="3564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69208"/>
            <a:ext cx="11497893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Ab Initio Analysis: Neutron Skin of </a:t>
            </a:r>
            <a:r>
              <a:rPr lang="en-US" sz="4500" baseline="30000" dirty="0">
                <a:solidFill>
                  <a:schemeClr val="accent1"/>
                </a:solidFill>
              </a:rPr>
              <a:t>208</a:t>
            </a:r>
            <a:r>
              <a:rPr lang="en-US" sz="4500" dirty="0">
                <a:solidFill>
                  <a:schemeClr val="accent1"/>
                </a:solidFill>
              </a:rPr>
              <a:t>Pb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Linked with neutron star properties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794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89C31-1467-30A7-68B5-D9ECCEBF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54484" y="4548247"/>
            <a:ext cx="2639190" cy="224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1D647-2CA7-1F63-799A-26A8BB201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63" y="3794128"/>
            <a:ext cx="3248282" cy="2981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A4B6A-E425-80F0-FB88-4A535EA78FB1}"/>
              </a:ext>
            </a:extLst>
          </p:cNvPr>
          <p:cNvSpPr txBox="1"/>
          <p:nvPr/>
        </p:nvSpPr>
        <p:spPr>
          <a:xfrm>
            <a:off x="3966360" y="4582909"/>
            <a:ext cx="7362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A6FB5FB1-4980-9E2F-149C-3ACD5BE0B5F1}"/>
              </a:ext>
            </a:extLst>
          </p:cNvPr>
          <p:cNvSpPr/>
          <p:nvPr/>
        </p:nvSpPr>
        <p:spPr>
          <a:xfrm>
            <a:off x="5842660" y="5252769"/>
            <a:ext cx="3004457" cy="998394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500" dirty="0"/>
              <a:t>       </a:t>
            </a: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EOS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816E8-D735-66F3-D143-615F0191E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5" t="1888" r="5879" b="72121"/>
          <a:stretch/>
        </p:blipFill>
        <p:spPr>
          <a:xfrm>
            <a:off x="126669" y="2047293"/>
            <a:ext cx="6226630" cy="2446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352864-4FF2-14D1-C9C1-8652C932BDC4}"/>
              </a:ext>
            </a:extLst>
          </p:cNvPr>
          <p:cNvSpPr/>
          <p:nvPr/>
        </p:nvSpPr>
        <p:spPr>
          <a:xfrm>
            <a:off x="164994" y="3836021"/>
            <a:ext cx="771708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A72C6-00F6-3E93-DA3B-C9A3974EDDB0}"/>
              </a:ext>
            </a:extLst>
          </p:cNvPr>
          <p:cNvSpPr/>
          <p:nvPr/>
        </p:nvSpPr>
        <p:spPr>
          <a:xfrm>
            <a:off x="2439693" y="3832305"/>
            <a:ext cx="1117545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435534"/>
      </p:ext>
    </p:extLst>
  </p:cSld>
  <p:clrMapOvr>
    <a:masterClrMapping/>
  </p:clrMapOvr>
  <p:transition spd="med" advTm="10288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How Science Works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0000" y="731576"/>
            <a:ext cx="10963224" cy="58508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Big questions largely driven by theory… </a:t>
            </a:r>
            <a:r>
              <a:rPr lang="en-US" sz="2100" b="1" dirty="0"/>
              <a:t>is theory ready??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/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</a:rPr>
              <a:t>Motivation: </a:t>
            </a:r>
            <a:r>
              <a:rPr lang="en-US" sz="2100" dirty="0">
                <a:solidFill>
                  <a:schemeClr val="tx1"/>
                </a:solidFill>
              </a:rPr>
              <a:t>robust predictions (</a:t>
            </a:r>
            <a:r>
              <a:rPr lang="en-US" sz="2100" b="1" dirty="0">
                <a:solidFill>
                  <a:schemeClr val="accent1"/>
                </a:solidFill>
              </a:rPr>
              <a:t>with theoretical uncertainties!</a:t>
            </a:r>
            <a:r>
              <a:rPr lang="en-US" sz="2100" dirty="0">
                <a:solidFill>
                  <a:schemeClr val="tx1"/>
                </a:solidFill>
              </a:rPr>
              <a:t>) where no data exists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</a:rPr>
              <a:t>Interpretation: </a:t>
            </a:r>
            <a:r>
              <a:rPr lang="en-US" sz="2100" dirty="0">
                <a:solidFill>
                  <a:schemeClr val="tx1"/>
                </a:solidFill>
              </a:rPr>
              <a:t>model independent, connect to underlying forces of nature</a:t>
            </a:r>
          </a:p>
        </p:txBody>
      </p:sp>
      <p:pic>
        <p:nvPicPr>
          <p:cNvPr id="8" name="Picture 7" descr="Scienc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b="10824"/>
          <a:stretch/>
        </p:blipFill>
        <p:spPr>
          <a:xfrm>
            <a:off x="523316" y="1262239"/>
            <a:ext cx="9225280" cy="4063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F52D92-1D16-9548-8BD0-4C4BA89BB066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4FF04-EDE3-2B4B-BDB6-C82B2793261D}"/>
              </a:ext>
            </a:extLst>
          </p:cNvPr>
          <p:cNvSpPr txBox="1"/>
          <p:nvPr/>
        </p:nvSpPr>
        <p:spPr>
          <a:xfrm>
            <a:off x="7258050" y="4956902"/>
            <a:ext cx="2468880" cy="369318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</a:rPr>
              <a:t>Courtesy</a:t>
            </a:r>
            <a:r>
              <a:rPr lang="it-IT" sz="1600" dirty="0">
                <a:solidFill>
                  <a:schemeClr val="tx1"/>
                </a:solidFill>
              </a:rPr>
              <a:t>, S. </a:t>
            </a:r>
            <a:r>
              <a:rPr lang="it-IT" sz="1600" dirty="0" err="1">
                <a:solidFill>
                  <a:schemeClr val="tx1"/>
                </a:solidFill>
              </a:rPr>
              <a:t>R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r>
              <a:rPr lang="it-IT" sz="1600" dirty="0" err="1">
                <a:solidFill>
                  <a:schemeClr val="tx1"/>
                </a:solidFill>
              </a:rPr>
              <a:t>Stroberg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66456"/>
      </p:ext>
    </p:extLst>
  </p:cSld>
  <p:clrMapOvr>
    <a:masterClrMapping/>
  </p:clrMapOvr>
  <p:transition spd="med" advTm="50332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185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TRIUMF/ORNL/Chalmers advances!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confronted with A=2,3,4 data +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calculations spanning EFT parameter space at N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non-implausible interactions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19E70-1FD9-0E44-8259-CF10402A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1"/>
          <a:stretch/>
        </p:blipFill>
        <p:spPr>
          <a:xfrm>
            <a:off x="7709488" y="77611"/>
            <a:ext cx="3807843" cy="31475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E15F43-980A-449D-384C-92D5C37F8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         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958736"/>
      </p:ext>
    </p:extLst>
  </p:cSld>
  <p:clrMapOvr>
    <a:masterClrMapping/>
  </p:clrMapOvr>
  <p:transition spd="med" advTm="28434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19E70-1FD9-0E44-8259-CF10402A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2"/>
          <a:stretch/>
        </p:blipFill>
        <p:spPr>
          <a:xfrm>
            <a:off x="7709488" y="77611"/>
            <a:ext cx="3807843" cy="41164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E15F43-980A-449D-384C-92D5C37F8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         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1594EB27-77D0-A184-EA49-AE48CC62A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0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TRIUMF/ORNL/Chalmers advances!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confronted with A=2,3,4 data +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calculations spanning EFT parameter space at N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non-implausible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E/A, E(2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R</a:t>
            </a:r>
            <a:r>
              <a:rPr lang="en-US" sz="21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dipole polarizability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resampling – statistically weight interactions</a:t>
            </a:r>
          </a:p>
        </p:txBody>
      </p:sp>
    </p:spTree>
    <p:extLst>
      <p:ext uri="{BB962C8B-B14F-4D97-AF65-F5344CB8AC3E}">
        <p14:creationId xmlns:p14="http://schemas.microsoft.com/office/powerpoint/2010/main" val="3420775846"/>
      </p:ext>
    </p:extLst>
  </p:cSld>
  <p:clrMapOvr>
    <a:masterClrMapping/>
  </p:clrMapOvr>
  <p:transition spd="med" advTm="2141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19E70-1FD9-0E44-8259-CF10402A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9"/>
          <a:stretch/>
        </p:blipFill>
        <p:spPr>
          <a:xfrm>
            <a:off x="7709488" y="77610"/>
            <a:ext cx="3807843" cy="53907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E15F43-980A-449D-384C-92D5C37F8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         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  <p:sp>
        <p:nvSpPr>
          <p:cNvPr id="2" name="Rectangle 61">
            <a:extLst>
              <a:ext uri="{FF2B5EF4-FFF2-40B4-BE49-F238E27FC236}">
                <a16:creationId xmlns:a16="http://schemas.microsoft.com/office/drawing/2014/main" id="{2DED2A84-0957-3E06-B6E8-D5E31CE4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418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TRIUMF/ORNL/Chalmers advances!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confronted with A=2,3,4 data +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calculations spanning EFT parameter space at N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non-implausible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E/A, E(2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R</a:t>
            </a:r>
            <a:r>
              <a:rPr lang="en-US" sz="21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dipole polarizability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resampling – statistically weight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III: Validation</a:t>
            </a:r>
            <a:r>
              <a:rPr lang="en-US" sz="2100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E/A, R</a:t>
            </a:r>
            <a:r>
              <a:rPr lang="en-US" sz="21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Ca/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DP from ab initio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quality description of data</a:t>
            </a:r>
          </a:p>
        </p:txBody>
      </p:sp>
    </p:spTree>
    <p:extLst>
      <p:ext uri="{BB962C8B-B14F-4D97-AF65-F5344CB8AC3E}">
        <p14:creationId xmlns:p14="http://schemas.microsoft.com/office/powerpoint/2010/main" val="1263155633"/>
      </p:ext>
    </p:extLst>
  </p:cSld>
  <p:clrMapOvr>
    <a:masterClrMapping/>
  </p:clrMapOvr>
  <p:transition spd="med" advTm="20262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19E70-1FD9-0E44-8259-CF10402AE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88" y="77610"/>
            <a:ext cx="3807843" cy="6705635"/>
          </a:xfrm>
          <a:prstGeom prst="rect">
            <a:avLst/>
          </a:prstGeom>
        </p:spPr>
      </p:pic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         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BCFC6-9352-7A57-FDBB-6D5B0FAD7185}"/>
              </a:ext>
            </a:extLst>
          </p:cNvPr>
          <p:cNvSpPr txBox="1"/>
          <p:nvPr/>
        </p:nvSpPr>
        <p:spPr>
          <a:xfrm>
            <a:off x="10347717" y="5594663"/>
            <a:ext cx="94593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D883FF"/>
                </a:solidFill>
              </a:rPr>
              <a:t>PREX II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D883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2B1BE3A6-4B74-6316-1DFB-612E8D332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578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TRIUMF/ORNL/Chalmers advances!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confronted with A=2,3,4 data +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calculations spanning EFT parameter space at N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non-implausible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E/A, E(2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R</a:t>
            </a:r>
            <a:r>
              <a:rPr lang="en-US" sz="21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dipole polarizability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resampling – statistically weight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III: Validation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E/A, R</a:t>
            </a:r>
            <a:r>
              <a:rPr lang="en-US" sz="21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Ca/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DP from ab initio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quality description of data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IV: Prediction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posterior predictive distribution for neutron skin</a:t>
            </a: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</a:t>
            </a:r>
            <a:r>
              <a:rPr lang="en-US" sz="2100" b="1" dirty="0" err="1">
                <a:solidFill>
                  <a:schemeClr val="tx1"/>
                </a:solidFill>
                <a:latin typeface="Myriad pro"/>
                <a:cs typeface="Myriad pro"/>
              </a:rPr>
              <a:t>R</a:t>
            </a:r>
            <a:r>
              <a:rPr lang="en-US" sz="2100" b="1" baseline="-25000" dirty="0" err="1">
                <a:solidFill>
                  <a:schemeClr val="tx1"/>
                </a:solidFill>
                <a:latin typeface="Myriad pro"/>
                <a:cs typeface="Myriad pro"/>
              </a:rPr>
              <a:t>skin</a:t>
            </a: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(</a:t>
            </a:r>
            <a:r>
              <a:rPr lang="en-US" sz="2100" b="1" baseline="30000" dirty="0">
                <a:solidFill>
                  <a:schemeClr val="tx1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Pb)= 0.14-0.20fm (68% credible level)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Consistent(</a:t>
            </a:r>
            <a:r>
              <a:rPr lang="en-US" sz="2100" dirty="0" err="1">
                <a:solidFill>
                  <a:schemeClr val="tx1"/>
                </a:solidFill>
                <a:latin typeface="Myriad pro"/>
                <a:cs typeface="Myriad pro"/>
              </a:rPr>
              <a:t>ish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) with extracted </a:t>
            </a:r>
            <a:r>
              <a:rPr lang="en-US" sz="2100" b="1" dirty="0">
                <a:solidFill>
                  <a:srgbClr val="D883FF"/>
                </a:solidFill>
                <a:latin typeface="Myriad pro"/>
                <a:cs typeface="Myriad pro"/>
              </a:rPr>
              <a:t>PREXII result</a:t>
            </a:r>
          </a:p>
        </p:txBody>
      </p:sp>
    </p:spTree>
    <p:extLst>
      <p:ext uri="{BB962C8B-B14F-4D97-AF65-F5344CB8AC3E}">
        <p14:creationId xmlns:p14="http://schemas.microsoft.com/office/powerpoint/2010/main" val="4110210855"/>
      </p:ext>
    </p:extLst>
  </p:cSld>
  <p:clrMapOvr>
    <a:masterClrMapping/>
  </p:clrMapOvr>
  <p:transition spd="med" advTm="14942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459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correlations between finite nuclei and nuclear EOS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same 34 non-implausible interactions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Reveals correlation as seen in mean field models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 = 37-63 MeV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 forces potentially from: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Neutron star radii/mergers 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field accommodates large range of skins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Tighter range from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ab initio calculations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Infinite Matter Equation of State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A9E15-2581-44FD-184F-45E353C33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19"/>
          <a:stretch/>
        </p:blipFill>
        <p:spPr>
          <a:xfrm>
            <a:off x="6709558" y="1575280"/>
            <a:ext cx="5415146" cy="52278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ECFB24-430B-5388-7DAC-68EF47AF17E8}"/>
              </a:ext>
            </a:extLst>
          </p:cNvPr>
          <p:cNvSpPr/>
          <p:nvPr/>
        </p:nvSpPr>
        <p:spPr>
          <a:xfrm>
            <a:off x="9120249" y="1386924"/>
            <a:ext cx="3050732" cy="251871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42C818-480D-E487-AEC8-EBC56C765319}"/>
              </a:ext>
            </a:extLst>
          </p:cNvPr>
          <p:cNvSpPr/>
          <p:nvPr/>
        </p:nvSpPr>
        <p:spPr>
          <a:xfrm>
            <a:off x="8271915" y="1270558"/>
            <a:ext cx="3920085" cy="147786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8DA88B-18EC-DBE5-6950-A0AB7595C446}"/>
              </a:ext>
            </a:extLst>
          </p:cNvPr>
          <p:cNvCxnSpPr>
            <a:cxnSpLocks/>
          </p:cNvCxnSpPr>
          <p:nvPr/>
        </p:nvCxnSpPr>
        <p:spPr>
          <a:xfrm flipH="1">
            <a:off x="10231957" y="2748421"/>
            <a:ext cx="401299" cy="2942079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1B13E3-89D2-8682-F229-DD8ABBDA8C0A}"/>
              </a:ext>
            </a:extLst>
          </p:cNvPr>
          <p:cNvSpPr txBox="1"/>
          <p:nvPr/>
        </p:nvSpPr>
        <p:spPr>
          <a:xfrm>
            <a:off x="8649115" y="1513068"/>
            <a:ext cx="35718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correlation between neutron skin and the symmetry energy (S) and slope (L)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60FD63-471C-032B-191E-8F6847D0E49E}"/>
              </a:ext>
            </a:extLst>
          </p:cNvPr>
          <p:cNvCxnSpPr>
            <a:cxnSpLocks/>
          </p:cNvCxnSpPr>
          <p:nvPr/>
        </p:nvCxnSpPr>
        <p:spPr>
          <a:xfrm flipH="1">
            <a:off x="9332333" y="2725074"/>
            <a:ext cx="475457" cy="3141336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809DA36-DA71-F737-0C52-F813B9013EA9}"/>
              </a:ext>
            </a:extLst>
          </p:cNvPr>
          <p:cNvSpPr/>
          <p:nvPr/>
        </p:nvSpPr>
        <p:spPr>
          <a:xfrm>
            <a:off x="6458044" y="164569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0B3B6D-EA87-1120-CED5-0695B8FA2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46" t="54868" r="2369"/>
          <a:stretch/>
        </p:blipFill>
        <p:spPr>
          <a:xfrm>
            <a:off x="3123209" y="4084385"/>
            <a:ext cx="3477786" cy="27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56087"/>
      </p:ext>
    </p:extLst>
  </p:cSld>
  <p:clrMapOvr>
    <a:masterClrMapping/>
  </p:clrMapOvr>
  <p:transition spd="med" advTm="29829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Recalibrating Ab Initio Progress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70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Rapid progress in ab initio reach, due to valence-space approach… up to... 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91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7B7295-2381-F539-4A83-E8807D9C60CA}"/>
              </a:ext>
            </a:extLst>
          </p:cNvPr>
          <p:cNvSpPr/>
          <p:nvPr/>
        </p:nvSpPr>
        <p:spPr>
          <a:xfrm>
            <a:off x="2889503" y="3345724"/>
            <a:ext cx="3534606" cy="1627101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4000">
                <a:srgbClr val="FF43FF">
                  <a:alpha val="60000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115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188E69-AB9B-1FBA-94BF-E9A923D75B5F}"/>
              </a:ext>
            </a:extLst>
          </p:cNvPr>
          <p:cNvSpPr/>
          <p:nvPr/>
        </p:nvSpPr>
        <p:spPr>
          <a:xfrm>
            <a:off x="5554680" y="1816924"/>
            <a:ext cx="3534606" cy="211246"/>
          </a:xfrm>
          <a:prstGeom prst="ellipse">
            <a:avLst/>
          </a:prstGeom>
          <a:gradFill flip="none" rotWithShape="1">
            <a:gsLst>
              <a:gs pos="61000">
                <a:srgbClr val="FF43FF">
                  <a:alpha val="46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7F23592-0B5B-9001-9DA5-E0F71834B693}"/>
              </a:ext>
            </a:extLst>
          </p:cNvPr>
          <p:cNvSpPr/>
          <p:nvPr/>
        </p:nvSpPr>
        <p:spPr>
          <a:xfrm rot="5400000">
            <a:off x="7146167" y="2023242"/>
            <a:ext cx="1250609" cy="165556"/>
          </a:xfrm>
          <a:prstGeom prst="ellipse">
            <a:avLst/>
          </a:prstGeom>
          <a:gradFill flip="none" rotWithShape="1">
            <a:gsLst>
              <a:gs pos="61000">
                <a:srgbClr val="FF43FF">
                  <a:alpha val="46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9C3B3471-978D-9EF8-DB5F-B5148457CDB5}"/>
              </a:ext>
            </a:extLst>
          </p:cNvPr>
          <p:cNvSpPr/>
          <p:nvPr/>
        </p:nvSpPr>
        <p:spPr>
          <a:xfrm>
            <a:off x="7581119" y="1736307"/>
            <a:ext cx="391885" cy="356258"/>
          </a:xfrm>
          <a:prstGeom prst="sun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011346"/>
      </p:ext>
    </p:extLst>
  </p:cSld>
  <p:clrMapOvr>
    <a:masterClrMapping/>
  </p:clrMapOvr>
  <p:transition spd="med" advTm="12948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1374850"/>
            <a:ext cx="12191999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Two-Body Currents for Gamow-Teller Transitions and </a:t>
            </a:r>
            <a:r>
              <a:rPr lang="en-US" sz="4500" dirty="0" err="1">
                <a:solidFill>
                  <a:schemeClr val="accent1"/>
                </a:solidFill>
              </a:rPr>
              <a:t>g</a:t>
            </a:r>
            <a:r>
              <a:rPr lang="en-US" sz="4500" baseline="-25000" dirty="0" err="1">
                <a:solidFill>
                  <a:schemeClr val="accent1"/>
                </a:solidFill>
              </a:rPr>
              <a:t>A</a:t>
            </a:r>
            <a:r>
              <a:rPr lang="en-US" sz="4500" dirty="0">
                <a:solidFill>
                  <a:schemeClr val="accent1"/>
                </a:solidFill>
              </a:rPr>
              <a:t> Quenching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4385-71A9-0B3F-9C47-0C85698A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9" y="3314815"/>
            <a:ext cx="6645647" cy="28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303BF-2D16-E5BE-3854-817A48D6B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" t="1703" r="4923" b="71084"/>
          <a:stretch/>
        </p:blipFill>
        <p:spPr>
          <a:xfrm>
            <a:off x="6817038" y="3536316"/>
            <a:ext cx="5374962" cy="21907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6E2AC56-8B6A-D445-B174-E56CB021F8AA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83135"/>
      </p:ext>
    </p:extLst>
  </p:cSld>
  <p:clrMapOvr>
    <a:masterClrMapping/>
  </p:clrMapOvr>
  <p:transition spd="med" advTm="9335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Beta-Decay “Puzzle”: Quenching of </a:t>
            </a:r>
            <a:r>
              <a:rPr lang="en-US" dirty="0" err="1"/>
              <a:t>g</a:t>
            </a:r>
            <a:r>
              <a:rPr lang="en-US" baseline="-25000" dirty="0" err="1"/>
              <a:t>A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206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Long-standing problem in weak decays: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values systematically smaller than theory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Using                                 agrees with data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123342"/>
            <a:ext cx="6265333" cy="35013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7" y="2071656"/>
            <a:ext cx="2263987" cy="362739"/>
          </a:xfrm>
          <a:prstGeom prst="rect">
            <a:avLst/>
          </a:prstGeom>
        </p:spPr>
      </p:pic>
      <p:pic>
        <p:nvPicPr>
          <p:cNvPr id="10" name="Picture 9" descr="mathcal_O_math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9" y="1342027"/>
            <a:ext cx="3251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7227" y="3421381"/>
            <a:ext cx="5554133" cy="26776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Missing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wavefunction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correlations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Renormalized VS operator?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Neglected two-body currents?</a:t>
            </a:r>
          </a:p>
          <a:p>
            <a:endParaRPr lang="en-US" sz="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Model-space truncations?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Explore in </a:t>
            </a:r>
            <a:r>
              <a:rPr lang="en-US" sz="21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initio framework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705" y="6440034"/>
            <a:ext cx="2560320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Brown</a:t>
            </a:r>
            <a:r>
              <a:rPr lang="it-IT" sz="1600" dirty="0"/>
              <a:t>, </a:t>
            </a:r>
            <a:r>
              <a:rPr lang="it-IT" sz="1600" dirty="0" err="1"/>
              <a:t>Wildenthal</a:t>
            </a:r>
            <a:r>
              <a:rPr lang="it-IT" sz="1600" dirty="0"/>
              <a:t> (1985)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6135" y="5415853"/>
            <a:ext cx="135645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</a:rPr>
              <a:t>Large M</a:t>
            </a:r>
            <a:r>
              <a:rPr lang="it-IT" sz="1600" b="1" baseline="-25000" dirty="0">
                <a:solidFill>
                  <a:srgbClr val="0070C0"/>
                </a:solidFill>
              </a:rPr>
              <a:t>GT</a:t>
            </a:r>
            <a:r>
              <a:rPr lang="it-IT" sz="1600" b="1" dirty="0">
                <a:solidFill>
                  <a:srgbClr val="0070C0"/>
                </a:solidFill>
              </a:rPr>
              <a:t> </a:t>
            </a:r>
          </a:p>
          <a:p>
            <a:r>
              <a:rPr lang="it-IT" sz="1600" b="1" dirty="0">
                <a:solidFill>
                  <a:srgbClr val="0070C0"/>
                </a:solidFill>
              </a:rPr>
              <a:t>in </a:t>
            </a:r>
            <a:r>
              <a:rPr lang="it-IT" sz="1600" b="1" dirty="0" err="1">
                <a:solidFill>
                  <a:srgbClr val="0070C0"/>
                </a:solidFill>
              </a:rPr>
              <a:t>sd-shell</a:t>
            </a:r>
            <a:endParaRPr lang="it-IT" sz="1600" b="1" dirty="0">
              <a:solidFill>
                <a:srgbClr val="0070C0"/>
              </a:solidFill>
            </a:endParaRPr>
          </a:p>
        </p:txBody>
      </p:sp>
      <p:pic>
        <p:nvPicPr>
          <p:cNvPr id="14" name="Picture 13" descr="M_mathrm_GT_=_g_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6213"/>
            <a:ext cx="3335867" cy="389467"/>
          </a:xfrm>
          <a:prstGeom prst="rect">
            <a:avLst/>
          </a:prstGeom>
        </p:spPr>
      </p:pic>
      <p:pic>
        <p:nvPicPr>
          <p:cNvPr id="15" name="Picture 14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8591827" y="1576115"/>
            <a:ext cx="3288599" cy="1547227"/>
          </a:xfrm>
          <a:prstGeom prst="rect">
            <a:avLst/>
          </a:prstGeom>
        </p:spPr>
      </p:pic>
      <p:pic>
        <p:nvPicPr>
          <p:cNvPr id="16" name="Picture 15" descr="2b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7223613" y="1511801"/>
            <a:ext cx="1246293" cy="16792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85F5AB-213E-EB41-8130-44B949AFE645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992C78-FE6B-906C-8813-4D98BB0E1680}"/>
              </a:ext>
            </a:extLst>
          </p:cNvPr>
          <p:cNvSpPr>
            <a:spLocks noChangeAspect="1"/>
          </p:cNvSpPr>
          <p:nvPr/>
        </p:nvSpPr>
        <p:spPr>
          <a:xfrm>
            <a:off x="1392935" y="1342933"/>
            <a:ext cx="533284" cy="580672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326059"/>
      </p:ext>
    </p:extLst>
  </p:cSld>
  <p:clrMapOvr>
    <a:masterClrMapping/>
  </p:clrMapOvr>
  <p:transition spd="med" advTm="44837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Large-Scale Efforts for </a:t>
            </a:r>
            <a:r>
              <a:rPr lang="en-US" dirty="0" err="1"/>
              <a:t>Ab</a:t>
            </a:r>
            <a:r>
              <a:rPr lang="en-US" dirty="0"/>
              <a:t> Initio GT Transitions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372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GT matrix elements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Tx/>
              <a:buChar char="-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Light, medium, and heavy regions</a:t>
            </a:r>
          </a:p>
          <a:p>
            <a:pPr marL="380990" indent="-380990">
              <a:buFontTx/>
              <a:buChar char="-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Tx/>
              <a:buChar char="-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Benchmark different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initio methods</a:t>
            </a:r>
          </a:p>
          <a:p>
            <a:pPr marL="380990" indent="-380990">
              <a:buFontTx/>
              <a:buChar char="-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Tx/>
              <a:buChar char="-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Range of NN+3N forces</a:t>
            </a:r>
          </a:p>
          <a:p>
            <a:pPr marL="380990" indent="-380990">
              <a:buFontTx/>
              <a:buChar char="-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Tx/>
              <a:buChar char="-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Consistent inclusion of 2BC</a:t>
            </a:r>
          </a:p>
        </p:txBody>
      </p:sp>
      <p:pic>
        <p:nvPicPr>
          <p:cNvPr id="7" name="Picture 6" descr="mathcal_O_math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5" y="1964580"/>
            <a:ext cx="3251200" cy="457200"/>
          </a:xfrm>
          <a:prstGeom prst="rect">
            <a:avLst/>
          </a:prstGeom>
        </p:spPr>
      </p:pic>
      <p:pic>
        <p:nvPicPr>
          <p:cNvPr id="8" name="Picture 7" descr="M_mathrm_GT_=_g_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5" y="1375881"/>
            <a:ext cx="3335867" cy="389467"/>
          </a:xfrm>
          <a:prstGeom prst="rect">
            <a:avLst/>
          </a:prstGeom>
        </p:spPr>
      </p:pic>
      <p:pic>
        <p:nvPicPr>
          <p:cNvPr id="10" name="Picture 9" descr="NatPhys_News&amp;Views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824" r="5593" b="67422"/>
          <a:stretch/>
        </p:blipFill>
        <p:spPr>
          <a:xfrm>
            <a:off x="6055361" y="638265"/>
            <a:ext cx="6150185" cy="1082481"/>
          </a:xfrm>
          <a:prstGeom prst="rect">
            <a:avLst/>
          </a:prstGeom>
        </p:spPr>
      </p:pic>
      <p:pic>
        <p:nvPicPr>
          <p:cNvPr id="11" name="Picture 10" descr="NatPhys_News&amp;Views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36346" r="6777" b="26518"/>
          <a:stretch/>
        </p:blipFill>
        <p:spPr>
          <a:xfrm>
            <a:off x="5946987" y="1638730"/>
            <a:ext cx="6044629" cy="521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9706" y="5099767"/>
            <a:ext cx="1273640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VS-IMSRG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0612" y="6116658"/>
            <a:ext cx="2252574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No-Core Shell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46329" y="1983059"/>
            <a:ext cx="1830784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Coupled Cluster</a:t>
            </a:r>
          </a:p>
        </p:txBody>
      </p:sp>
      <p:sp>
        <p:nvSpPr>
          <p:cNvPr id="15" name="Oval 14"/>
          <p:cNvSpPr/>
          <p:nvPr/>
        </p:nvSpPr>
        <p:spPr>
          <a:xfrm>
            <a:off x="6434666" y="5614137"/>
            <a:ext cx="866988" cy="887736"/>
          </a:xfrm>
          <a:prstGeom prst="ellipse">
            <a:avLst/>
          </a:prstGeom>
          <a:noFill/>
          <a:ln w="31750"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617712">
            <a:off x="6170548" y="4339889"/>
            <a:ext cx="4490425" cy="1020396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200000">
            <a:off x="10306224" y="2159178"/>
            <a:ext cx="1354667" cy="531351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F543BA-F83E-1B4C-9ABA-9904E75B37AC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811948"/>
      </p:ext>
    </p:extLst>
  </p:cSld>
  <p:clrMapOvr>
    <a:masterClrMapping/>
  </p:clrMapOvr>
  <p:transition spd="med" advTm="2342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Solution to </a:t>
            </a:r>
            <a:r>
              <a:rPr lang="en-CA" dirty="0" err="1"/>
              <a:t>g</a:t>
            </a:r>
            <a:r>
              <a:rPr lang="en-CA" baseline="-25000" dirty="0" err="1"/>
              <a:t>A</a:t>
            </a:r>
            <a:r>
              <a:rPr lang="en-CA" dirty="0"/>
              <a:t>-Quenching Problem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17648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2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VS-IMSRG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calculations throughout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pf shells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across the chart explain data with unquenched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1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1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Refine results: improvements in forces and many-body methods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B891C8-52DE-1B41-AB04-9555B8873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972" y="1495153"/>
            <a:ext cx="896312" cy="161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1B6DE-B23A-5E42-AFF3-CD0CC0FB2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29706" r="50451" b="46280"/>
          <a:stretch/>
        </p:blipFill>
        <p:spPr>
          <a:xfrm>
            <a:off x="6127875" y="1101392"/>
            <a:ext cx="5965053" cy="434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E4B9BD-EFFB-F741-801E-57E16C1BE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6386" r="50012" b="70382"/>
          <a:stretch/>
        </p:blipFill>
        <p:spPr>
          <a:xfrm>
            <a:off x="105159" y="1221641"/>
            <a:ext cx="5968426" cy="4200871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04" y="5297539"/>
            <a:ext cx="1547040" cy="33697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F5761D-9A00-4F42-B81C-EFD37E5C7A2B}"/>
              </a:ext>
            </a:extLst>
          </p:cNvPr>
          <p:cNvSpPr/>
          <p:nvPr/>
        </p:nvSpPr>
        <p:spPr>
          <a:xfrm>
            <a:off x="182880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FA675-3630-7B49-858E-F68BA17FEBBC}"/>
              </a:ext>
            </a:extLst>
          </p:cNvPr>
          <p:cNvSpPr/>
          <p:nvPr/>
        </p:nvSpPr>
        <p:spPr>
          <a:xfrm>
            <a:off x="6216654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E6BD8-9FE6-2AFA-E208-D4F25967F6EC}"/>
              </a:ext>
            </a:extLst>
          </p:cNvPr>
          <p:cNvSpPr txBox="1"/>
          <p:nvPr/>
        </p:nvSpPr>
        <p:spPr>
          <a:xfrm>
            <a:off x="2302853" y="1527732"/>
            <a:ext cx="104651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b="1" dirty="0" err="1">
                <a:solidFill>
                  <a:srgbClr val="0070C0"/>
                </a:solidFill>
              </a:rPr>
              <a:t>sd</a:t>
            </a:r>
            <a:r>
              <a:rPr lang="it-IT" sz="1600" b="1" dirty="0">
                <a:solidFill>
                  <a:srgbClr val="0070C0"/>
                </a:solidFill>
              </a:rPr>
              <a:t>-shell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DBFD1-E9F7-3D1A-0639-ADE6F9FAF253}"/>
              </a:ext>
            </a:extLst>
          </p:cNvPr>
          <p:cNvSpPr txBox="1"/>
          <p:nvPr/>
        </p:nvSpPr>
        <p:spPr>
          <a:xfrm>
            <a:off x="8402619" y="1531542"/>
            <a:ext cx="1987251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b="1" dirty="0" err="1">
                <a:solidFill>
                  <a:srgbClr val="0070C0"/>
                </a:solidFill>
              </a:rPr>
              <a:t>lower</a:t>
            </a:r>
            <a:r>
              <a:rPr lang="it-IT" sz="1600" b="1" dirty="0">
                <a:solidFill>
                  <a:srgbClr val="0070C0"/>
                </a:solidFill>
              </a:rPr>
              <a:t> </a:t>
            </a:r>
            <a:r>
              <a:rPr lang="it-IT" sz="1600" b="1" dirty="0" err="1">
                <a:solidFill>
                  <a:srgbClr val="0070C0"/>
                </a:solidFill>
              </a:rPr>
              <a:t>pf</a:t>
            </a:r>
            <a:r>
              <a:rPr lang="it-IT" sz="1600" b="1" dirty="0">
                <a:solidFill>
                  <a:srgbClr val="0070C0"/>
                </a:solidFill>
              </a:rPr>
              <a:t>-shell</a:t>
            </a:r>
          </a:p>
        </p:txBody>
      </p:sp>
    </p:spTree>
    <p:extLst>
      <p:ext uri="{BB962C8B-B14F-4D97-AF65-F5344CB8AC3E}">
        <p14:creationId xmlns:p14="http://schemas.microsoft.com/office/powerpoint/2010/main" val="4037363042"/>
      </p:ext>
    </p:extLst>
  </p:cSld>
  <p:clrMapOvr>
    <a:masterClrMapping/>
  </p:clrMapOvr>
  <p:transition spd="med" advTm="57102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Underground Facilities Worldwide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54224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5635" y="1159768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3512E-1A0D-7FFD-76DB-ECAE79D44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5" t="59044" r="13149" b="13258"/>
          <a:stretch/>
        </p:blipFill>
        <p:spPr>
          <a:xfrm>
            <a:off x="5802161" y="1609576"/>
            <a:ext cx="6284270" cy="3409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1E426-A508-8BE3-E996-FC6D5EE3B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0348" r="4248" b="6754"/>
          <a:stretch/>
        </p:blipFill>
        <p:spPr>
          <a:xfrm>
            <a:off x="105571" y="1501624"/>
            <a:ext cx="5634830" cy="3409465"/>
          </a:xfrm>
          <a:prstGeom prst="rect">
            <a:avLst/>
          </a:prstGeom>
        </p:spPr>
      </p:pic>
      <p:sp>
        <p:nvSpPr>
          <p:cNvPr id="5" name="Rectangle 61">
            <a:extLst>
              <a:ext uri="{FF2B5EF4-FFF2-40B4-BE49-F238E27FC236}">
                <a16:creationId xmlns:a16="http://schemas.microsoft.com/office/drawing/2014/main" id="{9EAE7049-6A5A-35B5-5EDB-43B6A321A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7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searches for BSM physics involving neutrinos and dark matter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									Dark Matter Direct Detection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(More) billions invested worldwide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Theory essential for: strategic planning for discovery (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pic>
        <p:nvPicPr>
          <p:cNvPr id="28" name="Picture 27" descr="dbd.gif">
            <a:extLst>
              <a:ext uri="{FF2B5EF4-FFF2-40B4-BE49-F238E27FC236}">
                <a16:creationId xmlns:a16="http://schemas.microsoft.com/office/drawing/2014/main" id="{1CAFBF33-5273-B3D4-9D5D-268B8AC9D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3517204" y="1835260"/>
            <a:ext cx="845446" cy="917036"/>
          </a:xfrm>
          <a:prstGeom prst="rect">
            <a:avLst/>
          </a:prstGeom>
        </p:spPr>
      </p:pic>
      <p:pic>
        <p:nvPicPr>
          <p:cNvPr id="29" name="Picture 28" descr="bullet_cluster.jpeg">
            <a:extLst>
              <a:ext uri="{FF2B5EF4-FFF2-40B4-BE49-F238E27FC236}">
                <a16:creationId xmlns:a16="http://schemas.microsoft.com/office/drawing/2014/main" id="{16614590-2121-9A7C-C6BC-7225B922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975" y="3892110"/>
            <a:ext cx="1409538" cy="10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15449"/>
      </p:ext>
    </p:extLst>
  </p:cSld>
  <p:clrMapOvr>
    <a:masterClrMapping/>
  </p:clrMapOvr>
  <p:transition spd="med" advTm="23096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Complete GT Picture: Light to </a:t>
            </a:r>
            <a:r>
              <a:rPr lang="en-CA" baseline="30000" dirty="0"/>
              <a:t>100</a:t>
            </a:r>
            <a:r>
              <a:rPr lang="en-CA" dirty="0"/>
              <a:t>Sn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17648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37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calculations throughout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pf shells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across the chart explain data with unquenched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1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1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Including p-shell: q=0.99(21)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F5761D-9A00-4F42-B81C-EFD37E5C7A2B}"/>
              </a:ext>
            </a:extLst>
          </p:cNvPr>
          <p:cNvSpPr/>
          <p:nvPr/>
        </p:nvSpPr>
        <p:spPr>
          <a:xfrm>
            <a:off x="182880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FA675-3630-7B49-858E-F68BA17FEBBC}"/>
              </a:ext>
            </a:extLst>
          </p:cNvPr>
          <p:cNvSpPr/>
          <p:nvPr/>
        </p:nvSpPr>
        <p:spPr>
          <a:xfrm>
            <a:off x="6216654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A910CF-DB78-DE76-7BE0-3441DECC3A06}"/>
              </a:ext>
            </a:extLst>
          </p:cNvPr>
          <p:cNvSpPr txBox="1"/>
          <p:nvPr/>
        </p:nvSpPr>
        <p:spPr>
          <a:xfrm>
            <a:off x="8470333" y="4159383"/>
            <a:ext cx="2560320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Stroberg</a:t>
            </a:r>
            <a:r>
              <a:rPr lang="it-IT" sz="1600" dirty="0"/>
              <a:t> (2021)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01797-13BD-1905-98DF-8C13E140C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8" y="1369186"/>
            <a:ext cx="8285209" cy="368231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99" y="4060190"/>
            <a:ext cx="1166847" cy="25416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28AFF5-30CB-ECA5-C40D-C5F829431A80}"/>
              </a:ext>
            </a:extLst>
          </p:cNvPr>
          <p:cNvSpPr/>
          <p:nvPr/>
        </p:nvSpPr>
        <p:spPr>
          <a:xfrm>
            <a:off x="3561536" y="4153952"/>
            <a:ext cx="507672" cy="2541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5E3464-4E8F-0A1B-0D35-B9F70F31022B}"/>
              </a:ext>
            </a:extLst>
          </p:cNvPr>
          <p:cNvSpPr/>
          <p:nvPr/>
        </p:nvSpPr>
        <p:spPr>
          <a:xfrm>
            <a:off x="7803525" y="4153951"/>
            <a:ext cx="507672" cy="2541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241209"/>
      </p:ext>
    </p:extLst>
  </p:cSld>
  <p:clrMapOvr>
    <a:masterClrMapping/>
  </p:clrMapOvr>
  <p:transition spd="med" advTm="57102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Impact of Two-Body M1 Currents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17648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4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calculations throughout the nuclear chart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2bc consistent with input forces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moments significantly improved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F5761D-9A00-4F42-B81C-EFD37E5C7A2B}"/>
              </a:ext>
            </a:extLst>
          </p:cNvPr>
          <p:cNvSpPr/>
          <p:nvPr/>
        </p:nvSpPr>
        <p:spPr>
          <a:xfrm>
            <a:off x="182880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FA675-3630-7B49-858E-F68BA17FEBBC}"/>
              </a:ext>
            </a:extLst>
          </p:cNvPr>
          <p:cNvSpPr/>
          <p:nvPr/>
        </p:nvSpPr>
        <p:spPr>
          <a:xfrm>
            <a:off x="6216654" y="1221641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8AFF5-30CB-ECA5-C40D-C5F829431A80}"/>
              </a:ext>
            </a:extLst>
          </p:cNvPr>
          <p:cNvSpPr/>
          <p:nvPr/>
        </p:nvSpPr>
        <p:spPr>
          <a:xfrm>
            <a:off x="3561536" y="4153952"/>
            <a:ext cx="507672" cy="2541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C4038-F38F-EC41-AECC-708F43E65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 t="1715" b="3333"/>
          <a:stretch/>
        </p:blipFill>
        <p:spPr>
          <a:xfrm>
            <a:off x="6779117" y="648181"/>
            <a:ext cx="4171056" cy="6152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18FE68-EBAF-C942-5464-E9E36E8DB5D2}"/>
              </a:ext>
            </a:extLst>
          </p:cNvPr>
          <p:cNvSpPr txBox="1"/>
          <p:nvPr/>
        </p:nvSpPr>
        <p:spPr>
          <a:xfrm>
            <a:off x="5058413" y="6339789"/>
            <a:ext cx="2536372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T. Miyagi et al, in </a:t>
            </a:r>
            <a:r>
              <a:rPr lang="it-IT" sz="1400" dirty="0" err="1">
                <a:solidFill>
                  <a:srgbClr val="FF0000"/>
                </a:solidFill>
              </a:rPr>
              <a:t>prep</a:t>
            </a:r>
            <a:r>
              <a:rPr lang="it-IT" sz="1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46139-9D28-5B28-EDDA-2AC108CF0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3" y="2555074"/>
            <a:ext cx="6141223" cy="38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5302"/>
      </p:ext>
    </p:extLst>
  </p:cSld>
  <p:clrMapOvr>
    <a:masterClrMapping/>
  </p:clrMapOvr>
  <p:transition spd="med" advTm="57102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Applications to Searches for BSM Physics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E3A96-9A48-B993-B518-C5FC88671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5" y="823558"/>
            <a:ext cx="2720264" cy="1987304"/>
          </a:xfrm>
          <a:prstGeom prst="rect">
            <a:avLst/>
          </a:prstGeom>
        </p:spPr>
      </p:pic>
      <p:pic>
        <p:nvPicPr>
          <p:cNvPr id="11" name="Picture 10" descr="bullet_cluster.jpeg">
            <a:extLst>
              <a:ext uri="{FF2B5EF4-FFF2-40B4-BE49-F238E27FC236}">
                <a16:creationId xmlns:a16="http://schemas.microsoft.com/office/drawing/2014/main" id="{A48F2FDF-9F9F-92D3-7607-75BE5A1D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35" y="727761"/>
            <a:ext cx="2921846" cy="2112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57D41B-B2BF-2DE4-7996-D32165A4F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9" t="31973" r="57960" b="10978"/>
          <a:stretch/>
        </p:blipFill>
        <p:spPr>
          <a:xfrm>
            <a:off x="1050540" y="3483534"/>
            <a:ext cx="1898400" cy="2543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30CFC-D490-CD17-BB6C-1FB29A748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67" t="18026" r="64247" b="48389"/>
          <a:stretch/>
        </p:blipFill>
        <p:spPr>
          <a:xfrm>
            <a:off x="5107277" y="4023568"/>
            <a:ext cx="1621833" cy="1696111"/>
          </a:xfrm>
          <a:prstGeom prst="rect">
            <a:avLst/>
          </a:prstGeom>
        </p:spPr>
      </p:pic>
      <p:pic>
        <p:nvPicPr>
          <p:cNvPr id="14" name="Picture 1" descr="page9image10076992">
            <a:extLst>
              <a:ext uri="{FF2B5EF4-FFF2-40B4-BE49-F238E27FC236}">
                <a16:creationId xmlns:a16="http://schemas.microsoft.com/office/drawing/2014/main" id="{1F8BA082-AD2E-04CA-0112-72B22042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79" y="4157446"/>
            <a:ext cx="1154807" cy="1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ge9image10045264">
            <a:extLst>
              <a:ext uri="{FF2B5EF4-FFF2-40B4-BE49-F238E27FC236}">
                <a16:creationId xmlns:a16="http://schemas.microsoft.com/office/drawing/2014/main" id="{84830A50-A138-0093-51B0-E12D6C77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56" y="4157447"/>
            <a:ext cx="1621833" cy="14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EB6E79-A0F5-04DD-AEF8-08F5B88A98BB}"/>
              </a:ext>
            </a:extLst>
          </p:cNvPr>
          <p:cNvSpPr txBox="1"/>
          <p:nvPr/>
        </p:nvSpPr>
        <p:spPr>
          <a:xfrm>
            <a:off x="-10502" y="6012000"/>
            <a:ext cx="121587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	Neutrino scattering			</a:t>
            </a:r>
            <a:r>
              <a:rPr lang="en-US" sz="1800" dirty="0">
                <a:latin typeface="Arial Rounded MT Bold" panose="020F0704030504030204" pitchFamily="34" charset="77"/>
              </a:rPr>
              <a:t>	Symmetry-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violating moments				Atomic 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8C4A-E3E7-C8F9-3CA8-C0CC34445819}"/>
              </a:ext>
            </a:extLst>
          </p:cNvPr>
          <p:cNvSpPr txBox="1"/>
          <p:nvPr/>
        </p:nvSpPr>
        <p:spPr>
          <a:xfrm>
            <a:off x="-10502" y="2808000"/>
            <a:ext cx="120120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Neutrinoless double beta decay		</a:t>
            </a:r>
            <a:r>
              <a:rPr lang="en-US" sz="1800" dirty="0">
                <a:latin typeface="Arial Rounded MT Bold" panose="020F0704030504030204" pitchFamily="34" charset="77"/>
              </a:rPr>
              <a:t>Dark matter direct detection		</a:t>
            </a:r>
            <a:r>
              <a:rPr lang="en-US" sz="1800" dirty="0" err="1">
                <a:latin typeface="Arial Rounded MT Bold" panose="020F0704030504030204" pitchFamily="34" charset="77"/>
              </a:rPr>
              <a:t>Superallowed</a:t>
            </a:r>
            <a:r>
              <a:rPr lang="en-US" sz="1800" dirty="0">
                <a:latin typeface="Arial Rounded MT Bold" panose="020F0704030504030204" pitchFamily="34" charset="77"/>
              </a:rPr>
              <a:t> Fermi transitions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808BF-1FAE-170F-E4FA-1E9B7E485601}"/>
              </a:ext>
            </a:extLst>
          </p:cNvPr>
          <p:cNvSpPr/>
          <p:nvPr/>
        </p:nvSpPr>
        <p:spPr>
          <a:xfrm>
            <a:off x="644617" y="3474611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81AD8-46BD-58C9-D830-292934FB3F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75" t="17905" r="16911" b="8477"/>
          <a:stretch/>
        </p:blipFill>
        <p:spPr>
          <a:xfrm>
            <a:off x="9016003" y="812336"/>
            <a:ext cx="1887322" cy="1626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B7F50-3F1F-BEA3-22BB-509BC4174F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/>
          <a:stretch/>
        </p:blipFill>
        <p:spPr>
          <a:xfrm>
            <a:off x="9593398" y="4150810"/>
            <a:ext cx="1621833" cy="15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15325"/>
      </p:ext>
    </p:extLst>
  </p:cSld>
  <p:clrMapOvr>
    <a:masterClrMapping/>
  </p:clrMapOvr>
  <p:transition spd="med" advTm="31037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1374850"/>
            <a:ext cx="12191999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Neutrinoless Double Beta Decay NMEs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   for Major Players: </a:t>
            </a:r>
            <a:r>
              <a:rPr lang="en-US" sz="4500" baseline="30000" dirty="0">
                <a:solidFill>
                  <a:schemeClr val="accent1"/>
                </a:solidFill>
              </a:rPr>
              <a:t>76</a:t>
            </a:r>
            <a:r>
              <a:rPr lang="en-US" sz="4500" dirty="0">
                <a:solidFill>
                  <a:schemeClr val="accent1"/>
                </a:solidFill>
              </a:rPr>
              <a:t>Ge, (</a:t>
            </a:r>
            <a:r>
              <a:rPr lang="en-US" sz="4500" baseline="30000" dirty="0">
                <a:solidFill>
                  <a:schemeClr val="accent1"/>
                </a:solidFill>
              </a:rPr>
              <a:t>100</a:t>
            </a:r>
            <a:r>
              <a:rPr lang="en-US" sz="4500" dirty="0">
                <a:solidFill>
                  <a:schemeClr val="accent1"/>
                </a:solidFill>
              </a:rPr>
              <a:t>Mo),</a:t>
            </a:r>
            <a:r>
              <a:rPr lang="en-US" sz="4500" baseline="30000" dirty="0">
                <a:solidFill>
                  <a:schemeClr val="accent1"/>
                </a:solidFill>
              </a:rPr>
              <a:t>130</a:t>
            </a:r>
            <a:r>
              <a:rPr lang="en-US" sz="4500" dirty="0">
                <a:solidFill>
                  <a:schemeClr val="accent1"/>
                </a:solidFill>
              </a:rPr>
              <a:t>Te, </a:t>
            </a:r>
            <a:r>
              <a:rPr lang="en-US" sz="4500" baseline="30000" dirty="0">
                <a:solidFill>
                  <a:schemeClr val="accent1"/>
                </a:solidFill>
              </a:rPr>
              <a:t>136</a:t>
            </a:r>
            <a:r>
              <a:rPr lang="en-US" sz="4500" dirty="0">
                <a:solidFill>
                  <a:schemeClr val="accent1"/>
                </a:solidFill>
              </a:rPr>
              <a:t>Xe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E2AC56-8B6A-D445-B174-E56CB021F8AA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58E73-64C3-CD5F-BE97-54C62AF0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" y="2885806"/>
            <a:ext cx="5195014" cy="3795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D8649-E051-E692-942B-DDDF6522E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37" y="4691600"/>
            <a:ext cx="6065520" cy="967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B4F462-030B-6747-C8E3-2AAE9BD08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34" y="3628756"/>
            <a:ext cx="6065520" cy="967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09ADF6-1F6E-5427-5340-9D91712F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34" y="5780507"/>
            <a:ext cx="6065520" cy="9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17698"/>
      </p:ext>
    </p:extLst>
  </p:cSld>
  <p:clrMapOvr>
    <a:masterClrMapping/>
  </p:clrMapOvr>
  <p:transition spd="med" advTm="1764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The Next Big Discovery?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07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Myriad Pro"/>
                <a:cs typeface="Myriad Pro"/>
              </a:rPr>
              <a:t>Neutrino own antiparticle            </a:t>
            </a:r>
            <a:r>
              <a:rPr lang="en-US" dirty="0">
                <a:latin typeface="Times"/>
                <a:cs typeface="Times"/>
              </a:rPr>
              <a:t>0ν</a:t>
            </a:r>
            <a:r>
              <a:rPr lang="en-US" dirty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2100" dirty="0">
                <a:latin typeface="Myriad pro"/>
                <a:ea typeface="Lucida Grande"/>
                <a:cs typeface="Myriad pro"/>
              </a:rPr>
              <a:t> decay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13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r>
              <a:rPr lang="en-US" sz="2100" b="1" dirty="0">
                <a:latin typeface="Myriad Pro"/>
                <a:cs typeface="Myriad Pro"/>
              </a:rPr>
              <a:t>Tremendous impact on BSM physics: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Lepton-number violating process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dirty="0" err="1">
                <a:latin typeface="Myriad pro"/>
                <a:cs typeface="Myriad pro"/>
              </a:rPr>
              <a:t>Majorana</a:t>
            </a:r>
            <a:r>
              <a:rPr lang="en-US" sz="2100" dirty="0">
                <a:latin typeface="Myriad pro"/>
                <a:cs typeface="Myriad pro"/>
              </a:rPr>
              <a:t> character of neutrino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b="1" dirty="0">
                <a:solidFill>
                  <a:srgbClr val="0000FF"/>
                </a:solidFill>
                <a:latin typeface="Myriad pro"/>
                <a:cs typeface="Myriad pro"/>
              </a:rPr>
              <a:t>Absolute neutrino mass scale</a:t>
            </a:r>
          </a:p>
          <a:p>
            <a:pPr defTabSz="60952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21"/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Use as illustrative example – general strategy is similar for the other cases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5635" y="1159768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853923"/>
            <a:ext cx="685800" cy="243840"/>
          </a:xfrm>
          <a:prstGeom prst="rect">
            <a:avLst/>
          </a:prstGeom>
        </p:spPr>
      </p:pic>
      <p:pic>
        <p:nvPicPr>
          <p:cNvPr id="11" name="Picture 10" descr="Majorana_gen_B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65916" y="1402012"/>
            <a:ext cx="3844153" cy="2763605"/>
          </a:xfrm>
          <a:prstGeom prst="rect">
            <a:avLst/>
          </a:prstGeom>
        </p:spPr>
      </p:pic>
      <p:pic>
        <p:nvPicPr>
          <p:cNvPr id="13" name="Picture 12" descr="Screen Shot 2015-03-09 at 22.33.2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11730-4387-C200-9E4E-64312569C2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  <p:pic>
        <p:nvPicPr>
          <p:cNvPr id="11265" name="Picture 1" descr="page4image40793440">
            <a:extLst>
              <a:ext uri="{FF2B5EF4-FFF2-40B4-BE49-F238E27FC236}">
                <a16:creationId xmlns:a16="http://schemas.microsoft.com/office/drawing/2014/main" id="{3BFC404B-0EB5-8303-A261-A80E71D4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31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22814"/>
      </p:ext>
    </p:extLst>
  </p:cSld>
  <p:clrMapOvr>
    <a:masterClrMapping/>
  </p:clrMapOvr>
  <p:transition spd="med" advTm="43505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2015: Exciting Year for the Neutrino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595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defTabSz="609585" hangingPunct="1"/>
            <a:r>
              <a:rPr lang="en-US" sz="2100" dirty="0">
                <a:latin typeface="Myriad Pro"/>
                <a:cs typeface="Myriad Pro"/>
              </a:rPr>
              <a:t>Neutrino-oscillation experiments revealed physics beyond the standard model</a:t>
            </a: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r>
              <a:rPr lang="en-US" sz="2100" b="1" dirty="0">
                <a:latin typeface="Myriad Pro"/>
                <a:cs typeface="Myriad Pro"/>
              </a:rPr>
              <a:t>											      </a:t>
            </a:r>
            <a:r>
              <a:rPr lang="en-US" sz="2100" dirty="0">
                <a:latin typeface="Myriad Pro"/>
                <a:cs typeface="Myriad Pro"/>
              </a:rPr>
              <a:t>Mass differences measured</a:t>
            </a:r>
          </a:p>
          <a:p>
            <a:pPr defTabSz="609585" hangingPunct="1"/>
            <a:endParaRPr lang="en-US" sz="8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r>
              <a:rPr lang="en-US" sz="2100" dirty="0">
                <a:solidFill>
                  <a:srgbClr val="0000FF"/>
                </a:solidFill>
                <a:latin typeface="Myriad Pro"/>
                <a:cs typeface="Myriad Pro"/>
              </a:rPr>
              <a:t>											      Absolute mass scale unknown</a:t>
            </a:r>
          </a:p>
          <a:p>
            <a:pPr defTabSz="609585" hangingPunct="1"/>
            <a:endParaRPr lang="en-US" sz="800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r>
              <a:rPr lang="en-US" sz="2100" b="1" dirty="0">
                <a:solidFill>
                  <a:srgbClr val="0000FF"/>
                </a:solidFill>
                <a:latin typeface="Myriad Pro"/>
                <a:cs typeface="Myriad Pro"/>
              </a:rPr>
              <a:t>How to extend the standard model?</a:t>
            </a:r>
          </a:p>
        </p:txBody>
      </p:sp>
      <p:pic>
        <p:nvPicPr>
          <p:cNvPr id="24" name="Picture 23" descr="nobel_prize2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1" y="1320801"/>
            <a:ext cx="4805888" cy="4775199"/>
          </a:xfrm>
          <a:prstGeom prst="rect">
            <a:avLst/>
          </a:prstGeom>
        </p:spPr>
      </p:pic>
      <p:pic>
        <p:nvPicPr>
          <p:cNvPr id="25" name="Picture 24" descr="Nobel_med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35" y="2556933"/>
            <a:ext cx="1524000" cy="152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829315" y="1528762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grpSp>
        <p:nvGrpSpPr>
          <p:cNvPr id="27" name="Group 23"/>
          <p:cNvGrpSpPr>
            <a:grpSpLocks noChangeAspect="1"/>
          </p:cNvGrpSpPr>
          <p:nvPr/>
        </p:nvGrpSpPr>
        <p:grpSpPr bwMode="auto">
          <a:xfrm>
            <a:off x="6935893" y="1548897"/>
            <a:ext cx="4607480" cy="3364160"/>
            <a:chOff x="5308600" y="2895600"/>
            <a:chExt cx="3759200" cy="2744788"/>
          </a:xfrm>
        </p:grpSpPr>
        <p:cxnSp>
          <p:nvCxnSpPr>
            <p:cNvPr id="28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9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32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31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800" imgH="203200" progId="Equation.3">
                    <p:embed/>
                  </p:oleObj>
                </mc:Choice>
                <mc:Fallback>
                  <p:oleObj name="Equation" r:id="rId6" imgW="431800" imgH="203200" progId="Equation.3">
                    <p:embed/>
                    <p:pic>
                      <p:nvPicPr>
                        <p:cNvPr id="31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4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86533" y="2924052"/>
            <a:ext cx="592668" cy="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7688157" y="2991786"/>
          <a:ext cx="2741083" cy="65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47900" imgH="533400" progId="Equation.3">
                  <p:embed/>
                </p:oleObj>
              </mc:Choice>
              <mc:Fallback>
                <p:oleObj name="Equation" r:id="rId9" imgW="2247900" imgH="533400" progId="Equation.3">
                  <p:embed/>
                  <p:pic>
                    <p:nvPicPr>
                      <p:cNvPr id="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157" y="2991786"/>
                        <a:ext cx="2741083" cy="65193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81952"/>
      </p:ext>
    </p:extLst>
  </p:cSld>
  <p:clrMapOvr>
    <a:masterClrMapping/>
  </p:clrMapOvr>
  <p:transition spd="med" advTm="72772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(Two-Neutrino) Double-Beta Decay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586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Myriad pro"/>
                <a:cs typeface="Myriad pro"/>
              </a:rPr>
              <a:t>In rare cases beta decay is energetically forbidden </a:t>
            </a:r>
            <a:r>
              <a:rPr lang="mr-IN" sz="2100" dirty="0">
                <a:latin typeface="Myriad pro"/>
                <a:cs typeface="Myriad pro"/>
              </a:rPr>
              <a:t>–</a:t>
            </a:r>
            <a:r>
              <a:rPr lang="en-US" sz="2100" dirty="0">
                <a:latin typeface="Myriad pro"/>
                <a:cs typeface="Myriad pro"/>
              </a:rPr>
              <a:t> simultaneous beta decays</a:t>
            </a:r>
            <a:endParaRPr lang="en-US" sz="2100" dirty="0">
              <a:latin typeface="Myriad pro"/>
              <a:ea typeface="Lucida Grande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2</a:t>
            </a:r>
            <a:r>
              <a:rPr lang="en-US" sz="2100" baseline="30000" dirty="0">
                <a:latin typeface="Myriad pro"/>
                <a:cs typeface="Myriad pro"/>
              </a:rPr>
              <a:t>nd</a:t>
            </a:r>
            <a:r>
              <a:rPr lang="en-US" sz="2100" dirty="0">
                <a:latin typeface="Myriad pro"/>
                <a:cs typeface="Myriad pro"/>
              </a:rPr>
              <a:t>-order weak process allowed by standard model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Lifetimes ~ 10</a:t>
            </a:r>
            <a:r>
              <a:rPr lang="en-US" sz="2100" baseline="30000" dirty="0">
                <a:latin typeface="Myriad pro"/>
                <a:cs typeface="Myriad pro"/>
              </a:rPr>
              <a:t>20</a:t>
            </a:r>
            <a:r>
              <a:rPr lang="en-US" sz="2100" dirty="0">
                <a:latin typeface="Myriad pro"/>
                <a:cs typeface="Myriad pro"/>
              </a:rPr>
              <a:t> years: 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governed by NME</a:t>
            </a: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7192957" y="4339776"/>
            <a:ext cx="4942729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algn="ctr" defTabSz="609585" hangingPunct="1"/>
            <a:r>
              <a:rPr lang="en-US" sz="2100" dirty="0">
                <a:latin typeface="Myriad pro"/>
                <a:cs typeface="Myriad pro"/>
              </a:rPr>
              <a:t>Observed in ~15 nuclei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46268" y="1786564"/>
            <a:ext cx="1632097" cy="313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59358" y="2455333"/>
            <a:ext cx="626532" cy="324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48823" y="1386749"/>
            <a:ext cx="626532" cy="324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4" b="42802"/>
          <a:stretch/>
        </p:blipFill>
        <p:spPr bwMode="auto">
          <a:xfrm>
            <a:off x="7192956" y="4872042"/>
            <a:ext cx="1087445" cy="18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bd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3" r="55453" b="12427"/>
          <a:stretch/>
        </p:blipFill>
        <p:spPr>
          <a:xfrm>
            <a:off x="4269184" y="1582107"/>
            <a:ext cx="2359277" cy="2394725"/>
          </a:xfrm>
          <a:prstGeom prst="rect">
            <a:avLst/>
          </a:prstGeom>
        </p:spPr>
      </p:pic>
      <p:pic>
        <p:nvPicPr>
          <p:cNvPr id="19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212" b="85605"/>
          <a:stretch/>
        </p:blipFill>
        <p:spPr bwMode="auto">
          <a:xfrm>
            <a:off x="9699088" y="4872042"/>
            <a:ext cx="901179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3" r="30901" b="42802"/>
          <a:stretch/>
        </p:blipFill>
        <p:spPr bwMode="auto">
          <a:xfrm>
            <a:off x="8246534" y="4872042"/>
            <a:ext cx="1433817" cy="18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3" t="57198" r="30901"/>
          <a:stretch/>
        </p:blipFill>
        <p:spPr bwMode="auto">
          <a:xfrm>
            <a:off x="10922001" y="5329240"/>
            <a:ext cx="1259564" cy="135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8" r="73238"/>
          <a:stretch/>
        </p:blipFill>
        <p:spPr bwMode="auto">
          <a:xfrm>
            <a:off x="9795769" y="5329240"/>
            <a:ext cx="1160099" cy="135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r="30902" b="85605"/>
          <a:stretch/>
        </p:blipFill>
        <p:spPr bwMode="auto">
          <a:xfrm>
            <a:off x="10439237" y="4872042"/>
            <a:ext cx="1696448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8"/>
          <a:stretch/>
        </p:blipFill>
        <p:spPr>
          <a:xfrm>
            <a:off x="665159" y="5347547"/>
            <a:ext cx="4394199" cy="6013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22216" y="5368145"/>
            <a:ext cx="1016697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4CBA33-C327-F3F5-CE5F-22FCBA409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  <p:pic>
        <p:nvPicPr>
          <p:cNvPr id="28" name="Picture 27" descr="Screen Shot 2015-03-09 at 22.33.24.png">
            <a:extLst>
              <a:ext uri="{FF2B5EF4-FFF2-40B4-BE49-F238E27FC236}">
                <a16:creationId xmlns:a16="http://schemas.microsoft.com/office/drawing/2014/main" id="{839DFF97-4645-E230-CD53-1EFE72F1F3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83412" y="3693803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35509073"/>
      </p:ext>
    </p:extLst>
  </p:cSld>
  <p:clrMapOvr>
    <a:masterClrMapping/>
  </p:clrMapOvr>
  <p:transition spd="med" advTm="72772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The Next Big Discovery?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57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Myriad Pro"/>
                <a:cs typeface="Myriad Pro"/>
              </a:rPr>
              <a:t>Neutrino own antiparticle            </a:t>
            </a:r>
            <a:r>
              <a:rPr lang="en-US" dirty="0">
                <a:latin typeface="Times"/>
                <a:cs typeface="Times"/>
              </a:rPr>
              <a:t>0ν</a:t>
            </a:r>
            <a:r>
              <a:rPr lang="en-US" dirty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2100" dirty="0">
                <a:latin typeface="Myriad pro"/>
                <a:ea typeface="Lucida Grande"/>
                <a:cs typeface="Myriad pro"/>
              </a:rPr>
              <a:t> decay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13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r>
              <a:rPr lang="en-US" sz="2100" b="1" dirty="0">
                <a:latin typeface="Myriad Pro"/>
                <a:cs typeface="Myriad Pro"/>
              </a:rPr>
              <a:t>Tremendous impact on BSM physics: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Lepton-number violating process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dirty="0" err="1">
                <a:latin typeface="Myriad pro"/>
                <a:cs typeface="Myriad pro"/>
              </a:rPr>
              <a:t>Majorana</a:t>
            </a:r>
            <a:r>
              <a:rPr lang="en-US" sz="2100" dirty="0">
                <a:latin typeface="Myriad pro"/>
                <a:cs typeface="Myriad pro"/>
              </a:rPr>
              <a:t> character of neutrino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b="1" dirty="0">
                <a:solidFill>
                  <a:srgbClr val="0000FF"/>
                </a:solidFill>
                <a:latin typeface="Myriad pro"/>
                <a:cs typeface="Myriad pro"/>
              </a:rPr>
              <a:t>Absolute neutrino mass scale</a:t>
            </a:r>
          </a:p>
          <a:p>
            <a:pPr defTabSz="60952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853923"/>
            <a:ext cx="685800" cy="24384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909E7-23CE-53CF-EB5D-CFDB1F6E32BB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0" name="Picture 19" descr="Majorana_gen_BIG.jpg">
            <a:extLst>
              <a:ext uri="{FF2B5EF4-FFF2-40B4-BE49-F238E27FC236}">
                <a16:creationId xmlns:a16="http://schemas.microsoft.com/office/drawing/2014/main" id="{C08B028F-C418-9770-F529-6446EB1BF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86937" y="1402012"/>
            <a:ext cx="3759444" cy="2702707"/>
          </a:xfrm>
          <a:prstGeom prst="rect">
            <a:avLst/>
          </a:prstGeom>
        </p:spPr>
      </p:pic>
      <p:pic>
        <p:nvPicPr>
          <p:cNvPr id="21" name="Picture 20" descr="Screen Shot 2015-03-09 at 22.33.24.png">
            <a:extLst>
              <a:ext uri="{FF2B5EF4-FFF2-40B4-BE49-F238E27FC236}">
                <a16:creationId xmlns:a16="http://schemas.microsoft.com/office/drawing/2014/main" id="{3F722B37-2CF0-617F-ED70-D5D4D67EE4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30F2E6-D3EC-99E9-7A31-A328012CD20E}"/>
              </a:ext>
            </a:extLst>
          </p:cNvPr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4F86E-6356-775B-911C-C31811AE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193"/>
      </p:ext>
    </p:extLst>
  </p:cSld>
  <p:clrMapOvr>
    <a:masterClrMapping/>
  </p:clrMapOvr>
  <p:transition spd="med" advTm="43505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The Next Big Discovery?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0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Myriad Pro"/>
                <a:cs typeface="Myriad Pro"/>
              </a:rPr>
              <a:t>Neutrino own antiparticle            </a:t>
            </a:r>
            <a:r>
              <a:rPr lang="en-US" dirty="0">
                <a:latin typeface="Times"/>
                <a:cs typeface="Times"/>
              </a:rPr>
              <a:t>0ν</a:t>
            </a:r>
            <a:r>
              <a:rPr lang="en-US" dirty="0">
                <a:solidFill>
                  <a:srgbClr val="000000"/>
                </a:solidFill>
                <a:latin typeface="Times"/>
                <a:ea typeface="Lucida Grande"/>
                <a:cs typeface="Times"/>
              </a:rPr>
              <a:t>ββ</a:t>
            </a:r>
            <a:r>
              <a:rPr lang="en-US" sz="2100" dirty="0">
                <a:latin typeface="Myriad pro"/>
                <a:ea typeface="Lucida Grande"/>
                <a:cs typeface="Myriad pro"/>
              </a:rPr>
              <a:t> decay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13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r>
              <a:rPr lang="en-US" sz="2100" b="1" dirty="0">
                <a:latin typeface="Myriad Pro"/>
                <a:cs typeface="Myriad Pro"/>
              </a:rPr>
              <a:t>Tremendous impact on BSM physics: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Lepton-number violating process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dirty="0" err="1">
                <a:latin typeface="Myriad pro"/>
                <a:cs typeface="Myriad pro"/>
              </a:rPr>
              <a:t>Majorana</a:t>
            </a:r>
            <a:r>
              <a:rPr lang="en-US" sz="2100" dirty="0">
                <a:latin typeface="Myriad pro"/>
                <a:cs typeface="Myriad pro"/>
              </a:rPr>
              <a:t> character of neutrino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  <a:p>
            <a:pPr defTabSz="609521"/>
            <a:r>
              <a:rPr lang="en-US" sz="2100" b="1" dirty="0">
                <a:solidFill>
                  <a:srgbClr val="0000FF"/>
                </a:solidFill>
                <a:latin typeface="Myriad pro"/>
                <a:cs typeface="Myriad pro"/>
              </a:rPr>
              <a:t>Absolute neutrino mass scale</a:t>
            </a:r>
          </a:p>
          <a:p>
            <a:pPr defTabSz="609521"/>
            <a:endParaRPr lang="en-US" sz="6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21"/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								  NME not observable: must be calculated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853923"/>
            <a:ext cx="685800" cy="24384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909E7-23CE-53CF-EB5D-CFDB1F6E32BB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0" name="Picture 19" descr="Majorana_gen_BIG.jpg">
            <a:extLst>
              <a:ext uri="{FF2B5EF4-FFF2-40B4-BE49-F238E27FC236}">
                <a16:creationId xmlns:a16="http://schemas.microsoft.com/office/drawing/2014/main" id="{C08B028F-C418-9770-F529-6446EB1BF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86937" y="1402012"/>
            <a:ext cx="3759444" cy="2702707"/>
          </a:xfrm>
          <a:prstGeom prst="rect">
            <a:avLst/>
          </a:prstGeom>
        </p:spPr>
      </p:pic>
      <p:pic>
        <p:nvPicPr>
          <p:cNvPr id="21" name="Picture 20" descr="Screen Shot 2015-03-09 at 22.33.24.png">
            <a:extLst>
              <a:ext uri="{FF2B5EF4-FFF2-40B4-BE49-F238E27FC236}">
                <a16:creationId xmlns:a16="http://schemas.microsoft.com/office/drawing/2014/main" id="{3F722B37-2CF0-617F-ED70-D5D4D67EE4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30F2E6-D3EC-99E9-7A31-A328012CD20E}"/>
              </a:ext>
            </a:extLst>
          </p:cNvPr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4F86E-6356-775B-911C-C31811AE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  <p:sp>
        <p:nvSpPr>
          <p:cNvPr id="24" name="Octagon 23">
            <a:extLst>
              <a:ext uri="{FF2B5EF4-FFF2-40B4-BE49-F238E27FC236}">
                <a16:creationId xmlns:a16="http://schemas.microsoft.com/office/drawing/2014/main" id="{136B4CF7-91A8-A8EF-3C3E-24E2E655DABA}"/>
              </a:ext>
            </a:extLst>
          </p:cNvPr>
          <p:cNvSpPr>
            <a:spLocks noChangeAspect="1"/>
          </p:cNvSpPr>
          <p:nvPr/>
        </p:nvSpPr>
        <p:spPr>
          <a:xfrm>
            <a:off x="7294062" y="5676646"/>
            <a:ext cx="625311" cy="625311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474130"/>
      </p:ext>
    </p:extLst>
  </p:cSld>
  <p:clrMapOvr>
    <a:masterClrMapping/>
  </p:clrMapOvr>
  <p:transition spd="med" advTm="43505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Nature of Neutrino: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58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Myriad Pro"/>
                <a:cs typeface="Myriad Pro"/>
              </a:rPr>
              <a:t>Next-generation searches push towards </a:t>
            </a:r>
            <a:r>
              <a:rPr lang="en-US" sz="2100" b="1" dirty="0">
                <a:latin typeface="Myriad Pro"/>
                <a:cs typeface="Myriad Pro"/>
              </a:rPr>
              <a:t>IH</a:t>
            </a:r>
            <a:endParaRPr lang="en-US" sz="2100" b="1" dirty="0">
              <a:latin typeface="Myriad pro"/>
              <a:ea typeface="Lucida Grande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2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endParaRPr lang="en-US" sz="2100" dirty="0">
              <a:latin typeface="Myriad Pro"/>
              <a:cs typeface="Myriad Pro"/>
            </a:endParaRPr>
          </a:p>
          <a:p>
            <a:pPr defTabSz="609585" hangingPunct="1"/>
            <a:r>
              <a:rPr lang="en-US" sz="2100" dirty="0">
                <a:latin typeface="Myriad Pro"/>
                <a:cs typeface="Myriad Pro"/>
              </a:rPr>
              <a:t>Spread from 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  <a:r>
              <a:rPr lang="en-US" sz="2100" dirty="0">
                <a:latin typeface="Myriad Pro"/>
                <a:cs typeface="Myriad Pro"/>
              </a:rPr>
              <a:t>; bands </a:t>
            </a:r>
            <a:r>
              <a:rPr lang="en-US" sz="2100" b="1" dirty="0">
                <a:latin typeface="Myriad Pro"/>
                <a:cs typeface="Myriad Pro"/>
              </a:rPr>
              <a:t>do not </a:t>
            </a:r>
            <a:r>
              <a:rPr lang="en-US" sz="2100" dirty="0">
                <a:latin typeface="Myriad Pro"/>
                <a:cs typeface="Myriad Pro"/>
              </a:rPr>
              <a:t>represent rigorous uncertainties</a:t>
            </a:r>
          </a:p>
          <a:p>
            <a:pPr defTabSz="609521"/>
            <a:endParaRPr lang="en-US" sz="800" dirty="0"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5100" y="4467887"/>
            <a:ext cx="3805371" cy="1107972"/>
          </a:xfrm>
          <a:prstGeom prst="rect">
            <a:avLst/>
          </a:prstGeom>
          <a:noFill/>
        </p:spPr>
        <p:txBody>
          <a:bodyPr wrap="square" lIns="121890" tIns="60946" rIns="121890" bIns="60946" rtlCol="0">
            <a:spAutoFit/>
          </a:bodyPr>
          <a:lstStyle/>
          <a:p>
            <a:pPr>
              <a:buSzPct val="70000"/>
            </a:pPr>
            <a:r>
              <a:rPr lang="en-US" sz="2100" dirty="0">
                <a:latin typeface="Myriad pro"/>
                <a:cs typeface="Myriad pro"/>
              </a:rPr>
              <a:t>Essential ingredient:</a:t>
            </a:r>
          </a:p>
          <a:p>
            <a:pPr>
              <a:buSzPct val="70000"/>
            </a:pP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</a:p>
          <a:p>
            <a:pPr>
              <a:buSzPct val="70000"/>
            </a:pPr>
            <a:endParaRPr lang="en-US" sz="2100" dirty="0">
              <a:cs typeface="Times New Roman" pitchFamily="18" charset="0"/>
            </a:endParaRPr>
          </a:p>
        </p:txBody>
      </p:sp>
      <p:sp>
        <p:nvSpPr>
          <p:cNvPr id="10" name="Octagon 9"/>
          <p:cNvSpPr>
            <a:spLocks noChangeAspect="1"/>
          </p:cNvSpPr>
          <p:nvPr/>
        </p:nvSpPr>
        <p:spPr>
          <a:xfrm>
            <a:off x="2408195" y="5066454"/>
            <a:ext cx="625311" cy="625311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45635" y="1159768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2" name="Picture 11" descr="KamLAND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21" y="707814"/>
            <a:ext cx="5288711" cy="4908684"/>
          </a:xfrm>
          <a:prstGeom prst="rect">
            <a:avLst/>
          </a:prstGeom>
        </p:spPr>
      </p:pic>
      <p:grpSp>
        <p:nvGrpSpPr>
          <p:cNvPr id="13" name="Group 23"/>
          <p:cNvGrpSpPr>
            <a:grpSpLocks noChangeAspect="1"/>
          </p:cNvGrpSpPr>
          <p:nvPr/>
        </p:nvGrpSpPr>
        <p:grpSpPr bwMode="auto">
          <a:xfrm>
            <a:off x="325120" y="1247637"/>
            <a:ext cx="4607480" cy="3364160"/>
            <a:chOff x="5308600" y="2895600"/>
            <a:chExt cx="3759200" cy="2744788"/>
          </a:xfrm>
        </p:grpSpPr>
        <p:cxnSp>
          <p:nvCxnSpPr>
            <p:cNvPr id="14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18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31800" imgH="203200" progId="Equation.3">
                    <p:embed/>
                  </p:oleObj>
                </mc:Choice>
                <mc:Fallback>
                  <p:oleObj name="Equation" r:id="rId5" imgW="431800" imgH="203200" progId="Equation.3">
                    <p:embed/>
                    <p:pic>
                      <p:nvPicPr>
                        <p:cNvPr id="17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4175759" y="2622792"/>
            <a:ext cx="592668" cy="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1077384" y="2690526"/>
          <a:ext cx="2741083" cy="65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47900" imgH="533400" progId="Equation.3">
                  <p:embed/>
                </p:oleObj>
              </mc:Choice>
              <mc:Fallback>
                <p:oleObj name="Equation" r:id="rId7" imgW="2247900" imgH="533400" progId="Equation.3">
                  <p:embed/>
                  <p:pic>
                    <p:nvPicPr>
                      <p:cNvPr id="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384" y="2690526"/>
                        <a:ext cx="2741083" cy="65193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5" y="5010605"/>
            <a:ext cx="2274227" cy="801489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5097802"/>
            <a:ext cx="3705013" cy="5464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801476" y="4330609"/>
            <a:ext cx="1021267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KATRIN</a:t>
            </a:r>
          </a:p>
        </p:txBody>
      </p:sp>
      <p:cxnSp>
        <p:nvCxnSpPr>
          <p:cNvPr id="25" name="Straight Arrow Connector 21"/>
          <p:cNvCxnSpPr>
            <a:cxnSpLocks noChangeShapeType="1"/>
          </p:cNvCxnSpPr>
          <p:nvPr/>
        </p:nvCxnSpPr>
        <p:spPr bwMode="auto">
          <a:xfrm>
            <a:off x="10891520" y="4700953"/>
            <a:ext cx="426997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40624590"/>
      </p:ext>
    </p:extLst>
  </p:cSld>
  <p:clrMapOvr>
    <a:masterClrMapping/>
  </p:clrMapOvr>
  <p:transition spd="med" advTm="5575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2049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61">
            <a:extLst>
              <a:ext uri="{FF2B5EF4-FFF2-40B4-BE49-F238E27FC236}">
                <a16:creationId xmlns:a16="http://schemas.microsoft.com/office/drawing/2014/main" id="{4490BA57-01B8-3611-9349-CDD1A4CCB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8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/>
              <a:t>Exclusion plots for </a:t>
            </a:r>
            <a:r>
              <a:rPr lang="en-US" sz="2200" dirty="0">
                <a:latin typeface="Times New Roman"/>
                <a:cs typeface="Times New Roman"/>
              </a:rPr>
              <a:t>0ν</a:t>
            </a:r>
            <a:r>
              <a:rPr lang="en-US" sz="2200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2100" dirty="0"/>
              <a:t> decay + WIMP/</a:t>
            </a:r>
            <a:r>
              <a:rPr lang="en-US" sz="2200" dirty="0" err="1">
                <a:latin typeface="Times New Roman"/>
                <a:cs typeface="Times New Roman"/>
              </a:rPr>
              <a:t>ν</a:t>
            </a:r>
            <a:r>
              <a:rPr lang="en-US" sz="2100" dirty="0"/>
              <a:t> scattering require nuclear theory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13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					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Nuclear Theory for BSM Searches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025D8769-3FC3-E68D-E772-A7A471D1C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645700"/>
            <a:ext cx="387477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2F4B6F-58D2-442F-B042-043DAAC7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35" y="5640976"/>
            <a:ext cx="2708910" cy="617220"/>
          </a:xfrm>
          <a:prstGeom prst="rect">
            <a:avLst/>
          </a:prstGeom>
        </p:spPr>
      </p:pic>
      <p:pic>
        <p:nvPicPr>
          <p:cNvPr id="6" name="Picture 5" descr="KamLANDzen.jpg">
            <a:extLst>
              <a:ext uri="{FF2B5EF4-FFF2-40B4-BE49-F238E27FC236}">
                <a16:creationId xmlns:a16="http://schemas.microsoft.com/office/drawing/2014/main" id="{2E60C45A-CC04-86BA-B983-2DDEF5BC8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" y="1232371"/>
            <a:ext cx="4669351" cy="4333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8E56C3-0C84-8EF3-241D-EE2BA76E5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3" t="17787" r="9028" b="7822"/>
          <a:stretch/>
        </p:blipFill>
        <p:spPr>
          <a:xfrm>
            <a:off x="5532120" y="1230995"/>
            <a:ext cx="6343650" cy="4204749"/>
          </a:xfrm>
          <a:prstGeom prst="rect">
            <a:avLst/>
          </a:prstGeom>
        </p:spPr>
      </p:pic>
      <p:pic>
        <p:nvPicPr>
          <p:cNvPr id="24" name="Picture 23" descr="dbd.gif">
            <a:extLst>
              <a:ext uri="{FF2B5EF4-FFF2-40B4-BE49-F238E27FC236}">
                <a16:creationId xmlns:a16="http://schemas.microsoft.com/office/drawing/2014/main" id="{2CA95B74-D19B-2510-0547-5B31DBAD1C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2662677" y="3817176"/>
            <a:ext cx="881372" cy="956004"/>
          </a:xfrm>
          <a:prstGeom prst="rect">
            <a:avLst/>
          </a:prstGeom>
        </p:spPr>
      </p:pic>
      <p:pic>
        <p:nvPicPr>
          <p:cNvPr id="25" name="Picture 24" descr="bullet_cluster.jpeg">
            <a:extLst>
              <a:ext uri="{FF2B5EF4-FFF2-40B4-BE49-F238E27FC236}">
                <a16:creationId xmlns:a16="http://schemas.microsoft.com/office/drawing/2014/main" id="{0B4C0EBD-9B81-5BC1-C307-F014D1F8E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34" y="1376536"/>
            <a:ext cx="1177741" cy="851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3DE13F-C444-DDB2-8678-A67CB2ABF4C4}"/>
              </a:ext>
            </a:extLst>
          </p:cNvPr>
          <p:cNvSpPr txBox="1"/>
          <p:nvPr/>
        </p:nvSpPr>
        <p:spPr>
          <a:xfrm>
            <a:off x="3667177" y="4124572"/>
            <a:ext cx="998024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Cosmo.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KATRIN</a:t>
            </a:r>
          </a:p>
        </p:txBody>
      </p:sp>
      <p:cxnSp>
        <p:nvCxnSpPr>
          <p:cNvPr id="28" name="Straight Arrow Connector 21">
            <a:extLst>
              <a:ext uri="{FF2B5EF4-FFF2-40B4-BE49-F238E27FC236}">
                <a16:creationId xmlns:a16="http://schemas.microsoft.com/office/drawing/2014/main" id="{FF06BF42-B3EF-8093-DBBA-76FCE1285B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4361" y="4746376"/>
            <a:ext cx="764402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44753641"/>
      </p:ext>
    </p:extLst>
  </p:cSld>
  <p:clrMapOvr>
    <a:masterClrMapping/>
  </p:clrMapOvr>
  <p:transition spd="med" advTm="11236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47698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1544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Current Status of NMEs</a:t>
            </a:r>
            <a:endParaRPr dirty="0"/>
          </a:p>
        </p:txBody>
      </p:sp>
      <p:sp>
        <p:nvSpPr>
          <p:cNvPr id="12" name="Rectangle 61">
            <a:extLst>
              <a:ext uri="{FF2B5EF4-FFF2-40B4-BE49-F238E27FC236}">
                <a16:creationId xmlns:a16="http://schemas.microsoft.com/office/drawing/2014/main" id="{F1700836-EC76-D7EC-F310-E4EBFB3E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Calculations to date from phenomenological models; large spread in results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models missing essential physics: correlations, single-particle levels, two-body currents</a:t>
            </a: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with ab initio theory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C64A79-824C-EA67-D94E-871BD4B79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"/>
          <a:stretch/>
        </p:blipFill>
        <p:spPr>
          <a:xfrm>
            <a:off x="165296" y="1244175"/>
            <a:ext cx="7675684" cy="4077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6D5A3A-A5D0-1972-384B-B99BF28CE2BE}"/>
              </a:ext>
            </a:extLst>
          </p:cNvPr>
          <p:cNvSpPr txBox="1"/>
          <p:nvPr/>
        </p:nvSpPr>
        <p:spPr>
          <a:xfrm>
            <a:off x="217170" y="5202345"/>
            <a:ext cx="1008126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Compiled values from: Engel and Menéndez (2017); </a:t>
            </a:r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Brase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7CB13-EB66-0B5E-F65A-3FB6DCE45AB1}"/>
              </a:ext>
            </a:extLst>
          </p:cNvPr>
          <p:cNvSpPr txBox="1"/>
          <p:nvPr/>
        </p:nvSpPr>
        <p:spPr>
          <a:xfrm>
            <a:off x="1226044" y="1295333"/>
            <a:ext cx="65964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30000" dirty="0"/>
              <a:t>48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		  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76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		    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82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		    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130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		      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136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4EFC17-C57D-C6EF-8C20-292EFBD059D2}"/>
              </a:ext>
            </a:extLst>
          </p:cNvPr>
          <p:cNvSpPr/>
          <p:nvPr/>
        </p:nvSpPr>
        <p:spPr>
          <a:xfrm>
            <a:off x="792779" y="5074920"/>
            <a:ext cx="6442411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708497"/>
      </p:ext>
    </p:extLst>
  </p:cSld>
  <p:clrMapOvr>
    <a:masterClrMapping/>
  </p:clrMapOvr>
  <p:transition spd="med" advTm="33187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Strategy I: Benchmark NMEs in Light Nuclei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2771" y="1560918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Benchmark with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quasi-exact NCSM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IT-NCSM, IM-GCM, and CC in light systems: A=6-22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to good agreement in all cases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 true double-beta decay candidates!</a:t>
            </a:r>
          </a:p>
        </p:txBody>
      </p:sp>
      <p:sp>
        <p:nvSpPr>
          <p:cNvPr id="5" name="Rectangle 4"/>
          <p:cNvSpPr/>
          <p:nvPr/>
        </p:nvSpPr>
        <p:spPr>
          <a:xfrm>
            <a:off x="9779873" y="4730160"/>
            <a:ext cx="934197" cy="21898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FBE919-FAA8-0845-9A6F-F8BE7EC7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0" y="1588916"/>
            <a:ext cx="5777632" cy="3919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0F24EA-A5A6-3828-C223-64AA847D8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055" y="1047713"/>
            <a:ext cx="3299538" cy="57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5602"/>
      </p:ext>
    </p:extLst>
  </p:cSld>
  <p:clrMapOvr>
    <a:masterClrMapping/>
  </p:clrMapOvr>
  <p:transition spd="med" advTm="21635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47698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1544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Strategy II: “Uncertainties” from Input Forces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“Uncertainty” bands from input NN+3N forces with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chiral Hamiltonians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VS-IMSRG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clear convergence for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Ca,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199EC-9B29-8E40-B706-86AF8AD80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1" y="1768929"/>
            <a:ext cx="8220100" cy="44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5795"/>
      </p:ext>
    </p:extLst>
  </p:cSld>
  <p:clrMapOvr>
    <a:masterClrMapping/>
  </p:clrMapOvr>
  <p:transition spd="med" advTm="25044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47698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1544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Strategy II: “Uncertainties” from Many-Body Methods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Calculations in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 from IM-GCM and CC theory using same interactions</a:t>
            </a:r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Key development: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treatment of deformation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IMSRG </a:t>
            </a:r>
          </a:p>
        </p:txBody>
      </p:sp>
      <p:sp>
        <p:nvSpPr>
          <p:cNvPr id="2" name="AutoShape 2" descr="nme_2020b.pdf">
            <a:extLst>
              <a:ext uri="{FF2B5EF4-FFF2-40B4-BE49-F238E27FC236}">
                <a16:creationId xmlns:a16="http://schemas.microsoft.com/office/drawing/2014/main" id="{6291DC22-A365-5449-A1EF-5BA8BBD59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03845" y="25906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B675B-0289-407A-25A3-FFEE62CE3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0" t="14960" r="13783" b="15617"/>
          <a:stretch/>
        </p:blipFill>
        <p:spPr>
          <a:xfrm>
            <a:off x="225245" y="1729691"/>
            <a:ext cx="5427864" cy="3830765"/>
          </a:xfrm>
          <a:prstGeom prst="rect">
            <a:avLst/>
          </a:prstGeom>
        </p:spPr>
      </p:pic>
      <p:pic>
        <p:nvPicPr>
          <p:cNvPr id="16386" name="Picture 2" descr="Figure 1">
            <a:extLst>
              <a:ext uri="{FF2B5EF4-FFF2-40B4-BE49-F238E27FC236}">
                <a16:creationId xmlns:a16="http://schemas.microsoft.com/office/drawing/2014/main" id="{339599A0-EC20-6468-A925-B7479FFD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54" y="1899705"/>
            <a:ext cx="635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687050" y="1936562"/>
            <a:ext cx="1371145" cy="369318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CC Theory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B686BF-0803-6D56-B63F-E8A4E528CADE}"/>
              </a:ext>
            </a:extLst>
          </p:cNvPr>
          <p:cNvSpPr txBox="1"/>
          <p:nvPr/>
        </p:nvSpPr>
        <p:spPr>
          <a:xfrm>
            <a:off x="978931" y="2105832"/>
            <a:ext cx="969441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b="1" dirty="0">
                <a:solidFill>
                  <a:srgbClr val="00B050"/>
                </a:solidFill>
              </a:rPr>
              <a:t>IM-GCM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AEEF59-A3D9-F15A-1AD6-5077CA82440C}"/>
              </a:ext>
            </a:extLst>
          </p:cNvPr>
          <p:cNvSpPr/>
          <p:nvPr/>
        </p:nvSpPr>
        <p:spPr>
          <a:xfrm rot="16200000">
            <a:off x="6868639" y="3833086"/>
            <a:ext cx="1056390" cy="100259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72963"/>
      </p:ext>
    </p:extLst>
  </p:cSld>
  <p:clrMapOvr>
    <a:masterClrMapping/>
  </p:clrMapOvr>
  <p:transition spd="med" advTm="38644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47698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1544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First Ab Initio Results 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7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NMEs generally smaller than phenomenology; less spread from uncertainties</a:t>
            </a: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results agree within uncertainties!</a:t>
            </a: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Promising results, but…</a:t>
            </a:r>
          </a:p>
        </p:txBody>
      </p:sp>
      <p:sp>
        <p:nvSpPr>
          <p:cNvPr id="2" name="AutoShape 2" descr="nme_2020b.pdf">
            <a:extLst>
              <a:ext uri="{FF2B5EF4-FFF2-40B4-BE49-F238E27FC236}">
                <a16:creationId xmlns:a16="http://schemas.microsoft.com/office/drawing/2014/main" id="{6291DC22-A365-5449-A1EF-5BA8BBD59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03845" y="242864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429679-4A5D-783C-6759-332BA01AF5AE}"/>
              </a:ext>
            </a:extLst>
          </p:cNvPr>
          <p:cNvSpPr/>
          <p:nvPr/>
        </p:nvSpPr>
        <p:spPr>
          <a:xfrm>
            <a:off x="2811780" y="2306832"/>
            <a:ext cx="502920" cy="1805940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619B4-36BF-4F70-D83B-14BC53603325}"/>
              </a:ext>
            </a:extLst>
          </p:cNvPr>
          <p:cNvSpPr/>
          <p:nvPr/>
        </p:nvSpPr>
        <p:spPr>
          <a:xfrm>
            <a:off x="4381500" y="2733448"/>
            <a:ext cx="407670" cy="1482194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C9E11-1711-AE2A-6845-9E8A56971545}"/>
              </a:ext>
            </a:extLst>
          </p:cNvPr>
          <p:cNvSpPr/>
          <p:nvPr/>
        </p:nvSpPr>
        <p:spPr>
          <a:xfrm>
            <a:off x="1435594" y="3781302"/>
            <a:ext cx="407670" cy="1101090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7670"/>
                      <a:gd name="connsiteY0" fmla="*/ 0 h 1101090"/>
                      <a:gd name="connsiteX1" fmla="*/ 407670 w 407670"/>
                      <a:gd name="connsiteY1" fmla="*/ 0 h 1101090"/>
                      <a:gd name="connsiteX2" fmla="*/ 407670 w 407670"/>
                      <a:gd name="connsiteY2" fmla="*/ 517512 h 1101090"/>
                      <a:gd name="connsiteX3" fmla="*/ 407670 w 407670"/>
                      <a:gd name="connsiteY3" fmla="*/ 1101090 h 1101090"/>
                      <a:gd name="connsiteX4" fmla="*/ 0 w 407670"/>
                      <a:gd name="connsiteY4" fmla="*/ 1101090 h 1101090"/>
                      <a:gd name="connsiteX5" fmla="*/ 0 w 407670"/>
                      <a:gd name="connsiteY5" fmla="*/ 561556 h 1101090"/>
                      <a:gd name="connsiteX6" fmla="*/ 0 w 407670"/>
                      <a:gd name="connsiteY6" fmla="*/ 0 h 1101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7670" h="1101090" extrusionOk="0">
                        <a:moveTo>
                          <a:pt x="0" y="0"/>
                        </a:moveTo>
                        <a:cubicBezTo>
                          <a:pt x="105175" y="-14889"/>
                          <a:pt x="249783" y="-1716"/>
                          <a:pt x="407670" y="0"/>
                        </a:cubicBezTo>
                        <a:cubicBezTo>
                          <a:pt x="405381" y="238212"/>
                          <a:pt x="415139" y="305543"/>
                          <a:pt x="407670" y="517512"/>
                        </a:cubicBezTo>
                        <a:cubicBezTo>
                          <a:pt x="400201" y="729481"/>
                          <a:pt x="414086" y="975393"/>
                          <a:pt x="407670" y="1101090"/>
                        </a:cubicBezTo>
                        <a:cubicBezTo>
                          <a:pt x="265934" y="1120372"/>
                          <a:pt x="148880" y="1092540"/>
                          <a:pt x="0" y="1101090"/>
                        </a:cubicBezTo>
                        <a:cubicBezTo>
                          <a:pt x="-2699" y="859655"/>
                          <a:pt x="-14760" y="742224"/>
                          <a:pt x="0" y="561556"/>
                        </a:cubicBezTo>
                        <a:cubicBezTo>
                          <a:pt x="14760" y="380888"/>
                          <a:pt x="18990" y="2074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F7E9F-ACED-C81C-02D8-E1CE6D4074BD}"/>
              </a:ext>
            </a:extLst>
          </p:cNvPr>
          <p:cNvSpPr txBox="1"/>
          <p:nvPr/>
        </p:nvSpPr>
        <p:spPr>
          <a:xfrm>
            <a:off x="2800350" y="2009652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Phen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75C13-02D0-F794-1C0D-C8B4BA92A7D1}"/>
              </a:ext>
            </a:extLst>
          </p:cNvPr>
          <p:cNvSpPr txBox="1"/>
          <p:nvPr/>
        </p:nvSpPr>
        <p:spPr>
          <a:xfrm>
            <a:off x="4321316" y="2428648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Phen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F604E-64D4-B4D1-F5FC-A39F54E4CE0B}"/>
              </a:ext>
            </a:extLst>
          </p:cNvPr>
          <p:cNvSpPr txBox="1"/>
          <p:nvPr/>
        </p:nvSpPr>
        <p:spPr>
          <a:xfrm>
            <a:off x="1397832" y="3459201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Phen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D82FC6-D821-EF21-1364-B290AF84513C}"/>
              </a:ext>
            </a:extLst>
          </p:cNvPr>
          <p:cNvSpPr/>
          <p:nvPr/>
        </p:nvSpPr>
        <p:spPr>
          <a:xfrm>
            <a:off x="857549" y="4530087"/>
            <a:ext cx="445471" cy="36933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5FD33B-AA29-F5F8-5977-56E4870A9684}"/>
              </a:ext>
            </a:extLst>
          </p:cNvPr>
          <p:cNvSpPr/>
          <p:nvPr/>
        </p:nvSpPr>
        <p:spPr>
          <a:xfrm>
            <a:off x="3875845" y="4259697"/>
            <a:ext cx="271505" cy="36933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3960AD-96E9-2B9F-0BB0-0121529E3203}"/>
              </a:ext>
            </a:extLst>
          </p:cNvPr>
          <p:cNvSpPr/>
          <p:nvPr/>
        </p:nvSpPr>
        <p:spPr>
          <a:xfrm>
            <a:off x="2358689" y="4008117"/>
            <a:ext cx="271505" cy="36933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2709B-9FB8-885C-6609-720984526206}"/>
              </a:ext>
            </a:extLst>
          </p:cNvPr>
          <p:cNvSpPr txBox="1"/>
          <p:nvPr/>
        </p:nvSpPr>
        <p:spPr>
          <a:xfrm>
            <a:off x="1695702" y="1241902"/>
            <a:ext cx="36649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30000" dirty="0"/>
              <a:t>48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		  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76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		      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82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D6A394-FF57-628D-958B-FC4B7CC2CF26}"/>
              </a:ext>
            </a:extLst>
          </p:cNvPr>
          <p:cNvSpPr/>
          <p:nvPr/>
        </p:nvSpPr>
        <p:spPr>
          <a:xfrm>
            <a:off x="1103144" y="4995463"/>
            <a:ext cx="3778580" cy="15789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icture containing diagram, line, text, parallel&#10;&#10;Description automatically generated">
            <a:extLst>
              <a:ext uri="{FF2B5EF4-FFF2-40B4-BE49-F238E27FC236}">
                <a16:creationId xmlns:a16="http://schemas.microsoft.com/office/drawing/2014/main" id="{3F796027-BFA1-64F4-9581-06920E83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6" y="1241902"/>
            <a:ext cx="9796375" cy="43741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C82705-52ED-51B7-7D03-6CC5869E2725}"/>
              </a:ext>
            </a:extLst>
          </p:cNvPr>
          <p:cNvSpPr txBox="1"/>
          <p:nvPr/>
        </p:nvSpPr>
        <p:spPr>
          <a:xfrm>
            <a:off x="558630" y="4212374"/>
            <a:ext cx="8072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2045765641"/>
      </p:ext>
    </p:extLst>
  </p:cSld>
  <p:clrMapOvr>
    <a:masterClrMapping/>
  </p:clrMapOvr>
  <p:transition spd="med" advTm="42385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Predictions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41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340855" y="644796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utoShape 2" descr="nme_2020b.pdf">
            <a:extLst>
              <a:ext uri="{FF2B5EF4-FFF2-40B4-BE49-F238E27FC236}">
                <a16:creationId xmlns:a16="http://schemas.microsoft.com/office/drawing/2014/main" id="{6291DC22-A365-5449-A1EF-5BA8BBD59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8189" y="1849712"/>
            <a:ext cx="335280" cy="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picture containing screenshot, plot, colorfulness, line&#10;&#10;Description automatically generated">
            <a:extLst>
              <a:ext uri="{FF2B5EF4-FFF2-40B4-BE49-F238E27FC236}">
                <a16:creationId xmlns:a16="http://schemas.microsoft.com/office/drawing/2014/main" id="{97D65074-0AF3-B58E-2C18-37D9A9D9A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"/>
          <a:stretch/>
        </p:blipFill>
        <p:spPr>
          <a:xfrm>
            <a:off x="-1" y="1250065"/>
            <a:ext cx="10822329" cy="5297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F26A0-3B0A-B13F-8B35-0B4C8C9AF6B9}"/>
              </a:ext>
            </a:extLst>
          </p:cNvPr>
          <p:cNvSpPr txBox="1"/>
          <p:nvPr/>
        </p:nvSpPr>
        <p:spPr>
          <a:xfrm>
            <a:off x="9595595" y="6447966"/>
            <a:ext cx="222745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in prep</a:t>
            </a:r>
          </a:p>
        </p:txBody>
      </p:sp>
    </p:spTree>
    <p:extLst>
      <p:ext uri="{BB962C8B-B14F-4D97-AF65-F5344CB8AC3E}">
        <p14:creationId xmlns:p14="http://schemas.microsoft.com/office/powerpoint/2010/main" val="67517879"/>
      </p:ext>
    </p:extLst>
  </p:cSld>
  <p:clrMapOvr>
    <a:masterClrMapping/>
  </p:clrMapOvr>
  <p:transition spd="med" advTm="29982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Predictions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strongly disfavored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FB4B4A7-09D4-9285-4FB2-8057FC6EB52D}"/>
              </a:ext>
            </a:extLst>
          </p:cNvPr>
          <p:cNvSpPr/>
          <p:nvPr/>
        </p:nvSpPr>
        <p:spPr>
          <a:xfrm flipV="1">
            <a:off x="924625" y="6457314"/>
            <a:ext cx="8905175" cy="3402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998A3-72CD-FCB7-9397-1A0806D43DBD}"/>
              </a:ext>
            </a:extLst>
          </p:cNvPr>
          <p:cNvSpPr txBox="1"/>
          <p:nvPr/>
        </p:nvSpPr>
        <p:spPr>
          <a:xfrm>
            <a:off x="9595595" y="6447966"/>
            <a:ext cx="222745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in prep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3C7F3C-85DE-0F49-AC43-FFE107B2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" y="1754163"/>
            <a:ext cx="10638263" cy="47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4138"/>
      </p:ext>
    </p:extLst>
  </p:cSld>
  <p:clrMapOvr>
    <a:masterClrMapping/>
  </p:clrMapOvr>
  <p:transition spd="med" advTm="1321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Impact of Ab Initio NMEs on Worldwide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41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next-generation searches: Large matrix elements disfavored, lowers expected rates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Current experimental reach – more than an order of magnitude diminished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C3F6A-C2ED-79CB-3568-1D6111F063A5}"/>
              </a:ext>
            </a:extLst>
          </p:cNvPr>
          <p:cNvSpPr txBox="1"/>
          <p:nvPr/>
        </p:nvSpPr>
        <p:spPr>
          <a:xfrm>
            <a:off x="9595595" y="6447966"/>
            <a:ext cx="222745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in prep</a:t>
            </a:r>
          </a:p>
        </p:txBody>
      </p:sp>
      <p:pic>
        <p:nvPicPr>
          <p:cNvPr id="5" name="Picture 4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01B76FA0-2561-2FC0-2417-F303EF77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620000"/>
            <a:ext cx="52654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8524"/>
      </p:ext>
    </p:extLst>
  </p:cSld>
  <p:clrMapOvr>
    <a:masterClrMapping/>
  </p:clrMapOvr>
  <p:transition spd="med" advTm="32409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Impact of Ab Initio NMEs on Worldwide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7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next-generation searches: Large matrix elements disfavored, lowers expected rates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Current experimental reach – improved with effects of contact term,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the end of the story: estimate three-body corrections + two-body currents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C3F6A-C2ED-79CB-3568-1D6111F063A5}"/>
              </a:ext>
            </a:extLst>
          </p:cNvPr>
          <p:cNvSpPr txBox="1"/>
          <p:nvPr/>
        </p:nvSpPr>
        <p:spPr>
          <a:xfrm>
            <a:off x="9595595" y="6447966"/>
            <a:ext cx="222745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in prep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2A6F3-ED24-2DD4-748D-64E764B368A8}"/>
              </a:ext>
            </a:extLst>
          </p:cNvPr>
          <p:cNvSpPr txBox="1"/>
          <p:nvPr/>
        </p:nvSpPr>
        <p:spPr>
          <a:xfrm>
            <a:off x="7895727" y="4788000"/>
            <a:ext cx="564984" cy="3385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76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6C7BCD-1DBB-56D8-D229-2478AA21DB0C}"/>
              </a:ext>
            </a:extLst>
          </p:cNvPr>
          <p:cNvSpPr txBox="1"/>
          <p:nvPr/>
        </p:nvSpPr>
        <p:spPr>
          <a:xfrm>
            <a:off x="8507200" y="4788000"/>
            <a:ext cx="564984" cy="3385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130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5FBCE-EFDD-AC1C-F658-3E519E6BBFA8}"/>
              </a:ext>
            </a:extLst>
          </p:cNvPr>
          <p:cNvSpPr txBox="1"/>
          <p:nvPr/>
        </p:nvSpPr>
        <p:spPr>
          <a:xfrm>
            <a:off x="9103180" y="4788000"/>
            <a:ext cx="564984" cy="3385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136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Xe</a:t>
            </a:r>
          </a:p>
        </p:txBody>
      </p:sp>
      <p:pic>
        <p:nvPicPr>
          <p:cNvPr id="5" name="Picture 4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BDC826C1-55D2-63F4-D987-394480ADA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620000"/>
            <a:ext cx="5265420" cy="4389120"/>
          </a:xfrm>
          <a:prstGeom prst="rect">
            <a:avLst/>
          </a:prstGeom>
        </p:spPr>
      </p:pic>
      <p:pic>
        <p:nvPicPr>
          <p:cNvPr id="9" name="Picture 8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8F6E590B-C28C-420A-7AB0-DCCD47975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620000"/>
            <a:ext cx="52654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916"/>
      </p:ext>
    </p:extLst>
  </p:cSld>
  <p:clrMapOvr>
    <a:masterClrMapping/>
  </p:clrMapOvr>
  <p:transition spd="med" advTm="32409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Strategy III: Correlation with Structure Observables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Ge: Explore correlations with other observables from systematic analysis (34 interactions)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Few clear correlations, except DGT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Maybe with first excited 2</a:t>
            </a:r>
            <a:r>
              <a:rPr lang="en-US" sz="2100" baseline="30000" dirty="0">
                <a:latin typeface="Myriad pro"/>
                <a:cs typeface="Myriad pro"/>
              </a:rPr>
              <a:t>+</a:t>
            </a:r>
            <a:r>
              <a:rPr lang="en-US" sz="2100" dirty="0">
                <a:latin typeface="Myriad pro"/>
                <a:cs typeface="Myriad pro"/>
              </a:rPr>
              <a:t> states?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D9D55-0033-9881-BFA5-A71C886289E8}"/>
              </a:ext>
            </a:extLst>
          </p:cNvPr>
          <p:cNvSpPr txBox="1"/>
          <p:nvPr/>
        </p:nvSpPr>
        <p:spPr>
          <a:xfrm>
            <a:off x="9407022" y="5154409"/>
            <a:ext cx="271250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in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F338-5299-272A-552C-C54D8E8C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b="1133"/>
          <a:stretch/>
        </p:blipFill>
        <p:spPr>
          <a:xfrm>
            <a:off x="580770" y="3954906"/>
            <a:ext cx="8796926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214E-5489-3799-2448-C7EC1CFC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C24E-5D06-582C-5B3B-F1CA4F97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5A1F-C48E-37B4-4F7B-B320115F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80F9AB-9F16-00B3-EF75-E683F2C0C231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294080"/>
      </p:ext>
    </p:extLst>
  </p:cSld>
  <p:clrMapOvr>
    <a:masterClrMapping/>
  </p:clrMapOvr>
  <p:transition spd="med" advTm="70059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2049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61">
            <a:extLst>
              <a:ext uri="{FF2B5EF4-FFF2-40B4-BE49-F238E27FC236}">
                <a16:creationId xmlns:a16="http://schemas.microsoft.com/office/drawing/2014/main" id="{4490BA57-01B8-3611-9349-CDD1A4CCB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1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/>
              <a:t>Exclusion plots for </a:t>
            </a:r>
            <a:r>
              <a:rPr lang="en-US" sz="2200" dirty="0">
                <a:latin typeface="Times New Roman"/>
                <a:cs typeface="Times New Roman"/>
              </a:rPr>
              <a:t>0ν</a:t>
            </a:r>
            <a:r>
              <a:rPr lang="en-US" sz="2200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2100" dirty="0"/>
              <a:t> decay + WIMP/</a:t>
            </a:r>
            <a:r>
              <a:rPr lang="en-US" sz="2200" dirty="0" err="1">
                <a:latin typeface="Times New Roman"/>
                <a:cs typeface="Times New Roman"/>
              </a:rPr>
              <a:t>ν</a:t>
            </a:r>
            <a:r>
              <a:rPr lang="en-US" sz="2100" dirty="0"/>
              <a:t> scattering require nuclear theory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13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					</a:t>
            </a:r>
          </a:p>
          <a:p>
            <a:r>
              <a:rPr lang="en-US" sz="2100" dirty="0"/>
              <a:t>   </a:t>
            </a:r>
            <a:r>
              <a:rPr lang="en-US" sz="2100" b="1" dirty="0">
                <a:solidFill>
                  <a:srgbClr val="FF0000"/>
                </a:solidFill>
              </a:rPr>
              <a:t>Nuclear matrix element</a:t>
            </a:r>
            <a:r>
              <a:rPr lang="en-US" sz="2100" dirty="0"/>
              <a:t>: rate of decay		</a:t>
            </a:r>
            <a:r>
              <a:rPr lang="en-US" sz="2100" b="1" dirty="0">
                <a:solidFill>
                  <a:srgbClr val="FF0000"/>
                </a:solidFill>
              </a:rPr>
              <a:t>Structure functions </a:t>
            </a:r>
            <a:r>
              <a:rPr lang="en-US" sz="2100" dirty="0"/>
              <a:t>for WIMP/</a:t>
            </a:r>
            <a:r>
              <a:rPr lang="en-US" sz="2200" dirty="0" err="1">
                <a:latin typeface="Times New Roman"/>
                <a:cs typeface="Times New Roman"/>
              </a:rPr>
              <a:t>ν</a:t>
            </a:r>
            <a:r>
              <a:rPr lang="en-US" sz="2100" dirty="0"/>
              <a:t> scattering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Nuclear Theory for BSM Searches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F1EA0E1C-91DD-B110-2EDE-421FB5770DAB}"/>
              </a:ext>
            </a:extLst>
          </p:cNvPr>
          <p:cNvSpPr>
            <a:spLocks noChangeAspect="1"/>
          </p:cNvSpPr>
          <p:nvPr/>
        </p:nvSpPr>
        <p:spPr>
          <a:xfrm>
            <a:off x="3132815" y="5670694"/>
            <a:ext cx="576072" cy="576072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025D8769-3FC3-E68D-E772-A7A471D1C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645700"/>
            <a:ext cx="3874770" cy="571500"/>
          </a:xfrm>
          <a:prstGeom prst="rect">
            <a:avLst/>
          </a:prstGeom>
        </p:spPr>
      </p:pic>
      <p:sp>
        <p:nvSpPr>
          <p:cNvPr id="14" name="Octagon 13">
            <a:extLst>
              <a:ext uri="{FF2B5EF4-FFF2-40B4-BE49-F238E27FC236}">
                <a16:creationId xmlns:a16="http://schemas.microsoft.com/office/drawing/2014/main" id="{FE67A431-F8D9-D6D1-766C-8C46BE5257BF}"/>
              </a:ext>
            </a:extLst>
          </p:cNvPr>
          <p:cNvSpPr>
            <a:spLocks noChangeAspect="1"/>
          </p:cNvSpPr>
          <p:nvPr/>
        </p:nvSpPr>
        <p:spPr>
          <a:xfrm>
            <a:off x="9292589" y="5577630"/>
            <a:ext cx="759105" cy="759105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2F4B6F-58D2-442F-B042-043DAAC7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35" y="5640976"/>
            <a:ext cx="2708910" cy="617220"/>
          </a:xfrm>
          <a:prstGeom prst="rect">
            <a:avLst/>
          </a:prstGeom>
        </p:spPr>
      </p:pic>
      <p:pic>
        <p:nvPicPr>
          <p:cNvPr id="6" name="Picture 5" descr="KamLANDzen.jpg">
            <a:extLst>
              <a:ext uri="{FF2B5EF4-FFF2-40B4-BE49-F238E27FC236}">
                <a16:creationId xmlns:a16="http://schemas.microsoft.com/office/drawing/2014/main" id="{2E60C45A-CC04-86BA-B983-2DDEF5BC8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" y="1232371"/>
            <a:ext cx="4669351" cy="4333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8E56C3-0C84-8EF3-241D-EE2BA76E5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3" t="17787" r="9028" b="7822"/>
          <a:stretch/>
        </p:blipFill>
        <p:spPr>
          <a:xfrm>
            <a:off x="5532120" y="1230995"/>
            <a:ext cx="6343650" cy="42047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6526D0-073E-971B-CB99-AE59165F877E}"/>
              </a:ext>
            </a:extLst>
          </p:cNvPr>
          <p:cNvSpPr txBox="1"/>
          <p:nvPr/>
        </p:nvSpPr>
        <p:spPr>
          <a:xfrm>
            <a:off x="3667177" y="4124572"/>
            <a:ext cx="998024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Cosmo.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KATRIN</a:t>
            </a:r>
          </a:p>
        </p:txBody>
      </p:sp>
      <p:cxnSp>
        <p:nvCxnSpPr>
          <p:cNvPr id="21" name="Straight Arrow Connector 21">
            <a:extLst>
              <a:ext uri="{FF2B5EF4-FFF2-40B4-BE49-F238E27FC236}">
                <a16:creationId xmlns:a16="http://schemas.microsoft.com/office/drawing/2014/main" id="{E706522A-BDED-3B7B-6EC7-BA484DE0B9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4361" y="4746376"/>
            <a:ext cx="764402" cy="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4" name="Picture 23" descr="dbd.gif">
            <a:extLst>
              <a:ext uri="{FF2B5EF4-FFF2-40B4-BE49-F238E27FC236}">
                <a16:creationId xmlns:a16="http://schemas.microsoft.com/office/drawing/2014/main" id="{2CA95B74-D19B-2510-0547-5B31DBAD1C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8"/>
          <a:stretch/>
        </p:blipFill>
        <p:spPr>
          <a:xfrm>
            <a:off x="2662677" y="3817176"/>
            <a:ext cx="881372" cy="956004"/>
          </a:xfrm>
          <a:prstGeom prst="rect">
            <a:avLst/>
          </a:prstGeom>
        </p:spPr>
      </p:pic>
      <p:pic>
        <p:nvPicPr>
          <p:cNvPr id="25" name="Picture 24" descr="bullet_cluster.jpeg">
            <a:extLst>
              <a:ext uri="{FF2B5EF4-FFF2-40B4-BE49-F238E27FC236}">
                <a16:creationId xmlns:a16="http://schemas.microsoft.com/office/drawing/2014/main" id="{0B4C0EBD-9B81-5BC1-C307-F014D1F8E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34" y="1376536"/>
            <a:ext cx="1177741" cy="8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05885"/>
      </p:ext>
    </p:extLst>
  </p:cSld>
  <p:clrMapOvr>
    <a:masterClrMapping/>
  </p:clrMapOvr>
  <p:transition spd="med" advTm="3228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Strategy III: Correlation with Structure Observables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45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other observables from systematic analysis (34 interactions)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Few clear correlations, except DGT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Similar picture in </a:t>
            </a:r>
            <a:r>
              <a:rPr lang="en-US" sz="2100" baseline="30000" dirty="0">
                <a:latin typeface="Myriad pro"/>
                <a:cs typeface="Myriad pro"/>
              </a:rPr>
              <a:t>136</a:t>
            </a:r>
            <a:r>
              <a:rPr lang="en-US" sz="2100" dirty="0">
                <a:latin typeface="Myriad pro"/>
                <a:cs typeface="Myriad pro"/>
              </a:rPr>
              <a:t>Xe…  BUT no correlation with 2</a:t>
            </a:r>
            <a:r>
              <a:rPr lang="en-US" sz="2100" baseline="30000" dirty="0">
                <a:latin typeface="Myriad pro"/>
                <a:cs typeface="Myriad pro"/>
              </a:rPr>
              <a:t>+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8DE04-8D38-A8A0-3775-B2B6AD973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5"/>
          <a:stretch/>
        </p:blipFill>
        <p:spPr>
          <a:xfrm>
            <a:off x="495117" y="2521254"/>
            <a:ext cx="10543599" cy="21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6918"/>
      </p:ext>
    </p:extLst>
  </p:cSld>
  <p:clrMapOvr>
    <a:masterClrMapping/>
  </p:clrMapOvr>
  <p:transition spd="med" advTm="70059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Sensitivity Analysis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other observables from systematic analysis (34 interactions)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Similar sensitivity as found in </a:t>
            </a:r>
            <a:r>
              <a:rPr lang="en-US" sz="2100" baseline="30000" dirty="0">
                <a:latin typeface="Myriad pro"/>
                <a:cs typeface="Myriad pro"/>
              </a:rPr>
              <a:t>208</a:t>
            </a:r>
            <a:r>
              <a:rPr lang="en-US" sz="2100" dirty="0">
                <a:latin typeface="Myriad pro"/>
                <a:cs typeface="Myriad pro"/>
              </a:rPr>
              <a:t>Pb study!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Highly sensitive to C1S0 </a:t>
            </a:r>
            <a:r>
              <a:rPr lang="en-US" sz="2100" dirty="0">
                <a:latin typeface="Myriad pro"/>
                <a:cs typeface="Myriad pro"/>
              </a:rPr>
              <a:t>– possible correlation with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 (observable!)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D519A-A98A-0F7E-4DBE-B8FC9CA47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17" b="7433"/>
          <a:stretch/>
        </p:blipFill>
        <p:spPr>
          <a:xfrm>
            <a:off x="304674" y="1576292"/>
            <a:ext cx="10048080" cy="4445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C84C5-0779-0EF3-FF20-4143FEC7843C}"/>
              </a:ext>
            </a:extLst>
          </p:cNvPr>
          <p:cNvSpPr txBox="1"/>
          <p:nvPr/>
        </p:nvSpPr>
        <p:spPr>
          <a:xfrm>
            <a:off x="6926012" y="4702885"/>
            <a:ext cx="29643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Pitcher et al.,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963239824"/>
      </p:ext>
    </p:extLst>
  </p:cSld>
  <p:clrMapOvr>
    <a:masterClrMapping/>
  </p:clrMapOvr>
  <p:transition spd="med" advTm="70059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Correlation w/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Phase Shift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0070C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Myriad pro"/>
                <a:cs typeface="Myriad pro"/>
              </a:rPr>
              <a:t>phse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shift from 34 non-implausible interactions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Long-range component in </a:t>
            </a:r>
            <a:r>
              <a:rPr lang="en-US" sz="2100" baseline="30000" dirty="0">
                <a:latin typeface="Myriad pro"/>
                <a:cs typeface="Myriad pro"/>
              </a:rPr>
              <a:t>48</a:t>
            </a:r>
            <a:r>
              <a:rPr lang="en-US" sz="2100" dirty="0">
                <a:latin typeface="Myriad pro"/>
                <a:cs typeface="Myriad pro"/>
              </a:rPr>
              <a:t>Ca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Clear correlation with (measured!) </a:t>
            </a:r>
            <a:r>
              <a:rPr lang="en-US" sz="2100" b="1" baseline="30000" dirty="0">
                <a:solidFill>
                  <a:srgbClr val="FF000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FF000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 phase shift at high scattering energies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5FCC6-D5A7-68EF-BC2E-AA005AEE7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11142" r="9182" b="3765"/>
          <a:stretch/>
        </p:blipFill>
        <p:spPr>
          <a:xfrm>
            <a:off x="43791" y="1620000"/>
            <a:ext cx="9012855" cy="4551829"/>
          </a:xfrm>
          <a:prstGeom prst="rect">
            <a:avLst/>
          </a:prstGeom>
        </p:spPr>
      </p:pic>
      <p:sp>
        <p:nvSpPr>
          <p:cNvPr id="9" name="Oval 15">
            <a:extLst>
              <a:ext uri="{FF2B5EF4-FFF2-40B4-BE49-F238E27FC236}">
                <a16:creationId xmlns:a16="http://schemas.microsoft.com/office/drawing/2014/main" id="{555A34A1-57CC-0B74-8316-DDEE5C220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95" y="3866638"/>
            <a:ext cx="6740358" cy="515792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21904" tIns="60953" rIns="121904" bIns="60953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93173"/>
      </p:ext>
    </p:extLst>
  </p:cSld>
  <p:clrMapOvr>
    <a:masterClrMapping/>
  </p:clrMapOvr>
  <p:transition spd="med" advTm="70059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Correlation w/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Phase Shift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C715B-8A34-6C78-3A94-2313C3683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0569" r="9315" b="3348"/>
          <a:stretch/>
        </p:blipFill>
        <p:spPr>
          <a:xfrm>
            <a:off x="108000" y="1620000"/>
            <a:ext cx="8863477" cy="4604787"/>
          </a:xfrm>
          <a:prstGeom prst="rect">
            <a:avLst/>
          </a:prstGeom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E6CBBD81-70F4-9FBF-7B47-AB926F75D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95" y="3911242"/>
            <a:ext cx="6740358" cy="515792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21904" tIns="60953" rIns="121904" bIns="6095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187CC1D9-9E0D-22AE-69EE-8EFB6741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0070C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Myriad pro"/>
                <a:cs typeface="Myriad pro"/>
              </a:rPr>
              <a:t>phse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shift from 34 non-implausible interactions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Long-range component in </a:t>
            </a:r>
            <a:r>
              <a:rPr lang="en-US" sz="2100" baseline="30000" dirty="0">
                <a:latin typeface="Myriad pro"/>
                <a:cs typeface="Myriad pro"/>
              </a:rPr>
              <a:t>48</a:t>
            </a:r>
            <a:r>
              <a:rPr lang="en-US" sz="2100" dirty="0">
                <a:latin typeface="Myriad pro"/>
                <a:cs typeface="Myriad pro"/>
              </a:rPr>
              <a:t>Ca, </a:t>
            </a:r>
            <a:r>
              <a:rPr lang="en-US" sz="2100" baseline="30000" dirty="0">
                <a:latin typeface="Myriad pro"/>
                <a:cs typeface="Myriad pro"/>
              </a:rPr>
              <a:t>76</a:t>
            </a:r>
            <a:r>
              <a:rPr lang="en-US" sz="2100" dirty="0">
                <a:latin typeface="Myriad pro"/>
                <a:cs typeface="Myriad pro"/>
              </a:rPr>
              <a:t>Ge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Clear correlation with (measured!) </a:t>
            </a:r>
            <a:r>
              <a:rPr lang="en-US" sz="2100" b="1" baseline="30000" dirty="0">
                <a:solidFill>
                  <a:srgbClr val="FF000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FF000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 phase shift at high scattering energies</a:t>
            </a:r>
          </a:p>
        </p:txBody>
      </p:sp>
    </p:spTree>
    <p:extLst>
      <p:ext uri="{BB962C8B-B14F-4D97-AF65-F5344CB8AC3E}">
        <p14:creationId xmlns:p14="http://schemas.microsoft.com/office/powerpoint/2010/main" val="4110761403"/>
      </p:ext>
    </p:extLst>
  </p:cSld>
  <p:clrMapOvr>
    <a:masterClrMapping/>
  </p:clrMapOvr>
  <p:transition spd="med" advTm="70059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Correlation w/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Phase Shift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843AD-1E9A-E937-B657-189A6D8A0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1053" r="9464" b="4936"/>
          <a:stretch/>
        </p:blipFill>
        <p:spPr>
          <a:xfrm>
            <a:off x="108000" y="1620000"/>
            <a:ext cx="8842917" cy="4493941"/>
          </a:xfrm>
          <a:prstGeom prst="rect">
            <a:avLst/>
          </a:prstGeom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833AC794-2FE7-12BF-0D8C-E0D1F259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95" y="3877789"/>
            <a:ext cx="6740358" cy="515792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21904" tIns="60953" rIns="121904" bIns="6095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E3843A6F-D7CC-6443-28DA-327162E95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0070C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Myriad pro"/>
                <a:cs typeface="Myriad pro"/>
              </a:rPr>
              <a:t>phse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shift from 34 non-implausible interactions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Long-range component in </a:t>
            </a:r>
            <a:r>
              <a:rPr lang="en-US" sz="2100" baseline="30000" dirty="0">
                <a:latin typeface="Myriad pro"/>
                <a:cs typeface="Myriad pro"/>
              </a:rPr>
              <a:t>48</a:t>
            </a:r>
            <a:r>
              <a:rPr lang="en-US" sz="2100" dirty="0">
                <a:latin typeface="Myriad pro"/>
                <a:cs typeface="Myriad pro"/>
              </a:rPr>
              <a:t>Ca, </a:t>
            </a:r>
            <a:r>
              <a:rPr lang="en-US" sz="2100" baseline="30000" dirty="0">
                <a:latin typeface="Myriad pro"/>
                <a:cs typeface="Myriad pro"/>
              </a:rPr>
              <a:t>76</a:t>
            </a:r>
            <a:r>
              <a:rPr lang="en-US" sz="2100" dirty="0">
                <a:latin typeface="Myriad pro"/>
                <a:cs typeface="Myriad pro"/>
              </a:rPr>
              <a:t>Ge, </a:t>
            </a:r>
            <a:r>
              <a:rPr lang="en-US" sz="2100" baseline="30000" dirty="0">
                <a:latin typeface="Myriad pro"/>
                <a:cs typeface="Myriad pro"/>
              </a:rPr>
              <a:t>130</a:t>
            </a:r>
            <a:r>
              <a:rPr lang="en-US" sz="2100" dirty="0">
                <a:latin typeface="Myriad pro"/>
                <a:cs typeface="Myriad pro"/>
              </a:rPr>
              <a:t>Te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Clear correlation with (measured!) </a:t>
            </a:r>
            <a:r>
              <a:rPr lang="en-US" sz="2100" b="1" baseline="30000" dirty="0">
                <a:solidFill>
                  <a:srgbClr val="FF000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FF000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 phase shift at high scattering energies</a:t>
            </a:r>
          </a:p>
        </p:txBody>
      </p:sp>
    </p:spTree>
    <p:extLst>
      <p:ext uri="{BB962C8B-B14F-4D97-AF65-F5344CB8AC3E}">
        <p14:creationId xmlns:p14="http://schemas.microsoft.com/office/powerpoint/2010/main" val="2900188873"/>
      </p:ext>
    </p:extLst>
  </p:cSld>
  <p:clrMapOvr>
    <a:masterClrMapping/>
  </p:clrMapOvr>
  <p:transition spd="med" advTm="70059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Correlation w/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Phase Shift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DC1BC-4FE2-B413-589D-B07682D37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10846" r="9631" b="4934"/>
          <a:stretch/>
        </p:blipFill>
        <p:spPr>
          <a:xfrm>
            <a:off x="108000" y="1620000"/>
            <a:ext cx="8820616" cy="4505094"/>
          </a:xfrm>
          <a:prstGeom prst="rect">
            <a:avLst/>
          </a:prstGeom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D6D2B424-EA31-1CD3-8231-6971EAF7E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44" y="3888940"/>
            <a:ext cx="6740358" cy="515792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21904" tIns="60953" rIns="121904" bIns="6095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0070C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Myriad pro"/>
                <a:cs typeface="Myriad pro"/>
              </a:rPr>
              <a:t>phse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shift from 34 non-implausible interactions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Long-range component in </a:t>
            </a:r>
            <a:r>
              <a:rPr lang="en-US" sz="2100" baseline="30000" dirty="0">
                <a:latin typeface="Myriad pro"/>
                <a:cs typeface="Myriad pro"/>
              </a:rPr>
              <a:t>48</a:t>
            </a:r>
            <a:r>
              <a:rPr lang="en-US" sz="2100" dirty="0">
                <a:latin typeface="Myriad pro"/>
                <a:cs typeface="Myriad pro"/>
              </a:rPr>
              <a:t>Ca, </a:t>
            </a:r>
            <a:r>
              <a:rPr lang="en-US" sz="2100" baseline="30000" dirty="0">
                <a:latin typeface="Myriad pro"/>
                <a:cs typeface="Myriad pro"/>
              </a:rPr>
              <a:t>76</a:t>
            </a:r>
            <a:r>
              <a:rPr lang="en-US" sz="2100" dirty="0">
                <a:latin typeface="Myriad pro"/>
                <a:cs typeface="Myriad pro"/>
              </a:rPr>
              <a:t>Ge, </a:t>
            </a:r>
            <a:r>
              <a:rPr lang="en-US" sz="2100" baseline="30000" dirty="0">
                <a:latin typeface="Myriad pro"/>
                <a:cs typeface="Myriad pro"/>
              </a:rPr>
              <a:t>130</a:t>
            </a:r>
            <a:r>
              <a:rPr lang="en-US" sz="2100" dirty="0">
                <a:latin typeface="Myriad pro"/>
                <a:cs typeface="Myriad pro"/>
              </a:rPr>
              <a:t>Te, </a:t>
            </a:r>
            <a:r>
              <a:rPr lang="en-US" sz="2100" baseline="30000" dirty="0">
                <a:latin typeface="Myriad pro"/>
                <a:cs typeface="Myriad pro"/>
              </a:rPr>
              <a:t>136</a:t>
            </a:r>
            <a:r>
              <a:rPr lang="en-US" sz="2100" dirty="0">
                <a:latin typeface="Myriad pro"/>
                <a:cs typeface="Myriad pro"/>
              </a:rPr>
              <a:t>Xe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Clear correlation with (measured!) </a:t>
            </a:r>
            <a:r>
              <a:rPr lang="en-US" sz="2100" b="1" baseline="30000" dirty="0">
                <a:solidFill>
                  <a:srgbClr val="FF0000"/>
                </a:solidFill>
                <a:latin typeface="Myriad pro"/>
                <a:cs typeface="Myriad pro"/>
              </a:rPr>
              <a:t>1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S</a:t>
            </a:r>
            <a:r>
              <a:rPr lang="en-US" sz="2100" b="1" baseline="-25000" dirty="0">
                <a:solidFill>
                  <a:srgbClr val="FF0000"/>
                </a:solidFill>
                <a:latin typeface="Myriad pro"/>
                <a:cs typeface="Myriad pro"/>
              </a:rPr>
              <a:t>0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 phase shift at high scattering energies</a:t>
            </a:r>
          </a:p>
        </p:txBody>
      </p:sp>
    </p:spTree>
    <p:extLst>
      <p:ext uri="{BB962C8B-B14F-4D97-AF65-F5344CB8AC3E}">
        <p14:creationId xmlns:p14="http://schemas.microsoft.com/office/powerpoint/2010/main" val="1841438862"/>
      </p:ext>
    </p:extLst>
  </p:cSld>
  <p:clrMapOvr>
    <a:masterClrMapping/>
  </p:clrMapOvr>
  <p:transition spd="med" advTm="70059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Strategy III: Correlation with Structure Observables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correlations with other observables from systematic analysis (34 interactions)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Few clear correlations, except DGT in </a:t>
            </a:r>
            <a:r>
              <a:rPr lang="en-US" sz="2100" baseline="30000" dirty="0">
                <a:latin typeface="Myriad pro"/>
                <a:cs typeface="Myriad pro"/>
              </a:rPr>
              <a:t>76</a:t>
            </a:r>
            <a:r>
              <a:rPr lang="en-US" sz="2100" dirty="0">
                <a:latin typeface="Myriad pro"/>
                <a:cs typeface="Myriad pro"/>
              </a:rPr>
              <a:t>Ge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Now clear correlation with </a:t>
            </a: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measured</a:t>
            </a:r>
            <a:r>
              <a:rPr lang="en-US" sz="2100" dirty="0">
                <a:latin typeface="Myriad pro"/>
                <a:cs typeface="Myriad pro"/>
              </a:rPr>
              <a:t>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D9D55-0033-9881-BFA5-A71C886289E8}"/>
              </a:ext>
            </a:extLst>
          </p:cNvPr>
          <p:cNvSpPr txBox="1"/>
          <p:nvPr/>
        </p:nvSpPr>
        <p:spPr>
          <a:xfrm>
            <a:off x="9407022" y="5154409"/>
            <a:ext cx="271250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in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F338-5299-272A-552C-C54D8E8C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b="1133"/>
          <a:stretch/>
        </p:blipFill>
        <p:spPr>
          <a:xfrm>
            <a:off x="580770" y="3954906"/>
            <a:ext cx="8796926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214E-5489-3799-2448-C7EC1CFC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C24E-5D06-582C-5B3B-F1CA4F97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5A1F-C48E-37B4-4F7B-B320115F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89615"/>
      </p:ext>
    </p:extLst>
  </p:cSld>
  <p:clrMapOvr>
    <a:masterClrMapping/>
  </p:clrMapOvr>
  <p:transition spd="med" advTm="70059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561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models missing essential physics: correlations, single-particle levels, two-body currents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96B2C1-6590-342A-8422-DDF4FCAE5ECC}"/>
              </a:ext>
            </a:extLst>
          </p:cNvPr>
          <p:cNvSpPr/>
          <p:nvPr/>
        </p:nvSpPr>
        <p:spPr>
          <a:xfrm>
            <a:off x="11344690" y="1566041"/>
            <a:ext cx="520779" cy="356481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786500"/>
      </p:ext>
    </p:extLst>
  </p:cSld>
  <p:clrMapOvr>
    <a:masterClrMapping/>
  </p:clrMapOvr>
  <p:transition spd="med" advTm="7277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well can models extrapolate beyond data?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well where data exists…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Skyrme-fail.png">
            <a:extLst>
              <a:ext uri="{FF2B5EF4-FFF2-40B4-BE49-F238E27FC236}">
                <a16:creationId xmlns:a16="http://schemas.microsoft.com/office/drawing/2014/main" id="{13962FBC-3858-BE43-985D-96B719CCC0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" t="923" r="669" b="-726"/>
          <a:stretch/>
        </p:blipFill>
        <p:spPr>
          <a:xfrm>
            <a:off x="7046667" y="1427055"/>
            <a:ext cx="4895455" cy="3665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E50C992-4F24-2B83-D326-D69495A9B2BC}"/>
              </a:ext>
            </a:extLst>
          </p:cNvPr>
          <p:cNvSpPr/>
          <p:nvPr/>
        </p:nvSpPr>
        <p:spPr>
          <a:xfrm>
            <a:off x="9525923" y="1395524"/>
            <a:ext cx="2653815" cy="376543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949255"/>
      </p:ext>
    </p:extLst>
  </p:cSld>
  <p:clrMapOvr>
    <a:masterClrMapping/>
  </p:clrMapOvr>
  <p:transition spd="med" advTm="72772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E &amp;=&amp; \langle \Phi|\overline{H}|\Phi\rangle\\&#10;0 &amp;=&amp; \langle \Phi_i^a|\overline{H}|\Phi\rangle\\&#10;0 &amp;=&amp; \langle \Phi_{ij}^{ab}|\overline{H}|\Phi\rangle\\&#10;\overline{H} &amp;\equiv&amp; e^{-T} H e^T = \left(H e^T\right)_c = \left(H + HT_1 + HT_2 + {1\over 2}HT_1^2 +\ldots\right)_c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16"/>
  <p:tag name="PICTUREFILESIZE" val="52128"/>
</p:tagLst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89487</TotalTime>
  <Words>3826</Words>
  <Application>Microsoft Macintosh PowerPoint</Application>
  <PresentationFormat>Widescreen</PresentationFormat>
  <Paragraphs>1257</Paragraphs>
  <Slides>76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Arial</vt:lpstr>
      <vt:lpstr>Arial Black</vt:lpstr>
      <vt:lpstr>Arial Rounded MT Bold</vt:lpstr>
      <vt:lpstr>Calibri</vt:lpstr>
      <vt:lpstr>Helvetica</vt:lpstr>
      <vt:lpstr>Myriad Pro</vt:lpstr>
      <vt:lpstr>Myriad Pro</vt:lpstr>
      <vt:lpstr>Times</vt:lpstr>
      <vt:lpstr>Times New Roman</vt:lpstr>
      <vt:lpstr>Wingdings</vt:lpstr>
      <vt:lpstr>Custom Design</vt:lpstr>
      <vt:lpstr>Equation</vt:lpstr>
      <vt:lpstr>Modern EFT and RG Approach to Nuclear Structure: Motivation</vt:lpstr>
      <vt:lpstr>Major RIB Facilities Worldwide</vt:lpstr>
      <vt:lpstr>Major RIB Facilities Worldwide</vt:lpstr>
      <vt:lpstr>How Science Works</vt:lpstr>
      <vt:lpstr>Major Underground Facilities Worldwide</vt:lpstr>
      <vt:lpstr>Nuclear Theory for BSM Searches</vt:lpstr>
      <vt:lpstr>Nuclear Theory for BSM Searches</vt:lpstr>
      <vt:lpstr>Status of 0νββ-Decay Matrix Elements</vt:lpstr>
      <vt:lpstr>Status of 0νββ-Decay Matrix Elements</vt:lpstr>
      <vt:lpstr>Status of 0νββ-Decay Matrix Elements</vt:lpstr>
      <vt:lpstr>Status of 0νββ-Decay Matrix Elements</vt:lpstr>
      <vt:lpstr>Status of 0νββ-Decay Matrix Elements</vt:lpstr>
      <vt:lpstr>Approaches to Nuclear Structure</vt:lpstr>
      <vt:lpstr>Approaches to Nuclear Structure</vt:lpstr>
      <vt:lpstr>Ab Initio Approach to Nuclear Structure</vt:lpstr>
      <vt:lpstr>Ab Initio Approach to Nuclear Structure</vt:lpstr>
      <vt:lpstr>Progress of Ab Initio Theory Since 2010</vt:lpstr>
      <vt:lpstr>Ab Initio Approach to Nuclear Structure</vt:lpstr>
      <vt:lpstr>Ab Initio Approach to Nuclear Structure</vt:lpstr>
      <vt:lpstr>Ab Initio Approach to Nuclear Structure</vt:lpstr>
      <vt:lpstr>Valence-Space IMSRG</vt:lpstr>
      <vt:lpstr>Valence-Space IMSRG</vt:lpstr>
      <vt:lpstr>Valence-Space IMSRG</vt:lpstr>
      <vt:lpstr>Progress of Ab Initio Theory Since 2010</vt:lpstr>
      <vt:lpstr>Ab Initio Progress: How Heavy Can We Go?</vt:lpstr>
      <vt:lpstr>Major Questions in Nuclear Structure</vt:lpstr>
      <vt:lpstr>Global Ab Initio Calculations:  Proton/Neutron Driplines </vt:lpstr>
      <vt:lpstr>Ab Initio Goes Global!</vt:lpstr>
      <vt:lpstr>Estimating Separation Energy Uncertainties</vt:lpstr>
      <vt:lpstr>Dripline Predictions to Medium Mass Region</vt:lpstr>
      <vt:lpstr>Ab Initio Progress: How Heavy Can We Go?</vt:lpstr>
      <vt:lpstr>Ab Initio Progress: How Heavy Can We Go?</vt:lpstr>
      <vt:lpstr>Converged Calculations in Heavy Nuclei</vt:lpstr>
      <vt:lpstr>Ab Initio Calculations of Heavy Nuclei</vt:lpstr>
      <vt:lpstr>Ab Initio Calculations of Heavy Nuclei</vt:lpstr>
      <vt:lpstr>Convergence of N=82 Gap</vt:lpstr>
      <vt:lpstr>Convergence in Heavy Nuclei: 208Pb</vt:lpstr>
      <vt:lpstr>Convergence in Heavy Nuclei: 208Pb</vt:lpstr>
      <vt:lpstr>Ab Initio Analysis: Neutron Skin of 208Pb  Linked with neutron star properties</vt:lpstr>
      <vt:lpstr>          Neutron Skin of 208Pb</vt:lpstr>
      <vt:lpstr>          Neutron Skin of 208Pb</vt:lpstr>
      <vt:lpstr>          Neutron Skin of 208Pb</vt:lpstr>
      <vt:lpstr>          Neutron Skin of 208Pb</vt:lpstr>
      <vt:lpstr>Infinite Matter Equation of State</vt:lpstr>
      <vt:lpstr>Recalibrating Ab Initio Progress</vt:lpstr>
      <vt:lpstr>Two-Body Currents for Gamow-Teller Transitions and gA Quenching</vt:lpstr>
      <vt:lpstr>Beta-Decay “Puzzle”: Quenching of gA</vt:lpstr>
      <vt:lpstr>Large-Scale Efforts for Ab Initio GT Transitions</vt:lpstr>
      <vt:lpstr>Solution to gA-Quenching Problem</vt:lpstr>
      <vt:lpstr>Complete GT Picture: Light to 100Sn</vt:lpstr>
      <vt:lpstr>Impact of Two-Body M1 Currents</vt:lpstr>
      <vt:lpstr>Applications to Searches for BSM Physics</vt:lpstr>
      <vt:lpstr>Neutrinoless Double Beta Decay NMEs    for Major Players: 76Ge, (100Mo),130Te, 136Xe</vt:lpstr>
      <vt:lpstr>The Next Big Discovery? 0νββ-decay</vt:lpstr>
      <vt:lpstr>2015: Exciting Year for the Neutrino</vt:lpstr>
      <vt:lpstr>(Two-Neutrino) Double-Beta Decay</vt:lpstr>
      <vt:lpstr>The Next Big Discovery? 0νββ-decay</vt:lpstr>
      <vt:lpstr>The Next Big Discovery? 0νββ-decay</vt:lpstr>
      <vt:lpstr>Nature of Neutrino: 0νββ Decay</vt:lpstr>
      <vt:lpstr>Current Status of NMEs</vt:lpstr>
      <vt:lpstr>Strategy I: Benchmark NMEs in Light Nuclei</vt:lpstr>
      <vt:lpstr>Strategy II: “Uncertainties” from Input Forces</vt:lpstr>
      <vt:lpstr>Strategy II: “Uncertainties” from Many-Body Methods</vt:lpstr>
      <vt:lpstr>First Ab Initio Results </vt:lpstr>
      <vt:lpstr>Ab Initio Predictions in Heavy Nuclei</vt:lpstr>
      <vt:lpstr>Ab Initio Predictions in Heavy Nuclei</vt:lpstr>
      <vt:lpstr>Impact of Ab Initio NMEs on Worldwide Searches</vt:lpstr>
      <vt:lpstr>Impact of Ab Initio NMEs on Worldwide Searches</vt:lpstr>
      <vt:lpstr>Strategy III: Correlation with Structure Observables</vt:lpstr>
      <vt:lpstr>Strategy III: Correlation with Structure Observables</vt:lpstr>
      <vt:lpstr>MM-DGP Emulator: Sensitivity Analysis</vt:lpstr>
      <vt:lpstr>MM-DGP Emulator: Correlation w/ 1S0 Phase Shift</vt:lpstr>
      <vt:lpstr>MM-DGP Emulator: Correlation w/ 1S0 Phase Shift</vt:lpstr>
      <vt:lpstr>MM-DGP Emulator: Correlation w/ 1S0 Phase Shift</vt:lpstr>
      <vt:lpstr>MM-DGP Emulator: Correlation w/ 1S0 Phase Shift</vt:lpstr>
      <vt:lpstr>Strategy III: Correlation with Structure Observables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TRIUMF and XXX</dc:title>
  <cp:lastModifiedBy>Jason Holt</cp:lastModifiedBy>
  <cp:revision>357</cp:revision>
  <cp:lastPrinted>2022-03-29T20:04:39Z</cp:lastPrinted>
  <dcterms:modified xsi:type="dcterms:W3CDTF">2023-06-29T09:32:12Z</dcterms:modified>
</cp:coreProperties>
</file>